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8.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9.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0.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1.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2.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3.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4.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5.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6.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27.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28.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29.xml" ContentType="application/vnd.openxmlformats-officedocument.theme+xml"/>
  <Override PartName="/ppt/slideLayouts/slideLayout348.xml" ContentType="application/vnd.openxmlformats-officedocument.presentationml.slideLayout+xml"/>
  <Override PartName="/ppt/theme/theme30.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31.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32.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33.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34.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35.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36.xml" ContentType="application/vnd.openxmlformats-officedocument.theme+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37.xml" ContentType="application/vnd.openxmlformats-officedocument.theme+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theme/theme38.xml" ContentType="application/vnd.openxmlformats-officedocument.theme+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theme/theme39.xml" ContentType="application/vnd.openxmlformats-officedocument.theme+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theme/theme40.xml" ContentType="application/vnd.openxmlformats-officedocument.theme+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theme/theme41.xml" ContentType="application/vnd.openxmlformats-officedocument.theme+xml"/>
  <Override PartName="/ppt/theme/theme4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heme/themeOverride2.xml" ContentType="application/vnd.openxmlformats-officedocument.themeOverr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4289" r:id="rId2"/>
    <p:sldMasterId id="2147484581" r:id="rId3"/>
    <p:sldMasterId id="2147485863" r:id="rId4"/>
    <p:sldMasterId id="2147486303" r:id="rId5"/>
    <p:sldMasterId id="2147486315" r:id="rId6"/>
    <p:sldMasterId id="2147488418" r:id="rId7"/>
    <p:sldMasterId id="2147489776" r:id="rId8"/>
    <p:sldMasterId id="2147489788" r:id="rId9"/>
    <p:sldMasterId id="2147489801" r:id="rId10"/>
    <p:sldMasterId id="2147489815" r:id="rId11"/>
    <p:sldMasterId id="2147489827" r:id="rId12"/>
    <p:sldMasterId id="2147489851" r:id="rId13"/>
    <p:sldMasterId id="2147489887" r:id="rId14"/>
    <p:sldMasterId id="2147489935" r:id="rId15"/>
    <p:sldMasterId id="2147489947" r:id="rId16"/>
    <p:sldMasterId id="2147489960" r:id="rId17"/>
    <p:sldMasterId id="2147489972" r:id="rId18"/>
    <p:sldMasterId id="2147489984" r:id="rId19"/>
    <p:sldMasterId id="2147489996" r:id="rId20"/>
    <p:sldMasterId id="2147490020" r:id="rId21"/>
    <p:sldMasterId id="2147490032" r:id="rId22"/>
    <p:sldMasterId id="2147490058" r:id="rId23"/>
    <p:sldMasterId id="2147490081" r:id="rId24"/>
    <p:sldMasterId id="2147490093" r:id="rId25"/>
    <p:sldMasterId id="2147490107" r:id="rId26"/>
    <p:sldMasterId id="2147490119" r:id="rId27"/>
    <p:sldMasterId id="2147490132" r:id="rId28"/>
    <p:sldMasterId id="2147490154" r:id="rId29"/>
    <p:sldMasterId id="2147490163" r:id="rId30"/>
    <p:sldMasterId id="2147490165" r:id="rId31"/>
    <p:sldMasterId id="2147490179" r:id="rId32"/>
    <p:sldMasterId id="2147490191" r:id="rId33"/>
    <p:sldMasterId id="2147490204" r:id="rId34"/>
    <p:sldMasterId id="2147490222" r:id="rId35"/>
    <p:sldMasterId id="2147490234" r:id="rId36"/>
    <p:sldMasterId id="2147490237" r:id="rId37"/>
    <p:sldMasterId id="2147490249" r:id="rId38"/>
    <p:sldMasterId id="2147490261" r:id="rId39"/>
    <p:sldMasterId id="2147490273" r:id="rId40"/>
    <p:sldMasterId id="2147490286" r:id="rId41"/>
  </p:sldMasterIdLst>
  <p:notesMasterIdLst>
    <p:notesMasterId r:id="rId358"/>
  </p:notesMasterIdLst>
  <p:sldIdLst>
    <p:sldId id="775" r:id="rId42"/>
    <p:sldId id="450" r:id="rId43"/>
    <p:sldId id="270" r:id="rId44"/>
    <p:sldId id="4990" r:id="rId45"/>
    <p:sldId id="4931" r:id="rId46"/>
    <p:sldId id="5004" r:id="rId47"/>
    <p:sldId id="5003" r:id="rId48"/>
    <p:sldId id="5002" r:id="rId49"/>
    <p:sldId id="5009" r:id="rId50"/>
    <p:sldId id="5010" r:id="rId51"/>
    <p:sldId id="5007" r:id="rId52"/>
    <p:sldId id="5006" r:id="rId53"/>
    <p:sldId id="5020" r:id="rId54"/>
    <p:sldId id="5356" r:id="rId55"/>
    <p:sldId id="5357" r:id="rId56"/>
    <p:sldId id="4971" r:id="rId57"/>
    <p:sldId id="4958" r:id="rId58"/>
    <p:sldId id="5024" r:id="rId59"/>
    <p:sldId id="5025" r:id="rId60"/>
    <p:sldId id="5026" r:id="rId61"/>
    <p:sldId id="5027" r:id="rId62"/>
    <p:sldId id="5022" r:id="rId63"/>
    <p:sldId id="4941" r:id="rId64"/>
    <p:sldId id="451" r:id="rId65"/>
    <p:sldId id="5420" r:id="rId66"/>
    <p:sldId id="5421" r:id="rId67"/>
    <p:sldId id="5422" r:id="rId68"/>
    <p:sldId id="386" r:id="rId69"/>
    <p:sldId id="387" r:id="rId70"/>
    <p:sldId id="5423" r:id="rId71"/>
    <p:sldId id="5424" r:id="rId72"/>
    <p:sldId id="5425" r:id="rId73"/>
    <p:sldId id="5426" r:id="rId74"/>
    <p:sldId id="5427" r:id="rId75"/>
    <p:sldId id="393" r:id="rId76"/>
    <p:sldId id="5632" r:id="rId77"/>
    <p:sldId id="5630" r:id="rId78"/>
    <p:sldId id="5631" r:id="rId79"/>
    <p:sldId id="5633" r:id="rId80"/>
    <p:sldId id="395" r:id="rId81"/>
    <p:sldId id="3703" r:id="rId82"/>
    <p:sldId id="1304" r:id="rId83"/>
    <p:sldId id="3700" r:id="rId84"/>
    <p:sldId id="3701" r:id="rId85"/>
    <p:sldId id="3702" r:id="rId86"/>
    <p:sldId id="1298" r:id="rId87"/>
    <p:sldId id="1297" r:id="rId88"/>
    <p:sldId id="3704" r:id="rId89"/>
    <p:sldId id="452" r:id="rId90"/>
    <p:sldId id="282" r:id="rId91"/>
    <p:sldId id="410" r:id="rId92"/>
    <p:sldId id="411" r:id="rId93"/>
    <p:sldId id="412" r:id="rId94"/>
    <p:sldId id="413" r:id="rId95"/>
    <p:sldId id="414" r:id="rId96"/>
    <p:sldId id="798" r:id="rId97"/>
    <p:sldId id="799" r:id="rId98"/>
    <p:sldId id="800" r:id="rId99"/>
    <p:sldId id="801" r:id="rId100"/>
    <p:sldId id="802" r:id="rId101"/>
    <p:sldId id="803" r:id="rId102"/>
    <p:sldId id="804" r:id="rId103"/>
    <p:sldId id="805" r:id="rId104"/>
    <p:sldId id="806" r:id="rId105"/>
    <p:sldId id="807" r:id="rId106"/>
    <p:sldId id="808" r:id="rId107"/>
    <p:sldId id="809" r:id="rId108"/>
    <p:sldId id="810" r:id="rId109"/>
    <p:sldId id="811" r:id="rId110"/>
    <p:sldId id="812" r:id="rId111"/>
    <p:sldId id="813" r:id="rId112"/>
    <p:sldId id="814" r:id="rId113"/>
    <p:sldId id="815" r:id="rId114"/>
    <p:sldId id="816" r:id="rId115"/>
    <p:sldId id="817" r:id="rId116"/>
    <p:sldId id="818" r:id="rId117"/>
    <p:sldId id="983" r:id="rId118"/>
    <p:sldId id="820" r:id="rId119"/>
    <p:sldId id="821" r:id="rId120"/>
    <p:sldId id="822" r:id="rId121"/>
    <p:sldId id="823" r:id="rId122"/>
    <p:sldId id="824" r:id="rId123"/>
    <p:sldId id="825" r:id="rId124"/>
    <p:sldId id="826" r:id="rId125"/>
    <p:sldId id="827" r:id="rId126"/>
    <p:sldId id="828" r:id="rId127"/>
    <p:sldId id="829" r:id="rId128"/>
    <p:sldId id="830" r:id="rId129"/>
    <p:sldId id="831" r:id="rId130"/>
    <p:sldId id="832" r:id="rId131"/>
    <p:sldId id="833" r:id="rId132"/>
    <p:sldId id="834" r:id="rId133"/>
    <p:sldId id="835" r:id="rId134"/>
    <p:sldId id="836" r:id="rId135"/>
    <p:sldId id="837" r:id="rId136"/>
    <p:sldId id="268" r:id="rId137"/>
    <p:sldId id="292" r:id="rId138"/>
    <p:sldId id="293" r:id="rId139"/>
    <p:sldId id="3706" r:id="rId140"/>
    <p:sldId id="257" r:id="rId141"/>
    <p:sldId id="258" r:id="rId142"/>
    <p:sldId id="259" r:id="rId143"/>
    <p:sldId id="260" r:id="rId144"/>
    <p:sldId id="261" r:id="rId145"/>
    <p:sldId id="262" r:id="rId146"/>
    <p:sldId id="263" r:id="rId147"/>
    <p:sldId id="3726" r:id="rId148"/>
    <p:sldId id="1010" r:id="rId149"/>
    <p:sldId id="652" r:id="rId150"/>
    <p:sldId id="426" r:id="rId151"/>
    <p:sldId id="427" r:id="rId152"/>
    <p:sldId id="428" r:id="rId153"/>
    <p:sldId id="429" r:id="rId154"/>
    <p:sldId id="430" r:id="rId155"/>
    <p:sldId id="431" r:id="rId156"/>
    <p:sldId id="432" r:id="rId157"/>
    <p:sldId id="433" r:id="rId158"/>
    <p:sldId id="5355" r:id="rId159"/>
    <p:sldId id="453" r:id="rId160"/>
    <p:sldId id="5365" r:id="rId161"/>
    <p:sldId id="5417" r:id="rId162"/>
    <p:sldId id="5418" r:id="rId163"/>
    <p:sldId id="5416" r:id="rId164"/>
    <p:sldId id="5419" r:id="rId165"/>
    <p:sldId id="5415" r:id="rId166"/>
    <p:sldId id="3734" r:id="rId167"/>
    <p:sldId id="4204" r:id="rId168"/>
    <p:sldId id="4202" r:id="rId169"/>
    <p:sldId id="4205" r:id="rId170"/>
    <p:sldId id="4206" r:id="rId171"/>
    <p:sldId id="454" r:id="rId172"/>
    <p:sldId id="455" r:id="rId173"/>
    <p:sldId id="5358" r:id="rId174"/>
    <p:sldId id="264" r:id="rId175"/>
    <p:sldId id="5359" r:id="rId176"/>
    <p:sldId id="266" r:id="rId177"/>
    <p:sldId id="267" r:id="rId178"/>
    <p:sldId id="5360" r:id="rId179"/>
    <p:sldId id="269" r:id="rId180"/>
    <p:sldId id="5361" r:id="rId181"/>
    <p:sldId id="5362" r:id="rId182"/>
    <p:sldId id="272" r:id="rId183"/>
    <p:sldId id="273" r:id="rId184"/>
    <p:sldId id="5363" r:id="rId185"/>
    <p:sldId id="275" r:id="rId186"/>
    <p:sldId id="276" r:id="rId187"/>
    <p:sldId id="277" r:id="rId188"/>
    <p:sldId id="278" r:id="rId189"/>
    <p:sldId id="279" r:id="rId190"/>
    <p:sldId id="280" r:id="rId191"/>
    <p:sldId id="281" r:id="rId192"/>
    <p:sldId id="5364" r:id="rId193"/>
    <p:sldId id="851" r:id="rId194"/>
    <p:sldId id="3727" r:id="rId195"/>
    <p:sldId id="441" r:id="rId196"/>
    <p:sldId id="425" r:id="rId197"/>
    <p:sldId id="438" r:id="rId198"/>
    <p:sldId id="439" r:id="rId199"/>
    <p:sldId id="440" r:id="rId200"/>
    <p:sldId id="662" r:id="rId201"/>
    <p:sldId id="663" r:id="rId202"/>
    <p:sldId id="664" r:id="rId203"/>
    <p:sldId id="665" r:id="rId204"/>
    <p:sldId id="666" r:id="rId205"/>
    <p:sldId id="667" r:id="rId206"/>
    <p:sldId id="668" r:id="rId207"/>
    <p:sldId id="669" r:id="rId208"/>
    <p:sldId id="670" r:id="rId209"/>
    <p:sldId id="671" r:id="rId210"/>
    <p:sldId id="672" r:id="rId211"/>
    <p:sldId id="673" r:id="rId212"/>
    <p:sldId id="674" r:id="rId213"/>
    <p:sldId id="675" r:id="rId214"/>
    <p:sldId id="676" r:id="rId215"/>
    <p:sldId id="677" r:id="rId216"/>
    <p:sldId id="3728" r:id="rId217"/>
    <p:sldId id="679" r:id="rId218"/>
    <p:sldId id="680" r:id="rId219"/>
    <p:sldId id="681" r:id="rId220"/>
    <p:sldId id="682" r:id="rId221"/>
    <p:sldId id="683" r:id="rId222"/>
    <p:sldId id="684" r:id="rId223"/>
    <p:sldId id="685" r:id="rId224"/>
    <p:sldId id="686" r:id="rId225"/>
    <p:sldId id="687" r:id="rId226"/>
    <p:sldId id="688" r:id="rId227"/>
    <p:sldId id="689" r:id="rId228"/>
    <p:sldId id="690" r:id="rId229"/>
    <p:sldId id="691" r:id="rId230"/>
    <p:sldId id="692" r:id="rId231"/>
    <p:sldId id="693" r:id="rId232"/>
    <p:sldId id="694" r:id="rId233"/>
    <p:sldId id="695" r:id="rId234"/>
    <p:sldId id="696" r:id="rId235"/>
    <p:sldId id="697" r:id="rId236"/>
    <p:sldId id="698" r:id="rId237"/>
    <p:sldId id="699" r:id="rId238"/>
    <p:sldId id="3729" r:id="rId239"/>
    <p:sldId id="981" r:id="rId240"/>
    <p:sldId id="383" r:id="rId241"/>
    <p:sldId id="384" r:id="rId242"/>
    <p:sldId id="853" r:id="rId243"/>
    <p:sldId id="854" r:id="rId244"/>
    <p:sldId id="855" r:id="rId245"/>
    <p:sldId id="856" r:id="rId246"/>
    <p:sldId id="857" r:id="rId247"/>
    <p:sldId id="858" r:id="rId248"/>
    <p:sldId id="859" r:id="rId249"/>
    <p:sldId id="860" r:id="rId250"/>
    <p:sldId id="861" r:id="rId251"/>
    <p:sldId id="862" r:id="rId252"/>
    <p:sldId id="863" r:id="rId253"/>
    <p:sldId id="864" r:id="rId254"/>
    <p:sldId id="3730" r:id="rId255"/>
    <p:sldId id="889" r:id="rId256"/>
    <p:sldId id="890" r:id="rId257"/>
    <p:sldId id="891" r:id="rId258"/>
    <p:sldId id="892" r:id="rId259"/>
    <p:sldId id="893" r:id="rId260"/>
    <p:sldId id="894" r:id="rId261"/>
    <p:sldId id="895" r:id="rId262"/>
    <p:sldId id="896" r:id="rId263"/>
    <p:sldId id="897" r:id="rId264"/>
    <p:sldId id="3731" r:id="rId265"/>
    <p:sldId id="979" r:id="rId266"/>
    <p:sldId id="456" r:id="rId267"/>
    <p:sldId id="900" r:id="rId268"/>
    <p:sldId id="901" r:id="rId269"/>
    <p:sldId id="902" r:id="rId270"/>
    <p:sldId id="903" r:id="rId271"/>
    <p:sldId id="904" r:id="rId272"/>
    <p:sldId id="905" r:id="rId273"/>
    <p:sldId id="906" r:id="rId274"/>
    <p:sldId id="907" r:id="rId275"/>
    <p:sldId id="908" r:id="rId276"/>
    <p:sldId id="909" r:id="rId277"/>
    <p:sldId id="910" r:id="rId278"/>
    <p:sldId id="911" r:id="rId279"/>
    <p:sldId id="912" r:id="rId280"/>
    <p:sldId id="913" r:id="rId281"/>
    <p:sldId id="914" r:id="rId282"/>
    <p:sldId id="915" r:id="rId283"/>
    <p:sldId id="916" r:id="rId284"/>
    <p:sldId id="917" r:id="rId285"/>
    <p:sldId id="978" r:id="rId286"/>
    <p:sldId id="919" r:id="rId287"/>
    <p:sldId id="920" r:id="rId288"/>
    <p:sldId id="921" r:id="rId289"/>
    <p:sldId id="922" r:id="rId290"/>
    <p:sldId id="923" r:id="rId291"/>
    <p:sldId id="924" r:id="rId292"/>
    <p:sldId id="925" r:id="rId293"/>
    <p:sldId id="926" r:id="rId294"/>
    <p:sldId id="927" r:id="rId295"/>
    <p:sldId id="928" r:id="rId296"/>
    <p:sldId id="929" r:id="rId297"/>
    <p:sldId id="930" r:id="rId298"/>
    <p:sldId id="931" r:id="rId299"/>
    <p:sldId id="932" r:id="rId300"/>
    <p:sldId id="933" r:id="rId301"/>
    <p:sldId id="934" r:id="rId302"/>
    <p:sldId id="935" r:id="rId303"/>
    <p:sldId id="936" r:id="rId304"/>
    <p:sldId id="937" r:id="rId305"/>
    <p:sldId id="938" r:id="rId306"/>
    <p:sldId id="977" r:id="rId307"/>
    <p:sldId id="348" r:id="rId308"/>
    <p:sldId id="1299" r:id="rId309"/>
    <p:sldId id="3705" r:id="rId310"/>
    <p:sldId id="457" r:id="rId311"/>
    <p:sldId id="940" r:id="rId312"/>
    <p:sldId id="941" r:id="rId313"/>
    <p:sldId id="942" r:id="rId314"/>
    <p:sldId id="943" r:id="rId315"/>
    <p:sldId id="944" r:id="rId316"/>
    <p:sldId id="945" r:id="rId317"/>
    <p:sldId id="946" r:id="rId318"/>
    <p:sldId id="947" r:id="rId319"/>
    <p:sldId id="948" r:id="rId320"/>
    <p:sldId id="949" r:id="rId321"/>
    <p:sldId id="950" r:id="rId322"/>
    <p:sldId id="951" r:id="rId323"/>
    <p:sldId id="952" r:id="rId324"/>
    <p:sldId id="953" r:id="rId325"/>
    <p:sldId id="954" r:id="rId326"/>
    <p:sldId id="955" r:id="rId327"/>
    <p:sldId id="956" r:id="rId328"/>
    <p:sldId id="957" r:id="rId329"/>
    <p:sldId id="958" r:id="rId330"/>
    <p:sldId id="959" r:id="rId331"/>
    <p:sldId id="976" r:id="rId332"/>
    <p:sldId id="385" r:id="rId333"/>
    <p:sldId id="1016" r:id="rId334"/>
    <p:sldId id="265" r:id="rId335"/>
    <p:sldId id="313" r:id="rId336"/>
    <p:sldId id="377" r:id="rId337"/>
    <p:sldId id="1300" r:id="rId338"/>
    <p:sldId id="1301" r:id="rId339"/>
    <p:sldId id="1302" r:id="rId340"/>
    <p:sldId id="271" r:id="rId341"/>
    <p:sldId id="409" r:id="rId342"/>
    <p:sldId id="3732" r:id="rId343"/>
    <p:sldId id="1142" r:id="rId344"/>
    <p:sldId id="1270" r:id="rId345"/>
    <p:sldId id="1303" r:id="rId346"/>
    <p:sldId id="3733" r:id="rId347"/>
    <p:sldId id="605" r:id="rId348"/>
    <p:sldId id="606" r:id="rId349"/>
    <p:sldId id="607" r:id="rId350"/>
    <p:sldId id="608" r:id="rId351"/>
    <p:sldId id="609" r:id="rId352"/>
    <p:sldId id="610" r:id="rId353"/>
    <p:sldId id="611" r:id="rId354"/>
    <p:sldId id="612" r:id="rId355"/>
    <p:sldId id="416" r:id="rId356"/>
    <p:sldId id="434" r:id="rId35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6343"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269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69016"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5374"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1697" algn="l" defTabSz="456343" rtl="0" eaLnBrk="1" latinLnBrk="0" hangingPunct="1">
      <a:defRPr sz="2400" kern="1200">
        <a:solidFill>
          <a:schemeClr val="tx1"/>
        </a:solidFill>
        <a:latin typeface="Times New Roman" charset="0"/>
        <a:ea typeface="ＭＳ Ｐゴシック" charset="0"/>
        <a:cs typeface="ＭＳ Ｐゴシック" charset="0"/>
      </a:defRPr>
    </a:lvl6pPr>
    <a:lvl7pPr marL="2738032" algn="l" defTabSz="456343" rtl="0" eaLnBrk="1" latinLnBrk="0" hangingPunct="1">
      <a:defRPr sz="2400" kern="1200">
        <a:solidFill>
          <a:schemeClr val="tx1"/>
        </a:solidFill>
        <a:latin typeface="Times New Roman" charset="0"/>
        <a:ea typeface="ＭＳ Ｐゴシック" charset="0"/>
        <a:cs typeface="ＭＳ Ｐゴシック" charset="0"/>
      </a:defRPr>
    </a:lvl7pPr>
    <a:lvl8pPr marL="3194368" algn="l" defTabSz="456343" rtl="0" eaLnBrk="1" latinLnBrk="0" hangingPunct="1">
      <a:defRPr sz="2400" kern="1200">
        <a:solidFill>
          <a:schemeClr val="tx1"/>
        </a:solidFill>
        <a:latin typeface="Times New Roman" charset="0"/>
        <a:ea typeface="ＭＳ Ｐゴシック" charset="0"/>
        <a:cs typeface="ＭＳ Ｐゴシック" charset="0"/>
      </a:defRPr>
    </a:lvl8pPr>
    <a:lvl9pPr marL="3650712" algn="l" defTabSz="456343"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Chapters" id="{B4D726F7-DE46-244C-B3B6-F9C5DE11BE3C}">
          <p14:sldIdLst>
            <p14:sldId id="775"/>
            <p14:sldId id="450"/>
            <p14:sldId id="270"/>
            <p14:sldId id="4990"/>
            <p14:sldId id="4931"/>
            <p14:sldId id="5004"/>
            <p14:sldId id="5003"/>
            <p14:sldId id="5002"/>
            <p14:sldId id="5009"/>
            <p14:sldId id="5010"/>
            <p14:sldId id="5007"/>
            <p14:sldId id="5006"/>
            <p14:sldId id="5020"/>
            <p14:sldId id="5356"/>
            <p14:sldId id="5357"/>
            <p14:sldId id="4971"/>
            <p14:sldId id="4958"/>
            <p14:sldId id="5024"/>
            <p14:sldId id="5025"/>
            <p14:sldId id="5026"/>
            <p14:sldId id="5027"/>
            <p14:sldId id="5022"/>
            <p14:sldId id="4941"/>
            <p14:sldId id="451"/>
            <p14:sldId id="5420"/>
            <p14:sldId id="5421"/>
            <p14:sldId id="5422"/>
            <p14:sldId id="386"/>
            <p14:sldId id="387"/>
            <p14:sldId id="5423"/>
            <p14:sldId id="5424"/>
            <p14:sldId id="5425"/>
            <p14:sldId id="5426"/>
            <p14:sldId id="5427"/>
            <p14:sldId id="393"/>
            <p14:sldId id="5632"/>
            <p14:sldId id="5630"/>
            <p14:sldId id="5631"/>
            <p14:sldId id="5633"/>
            <p14:sldId id="395"/>
            <p14:sldId id="3703"/>
            <p14:sldId id="1304"/>
            <p14:sldId id="3700"/>
            <p14:sldId id="3701"/>
            <p14:sldId id="3702"/>
            <p14:sldId id="1298"/>
            <p14:sldId id="1297"/>
            <p14:sldId id="3704"/>
            <p14:sldId id="452"/>
            <p14:sldId id="282"/>
            <p14:sldId id="410"/>
            <p14:sldId id="411"/>
            <p14:sldId id="412"/>
            <p14:sldId id="413"/>
            <p14:sldId id="414"/>
            <p14:sldId id="798"/>
            <p14:sldId id="799"/>
            <p14:sldId id="800"/>
            <p14:sldId id="801"/>
            <p14:sldId id="802"/>
            <p14:sldId id="803"/>
            <p14:sldId id="804"/>
            <p14:sldId id="805"/>
            <p14:sldId id="806"/>
            <p14:sldId id="807"/>
            <p14:sldId id="808"/>
            <p14:sldId id="809"/>
            <p14:sldId id="810"/>
            <p14:sldId id="811"/>
            <p14:sldId id="812"/>
            <p14:sldId id="813"/>
            <p14:sldId id="814"/>
            <p14:sldId id="815"/>
            <p14:sldId id="816"/>
            <p14:sldId id="817"/>
            <p14:sldId id="818"/>
            <p14:sldId id="983"/>
            <p14:sldId id="820"/>
            <p14:sldId id="821"/>
            <p14:sldId id="822"/>
            <p14:sldId id="823"/>
            <p14:sldId id="824"/>
            <p14:sldId id="825"/>
            <p14:sldId id="826"/>
            <p14:sldId id="827"/>
            <p14:sldId id="828"/>
            <p14:sldId id="829"/>
            <p14:sldId id="830"/>
            <p14:sldId id="831"/>
            <p14:sldId id="832"/>
            <p14:sldId id="833"/>
            <p14:sldId id="834"/>
            <p14:sldId id="835"/>
            <p14:sldId id="836"/>
            <p14:sldId id="837"/>
            <p14:sldId id="268"/>
            <p14:sldId id="292"/>
            <p14:sldId id="293"/>
            <p14:sldId id="3706"/>
            <p14:sldId id="257"/>
            <p14:sldId id="258"/>
            <p14:sldId id="259"/>
            <p14:sldId id="260"/>
            <p14:sldId id="261"/>
            <p14:sldId id="262"/>
            <p14:sldId id="263"/>
            <p14:sldId id="3726"/>
            <p14:sldId id="1010"/>
            <p14:sldId id="652"/>
            <p14:sldId id="426"/>
            <p14:sldId id="427"/>
            <p14:sldId id="428"/>
            <p14:sldId id="429"/>
            <p14:sldId id="430"/>
            <p14:sldId id="431"/>
            <p14:sldId id="432"/>
            <p14:sldId id="433"/>
            <p14:sldId id="5355"/>
            <p14:sldId id="453"/>
            <p14:sldId id="5365"/>
            <p14:sldId id="5417"/>
            <p14:sldId id="5418"/>
            <p14:sldId id="5416"/>
            <p14:sldId id="5419"/>
            <p14:sldId id="5415"/>
            <p14:sldId id="3734"/>
            <p14:sldId id="4204"/>
            <p14:sldId id="4202"/>
            <p14:sldId id="4205"/>
            <p14:sldId id="4206"/>
            <p14:sldId id="454"/>
            <p14:sldId id="455"/>
            <p14:sldId id="5358"/>
            <p14:sldId id="264"/>
            <p14:sldId id="5359"/>
            <p14:sldId id="266"/>
            <p14:sldId id="267"/>
            <p14:sldId id="5360"/>
            <p14:sldId id="269"/>
            <p14:sldId id="5361"/>
            <p14:sldId id="5362"/>
            <p14:sldId id="272"/>
            <p14:sldId id="273"/>
            <p14:sldId id="5363"/>
            <p14:sldId id="275"/>
            <p14:sldId id="276"/>
            <p14:sldId id="277"/>
            <p14:sldId id="278"/>
            <p14:sldId id="279"/>
            <p14:sldId id="280"/>
            <p14:sldId id="281"/>
            <p14:sldId id="5364"/>
            <p14:sldId id="851"/>
            <p14:sldId id="3727"/>
            <p14:sldId id="441"/>
            <p14:sldId id="425"/>
            <p14:sldId id="438"/>
            <p14:sldId id="439"/>
            <p14:sldId id="440"/>
            <p14:sldId id="662"/>
            <p14:sldId id="663"/>
            <p14:sldId id="664"/>
            <p14:sldId id="665"/>
            <p14:sldId id="666"/>
            <p14:sldId id="667"/>
            <p14:sldId id="668"/>
            <p14:sldId id="669"/>
            <p14:sldId id="670"/>
            <p14:sldId id="671"/>
            <p14:sldId id="672"/>
            <p14:sldId id="673"/>
            <p14:sldId id="674"/>
            <p14:sldId id="675"/>
            <p14:sldId id="676"/>
            <p14:sldId id="677"/>
            <p14:sldId id="3728"/>
            <p14:sldId id="679"/>
            <p14:sldId id="680"/>
            <p14:sldId id="681"/>
            <p14:sldId id="682"/>
            <p14:sldId id="683"/>
            <p14:sldId id="684"/>
            <p14:sldId id="685"/>
            <p14:sldId id="686"/>
            <p14:sldId id="687"/>
            <p14:sldId id="688"/>
            <p14:sldId id="689"/>
            <p14:sldId id="690"/>
            <p14:sldId id="691"/>
            <p14:sldId id="692"/>
            <p14:sldId id="693"/>
            <p14:sldId id="694"/>
            <p14:sldId id="695"/>
            <p14:sldId id="696"/>
            <p14:sldId id="697"/>
            <p14:sldId id="698"/>
            <p14:sldId id="699"/>
            <p14:sldId id="3729"/>
            <p14:sldId id="981"/>
            <p14:sldId id="383"/>
            <p14:sldId id="384"/>
            <p14:sldId id="853"/>
            <p14:sldId id="854"/>
            <p14:sldId id="855"/>
            <p14:sldId id="856"/>
            <p14:sldId id="857"/>
            <p14:sldId id="858"/>
            <p14:sldId id="859"/>
            <p14:sldId id="860"/>
            <p14:sldId id="861"/>
            <p14:sldId id="862"/>
            <p14:sldId id="863"/>
            <p14:sldId id="864"/>
            <p14:sldId id="3730"/>
            <p14:sldId id="889"/>
            <p14:sldId id="890"/>
            <p14:sldId id="891"/>
            <p14:sldId id="892"/>
            <p14:sldId id="893"/>
            <p14:sldId id="894"/>
            <p14:sldId id="895"/>
            <p14:sldId id="896"/>
            <p14:sldId id="897"/>
            <p14:sldId id="3731"/>
            <p14:sldId id="979"/>
            <p14:sldId id="456"/>
            <p14:sldId id="900"/>
            <p14:sldId id="901"/>
            <p14:sldId id="902"/>
            <p14:sldId id="903"/>
            <p14:sldId id="904"/>
            <p14:sldId id="905"/>
            <p14:sldId id="906"/>
            <p14:sldId id="907"/>
            <p14:sldId id="908"/>
            <p14:sldId id="909"/>
            <p14:sldId id="910"/>
            <p14:sldId id="911"/>
            <p14:sldId id="912"/>
            <p14:sldId id="913"/>
            <p14:sldId id="914"/>
            <p14:sldId id="915"/>
            <p14:sldId id="916"/>
            <p14:sldId id="917"/>
            <p14:sldId id="978"/>
            <p14:sldId id="919"/>
            <p14:sldId id="920"/>
            <p14:sldId id="921"/>
            <p14:sldId id="922"/>
            <p14:sldId id="923"/>
            <p14:sldId id="924"/>
            <p14:sldId id="925"/>
            <p14:sldId id="926"/>
            <p14:sldId id="927"/>
            <p14:sldId id="928"/>
            <p14:sldId id="929"/>
            <p14:sldId id="930"/>
            <p14:sldId id="931"/>
            <p14:sldId id="932"/>
            <p14:sldId id="933"/>
            <p14:sldId id="934"/>
            <p14:sldId id="935"/>
            <p14:sldId id="936"/>
            <p14:sldId id="937"/>
            <p14:sldId id="938"/>
            <p14:sldId id="977"/>
            <p14:sldId id="348"/>
            <p14:sldId id="1299"/>
            <p14:sldId id="3705"/>
            <p14:sldId id="457"/>
            <p14:sldId id="940"/>
            <p14:sldId id="941"/>
            <p14:sldId id="942"/>
            <p14:sldId id="943"/>
            <p14:sldId id="944"/>
            <p14:sldId id="945"/>
            <p14:sldId id="946"/>
            <p14:sldId id="947"/>
            <p14:sldId id="948"/>
            <p14:sldId id="949"/>
            <p14:sldId id="950"/>
            <p14:sldId id="951"/>
            <p14:sldId id="952"/>
            <p14:sldId id="953"/>
            <p14:sldId id="954"/>
            <p14:sldId id="955"/>
            <p14:sldId id="956"/>
            <p14:sldId id="957"/>
            <p14:sldId id="958"/>
            <p14:sldId id="959"/>
            <p14:sldId id="976"/>
            <p14:sldId id="385"/>
            <p14:sldId id="1016"/>
            <p14:sldId id="265"/>
            <p14:sldId id="313"/>
            <p14:sldId id="377"/>
            <p14:sldId id="1300"/>
          </p14:sldIdLst>
        </p14:section>
        <p14:section name="Conclusion" id="{531123C8-FA67-BF46-A250-D4496D33BE77}">
          <p14:sldIdLst>
            <p14:sldId id="1301"/>
            <p14:sldId id="1302"/>
            <p14:sldId id="271"/>
            <p14:sldId id="409"/>
            <p14:sldId id="3732"/>
            <p14:sldId id="1142"/>
            <p14:sldId id="1270"/>
            <p14:sldId id="1303"/>
          </p14:sldIdLst>
        </p14:section>
        <p14:section name="Supplements" id="{C9F0F97C-D317-6042-B47D-F366F8A39E84}">
          <p14:sldIdLst>
            <p14:sldId id="3733"/>
            <p14:sldId id="605"/>
            <p14:sldId id="606"/>
            <p14:sldId id="607"/>
            <p14:sldId id="608"/>
            <p14:sldId id="609"/>
            <p14:sldId id="610"/>
            <p14:sldId id="611"/>
            <p14:sldId id="612"/>
            <p14:sldId id="416"/>
            <p14:sldId id="43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70CA"/>
    <a:srgbClr val="007800"/>
    <a:srgbClr val="FFFFFF"/>
    <a:srgbClr val="000000"/>
    <a:srgbClr val="003657"/>
    <a:srgbClr val="30443C"/>
    <a:srgbClr val="FFFF00"/>
    <a:srgbClr val="0000FF"/>
    <a:srgbClr val="C60D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647" autoAdjust="0"/>
    <p:restoredTop sz="67353" autoAdjust="0"/>
  </p:normalViewPr>
  <p:slideViewPr>
    <p:cSldViewPr>
      <p:cViewPr varScale="1">
        <p:scale>
          <a:sx n="90" d="100"/>
          <a:sy n="90" d="100"/>
        </p:scale>
        <p:origin x="232" y="496"/>
      </p:cViewPr>
      <p:guideLst>
        <p:guide orient="horz" pos="2160"/>
        <p:guide pos="2880"/>
      </p:guideLst>
    </p:cSldViewPr>
  </p:slideViewPr>
  <p:outlineViewPr>
    <p:cViewPr>
      <p:scale>
        <a:sx n="33" d="100"/>
        <a:sy n="33" d="100"/>
      </p:scale>
      <p:origin x="0" y="38184"/>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6.xml"/><Relationship Id="rId299" Type="http://schemas.openxmlformats.org/officeDocument/2006/relationships/slide" Target="slides/slide258.xml"/><Relationship Id="rId21" Type="http://schemas.openxmlformats.org/officeDocument/2006/relationships/slideMaster" Target="slideMasters/slideMaster21.xml"/><Relationship Id="rId63" Type="http://schemas.openxmlformats.org/officeDocument/2006/relationships/slide" Target="slides/slide22.xml"/><Relationship Id="rId159" Type="http://schemas.openxmlformats.org/officeDocument/2006/relationships/slide" Target="slides/slide118.xml"/><Relationship Id="rId324" Type="http://schemas.openxmlformats.org/officeDocument/2006/relationships/slide" Target="slides/slide283.xml"/><Relationship Id="rId170" Type="http://schemas.openxmlformats.org/officeDocument/2006/relationships/slide" Target="slides/slide129.xml"/><Relationship Id="rId226" Type="http://schemas.openxmlformats.org/officeDocument/2006/relationships/slide" Target="slides/slide185.xml"/><Relationship Id="rId268" Type="http://schemas.openxmlformats.org/officeDocument/2006/relationships/slide" Target="slides/slide227.xml"/><Relationship Id="rId32" Type="http://schemas.openxmlformats.org/officeDocument/2006/relationships/slideMaster" Target="slideMasters/slideMaster32.xml"/><Relationship Id="rId74" Type="http://schemas.openxmlformats.org/officeDocument/2006/relationships/slide" Target="slides/slide33.xml"/><Relationship Id="rId128" Type="http://schemas.openxmlformats.org/officeDocument/2006/relationships/slide" Target="slides/slide87.xml"/><Relationship Id="rId335" Type="http://schemas.openxmlformats.org/officeDocument/2006/relationships/slide" Target="slides/slide294.xml"/><Relationship Id="rId5" Type="http://schemas.openxmlformats.org/officeDocument/2006/relationships/slideMaster" Target="slideMasters/slideMaster5.xml"/><Relationship Id="rId181" Type="http://schemas.openxmlformats.org/officeDocument/2006/relationships/slide" Target="slides/slide140.xml"/><Relationship Id="rId237" Type="http://schemas.openxmlformats.org/officeDocument/2006/relationships/slide" Target="slides/slide196.xml"/><Relationship Id="rId279" Type="http://schemas.openxmlformats.org/officeDocument/2006/relationships/slide" Target="slides/slide238.xml"/><Relationship Id="rId43" Type="http://schemas.openxmlformats.org/officeDocument/2006/relationships/slide" Target="slides/slide2.xml"/><Relationship Id="rId139" Type="http://schemas.openxmlformats.org/officeDocument/2006/relationships/slide" Target="slides/slide98.xml"/><Relationship Id="rId290" Type="http://schemas.openxmlformats.org/officeDocument/2006/relationships/slide" Target="slides/slide249.xml"/><Relationship Id="rId304" Type="http://schemas.openxmlformats.org/officeDocument/2006/relationships/slide" Target="slides/slide263.xml"/><Relationship Id="rId346" Type="http://schemas.openxmlformats.org/officeDocument/2006/relationships/slide" Target="slides/slide305.xml"/><Relationship Id="rId85" Type="http://schemas.openxmlformats.org/officeDocument/2006/relationships/slide" Target="slides/slide44.xml"/><Relationship Id="rId150" Type="http://schemas.openxmlformats.org/officeDocument/2006/relationships/slide" Target="slides/slide109.xml"/><Relationship Id="rId192" Type="http://schemas.openxmlformats.org/officeDocument/2006/relationships/slide" Target="slides/slide151.xml"/><Relationship Id="rId206" Type="http://schemas.openxmlformats.org/officeDocument/2006/relationships/slide" Target="slides/slide165.xml"/><Relationship Id="rId248" Type="http://schemas.openxmlformats.org/officeDocument/2006/relationships/slide" Target="slides/slide207.xml"/><Relationship Id="rId12" Type="http://schemas.openxmlformats.org/officeDocument/2006/relationships/slideMaster" Target="slideMasters/slideMaster12.xml"/><Relationship Id="rId108" Type="http://schemas.openxmlformats.org/officeDocument/2006/relationships/slide" Target="slides/slide67.xml"/><Relationship Id="rId315" Type="http://schemas.openxmlformats.org/officeDocument/2006/relationships/slide" Target="slides/slide274.xml"/><Relationship Id="rId357" Type="http://schemas.openxmlformats.org/officeDocument/2006/relationships/slide" Target="slides/slide316.xml"/><Relationship Id="rId54" Type="http://schemas.openxmlformats.org/officeDocument/2006/relationships/slide" Target="slides/slide13.xml"/><Relationship Id="rId96" Type="http://schemas.openxmlformats.org/officeDocument/2006/relationships/slide" Target="slides/slide55.xml"/><Relationship Id="rId161" Type="http://schemas.openxmlformats.org/officeDocument/2006/relationships/slide" Target="slides/slide120.xml"/><Relationship Id="rId217" Type="http://schemas.openxmlformats.org/officeDocument/2006/relationships/slide" Target="slides/slide176.xml"/><Relationship Id="rId259" Type="http://schemas.openxmlformats.org/officeDocument/2006/relationships/slide" Target="slides/slide218.xml"/><Relationship Id="rId23" Type="http://schemas.openxmlformats.org/officeDocument/2006/relationships/slideMaster" Target="slideMasters/slideMaster23.xml"/><Relationship Id="rId119" Type="http://schemas.openxmlformats.org/officeDocument/2006/relationships/slide" Target="slides/slide78.xml"/><Relationship Id="rId270" Type="http://schemas.openxmlformats.org/officeDocument/2006/relationships/slide" Target="slides/slide229.xml"/><Relationship Id="rId326" Type="http://schemas.openxmlformats.org/officeDocument/2006/relationships/slide" Target="slides/slide285.xml"/><Relationship Id="rId65" Type="http://schemas.openxmlformats.org/officeDocument/2006/relationships/slide" Target="slides/slide24.xml"/><Relationship Id="rId130" Type="http://schemas.openxmlformats.org/officeDocument/2006/relationships/slide" Target="slides/slide89.xml"/><Relationship Id="rId172" Type="http://schemas.openxmlformats.org/officeDocument/2006/relationships/slide" Target="slides/slide131.xml"/><Relationship Id="rId228" Type="http://schemas.openxmlformats.org/officeDocument/2006/relationships/slide" Target="slides/slide187.xml"/><Relationship Id="rId281" Type="http://schemas.openxmlformats.org/officeDocument/2006/relationships/slide" Target="slides/slide240.xml"/><Relationship Id="rId337" Type="http://schemas.openxmlformats.org/officeDocument/2006/relationships/slide" Target="slides/slide296.xml"/><Relationship Id="rId34" Type="http://schemas.openxmlformats.org/officeDocument/2006/relationships/slideMaster" Target="slideMasters/slideMaster34.xml"/><Relationship Id="rId76" Type="http://schemas.openxmlformats.org/officeDocument/2006/relationships/slide" Target="slides/slide35.xml"/><Relationship Id="rId141" Type="http://schemas.openxmlformats.org/officeDocument/2006/relationships/slide" Target="slides/slide100.xml"/><Relationship Id="rId7" Type="http://schemas.openxmlformats.org/officeDocument/2006/relationships/slideMaster" Target="slideMasters/slideMaster7.xml"/><Relationship Id="rId183" Type="http://schemas.openxmlformats.org/officeDocument/2006/relationships/slide" Target="slides/slide142.xml"/><Relationship Id="rId239" Type="http://schemas.openxmlformats.org/officeDocument/2006/relationships/slide" Target="slides/slide198.xml"/><Relationship Id="rId250" Type="http://schemas.openxmlformats.org/officeDocument/2006/relationships/slide" Target="slides/slide209.xml"/><Relationship Id="rId292" Type="http://schemas.openxmlformats.org/officeDocument/2006/relationships/slide" Target="slides/slide251.xml"/><Relationship Id="rId306" Type="http://schemas.openxmlformats.org/officeDocument/2006/relationships/slide" Target="slides/slide265.xml"/><Relationship Id="rId45" Type="http://schemas.openxmlformats.org/officeDocument/2006/relationships/slide" Target="slides/slide4.xml"/><Relationship Id="rId87" Type="http://schemas.openxmlformats.org/officeDocument/2006/relationships/slide" Target="slides/slide46.xml"/><Relationship Id="rId110" Type="http://schemas.openxmlformats.org/officeDocument/2006/relationships/slide" Target="slides/slide69.xml"/><Relationship Id="rId348" Type="http://schemas.openxmlformats.org/officeDocument/2006/relationships/slide" Target="slides/slide307.xml"/><Relationship Id="rId152" Type="http://schemas.openxmlformats.org/officeDocument/2006/relationships/slide" Target="slides/slide111.xml"/><Relationship Id="rId194" Type="http://schemas.openxmlformats.org/officeDocument/2006/relationships/slide" Target="slides/slide153.xml"/><Relationship Id="rId208" Type="http://schemas.openxmlformats.org/officeDocument/2006/relationships/slide" Target="slides/slide167.xml"/><Relationship Id="rId261" Type="http://schemas.openxmlformats.org/officeDocument/2006/relationships/slide" Target="slides/slide220.xml"/><Relationship Id="rId14" Type="http://schemas.openxmlformats.org/officeDocument/2006/relationships/slideMaster" Target="slideMasters/slideMaster14.xml"/><Relationship Id="rId56" Type="http://schemas.openxmlformats.org/officeDocument/2006/relationships/slide" Target="slides/slide15.xml"/><Relationship Id="rId317" Type="http://schemas.openxmlformats.org/officeDocument/2006/relationships/slide" Target="slides/slide276.xml"/><Relationship Id="rId359" Type="http://schemas.openxmlformats.org/officeDocument/2006/relationships/presProps" Target="presProps.xml"/><Relationship Id="rId98" Type="http://schemas.openxmlformats.org/officeDocument/2006/relationships/slide" Target="slides/slide57.xml"/><Relationship Id="rId121" Type="http://schemas.openxmlformats.org/officeDocument/2006/relationships/slide" Target="slides/slide80.xml"/><Relationship Id="rId163" Type="http://schemas.openxmlformats.org/officeDocument/2006/relationships/slide" Target="slides/slide122.xml"/><Relationship Id="rId219" Type="http://schemas.openxmlformats.org/officeDocument/2006/relationships/slide" Target="slides/slide178.xml"/><Relationship Id="rId230" Type="http://schemas.openxmlformats.org/officeDocument/2006/relationships/slide" Target="slides/slide189.xml"/><Relationship Id="rId25" Type="http://schemas.openxmlformats.org/officeDocument/2006/relationships/slideMaster" Target="slideMasters/slideMaster25.xml"/><Relationship Id="rId67" Type="http://schemas.openxmlformats.org/officeDocument/2006/relationships/slide" Target="slides/slide26.xml"/><Relationship Id="rId272" Type="http://schemas.openxmlformats.org/officeDocument/2006/relationships/slide" Target="slides/slide231.xml"/><Relationship Id="rId328" Type="http://schemas.openxmlformats.org/officeDocument/2006/relationships/slide" Target="slides/slide287.xml"/><Relationship Id="rId88" Type="http://schemas.openxmlformats.org/officeDocument/2006/relationships/slide" Target="slides/slide47.xml"/><Relationship Id="rId111" Type="http://schemas.openxmlformats.org/officeDocument/2006/relationships/slide" Target="slides/slide70.xml"/><Relationship Id="rId132" Type="http://schemas.openxmlformats.org/officeDocument/2006/relationships/slide" Target="slides/slide91.xml"/><Relationship Id="rId153" Type="http://schemas.openxmlformats.org/officeDocument/2006/relationships/slide" Target="slides/slide112.xml"/><Relationship Id="rId174" Type="http://schemas.openxmlformats.org/officeDocument/2006/relationships/slide" Target="slides/slide133.xml"/><Relationship Id="rId195" Type="http://schemas.openxmlformats.org/officeDocument/2006/relationships/slide" Target="slides/slide154.xml"/><Relationship Id="rId209" Type="http://schemas.openxmlformats.org/officeDocument/2006/relationships/slide" Target="slides/slide168.xml"/><Relationship Id="rId360" Type="http://schemas.openxmlformats.org/officeDocument/2006/relationships/viewProps" Target="viewProps.xml"/><Relationship Id="rId220" Type="http://schemas.openxmlformats.org/officeDocument/2006/relationships/slide" Target="slides/slide179.xml"/><Relationship Id="rId241" Type="http://schemas.openxmlformats.org/officeDocument/2006/relationships/slide" Target="slides/slide200.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6.xml"/><Relationship Id="rId262" Type="http://schemas.openxmlformats.org/officeDocument/2006/relationships/slide" Target="slides/slide221.xml"/><Relationship Id="rId283" Type="http://schemas.openxmlformats.org/officeDocument/2006/relationships/slide" Target="slides/slide242.xml"/><Relationship Id="rId318" Type="http://schemas.openxmlformats.org/officeDocument/2006/relationships/slide" Target="slides/slide277.xml"/><Relationship Id="rId339" Type="http://schemas.openxmlformats.org/officeDocument/2006/relationships/slide" Target="slides/slide298.xml"/><Relationship Id="rId78" Type="http://schemas.openxmlformats.org/officeDocument/2006/relationships/slide" Target="slides/slide37.xml"/><Relationship Id="rId99" Type="http://schemas.openxmlformats.org/officeDocument/2006/relationships/slide" Target="slides/slide58.xml"/><Relationship Id="rId101" Type="http://schemas.openxmlformats.org/officeDocument/2006/relationships/slide" Target="slides/slide60.xml"/><Relationship Id="rId122" Type="http://schemas.openxmlformats.org/officeDocument/2006/relationships/slide" Target="slides/slide81.xml"/><Relationship Id="rId143" Type="http://schemas.openxmlformats.org/officeDocument/2006/relationships/slide" Target="slides/slide102.xml"/><Relationship Id="rId164" Type="http://schemas.openxmlformats.org/officeDocument/2006/relationships/slide" Target="slides/slide123.xml"/><Relationship Id="rId185" Type="http://schemas.openxmlformats.org/officeDocument/2006/relationships/slide" Target="slides/slide144.xml"/><Relationship Id="rId350" Type="http://schemas.openxmlformats.org/officeDocument/2006/relationships/slide" Target="slides/slide309.xml"/><Relationship Id="rId9" Type="http://schemas.openxmlformats.org/officeDocument/2006/relationships/slideMaster" Target="slideMasters/slideMaster9.xml"/><Relationship Id="rId210" Type="http://schemas.openxmlformats.org/officeDocument/2006/relationships/slide" Target="slides/slide169.xml"/><Relationship Id="rId26" Type="http://schemas.openxmlformats.org/officeDocument/2006/relationships/slideMaster" Target="slideMasters/slideMaster26.xml"/><Relationship Id="rId231" Type="http://schemas.openxmlformats.org/officeDocument/2006/relationships/slide" Target="slides/slide190.xml"/><Relationship Id="rId252" Type="http://schemas.openxmlformats.org/officeDocument/2006/relationships/slide" Target="slides/slide211.xml"/><Relationship Id="rId273" Type="http://schemas.openxmlformats.org/officeDocument/2006/relationships/slide" Target="slides/slide232.xml"/><Relationship Id="rId294" Type="http://schemas.openxmlformats.org/officeDocument/2006/relationships/slide" Target="slides/slide253.xml"/><Relationship Id="rId308" Type="http://schemas.openxmlformats.org/officeDocument/2006/relationships/slide" Target="slides/slide267.xml"/><Relationship Id="rId329" Type="http://schemas.openxmlformats.org/officeDocument/2006/relationships/slide" Target="slides/slide288.xml"/><Relationship Id="rId47" Type="http://schemas.openxmlformats.org/officeDocument/2006/relationships/slide" Target="slides/slide6.xml"/><Relationship Id="rId68" Type="http://schemas.openxmlformats.org/officeDocument/2006/relationships/slide" Target="slides/slide27.xml"/><Relationship Id="rId89" Type="http://schemas.openxmlformats.org/officeDocument/2006/relationships/slide" Target="slides/slide48.xml"/><Relationship Id="rId112" Type="http://schemas.openxmlformats.org/officeDocument/2006/relationships/slide" Target="slides/slide71.xml"/><Relationship Id="rId133" Type="http://schemas.openxmlformats.org/officeDocument/2006/relationships/slide" Target="slides/slide92.xml"/><Relationship Id="rId154" Type="http://schemas.openxmlformats.org/officeDocument/2006/relationships/slide" Target="slides/slide113.xml"/><Relationship Id="rId175" Type="http://schemas.openxmlformats.org/officeDocument/2006/relationships/slide" Target="slides/slide134.xml"/><Relationship Id="rId340" Type="http://schemas.openxmlformats.org/officeDocument/2006/relationships/slide" Target="slides/slide299.xml"/><Relationship Id="rId361" Type="http://schemas.openxmlformats.org/officeDocument/2006/relationships/theme" Target="theme/theme1.xml"/><Relationship Id="rId196" Type="http://schemas.openxmlformats.org/officeDocument/2006/relationships/slide" Target="slides/slide155.xml"/><Relationship Id="rId200" Type="http://schemas.openxmlformats.org/officeDocument/2006/relationships/slide" Target="slides/slide159.xml"/><Relationship Id="rId16" Type="http://schemas.openxmlformats.org/officeDocument/2006/relationships/slideMaster" Target="slideMasters/slideMaster16.xml"/><Relationship Id="rId221" Type="http://schemas.openxmlformats.org/officeDocument/2006/relationships/slide" Target="slides/slide180.xml"/><Relationship Id="rId242" Type="http://schemas.openxmlformats.org/officeDocument/2006/relationships/slide" Target="slides/slide201.xml"/><Relationship Id="rId263" Type="http://schemas.openxmlformats.org/officeDocument/2006/relationships/slide" Target="slides/slide222.xml"/><Relationship Id="rId284" Type="http://schemas.openxmlformats.org/officeDocument/2006/relationships/slide" Target="slides/slide243.xml"/><Relationship Id="rId319" Type="http://schemas.openxmlformats.org/officeDocument/2006/relationships/slide" Target="slides/slide278.xml"/><Relationship Id="rId37" Type="http://schemas.openxmlformats.org/officeDocument/2006/relationships/slideMaster" Target="slideMasters/slideMaster37.xml"/><Relationship Id="rId58" Type="http://schemas.openxmlformats.org/officeDocument/2006/relationships/slide" Target="slides/slide17.xml"/><Relationship Id="rId79" Type="http://schemas.openxmlformats.org/officeDocument/2006/relationships/slide" Target="slides/slide38.xml"/><Relationship Id="rId102" Type="http://schemas.openxmlformats.org/officeDocument/2006/relationships/slide" Target="slides/slide61.xml"/><Relationship Id="rId123" Type="http://schemas.openxmlformats.org/officeDocument/2006/relationships/slide" Target="slides/slide82.xml"/><Relationship Id="rId144" Type="http://schemas.openxmlformats.org/officeDocument/2006/relationships/slide" Target="slides/slide103.xml"/><Relationship Id="rId330" Type="http://schemas.openxmlformats.org/officeDocument/2006/relationships/slide" Target="slides/slide289.xml"/><Relationship Id="rId90" Type="http://schemas.openxmlformats.org/officeDocument/2006/relationships/slide" Target="slides/slide49.xml"/><Relationship Id="rId165" Type="http://schemas.openxmlformats.org/officeDocument/2006/relationships/slide" Target="slides/slide124.xml"/><Relationship Id="rId186" Type="http://schemas.openxmlformats.org/officeDocument/2006/relationships/slide" Target="slides/slide145.xml"/><Relationship Id="rId351" Type="http://schemas.openxmlformats.org/officeDocument/2006/relationships/slide" Target="slides/slide310.xml"/><Relationship Id="rId211" Type="http://schemas.openxmlformats.org/officeDocument/2006/relationships/slide" Target="slides/slide170.xml"/><Relationship Id="rId232" Type="http://schemas.openxmlformats.org/officeDocument/2006/relationships/slide" Target="slides/slide191.xml"/><Relationship Id="rId253" Type="http://schemas.openxmlformats.org/officeDocument/2006/relationships/slide" Target="slides/slide212.xml"/><Relationship Id="rId274" Type="http://schemas.openxmlformats.org/officeDocument/2006/relationships/slide" Target="slides/slide233.xml"/><Relationship Id="rId295" Type="http://schemas.openxmlformats.org/officeDocument/2006/relationships/slide" Target="slides/slide254.xml"/><Relationship Id="rId309" Type="http://schemas.openxmlformats.org/officeDocument/2006/relationships/slide" Target="slides/slide268.xml"/><Relationship Id="rId27" Type="http://schemas.openxmlformats.org/officeDocument/2006/relationships/slideMaster" Target="slideMasters/slideMaster27.xml"/><Relationship Id="rId48" Type="http://schemas.openxmlformats.org/officeDocument/2006/relationships/slide" Target="slides/slide7.xml"/><Relationship Id="rId69" Type="http://schemas.openxmlformats.org/officeDocument/2006/relationships/slide" Target="slides/slide28.xml"/><Relationship Id="rId113" Type="http://schemas.openxmlformats.org/officeDocument/2006/relationships/slide" Target="slides/slide72.xml"/><Relationship Id="rId134" Type="http://schemas.openxmlformats.org/officeDocument/2006/relationships/slide" Target="slides/slide93.xml"/><Relationship Id="rId320" Type="http://schemas.openxmlformats.org/officeDocument/2006/relationships/slide" Target="slides/slide279.xml"/><Relationship Id="rId80" Type="http://schemas.openxmlformats.org/officeDocument/2006/relationships/slide" Target="slides/slide39.xml"/><Relationship Id="rId155" Type="http://schemas.openxmlformats.org/officeDocument/2006/relationships/slide" Target="slides/slide114.xml"/><Relationship Id="rId176" Type="http://schemas.openxmlformats.org/officeDocument/2006/relationships/slide" Target="slides/slide135.xml"/><Relationship Id="rId197" Type="http://schemas.openxmlformats.org/officeDocument/2006/relationships/slide" Target="slides/slide156.xml"/><Relationship Id="rId341" Type="http://schemas.openxmlformats.org/officeDocument/2006/relationships/slide" Target="slides/slide300.xml"/><Relationship Id="rId362" Type="http://schemas.openxmlformats.org/officeDocument/2006/relationships/tableStyles" Target="tableStyles.xml"/><Relationship Id="rId201" Type="http://schemas.openxmlformats.org/officeDocument/2006/relationships/slide" Target="slides/slide160.xml"/><Relationship Id="rId222" Type="http://schemas.openxmlformats.org/officeDocument/2006/relationships/slide" Target="slides/slide181.xml"/><Relationship Id="rId243" Type="http://schemas.openxmlformats.org/officeDocument/2006/relationships/slide" Target="slides/slide202.xml"/><Relationship Id="rId264" Type="http://schemas.openxmlformats.org/officeDocument/2006/relationships/slide" Target="slides/slide223.xml"/><Relationship Id="rId285" Type="http://schemas.openxmlformats.org/officeDocument/2006/relationships/slide" Target="slides/slide244.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8.xml"/><Relationship Id="rId103" Type="http://schemas.openxmlformats.org/officeDocument/2006/relationships/slide" Target="slides/slide62.xml"/><Relationship Id="rId124" Type="http://schemas.openxmlformats.org/officeDocument/2006/relationships/slide" Target="slides/slide83.xml"/><Relationship Id="rId310" Type="http://schemas.openxmlformats.org/officeDocument/2006/relationships/slide" Target="slides/slide269.xml"/><Relationship Id="rId70" Type="http://schemas.openxmlformats.org/officeDocument/2006/relationships/slide" Target="slides/slide29.xml"/><Relationship Id="rId91" Type="http://schemas.openxmlformats.org/officeDocument/2006/relationships/slide" Target="slides/slide50.xml"/><Relationship Id="rId145" Type="http://schemas.openxmlformats.org/officeDocument/2006/relationships/slide" Target="slides/slide104.xml"/><Relationship Id="rId166" Type="http://schemas.openxmlformats.org/officeDocument/2006/relationships/slide" Target="slides/slide125.xml"/><Relationship Id="rId187" Type="http://schemas.openxmlformats.org/officeDocument/2006/relationships/slide" Target="slides/slide146.xml"/><Relationship Id="rId331" Type="http://schemas.openxmlformats.org/officeDocument/2006/relationships/slide" Target="slides/slide290.xml"/><Relationship Id="rId352" Type="http://schemas.openxmlformats.org/officeDocument/2006/relationships/slide" Target="slides/slide311.xml"/><Relationship Id="rId1" Type="http://schemas.openxmlformats.org/officeDocument/2006/relationships/slideMaster" Target="slideMasters/slideMaster1.xml"/><Relationship Id="rId212" Type="http://schemas.openxmlformats.org/officeDocument/2006/relationships/slide" Target="slides/slide171.xml"/><Relationship Id="rId233" Type="http://schemas.openxmlformats.org/officeDocument/2006/relationships/slide" Target="slides/slide192.xml"/><Relationship Id="rId254" Type="http://schemas.openxmlformats.org/officeDocument/2006/relationships/slide" Target="slides/slide213.xml"/><Relationship Id="rId28" Type="http://schemas.openxmlformats.org/officeDocument/2006/relationships/slideMaster" Target="slideMasters/slideMaster28.xml"/><Relationship Id="rId49" Type="http://schemas.openxmlformats.org/officeDocument/2006/relationships/slide" Target="slides/slide8.xml"/><Relationship Id="rId114" Type="http://schemas.openxmlformats.org/officeDocument/2006/relationships/slide" Target="slides/slide73.xml"/><Relationship Id="rId275" Type="http://schemas.openxmlformats.org/officeDocument/2006/relationships/slide" Target="slides/slide234.xml"/><Relationship Id="rId296" Type="http://schemas.openxmlformats.org/officeDocument/2006/relationships/slide" Target="slides/slide255.xml"/><Relationship Id="rId300" Type="http://schemas.openxmlformats.org/officeDocument/2006/relationships/slide" Target="slides/slide259.xml"/><Relationship Id="rId60" Type="http://schemas.openxmlformats.org/officeDocument/2006/relationships/slide" Target="slides/slide19.xml"/><Relationship Id="rId81" Type="http://schemas.openxmlformats.org/officeDocument/2006/relationships/slide" Target="slides/slide40.xml"/><Relationship Id="rId135" Type="http://schemas.openxmlformats.org/officeDocument/2006/relationships/slide" Target="slides/slide94.xml"/><Relationship Id="rId156" Type="http://schemas.openxmlformats.org/officeDocument/2006/relationships/slide" Target="slides/slide115.xml"/><Relationship Id="rId177" Type="http://schemas.openxmlformats.org/officeDocument/2006/relationships/slide" Target="slides/slide136.xml"/><Relationship Id="rId198" Type="http://schemas.openxmlformats.org/officeDocument/2006/relationships/slide" Target="slides/slide157.xml"/><Relationship Id="rId321" Type="http://schemas.openxmlformats.org/officeDocument/2006/relationships/slide" Target="slides/slide280.xml"/><Relationship Id="rId342" Type="http://schemas.openxmlformats.org/officeDocument/2006/relationships/slide" Target="slides/slide301.xml"/><Relationship Id="rId202" Type="http://schemas.openxmlformats.org/officeDocument/2006/relationships/slide" Target="slides/slide161.xml"/><Relationship Id="rId223" Type="http://schemas.openxmlformats.org/officeDocument/2006/relationships/slide" Target="slides/slide182.xml"/><Relationship Id="rId244" Type="http://schemas.openxmlformats.org/officeDocument/2006/relationships/slide" Target="slides/slide20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4.xml"/><Relationship Id="rId286" Type="http://schemas.openxmlformats.org/officeDocument/2006/relationships/slide" Target="slides/slide245.xml"/><Relationship Id="rId50" Type="http://schemas.openxmlformats.org/officeDocument/2006/relationships/slide" Target="slides/slide9.xml"/><Relationship Id="rId104" Type="http://schemas.openxmlformats.org/officeDocument/2006/relationships/slide" Target="slides/slide63.xml"/><Relationship Id="rId125" Type="http://schemas.openxmlformats.org/officeDocument/2006/relationships/slide" Target="slides/slide84.xml"/><Relationship Id="rId146" Type="http://schemas.openxmlformats.org/officeDocument/2006/relationships/slide" Target="slides/slide105.xml"/><Relationship Id="rId167" Type="http://schemas.openxmlformats.org/officeDocument/2006/relationships/slide" Target="slides/slide126.xml"/><Relationship Id="rId188" Type="http://schemas.openxmlformats.org/officeDocument/2006/relationships/slide" Target="slides/slide147.xml"/><Relationship Id="rId311" Type="http://schemas.openxmlformats.org/officeDocument/2006/relationships/slide" Target="slides/slide270.xml"/><Relationship Id="rId332" Type="http://schemas.openxmlformats.org/officeDocument/2006/relationships/slide" Target="slides/slide291.xml"/><Relationship Id="rId353" Type="http://schemas.openxmlformats.org/officeDocument/2006/relationships/slide" Target="slides/slide312.xml"/><Relationship Id="rId71" Type="http://schemas.openxmlformats.org/officeDocument/2006/relationships/slide" Target="slides/slide30.xml"/><Relationship Id="rId92" Type="http://schemas.openxmlformats.org/officeDocument/2006/relationships/slide" Target="slides/slide51.xml"/><Relationship Id="rId213" Type="http://schemas.openxmlformats.org/officeDocument/2006/relationships/slide" Target="slides/slide172.xml"/><Relationship Id="rId234" Type="http://schemas.openxmlformats.org/officeDocument/2006/relationships/slide" Target="slides/slide19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4.xml"/><Relationship Id="rId276" Type="http://schemas.openxmlformats.org/officeDocument/2006/relationships/slide" Target="slides/slide235.xml"/><Relationship Id="rId297" Type="http://schemas.openxmlformats.org/officeDocument/2006/relationships/slide" Target="slides/slide256.xml"/><Relationship Id="rId40" Type="http://schemas.openxmlformats.org/officeDocument/2006/relationships/slideMaster" Target="slideMasters/slideMaster40.xml"/><Relationship Id="rId115" Type="http://schemas.openxmlformats.org/officeDocument/2006/relationships/slide" Target="slides/slide74.xml"/><Relationship Id="rId136" Type="http://schemas.openxmlformats.org/officeDocument/2006/relationships/slide" Target="slides/slide95.xml"/><Relationship Id="rId157" Type="http://schemas.openxmlformats.org/officeDocument/2006/relationships/slide" Target="slides/slide116.xml"/><Relationship Id="rId178" Type="http://schemas.openxmlformats.org/officeDocument/2006/relationships/slide" Target="slides/slide137.xml"/><Relationship Id="rId301" Type="http://schemas.openxmlformats.org/officeDocument/2006/relationships/slide" Target="slides/slide260.xml"/><Relationship Id="rId322" Type="http://schemas.openxmlformats.org/officeDocument/2006/relationships/slide" Target="slides/slide281.xml"/><Relationship Id="rId343" Type="http://schemas.openxmlformats.org/officeDocument/2006/relationships/slide" Target="slides/slide302.xml"/><Relationship Id="rId61" Type="http://schemas.openxmlformats.org/officeDocument/2006/relationships/slide" Target="slides/slide20.xml"/><Relationship Id="rId82" Type="http://schemas.openxmlformats.org/officeDocument/2006/relationships/slide" Target="slides/slide41.xml"/><Relationship Id="rId199" Type="http://schemas.openxmlformats.org/officeDocument/2006/relationships/slide" Target="slides/slide158.xml"/><Relationship Id="rId203" Type="http://schemas.openxmlformats.org/officeDocument/2006/relationships/slide" Target="slides/slide162.xml"/><Relationship Id="rId19" Type="http://schemas.openxmlformats.org/officeDocument/2006/relationships/slideMaster" Target="slideMasters/slideMaster19.xml"/><Relationship Id="rId224" Type="http://schemas.openxmlformats.org/officeDocument/2006/relationships/slide" Target="slides/slide183.xml"/><Relationship Id="rId245" Type="http://schemas.openxmlformats.org/officeDocument/2006/relationships/slide" Target="slides/slide204.xml"/><Relationship Id="rId266" Type="http://schemas.openxmlformats.org/officeDocument/2006/relationships/slide" Target="slides/slide225.xml"/><Relationship Id="rId287" Type="http://schemas.openxmlformats.org/officeDocument/2006/relationships/slide" Target="slides/slide246.xml"/><Relationship Id="rId30" Type="http://schemas.openxmlformats.org/officeDocument/2006/relationships/slideMaster" Target="slideMasters/slideMaster30.xml"/><Relationship Id="rId105" Type="http://schemas.openxmlformats.org/officeDocument/2006/relationships/slide" Target="slides/slide64.xml"/><Relationship Id="rId126" Type="http://schemas.openxmlformats.org/officeDocument/2006/relationships/slide" Target="slides/slide85.xml"/><Relationship Id="rId147" Type="http://schemas.openxmlformats.org/officeDocument/2006/relationships/slide" Target="slides/slide106.xml"/><Relationship Id="rId168" Type="http://schemas.openxmlformats.org/officeDocument/2006/relationships/slide" Target="slides/slide127.xml"/><Relationship Id="rId312" Type="http://schemas.openxmlformats.org/officeDocument/2006/relationships/slide" Target="slides/slide271.xml"/><Relationship Id="rId333" Type="http://schemas.openxmlformats.org/officeDocument/2006/relationships/slide" Target="slides/slide292.xml"/><Relationship Id="rId354" Type="http://schemas.openxmlformats.org/officeDocument/2006/relationships/slide" Target="slides/slide313.xml"/><Relationship Id="rId51" Type="http://schemas.openxmlformats.org/officeDocument/2006/relationships/slide" Target="slides/slide10.xml"/><Relationship Id="rId72" Type="http://schemas.openxmlformats.org/officeDocument/2006/relationships/slide" Target="slides/slide31.xml"/><Relationship Id="rId93" Type="http://schemas.openxmlformats.org/officeDocument/2006/relationships/slide" Target="slides/slide52.xml"/><Relationship Id="rId189" Type="http://schemas.openxmlformats.org/officeDocument/2006/relationships/slide" Target="slides/slide148.xml"/><Relationship Id="rId3" Type="http://schemas.openxmlformats.org/officeDocument/2006/relationships/slideMaster" Target="slideMasters/slideMaster3.xml"/><Relationship Id="rId214" Type="http://schemas.openxmlformats.org/officeDocument/2006/relationships/slide" Target="slides/slide173.xml"/><Relationship Id="rId235" Type="http://schemas.openxmlformats.org/officeDocument/2006/relationships/slide" Target="slides/slide194.xml"/><Relationship Id="rId256" Type="http://schemas.openxmlformats.org/officeDocument/2006/relationships/slide" Target="slides/slide215.xml"/><Relationship Id="rId277" Type="http://schemas.openxmlformats.org/officeDocument/2006/relationships/slide" Target="slides/slide236.xml"/><Relationship Id="rId298" Type="http://schemas.openxmlformats.org/officeDocument/2006/relationships/slide" Target="slides/slide257.xml"/><Relationship Id="rId116" Type="http://schemas.openxmlformats.org/officeDocument/2006/relationships/slide" Target="slides/slide75.xml"/><Relationship Id="rId137" Type="http://schemas.openxmlformats.org/officeDocument/2006/relationships/slide" Target="slides/slide96.xml"/><Relationship Id="rId158" Type="http://schemas.openxmlformats.org/officeDocument/2006/relationships/slide" Target="slides/slide117.xml"/><Relationship Id="rId302" Type="http://schemas.openxmlformats.org/officeDocument/2006/relationships/slide" Target="slides/slide261.xml"/><Relationship Id="rId323" Type="http://schemas.openxmlformats.org/officeDocument/2006/relationships/slide" Target="slides/slide282.xml"/><Relationship Id="rId344" Type="http://schemas.openxmlformats.org/officeDocument/2006/relationships/slide" Target="slides/slide30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1.xml"/><Relationship Id="rId83" Type="http://schemas.openxmlformats.org/officeDocument/2006/relationships/slide" Target="slides/slide42.xml"/><Relationship Id="rId179" Type="http://schemas.openxmlformats.org/officeDocument/2006/relationships/slide" Target="slides/slide138.xml"/><Relationship Id="rId190" Type="http://schemas.openxmlformats.org/officeDocument/2006/relationships/slide" Target="slides/slide149.xml"/><Relationship Id="rId204" Type="http://schemas.openxmlformats.org/officeDocument/2006/relationships/slide" Target="slides/slide163.xml"/><Relationship Id="rId225" Type="http://schemas.openxmlformats.org/officeDocument/2006/relationships/slide" Target="slides/slide184.xml"/><Relationship Id="rId246" Type="http://schemas.openxmlformats.org/officeDocument/2006/relationships/slide" Target="slides/slide205.xml"/><Relationship Id="rId267" Type="http://schemas.openxmlformats.org/officeDocument/2006/relationships/slide" Target="slides/slide226.xml"/><Relationship Id="rId288" Type="http://schemas.openxmlformats.org/officeDocument/2006/relationships/slide" Target="slides/slide247.xml"/><Relationship Id="rId106" Type="http://schemas.openxmlformats.org/officeDocument/2006/relationships/slide" Target="slides/slide65.xml"/><Relationship Id="rId127" Type="http://schemas.openxmlformats.org/officeDocument/2006/relationships/slide" Target="slides/slide86.xml"/><Relationship Id="rId313" Type="http://schemas.openxmlformats.org/officeDocument/2006/relationships/slide" Target="slides/slide27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1.xml"/><Relationship Id="rId73" Type="http://schemas.openxmlformats.org/officeDocument/2006/relationships/slide" Target="slides/slide32.xml"/><Relationship Id="rId94" Type="http://schemas.openxmlformats.org/officeDocument/2006/relationships/slide" Target="slides/slide53.xml"/><Relationship Id="rId148" Type="http://schemas.openxmlformats.org/officeDocument/2006/relationships/slide" Target="slides/slide107.xml"/><Relationship Id="rId169" Type="http://schemas.openxmlformats.org/officeDocument/2006/relationships/slide" Target="slides/slide128.xml"/><Relationship Id="rId334" Type="http://schemas.openxmlformats.org/officeDocument/2006/relationships/slide" Target="slides/slide293.xml"/><Relationship Id="rId355" Type="http://schemas.openxmlformats.org/officeDocument/2006/relationships/slide" Target="slides/slide314.xml"/><Relationship Id="rId4" Type="http://schemas.openxmlformats.org/officeDocument/2006/relationships/slideMaster" Target="slideMasters/slideMaster4.xml"/><Relationship Id="rId180" Type="http://schemas.openxmlformats.org/officeDocument/2006/relationships/slide" Target="slides/slide139.xml"/><Relationship Id="rId215" Type="http://schemas.openxmlformats.org/officeDocument/2006/relationships/slide" Target="slides/slide174.xml"/><Relationship Id="rId236" Type="http://schemas.openxmlformats.org/officeDocument/2006/relationships/slide" Target="slides/slide195.xml"/><Relationship Id="rId257" Type="http://schemas.openxmlformats.org/officeDocument/2006/relationships/slide" Target="slides/slide216.xml"/><Relationship Id="rId278" Type="http://schemas.openxmlformats.org/officeDocument/2006/relationships/slide" Target="slides/slide237.xml"/><Relationship Id="rId303" Type="http://schemas.openxmlformats.org/officeDocument/2006/relationships/slide" Target="slides/slide262.xml"/><Relationship Id="rId42" Type="http://schemas.openxmlformats.org/officeDocument/2006/relationships/slide" Target="slides/slide1.xml"/><Relationship Id="rId84" Type="http://schemas.openxmlformats.org/officeDocument/2006/relationships/slide" Target="slides/slide43.xml"/><Relationship Id="rId138" Type="http://schemas.openxmlformats.org/officeDocument/2006/relationships/slide" Target="slides/slide97.xml"/><Relationship Id="rId345" Type="http://schemas.openxmlformats.org/officeDocument/2006/relationships/slide" Target="slides/slide304.xml"/><Relationship Id="rId191" Type="http://schemas.openxmlformats.org/officeDocument/2006/relationships/slide" Target="slides/slide150.xml"/><Relationship Id="rId205" Type="http://schemas.openxmlformats.org/officeDocument/2006/relationships/slide" Target="slides/slide164.xml"/><Relationship Id="rId247" Type="http://schemas.openxmlformats.org/officeDocument/2006/relationships/slide" Target="slides/slide206.xml"/><Relationship Id="rId107" Type="http://schemas.openxmlformats.org/officeDocument/2006/relationships/slide" Target="slides/slide66.xml"/><Relationship Id="rId289" Type="http://schemas.openxmlformats.org/officeDocument/2006/relationships/slide" Target="slides/slide248.xml"/><Relationship Id="rId11" Type="http://schemas.openxmlformats.org/officeDocument/2006/relationships/slideMaster" Target="slideMasters/slideMaster11.xml"/><Relationship Id="rId53" Type="http://schemas.openxmlformats.org/officeDocument/2006/relationships/slide" Target="slides/slide12.xml"/><Relationship Id="rId149" Type="http://schemas.openxmlformats.org/officeDocument/2006/relationships/slide" Target="slides/slide108.xml"/><Relationship Id="rId314" Type="http://schemas.openxmlformats.org/officeDocument/2006/relationships/slide" Target="slides/slide273.xml"/><Relationship Id="rId356" Type="http://schemas.openxmlformats.org/officeDocument/2006/relationships/slide" Target="slides/slide315.xml"/><Relationship Id="rId95" Type="http://schemas.openxmlformats.org/officeDocument/2006/relationships/slide" Target="slides/slide54.xml"/><Relationship Id="rId160" Type="http://schemas.openxmlformats.org/officeDocument/2006/relationships/slide" Target="slides/slide119.xml"/><Relationship Id="rId216" Type="http://schemas.openxmlformats.org/officeDocument/2006/relationships/slide" Target="slides/slide175.xml"/><Relationship Id="rId258" Type="http://schemas.openxmlformats.org/officeDocument/2006/relationships/slide" Target="slides/slide217.xml"/><Relationship Id="rId22" Type="http://schemas.openxmlformats.org/officeDocument/2006/relationships/slideMaster" Target="slideMasters/slideMaster22.xml"/><Relationship Id="rId64" Type="http://schemas.openxmlformats.org/officeDocument/2006/relationships/slide" Target="slides/slide23.xml"/><Relationship Id="rId118" Type="http://schemas.openxmlformats.org/officeDocument/2006/relationships/slide" Target="slides/slide77.xml"/><Relationship Id="rId325" Type="http://schemas.openxmlformats.org/officeDocument/2006/relationships/slide" Target="slides/slide284.xml"/><Relationship Id="rId171" Type="http://schemas.openxmlformats.org/officeDocument/2006/relationships/slide" Target="slides/slide130.xml"/><Relationship Id="rId227" Type="http://schemas.openxmlformats.org/officeDocument/2006/relationships/slide" Target="slides/slide186.xml"/><Relationship Id="rId269" Type="http://schemas.openxmlformats.org/officeDocument/2006/relationships/slide" Target="slides/slide228.xml"/><Relationship Id="rId33" Type="http://schemas.openxmlformats.org/officeDocument/2006/relationships/slideMaster" Target="slideMasters/slideMaster33.xml"/><Relationship Id="rId129" Type="http://schemas.openxmlformats.org/officeDocument/2006/relationships/slide" Target="slides/slide88.xml"/><Relationship Id="rId280" Type="http://schemas.openxmlformats.org/officeDocument/2006/relationships/slide" Target="slides/slide239.xml"/><Relationship Id="rId336" Type="http://schemas.openxmlformats.org/officeDocument/2006/relationships/slide" Target="slides/slide295.xml"/><Relationship Id="rId75" Type="http://schemas.openxmlformats.org/officeDocument/2006/relationships/slide" Target="slides/slide34.xml"/><Relationship Id="rId140" Type="http://schemas.openxmlformats.org/officeDocument/2006/relationships/slide" Target="slides/slide99.xml"/><Relationship Id="rId182" Type="http://schemas.openxmlformats.org/officeDocument/2006/relationships/slide" Target="slides/slide141.xml"/><Relationship Id="rId6" Type="http://schemas.openxmlformats.org/officeDocument/2006/relationships/slideMaster" Target="slideMasters/slideMaster6.xml"/><Relationship Id="rId238" Type="http://schemas.openxmlformats.org/officeDocument/2006/relationships/slide" Target="slides/slide197.xml"/><Relationship Id="rId291" Type="http://schemas.openxmlformats.org/officeDocument/2006/relationships/slide" Target="slides/slide250.xml"/><Relationship Id="rId305" Type="http://schemas.openxmlformats.org/officeDocument/2006/relationships/slide" Target="slides/slide264.xml"/><Relationship Id="rId347" Type="http://schemas.openxmlformats.org/officeDocument/2006/relationships/slide" Target="slides/slide306.xml"/><Relationship Id="rId44" Type="http://schemas.openxmlformats.org/officeDocument/2006/relationships/slide" Target="slides/slide3.xml"/><Relationship Id="rId86" Type="http://schemas.openxmlformats.org/officeDocument/2006/relationships/slide" Target="slides/slide45.xml"/><Relationship Id="rId151" Type="http://schemas.openxmlformats.org/officeDocument/2006/relationships/slide" Target="slides/slide110.xml"/><Relationship Id="rId193" Type="http://schemas.openxmlformats.org/officeDocument/2006/relationships/slide" Target="slides/slide152.xml"/><Relationship Id="rId207" Type="http://schemas.openxmlformats.org/officeDocument/2006/relationships/slide" Target="slides/slide166.xml"/><Relationship Id="rId249" Type="http://schemas.openxmlformats.org/officeDocument/2006/relationships/slide" Target="slides/slide208.xml"/><Relationship Id="rId13" Type="http://schemas.openxmlformats.org/officeDocument/2006/relationships/slideMaster" Target="slideMasters/slideMaster13.xml"/><Relationship Id="rId109" Type="http://schemas.openxmlformats.org/officeDocument/2006/relationships/slide" Target="slides/slide68.xml"/><Relationship Id="rId260" Type="http://schemas.openxmlformats.org/officeDocument/2006/relationships/slide" Target="slides/slide219.xml"/><Relationship Id="rId316" Type="http://schemas.openxmlformats.org/officeDocument/2006/relationships/slide" Target="slides/slide275.xml"/><Relationship Id="rId55" Type="http://schemas.openxmlformats.org/officeDocument/2006/relationships/slide" Target="slides/slide14.xml"/><Relationship Id="rId97" Type="http://schemas.openxmlformats.org/officeDocument/2006/relationships/slide" Target="slides/slide56.xml"/><Relationship Id="rId120" Type="http://schemas.openxmlformats.org/officeDocument/2006/relationships/slide" Target="slides/slide79.xml"/><Relationship Id="rId358" Type="http://schemas.openxmlformats.org/officeDocument/2006/relationships/notesMaster" Target="notesMasters/notesMaster1.xml"/><Relationship Id="rId162" Type="http://schemas.openxmlformats.org/officeDocument/2006/relationships/slide" Target="slides/slide121.xml"/><Relationship Id="rId218" Type="http://schemas.openxmlformats.org/officeDocument/2006/relationships/slide" Target="slides/slide177.xml"/><Relationship Id="rId271" Type="http://schemas.openxmlformats.org/officeDocument/2006/relationships/slide" Target="slides/slide230.xml"/><Relationship Id="rId24" Type="http://schemas.openxmlformats.org/officeDocument/2006/relationships/slideMaster" Target="slideMasters/slideMaster24.xml"/><Relationship Id="rId66" Type="http://schemas.openxmlformats.org/officeDocument/2006/relationships/slide" Target="slides/slide25.xml"/><Relationship Id="rId131" Type="http://schemas.openxmlformats.org/officeDocument/2006/relationships/slide" Target="slides/slide90.xml"/><Relationship Id="rId327" Type="http://schemas.openxmlformats.org/officeDocument/2006/relationships/slide" Target="slides/slide286.xml"/><Relationship Id="rId173" Type="http://schemas.openxmlformats.org/officeDocument/2006/relationships/slide" Target="slides/slide132.xml"/><Relationship Id="rId229" Type="http://schemas.openxmlformats.org/officeDocument/2006/relationships/slide" Target="slides/slide188.xml"/><Relationship Id="rId240" Type="http://schemas.openxmlformats.org/officeDocument/2006/relationships/slide" Target="slides/slide199.xml"/><Relationship Id="rId35" Type="http://schemas.openxmlformats.org/officeDocument/2006/relationships/slideMaster" Target="slideMasters/slideMaster35.xml"/><Relationship Id="rId77" Type="http://schemas.openxmlformats.org/officeDocument/2006/relationships/slide" Target="slides/slide36.xml"/><Relationship Id="rId100" Type="http://schemas.openxmlformats.org/officeDocument/2006/relationships/slide" Target="slides/slide59.xml"/><Relationship Id="rId282" Type="http://schemas.openxmlformats.org/officeDocument/2006/relationships/slide" Target="slides/slide241.xml"/><Relationship Id="rId338" Type="http://schemas.openxmlformats.org/officeDocument/2006/relationships/slide" Target="slides/slide297.xml"/><Relationship Id="rId8" Type="http://schemas.openxmlformats.org/officeDocument/2006/relationships/slideMaster" Target="slideMasters/slideMaster8.xml"/><Relationship Id="rId142" Type="http://schemas.openxmlformats.org/officeDocument/2006/relationships/slide" Target="slides/slide101.xml"/><Relationship Id="rId184" Type="http://schemas.openxmlformats.org/officeDocument/2006/relationships/slide" Target="slides/slide143.xml"/><Relationship Id="rId251" Type="http://schemas.openxmlformats.org/officeDocument/2006/relationships/slide" Target="slides/slide210.xml"/><Relationship Id="rId46" Type="http://schemas.openxmlformats.org/officeDocument/2006/relationships/slide" Target="slides/slide5.xml"/><Relationship Id="rId293" Type="http://schemas.openxmlformats.org/officeDocument/2006/relationships/slide" Target="slides/slide252.xml"/><Relationship Id="rId307" Type="http://schemas.openxmlformats.org/officeDocument/2006/relationships/slide" Target="slides/slide266.xml"/><Relationship Id="rId349" Type="http://schemas.openxmlformats.org/officeDocument/2006/relationships/slide" Target="slides/slide30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1300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2324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00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00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1300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0671D5D7-22FA-DB49-A832-8B67EDBC9BC2}" type="slidenum">
              <a:rPr lang="en-US"/>
              <a:pPr>
                <a:defRPr/>
              </a:pPr>
              <a:t>‹#›</a:t>
            </a:fld>
            <a:endParaRPr lang="en-US"/>
          </a:p>
        </p:txBody>
      </p:sp>
    </p:spTree>
    <p:extLst>
      <p:ext uri="{BB962C8B-B14F-4D97-AF65-F5344CB8AC3E}">
        <p14:creationId xmlns:p14="http://schemas.microsoft.com/office/powerpoint/2010/main" val="38431174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108" charset="0"/>
        <a:ea typeface="ＭＳ Ｐゴシック" pitchFamily="-110" charset="-128"/>
        <a:cs typeface="ＭＳ Ｐゴシック" pitchFamily="-110" charset="-128"/>
      </a:defRPr>
    </a:lvl1pPr>
    <a:lvl2pPr marL="456343"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2pPr>
    <a:lvl3pPr marL="912690"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3pPr>
    <a:lvl4pPr marL="1369016"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4pPr>
    <a:lvl5pPr marL="1825374"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5pPr>
    <a:lvl6pPr marL="2281697" algn="l" defTabSz="456343" rtl="0" eaLnBrk="1" latinLnBrk="0" hangingPunct="1">
      <a:defRPr sz="1200" kern="1200">
        <a:solidFill>
          <a:schemeClr val="tx1"/>
        </a:solidFill>
        <a:latin typeface="+mn-lt"/>
        <a:ea typeface="+mn-ea"/>
        <a:cs typeface="+mn-cs"/>
      </a:defRPr>
    </a:lvl6pPr>
    <a:lvl7pPr marL="2738032" algn="l" defTabSz="456343" rtl="0" eaLnBrk="1" latinLnBrk="0" hangingPunct="1">
      <a:defRPr sz="1200" kern="1200">
        <a:solidFill>
          <a:schemeClr val="tx1"/>
        </a:solidFill>
        <a:latin typeface="+mn-lt"/>
        <a:ea typeface="+mn-ea"/>
        <a:cs typeface="+mn-cs"/>
      </a:defRPr>
    </a:lvl7pPr>
    <a:lvl8pPr marL="3194368" algn="l" defTabSz="456343" rtl="0" eaLnBrk="1" latinLnBrk="0" hangingPunct="1">
      <a:defRPr sz="1200" kern="1200">
        <a:solidFill>
          <a:schemeClr val="tx1"/>
        </a:solidFill>
        <a:latin typeface="+mn-lt"/>
        <a:ea typeface="+mn-ea"/>
        <a:cs typeface="+mn-cs"/>
      </a:defRPr>
    </a:lvl8pPr>
    <a:lvl9pPr marL="3650712" algn="l" defTabSz="45634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3" Type="http://schemas.openxmlformats.org/officeDocument/2006/relationships/hyperlink" Target="http://en.wikipedia.org/wiki/Textus_Receptus" TargetMode="External"/><Relationship Id="rId2" Type="http://schemas.openxmlformats.org/officeDocument/2006/relationships/slide" Target="../slides/slide295.xml"/><Relationship Id="rId1" Type="http://schemas.openxmlformats.org/officeDocument/2006/relationships/notesMaster" Target="../notesMasters/notesMaster1.xml"/><Relationship Id="rId5" Type="http://schemas.openxmlformats.org/officeDocument/2006/relationships/hyperlink" Target="http://en.wikipedia.org/wiki/Alexandrian_text-type" TargetMode="External"/><Relationship Id="rId4" Type="http://schemas.openxmlformats.org/officeDocument/2006/relationships/hyperlink" Target="http://en.wikipedia.org/wiki/Textual_criticism#Eclecticism" TargetMode="External"/></Relationships>
</file>

<file path=ppt/notesSlides/_rels/notesSlide203.xml.rels><?xml version="1.0" encoding="UTF-8" standalone="yes"?>
<Relationships xmlns="http://schemas.openxmlformats.org/package/2006/relationships"><Relationship Id="rId3" Type="http://schemas.openxmlformats.org/officeDocument/2006/relationships/hyperlink" Target="http://en.wikipedia.org/wiki/Textus_Receptus" TargetMode="External"/><Relationship Id="rId2" Type="http://schemas.openxmlformats.org/officeDocument/2006/relationships/slide" Target="../slides/slide296.xml"/><Relationship Id="rId1" Type="http://schemas.openxmlformats.org/officeDocument/2006/relationships/notesMaster" Target="../notesMasters/notesMaster1.xml"/><Relationship Id="rId4" Type="http://schemas.openxmlformats.org/officeDocument/2006/relationships/hyperlink" Target="http://en.wikipedia.org/wiki/Alexandrian_text-type" TargetMode="Externa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33E67E6-67DC-7A42-8E12-90BA9C3FFCC3}" type="slidenum">
              <a:rPr lang="en-US" sz="1200">
                <a:solidFill>
                  <a:prstClr val="black"/>
                </a:solidFill>
              </a:rPr>
              <a:pPr eaLnBrk="1" hangingPunct="1"/>
              <a:t>1</a:t>
            </a:fld>
            <a:endParaRPr lang="en-US" sz="1200">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final two verse of the Old Testament that include both blessing and a curse.</a:t>
            </a:r>
          </a:p>
          <a:p>
            <a:pPr>
              <a:defRPr/>
            </a:pPr>
            <a:r>
              <a:rPr lang="en-US" sz="1200" kern="1200" dirty="0">
                <a:solidFill>
                  <a:schemeClr val="tx1"/>
                </a:solidFill>
                <a:latin typeface="Arial" pitchFamily="-112" charset="0"/>
                <a:ea typeface="ＭＳ Ｐゴシック" charset="-128"/>
                <a:cs typeface="ＭＳ Ｐゴシック" charset="-128"/>
              </a:rPr>
              <a:t>__________</a:t>
            </a:r>
          </a:p>
          <a:p>
            <a:pPr>
              <a:defRPr/>
            </a:pPr>
            <a:r>
              <a:rPr lang="en-US" sz="1200" kern="1200" dirty="0">
                <a:solidFill>
                  <a:schemeClr val="tx1"/>
                </a:solidFill>
                <a:latin typeface="Arial" pitchFamily="-112" charset="0"/>
                <a:ea typeface="ＭＳ Ｐゴシック" charset="-128"/>
                <a:cs typeface="ＭＳ Ｐゴシック" charset="-128"/>
              </a:rPr>
              <a:t>LC-04-Instruction of the Twelve-118</a:t>
            </a:r>
          </a:p>
          <a:p>
            <a:pPr>
              <a:defRPr/>
            </a:pPr>
            <a:r>
              <a:rPr lang="en-US" sz="1200" kern="1200" dirty="0">
                <a:solidFill>
                  <a:schemeClr val="tx1"/>
                </a:solidFill>
                <a:latin typeface="Arial" pitchFamily="-112" charset="0"/>
                <a:ea typeface="ＭＳ Ｐゴシック" charset="-128"/>
                <a:cs typeface="ＭＳ Ｐゴシック" charset="-128"/>
              </a:rPr>
              <a:t>OS-39-Malachi-135</a:t>
            </a:r>
          </a:p>
          <a:p>
            <a:pPr>
              <a:defRPr/>
            </a:pPr>
            <a:r>
              <a:rPr lang="en-US" sz="1200" kern="1200" dirty="0">
                <a:solidFill>
                  <a:schemeClr val="tx1"/>
                </a:solidFill>
                <a:latin typeface="Arial" pitchFamily="-112" charset="0"/>
                <a:ea typeface="ＭＳ Ｐゴシック" charset="-128"/>
                <a:cs typeface="ＭＳ Ｐゴシック" charset="-128"/>
              </a:rPr>
              <a:t>NS-01-Matt 15-28-slide 23</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EDF7DFA-A3CF-194A-B210-6B70D87E067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23864135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41FBC4-598A-E849-A7FB-2873D406B6B8}" type="slidenum">
              <a:rPr lang="en-US" sz="1200">
                <a:solidFill>
                  <a:srgbClr val="000000"/>
                </a:solidFill>
                <a:latin typeface="Arial" charset="0"/>
              </a:rPr>
              <a:pPr eaLnBrk="1" hangingPunct="1"/>
              <a:t>159</a:t>
            </a:fld>
            <a:endParaRPr lang="en-US" sz="1200">
              <a:solidFill>
                <a:srgbClr val="000000"/>
              </a:solidFill>
              <a:latin typeface="Arial" charset="0"/>
            </a:endParaRPr>
          </a:p>
        </p:txBody>
      </p:sp>
      <p:sp>
        <p:nvSpPr>
          <p:cNvPr id="364546" name="Rectangle 2"/>
          <p:cNvSpPr>
            <a:spLocks noGrp="1" noRot="1" noChangeAspect="1" noChangeArrowheads="1"/>
          </p:cNvSpPr>
          <p:nvPr>
            <p:ph type="sldImg"/>
          </p:nvPr>
        </p:nvSpPr>
        <p:spPr>
          <a:solidFill>
            <a:srgbClr val="FFFFFF"/>
          </a:solidFill>
          <a:ln/>
        </p:spPr>
      </p:sp>
      <p:sp>
        <p:nvSpPr>
          <p:cNvPr id="364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35F2BB-C96F-4E49-B7A8-95D59148686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7618"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pPr>
              <a:defRPr/>
            </a:pPr>
            <a:r>
              <a:rPr lang="en-US" sz="1200" kern="1200" dirty="0">
                <a:solidFill>
                  <a:schemeClr val="tx1"/>
                </a:solidFill>
                <a:latin typeface="Arial" pitchFamily="-112" charset="0"/>
                <a:ea typeface="ＭＳ Ｐゴシック" charset="-128"/>
                <a:cs typeface="ＭＳ Ｐゴシック" charset="-128"/>
              </a:rPr>
              <a:t>The key element between the present age and the age to to come (the kingdom age) in Jewish theology was the coming of the Messiah. But he would be preceded by an Elijah figure. John the Baptist could have been that "Elijah" had Israel believed in Messiah, for the millennial kingdom would then have followed with a righteous nation. But since Israel rejected her king, another "Elijah" yet will come—probably one of the two witnesses of Rev 11. In the meantime, this Interadvent Age has the kingdom in but mystery form with spiritual benefits given to the Gentiles until the full number of Gentiles occurs (Rom 11:25-27). Then, instead of judgment on Israel and blessing on the Gentiles, it will reverse. The judgment will be upon the nations opposing Israel (Ezek 38–39) followed by blessing upon Israel (Ezek 40–48). </a:t>
            </a:r>
          </a:p>
          <a:p>
            <a:pPr>
              <a:defRPr/>
            </a:pPr>
            <a:r>
              <a:rPr lang="en-US" sz="1200" kern="1200" dirty="0">
                <a:solidFill>
                  <a:schemeClr val="tx1"/>
                </a:solidFill>
                <a:latin typeface="Arial" pitchFamily="-112" charset="0"/>
                <a:ea typeface="ＭＳ Ｐゴシック" charset="-128"/>
                <a:cs typeface="ＭＳ Ｐゴシック" charset="-128"/>
              </a:rPr>
              <a:t>__________</a:t>
            </a:r>
          </a:p>
          <a:p>
            <a:pPr>
              <a:defRPr/>
            </a:pPr>
            <a:r>
              <a:rPr lang="en-US" sz="1200" kern="1200" dirty="0">
                <a:solidFill>
                  <a:schemeClr val="tx1"/>
                </a:solidFill>
                <a:latin typeface="Arial" pitchFamily="-112" charset="0"/>
                <a:ea typeface="ＭＳ Ｐゴシック" charset="-128"/>
                <a:cs typeface="ＭＳ Ｐゴシック" charset="-128"/>
              </a:rPr>
              <a:t>LC-04-Instruction of the Twelve-119</a:t>
            </a:r>
          </a:p>
          <a:p>
            <a:pPr>
              <a:defRPr/>
            </a:pPr>
            <a:r>
              <a:rPr lang="en-US" sz="1200" kern="1200" dirty="0">
                <a:solidFill>
                  <a:schemeClr val="tx1"/>
                </a:solidFill>
                <a:latin typeface="Arial" pitchFamily="-112" charset="0"/>
                <a:ea typeface="ＭＳ Ｐゴシック" charset="-128"/>
                <a:cs typeface="ＭＳ Ｐゴシック" charset="-128"/>
              </a:rPr>
              <a:t>OS-39-Malachi-136</a:t>
            </a:r>
          </a:p>
          <a:p>
            <a:pPr>
              <a:defRPr/>
            </a:pPr>
            <a:r>
              <a:rPr lang="en-US" sz="1200" kern="1200" dirty="0">
                <a:solidFill>
                  <a:schemeClr val="tx1"/>
                </a:solidFill>
                <a:latin typeface="Arial" pitchFamily="-112" charset="0"/>
                <a:ea typeface="ＭＳ Ｐゴシック" charset="-128"/>
                <a:cs typeface="ＭＳ Ｐゴシック" charset="-128"/>
              </a:rPr>
              <a:t>NS-01-Matt 15-28-slide 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NS-02-Mark9-16—slide 15</a:t>
            </a:r>
            <a:endParaRPr lang="en-US" sz="1200" kern="1200" dirty="0">
              <a:solidFill>
                <a:schemeClr val="tx1"/>
              </a:solidFill>
              <a:latin typeface="Arial" pitchFamily="-112" charset="0"/>
              <a:ea typeface="ＭＳ Ｐゴシック" charset="-128"/>
              <a:cs typeface="ＭＳ Ｐゴシック" charset="-128"/>
            </a:endParaRPr>
          </a:p>
          <a:p>
            <a:pPr>
              <a:defRPr/>
            </a:pPr>
            <a:endParaRPr lang="en-US" dirty="0">
              <a:cs typeface="+mn-cs"/>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60324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16485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endParaRPr lang="en-US"/>
          </a:p>
        </p:txBody>
      </p:sp>
      <p:sp>
        <p:nvSpPr>
          <p:cNvPr id="55300" name="Slide Number Placeholder 3"/>
          <p:cNvSpPr>
            <a:spLocks noGrp="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Garamond" charset="0"/>
                <a:ea typeface="ＭＳ Ｐゴシック" charset="0"/>
                <a:cs typeface="Arial" charset="0"/>
              </a:defRPr>
            </a:lvl1pPr>
            <a:lvl2pPr marL="742950" indent="-285750" eaLnBrk="0" hangingPunct="0">
              <a:defRPr>
                <a:solidFill>
                  <a:schemeClr val="tx1"/>
                </a:solidFill>
                <a:latin typeface="Garamond" charset="0"/>
                <a:ea typeface="Arial" charset="0"/>
                <a:cs typeface="Arial" charset="0"/>
              </a:defRPr>
            </a:lvl2pPr>
            <a:lvl3pPr marL="1143000" indent="-228600" eaLnBrk="0" hangingPunct="0">
              <a:defRPr>
                <a:solidFill>
                  <a:schemeClr val="tx1"/>
                </a:solidFill>
                <a:latin typeface="Garamond" charset="0"/>
                <a:ea typeface="Arial" charset="0"/>
                <a:cs typeface="Arial" charset="0"/>
              </a:defRPr>
            </a:lvl3pPr>
            <a:lvl4pPr marL="1600200" indent="-228600" eaLnBrk="0" hangingPunct="0">
              <a:defRPr>
                <a:solidFill>
                  <a:schemeClr val="tx1"/>
                </a:solidFill>
                <a:latin typeface="Garamond" charset="0"/>
                <a:ea typeface="Arial" charset="0"/>
                <a:cs typeface="Arial" charset="0"/>
              </a:defRPr>
            </a:lvl4pPr>
            <a:lvl5pPr marL="2057400" indent="-228600" eaLnBrk="0" hangingPunct="0">
              <a:defRPr>
                <a:solidFill>
                  <a:schemeClr val="tx1"/>
                </a:solidFill>
                <a:latin typeface="Garamond" charset="0"/>
                <a:ea typeface="Arial" charset="0"/>
                <a:cs typeface="Arial" charset="0"/>
              </a:defRPr>
            </a:lvl5pPr>
            <a:lvl6pPr marL="2514600" indent="-228600" eaLnBrk="0" fontAlgn="base" hangingPunct="0">
              <a:spcBef>
                <a:spcPct val="0"/>
              </a:spcBef>
              <a:spcAft>
                <a:spcPct val="0"/>
              </a:spcAft>
              <a:defRPr>
                <a:solidFill>
                  <a:schemeClr val="tx1"/>
                </a:solidFill>
                <a:latin typeface="Garamond" charset="0"/>
                <a:ea typeface="Arial" charset="0"/>
                <a:cs typeface="Arial" charset="0"/>
              </a:defRPr>
            </a:lvl6pPr>
            <a:lvl7pPr marL="2971800" indent="-228600" eaLnBrk="0" fontAlgn="base" hangingPunct="0">
              <a:spcBef>
                <a:spcPct val="0"/>
              </a:spcBef>
              <a:spcAft>
                <a:spcPct val="0"/>
              </a:spcAft>
              <a:defRPr>
                <a:solidFill>
                  <a:schemeClr val="tx1"/>
                </a:solidFill>
                <a:latin typeface="Garamond" charset="0"/>
                <a:ea typeface="Arial" charset="0"/>
                <a:cs typeface="Arial" charset="0"/>
              </a:defRPr>
            </a:lvl7pPr>
            <a:lvl8pPr marL="3429000" indent="-228600" eaLnBrk="0" fontAlgn="base" hangingPunct="0">
              <a:spcBef>
                <a:spcPct val="0"/>
              </a:spcBef>
              <a:spcAft>
                <a:spcPct val="0"/>
              </a:spcAft>
              <a:defRPr>
                <a:solidFill>
                  <a:schemeClr val="tx1"/>
                </a:solidFill>
                <a:latin typeface="Garamond" charset="0"/>
                <a:ea typeface="Arial" charset="0"/>
                <a:cs typeface="Arial" charset="0"/>
              </a:defRPr>
            </a:lvl8pPr>
            <a:lvl9pPr marL="3886200" indent="-228600" eaLnBrk="0" fontAlgn="base" hangingPunct="0">
              <a:spcBef>
                <a:spcPct val="0"/>
              </a:spcBef>
              <a:spcAft>
                <a:spcPct val="0"/>
              </a:spcAft>
              <a:defRPr>
                <a:solidFill>
                  <a:schemeClr val="tx1"/>
                </a:solidFill>
                <a:latin typeface="Garamond" charset="0"/>
                <a:ea typeface="Arial" charset="0"/>
                <a:cs typeface="Arial" charset="0"/>
              </a:defRPr>
            </a:lvl9pPr>
          </a:lstStyle>
          <a:p>
            <a:pPr eaLnBrk="1" hangingPunct="1">
              <a:defRPr/>
            </a:pPr>
            <a:fld id="{01F9AD6A-7868-DC45-A75E-22EE9976F4E4}" type="slidenum">
              <a:rPr lang="en-US" smtClean="0">
                <a:solidFill>
                  <a:prstClr val="black"/>
                </a:solidFill>
                <a:latin typeface="Arial" charset="0"/>
              </a:rPr>
              <a:pPr eaLnBrk="1" hangingPunct="1">
                <a:defRPr/>
              </a:pPr>
              <a:t>200</a:t>
            </a:fld>
            <a:endParaRPr lang="en-US">
              <a:solidFill>
                <a:prstClr val="black"/>
              </a:solidFill>
              <a:latin typeface="Arial"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The Rich Man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19:16</a:t>
            </a:r>
            <a:r>
              <a:rPr lang="en-US">
                <a:effectLst/>
                <a:latin typeface="Lucida Grande" panose="020B0600040502020204" pitchFamily="34" charset="0"/>
              </a:rPr>
              <a:t>    Someone came to Jesus with this question: “Teacher, what good deed must I do to have eternal life?”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19:17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“Why ask me about what is good?”</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“There is only One who is good. But to answer your question—if you want to receive eternal life, keep the commandments.”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19:18</a:t>
            </a:r>
            <a:r>
              <a:rPr lang="en-US">
                <a:effectLst/>
                <a:latin typeface="Lucida Grande" panose="020B0600040502020204" pitchFamily="34" charset="0"/>
              </a:rPr>
              <a:t>    “Which ones?” the man asked. </a:t>
            </a:r>
          </a:p>
          <a:p>
            <a:pPr>
              <a:buNone/>
            </a:pPr>
            <a:endParaRPr lang="en-US">
              <a:effectLst/>
              <a:latin typeface="Lucida Grande" panose="020B0600040502020204" pitchFamily="34" charset="0"/>
            </a:endParaRPr>
          </a:p>
          <a:p>
            <a:pPr>
              <a:buNone/>
            </a:pPr>
            <a:r>
              <a:rPr lang="en-US">
                <a:solidFill>
                  <a:srgbClr val="000000"/>
                </a:solidFill>
                <a:effectLst/>
                <a:latin typeface="Lucida Grande" panose="020B0600040502020204" pitchFamily="34" charset="0"/>
              </a:rPr>
              <a:t>And Jesus replied: </a:t>
            </a:r>
            <a:r>
              <a:rPr lang="en-US">
                <a:solidFill>
                  <a:srgbClr val="FF2500"/>
                </a:solidFill>
                <a:effectLst/>
                <a:latin typeface="Lucida Grande" panose="020B0600040502020204" pitchFamily="34" charset="0"/>
              </a:rPr>
              <a:t>“‘You must not murder. You must not commit adultery. You must not steal. You must not testify falsely.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Honor your father and mother. Love your neighbor as yourself.’”</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19:20</a:t>
            </a:r>
            <a:r>
              <a:rPr lang="en-US">
                <a:effectLst/>
                <a:latin typeface="Lucida Grande" panose="020B0600040502020204" pitchFamily="34" charset="0"/>
              </a:rPr>
              <a:t>    “I’ve obeyed all these commandments,” the young man replied. “What else must I do?”</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19:21</a:t>
            </a:r>
            <a:r>
              <a:rPr lang="en-US" sz="1200" kern="1200">
                <a:solidFill>
                  <a:schemeClr val="tx1"/>
                </a:solidFill>
                <a:effectLst/>
                <a:latin typeface="+mn-lt"/>
                <a:ea typeface="+mn-ea"/>
                <a:cs typeface="+mn-cs"/>
              </a:rPr>
              <a:t>    Jesus told him, “If you want to be perfect, go and sell all your possessions and give the money to the poor, and you will have treasure in heaven. Then come, follow me.”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19:22</a:t>
            </a:r>
            <a:r>
              <a:rPr lang="en-US" sz="1200" kern="1200">
                <a:solidFill>
                  <a:schemeClr val="tx1"/>
                </a:solidFill>
                <a:effectLst/>
                <a:latin typeface="+mn-lt"/>
                <a:ea typeface="+mn-ea"/>
                <a:cs typeface="+mn-cs"/>
              </a:rPr>
              <a:t>    But when the young man heard this, he went away sad, for he had many possessions.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19:23</a:t>
            </a:r>
            <a:r>
              <a:rPr lang="en-US" sz="1200" kern="1200">
                <a:solidFill>
                  <a:schemeClr val="tx1"/>
                </a:solidFill>
                <a:effectLst/>
                <a:latin typeface="+mn-lt"/>
                <a:ea typeface="+mn-ea"/>
                <a:cs typeface="+mn-cs"/>
              </a:rPr>
              <a:t>    Then Jesus said to his disciples, “I tell you the truth, it is very hard for a rich person to enter the Kingdom of Heaven. </a:t>
            </a:r>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I’ll say it again—it is easier for a camel to go through the eye of a needle than for a rich person to enter the Kingdom of God!”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19:25</a:t>
            </a:r>
            <a:r>
              <a:rPr lang="en-US" sz="1200" kern="1200">
                <a:solidFill>
                  <a:schemeClr val="tx1"/>
                </a:solidFill>
                <a:effectLst/>
                <a:latin typeface="+mn-lt"/>
                <a:ea typeface="+mn-ea"/>
                <a:cs typeface="+mn-cs"/>
              </a:rPr>
              <a:t>    The disciples were astounded. “Then who in the world can be saved?” they asked.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19:26</a:t>
            </a:r>
            <a:r>
              <a:rPr lang="en-US" sz="1200" kern="1200">
                <a:solidFill>
                  <a:schemeClr val="tx1"/>
                </a:solidFill>
                <a:effectLst/>
                <a:latin typeface="+mn-lt"/>
                <a:ea typeface="+mn-ea"/>
                <a:cs typeface="+mn-cs"/>
              </a:rPr>
              <a:t>    Jesus looked at them intently and said, “Humanly speaking, it is impossible. But with God everything is possible.”</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Matt. 19:27</a:t>
            </a:r>
            <a:r>
              <a:rPr lang="en-US" sz="1200" kern="1200">
                <a:solidFill>
                  <a:schemeClr val="tx1"/>
                </a:solidFill>
                <a:effectLst/>
                <a:latin typeface="+mn-lt"/>
                <a:ea typeface="+mn-ea"/>
                <a:cs typeface="+mn-cs"/>
              </a:rPr>
              <a:t>    Then Peter said to him, “We’ve given up everything to follow you. What will we get?”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19:28</a:t>
            </a:r>
            <a:r>
              <a:rPr lang="en-US" sz="1200" kern="1200">
                <a:solidFill>
                  <a:schemeClr val="tx1"/>
                </a:solidFill>
                <a:effectLst/>
                <a:latin typeface="+mn-lt"/>
                <a:ea typeface="+mn-ea"/>
                <a:cs typeface="+mn-cs"/>
              </a:rPr>
              <a:t>    Jesus replied, “I assure you that when the world is made new and the Son of Man sits upon his glorious throne, you who have been my followers will also sit on twelve thrones, judging the twelve tribes of Israel.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And everyone who has given up houses or brothers or sisters or father or mother or children or property, for my sake, will receive a hundred times as much in return and will inherit eternal life.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But many who are the greatest now will be least important then, and those who seem least important now will be the greatest then.</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Parable of the Vineyard Workers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20:1</a:t>
            </a:r>
            <a:r>
              <a:rPr lang="en-US" sz="1200" kern="1200">
                <a:solidFill>
                  <a:schemeClr val="tx1"/>
                </a:solidFill>
                <a:effectLst/>
                <a:latin typeface="+mn-lt"/>
                <a:ea typeface="+mn-ea"/>
                <a:cs typeface="+mn-cs"/>
              </a:rPr>
              <a:t>    “For the Kingdom of Heaven is like the landowner who went out early one morning to hire workers for his vineyard.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He agreed to pay the normal daily wage and sent them out to work.</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20:3</a:t>
            </a:r>
            <a:r>
              <a:rPr lang="en-US" sz="1200" kern="1200">
                <a:solidFill>
                  <a:schemeClr val="tx1"/>
                </a:solidFill>
                <a:effectLst/>
                <a:latin typeface="+mn-lt"/>
                <a:ea typeface="+mn-ea"/>
                <a:cs typeface="+mn-cs"/>
              </a:rPr>
              <a:t>    “At nine o’clock in the morning he was passing through the marketplace and saw somepeople standing around doing nothing.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So he hired them, telling them he would pay them whatever was right at the end of the day.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So they went to work in the vineyard. At noon and again at three o’clock he did the same thing.</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20:6</a:t>
            </a:r>
            <a:r>
              <a:rPr lang="en-US" sz="1200" kern="1200">
                <a:solidFill>
                  <a:schemeClr val="tx1"/>
                </a:solidFill>
                <a:effectLst/>
                <a:latin typeface="+mn-lt"/>
                <a:ea typeface="+mn-ea"/>
                <a:cs typeface="+mn-cs"/>
              </a:rPr>
              <a:t>    “At five o’clock that afternoon he was in town again and saw some more people standing around. He asked them, ‘Why haven’t you been working today?’</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20:7</a:t>
            </a:r>
            <a:r>
              <a:rPr lang="en-US" sz="1200" kern="1200">
                <a:solidFill>
                  <a:schemeClr val="tx1"/>
                </a:solidFill>
                <a:effectLst/>
                <a:latin typeface="+mn-lt"/>
                <a:ea typeface="+mn-ea"/>
                <a:cs typeface="+mn-cs"/>
              </a:rPr>
              <a:t>    “They replied, ‘Because no one hired us.’ </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landowner told them, ‘Then go out and join the others in my vineyard.’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20:8</a:t>
            </a:r>
            <a:r>
              <a:rPr lang="en-US" sz="1200" kern="1200">
                <a:solidFill>
                  <a:schemeClr val="tx1"/>
                </a:solidFill>
                <a:effectLst/>
                <a:latin typeface="+mn-lt"/>
                <a:ea typeface="+mn-ea"/>
                <a:cs typeface="+mn-cs"/>
              </a:rPr>
              <a:t>    “That evening he told the foreman to call the workers in and pay them, beginning with the last workers first. </a:t>
            </a:r>
            <a:r>
              <a:rPr lang="en-US" sz="1200" b="1" kern="1200" baseline="30000">
                <a:solidFill>
                  <a:schemeClr val="tx1"/>
                </a:solidFill>
                <a:effectLst/>
                <a:latin typeface="+mn-lt"/>
                <a:ea typeface="+mn-ea"/>
                <a:cs typeface="+mn-cs"/>
              </a:rPr>
              <a:t>9</a:t>
            </a:r>
            <a:r>
              <a:rPr lang="en-US" sz="1200" kern="1200">
                <a:solidFill>
                  <a:schemeClr val="tx1"/>
                </a:solidFill>
                <a:effectLst/>
                <a:latin typeface="+mn-lt"/>
                <a:ea typeface="+mn-ea"/>
                <a:cs typeface="+mn-cs"/>
              </a:rPr>
              <a:t> When those hired at five o’clock were paid, each received a full day’s wage. </a:t>
            </a:r>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When those hired first came to get their pay, they assumed they would receive more. But they, too, were paid a day’s wage. </a:t>
            </a:r>
            <a:r>
              <a:rPr lang="en-US" sz="1200" b="1" kern="1200" baseline="30000">
                <a:solidFill>
                  <a:schemeClr val="tx1"/>
                </a:solidFill>
                <a:effectLst/>
                <a:latin typeface="+mn-lt"/>
                <a:ea typeface="+mn-ea"/>
                <a:cs typeface="+mn-cs"/>
              </a:rPr>
              <a:t>11</a:t>
            </a:r>
            <a:r>
              <a:rPr lang="en-US" sz="1200" kern="1200">
                <a:solidFill>
                  <a:schemeClr val="tx1"/>
                </a:solidFill>
                <a:effectLst/>
                <a:latin typeface="+mn-lt"/>
                <a:ea typeface="+mn-ea"/>
                <a:cs typeface="+mn-cs"/>
              </a:rPr>
              <a:t> When they received their pay, they protested to the owner, </a:t>
            </a:r>
            <a:r>
              <a:rPr lang="en-US" sz="1200" b="1" kern="1200" baseline="30000">
                <a:solidFill>
                  <a:schemeClr val="tx1"/>
                </a:solidFill>
                <a:effectLst/>
                <a:latin typeface="+mn-lt"/>
                <a:ea typeface="+mn-ea"/>
                <a:cs typeface="+mn-cs"/>
              </a:rPr>
              <a:t>12</a:t>
            </a:r>
            <a:r>
              <a:rPr lang="en-US" sz="1200" kern="1200">
                <a:solidFill>
                  <a:schemeClr val="tx1"/>
                </a:solidFill>
                <a:effectLst/>
                <a:latin typeface="+mn-lt"/>
                <a:ea typeface="+mn-ea"/>
                <a:cs typeface="+mn-cs"/>
              </a:rPr>
              <a:t> ‘Those people worked only one hour, and yet you’ve paid them just as much as you paid us who worked all day in the scorching heat.’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20:13</a:t>
            </a:r>
            <a:r>
              <a:rPr lang="en-US" sz="1200" kern="1200">
                <a:solidFill>
                  <a:schemeClr val="tx1"/>
                </a:solidFill>
                <a:effectLst/>
                <a:latin typeface="+mn-lt"/>
                <a:ea typeface="+mn-ea"/>
                <a:cs typeface="+mn-cs"/>
              </a:rPr>
              <a:t>    “He answered one of them, ‘Friend, I haven’t been unfair! Didn’t you agree to work all day for the usual wage? </a:t>
            </a:r>
            <a:r>
              <a:rPr lang="en-US" sz="1200" b="1" kern="1200" baseline="30000">
                <a:solidFill>
                  <a:schemeClr val="tx1"/>
                </a:solidFill>
                <a:effectLst/>
                <a:latin typeface="+mn-lt"/>
                <a:ea typeface="+mn-ea"/>
                <a:cs typeface="+mn-cs"/>
              </a:rPr>
              <a:t>14</a:t>
            </a:r>
            <a:r>
              <a:rPr lang="en-US" sz="1200" kern="1200">
                <a:solidFill>
                  <a:schemeClr val="tx1"/>
                </a:solidFill>
                <a:effectLst/>
                <a:latin typeface="+mn-lt"/>
                <a:ea typeface="+mn-ea"/>
                <a:cs typeface="+mn-cs"/>
              </a:rPr>
              <a:t> Take your money and go. I wanted to pay this last worker the same as you.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Is it against the law for me to do what I want with my money? Should you be jealous because I am kind to others?’</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20:16</a:t>
            </a:r>
            <a:r>
              <a:rPr lang="en-US" sz="1200" kern="1200">
                <a:solidFill>
                  <a:schemeClr val="tx1"/>
                </a:solidFill>
                <a:effectLst/>
                <a:latin typeface="+mn-lt"/>
                <a:ea typeface="+mn-ea"/>
                <a:cs typeface="+mn-cs"/>
              </a:rPr>
              <a:t>    “So those who are last now will be first then, and those who are first will be last.” </a:t>
            </a:r>
            <a:endParaRPr lang="en-US">
              <a:solidFill>
                <a:srgbClr val="FF2500"/>
              </a:solidFill>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The Rich Man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10:17</a:t>
            </a:r>
            <a:r>
              <a:rPr lang="en-US">
                <a:effectLst/>
                <a:latin typeface="Lucida Grande" panose="020B0600040502020204" pitchFamily="34" charset="0"/>
              </a:rPr>
              <a:t>    As Jesus was starting out on his way to Jerusalem, a man came running up to him, knelt down, and asked, “Good Teacher, what must I do to inherit eternal life?”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10:18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“Why do you call me good?”</a:t>
            </a:r>
            <a:r>
              <a:rPr lang="en-US">
                <a:solidFill>
                  <a:srgbClr val="000000"/>
                </a:solidFill>
                <a:effectLst/>
                <a:latin typeface="Lucida Grande" panose="020B0600040502020204" pitchFamily="34" charset="0"/>
              </a:rPr>
              <a:t> Jesus asked. </a:t>
            </a:r>
            <a:r>
              <a:rPr lang="en-US">
                <a:solidFill>
                  <a:srgbClr val="FF2500"/>
                </a:solidFill>
                <a:effectLst/>
                <a:latin typeface="Lucida Grande" panose="020B0600040502020204" pitchFamily="34" charset="0"/>
              </a:rPr>
              <a:t>“Only God is truly good.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But to answer your question, you know the commandments: ‘You must not murder. You must not commit adultery. You must not steal. You must not testify falsely. You must not cheat anyone. Honor your father and mother.’”</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10:20</a:t>
            </a:r>
            <a:r>
              <a:rPr lang="en-US">
                <a:effectLst/>
                <a:latin typeface="Lucida Grande" panose="020B0600040502020204" pitchFamily="34" charset="0"/>
              </a:rPr>
              <a:t>    “Teacher,” the man replied, “I’ve obeyed all these commandments since I was young.”</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10:21</a:t>
            </a:r>
            <a:r>
              <a:rPr lang="en-US">
                <a:solidFill>
                  <a:srgbClr val="000000"/>
                </a:solidFill>
                <a:effectLst/>
                <a:latin typeface="Lucida Grande" panose="020B0600040502020204" pitchFamily="34" charset="0"/>
              </a:rPr>
              <a:t>    Looking at the man, Jesus felt genuine love for him. </a:t>
            </a:r>
            <a:r>
              <a:rPr lang="en-US">
                <a:solidFill>
                  <a:srgbClr val="FF2500"/>
                </a:solidFill>
                <a:effectLst/>
                <a:latin typeface="Lucida Grande" panose="020B0600040502020204" pitchFamily="34" charset="0"/>
              </a:rPr>
              <a:t>“There is still one thing you haven’t done,”</a:t>
            </a:r>
            <a:r>
              <a:rPr lang="en-US">
                <a:solidFill>
                  <a:srgbClr val="000000"/>
                </a:solidFill>
                <a:effectLst/>
                <a:latin typeface="Lucida Grande" panose="020B0600040502020204" pitchFamily="34" charset="0"/>
              </a:rPr>
              <a:t> he told him. </a:t>
            </a:r>
            <a:r>
              <a:rPr lang="en-US">
                <a:solidFill>
                  <a:srgbClr val="FF2500"/>
                </a:solidFill>
                <a:effectLst/>
                <a:latin typeface="Lucida Grande" panose="020B0600040502020204" pitchFamily="34" charset="0"/>
              </a:rPr>
              <a:t>“Go and sell all your possessions and give the money to the poor, and you will have treasure in heaven. Then come, follow me.”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10:22</a:t>
            </a:r>
            <a:r>
              <a:rPr lang="en-US">
                <a:effectLst/>
                <a:latin typeface="Lucida Grande" panose="020B0600040502020204" pitchFamily="34" charset="0"/>
              </a:rPr>
              <a:t>    At this the man’s face fell, and he went away sad, for he had many possessions.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10:23</a:t>
            </a:r>
            <a:r>
              <a:rPr lang="en-US">
                <a:solidFill>
                  <a:srgbClr val="000000"/>
                </a:solidFill>
                <a:effectLst/>
                <a:latin typeface="Lucida Grande" panose="020B0600040502020204" pitchFamily="34" charset="0"/>
              </a:rPr>
              <a:t>    Jesus looked around and said to his disciples, </a:t>
            </a:r>
            <a:r>
              <a:rPr lang="en-US">
                <a:solidFill>
                  <a:srgbClr val="FF2500"/>
                </a:solidFill>
                <a:effectLst/>
                <a:latin typeface="Lucida Grande" panose="020B0600040502020204" pitchFamily="34" charset="0"/>
              </a:rPr>
              <a:t>“How hard it is for the rich to enter the Kingdom of God!”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000000"/>
                </a:solidFill>
                <a:effectLst/>
                <a:latin typeface="Lucida Grande" panose="020B0600040502020204" pitchFamily="34" charset="0"/>
              </a:rPr>
              <a:t> This amazed them. But Jesus said again, </a:t>
            </a:r>
            <a:r>
              <a:rPr lang="en-US">
                <a:solidFill>
                  <a:srgbClr val="FF2500"/>
                </a:solidFill>
                <a:effectLst/>
                <a:latin typeface="Lucida Grande" panose="020B0600040502020204" pitchFamily="34" charset="0"/>
              </a:rPr>
              <a:t>“Dear children, it is very hard to enter the Kingdom of God.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25</a:t>
            </a:r>
            <a:r>
              <a:rPr lang="en-US">
                <a:solidFill>
                  <a:srgbClr val="FF2500"/>
                </a:solidFill>
                <a:effectLst/>
                <a:latin typeface="Lucida Grande" panose="020B0600040502020204" pitchFamily="34" charset="0"/>
              </a:rPr>
              <a:t> In fact, it is easier for a camel to go through the eye of a needle than for a rich person to enter the Kingdom of God!”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10:26</a:t>
            </a:r>
            <a:r>
              <a:rPr lang="en-US">
                <a:effectLst/>
                <a:latin typeface="Lucida Grande" panose="020B0600040502020204" pitchFamily="34" charset="0"/>
              </a:rPr>
              <a:t>    The disciples were astounded. “Then who in the world can be saved?” they asked.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10:27</a:t>
            </a:r>
            <a:r>
              <a:rPr lang="en-US">
                <a:solidFill>
                  <a:srgbClr val="000000"/>
                </a:solidFill>
                <a:effectLst/>
                <a:latin typeface="Lucida Grande" panose="020B0600040502020204" pitchFamily="34" charset="0"/>
              </a:rPr>
              <a:t>    Jesus looked at them intently and said, </a:t>
            </a:r>
            <a:r>
              <a:rPr lang="en-US">
                <a:solidFill>
                  <a:srgbClr val="FF2500"/>
                </a:solidFill>
                <a:effectLst/>
                <a:latin typeface="Lucida Grande" panose="020B0600040502020204" pitchFamily="34" charset="0"/>
              </a:rPr>
              <a:t>“Humanly speaking, it is impossible. But not with God. Everything is possible with God.”</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10:28</a:t>
            </a:r>
            <a:r>
              <a:rPr lang="en-US">
                <a:effectLst/>
                <a:latin typeface="Lucida Grande" panose="020B0600040502020204" pitchFamily="34" charset="0"/>
              </a:rPr>
              <a:t>    Then Peter began to speak up. “We’ve given up everything to follow you,” he said.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“Yes,”</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“and I assure you that everyone who has given up house or brothers or sisters or mother or father or children or property, for my sake and for the Good News,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FF2500"/>
                </a:solidFill>
                <a:effectLst/>
                <a:latin typeface="Lucida Grande" panose="020B0600040502020204" pitchFamily="34" charset="0"/>
              </a:rPr>
              <a:t> will receive now in return a hundred times as many houses, brothers, sisters, mothers, children, and property—along with persecution. And in the world to come that person will have eternal life.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31</a:t>
            </a:r>
            <a:r>
              <a:rPr lang="en-US">
                <a:solidFill>
                  <a:srgbClr val="FF2500"/>
                </a:solidFill>
                <a:effectLst/>
                <a:latin typeface="Lucida Grande" panose="020B0600040502020204" pitchFamily="34" charset="0"/>
              </a:rPr>
              <a:t> But many who are the greatest now will be least important then, and those who seem least important now will be the greatest then.”</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The Rich Man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18:18</a:t>
            </a:r>
            <a:r>
              <a:rPr lang="en-US">
                <a:effectLst/>
                <a:latin typeface="Lucida Grande" panose="020B0600040502020204" pitchFamily="34" charset="0"/>
              </a:rPr>
              <a:t>    Once a religious leader asked Jesus this question: “Good Teacher, what should I do to inherit eternal life?”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18:19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“Why do you call me good?”</a:t>
            </a:r>
            <a:r>
              <a:rPr lang="en-US">
                <a:solidFill>
                  <a:srgbClr val="000000"/>
                </a:solidFill>
                <a:effectLst/>
                <a:latin typeface="Lucida Grande" panose="020B0600040502020204" pitchFamily="34" charset="0"/>
              </a:rPr>
              <a:t> Jesus asked him. </a:t>
            </a:r>
            <a:r>
              <a:rPr lang="en-US">
                <a:solidFill>
                  <a:srgbClr val="FF2500"/>
                </a:solidFill>
                <a:effectLst/>
                <a:latin typeface="Lucida Grande" panose="020B0600040502020204" pitchFamily="34" charset="0"/>
              </a:rPr>
              <a:t>“Only God is truly good.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20</a:t>
            </a:r>
            <a:r>
              <a:rPr lang="en-US">
                <a:solidFill>
                  <a:srgbClr val="FF2500"/>
                </a:solidFill>
                <a:effectLst/>
                <a:latin typeface="Lucida Grande" panose="020B0600040502020204" pitchFamily="34" charset="0"/>
              </a:rPr>
              <a:t> But to answer your question, you know the commandments: ‘You must not commit adultery. You must not murder. You must not steal. You must not testify falsely. Honor your father and mother.’”</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18:21</a:t>
            </a:r>
            <a:r>
              <a:rPr lang="en-US">
                <a:effectLst/>
                <a:latin typeface="Lucida Grande" panose="020B0600040502020204" pitchFamily="34" charset="0"/>
              </a:rPr>
              <a:t>    The man replied, “I’ve obeyed all these commandments since I was young.”</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18:22</a:t>
            </a:r>
            <a:r>
              <a:rPr lang="en-US">
                <a:solidFill>
                  <a:srgbClr val="000000"/>
                </a:solidFill>
                <a:effectLst/>
                <a:latin typeface="Lucida Grande" panose="020B0600040502020204" pitchFamily="34" charset="0"/>
              </a:rPr>
              <a:t>    When Jesus heard his answer, he said, </a:t>
            </a:r>
            <a:r>
              <a:rPr lang="en-US">
                <a:solidFill>
                  <a:srgbClr val="FF2500"/>
                </a:solidFill>
                <a:effectLst/>
                <a:latin typeface="Lucida Grande" panose="020B0600040502020204" pitchFamily="34" charset="0"/>
              </a:rPr>
              <a:t>“There is still one thing you haven’t done. Sell all your possessions and give the money to the poor, and you will have treasure in heaven. Then come, follow me.”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18:23</a:t>
            </a:r>
            <a:r>
              <a:rPr lang="en-US">
                <a:effectLst/>
                <a:latin typeface="Lucida Grande" panose="020B0600040502020204" pitchFamily="34" charset="0"/>
              </a:rPr>
              <a:t>    But when the man heard this he became very sad, for he was very rich.</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18:24</a:t>
            </a:r>
            <a:r>
              <a:rPr lang="en-US">
                <a:solidFill>
                  <a:srgbClr val="000000"/>
                </a:solidFill>
                <a:effectLst/>
                <a:latin typeface="Lucida Grande" panose="020B0600040502020204" pitchFamily="34" charset="0"/>
              </a:rPr>
              <a:t>    When Jesus saw this, he said, </a:t>
            </a:r>
            <a:r>
              <a:rPr lang="en-US">
                <a:solidFill>
                  <a:srgbClr val="FF2500"/>
                </a:solidFill>
                <a:effectLst/>
                <a:latin typeface="Lucida Grande" panose="020B0600040502020204" pitchFamily="34" charset="0"/>
              </a:rPr>
              <a:t>“How hard it is for the rich to enter the Kingdom of God!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25</a:t>
            </a:r>
            <a:r>
              <a:rPr lang="en-US">
                <a:solidFill>
                  <a:srgbClr val="FF2500"/>
                </a:solidFill>
                <a:effectLst/>
                <a:latin typeface="Lucida Grande" panose="020B0600040502020204" pitchFamily="34" charset="0"/>
              </a:rPr>
              <a:t> In fact, it is easier for a camel to go through the eye of a needle than for a rich person to enter the Kingdom of God!”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18:26</a:t>
            </a:r>
            <a:r>
              <a:rPr lang="en-US">
                <a:effectLst/>
                <a:latin typeface="Lucida Grande" panose="020B0600040502020204" pitchFamily="34" charset="0"/>
              </a:rPr>
              <a:t>    Those who heard this said, “Then who in the world can be saved?”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18:27</a:t>
            </a:r>
            <a:r>
              <a:rPr lang="en-US">
                <a:solidFill>
                  <a:srgbClr val="000000"/>
                </a:solidFill>
                <a:effectLst/>
                <a:latin typeface="Lucida Grande" panose="020B0600040502020204" pitchFamily="34" charset="0"/>
              </a:rPr>
              <a:t>    He replied, </a:t>
            </a:r>
            <a:r>
              <a:rPr lang="en-US">
                <a:solidFill>
                  <a:srgbClr val="FF2500"/>
                </a:solidFill>
                <a:effectLst/>
                <a:latin typeface="Lucida Grande" panose="020B0600040502020204" pitchFamily="34" charset="0"/>
              </a:rPr>
              <a:t>“What is impossible for people is possible with God.”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18:28</a:t>
            </a:r>
            <a:r>
              <a:rPr lang="en-US">
                <a:effectLst/>
                <a:latin typeface="Lucida Grande" panose="020B0600040502020204" pitchFamily="34" charset="0"/>
              </a:rPr>
              <a:t>    Peter said, “We’ve left our homes to follow you.”</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18:29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“Yes,”</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“and I assure you that everyone who has given up house or wife or brothers or parents or children, for the sake of the Kingdom of God,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FF2500"/>
                </a:solidFill>
                <a:effectLst/>
                <a:latin typeface="Lucida Grande" panose="020B0600040502020204" pitchFamily="34" charset="0"/>
              </a:rPr>
              <a:t> will be repaid many times over in this life, and will have eternal life in the world to come.”</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357491-AF78-4EAC-91FC-8D2D6145DA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062281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"This man’s question indicated that he viewed </a:t>
            </a:r>
            <a:r>
              <a:rPr lang="en-US" b="1" dirty="0">
                <a:effectLst/>
                <a:latin typeface="Lucida Grande" panose="020B0600040502020204" pitchFamily="34" charset="0"/>
              </a:rPr>
              <a:t>eternal life</a:t>
            </a:r>
            <a:r>
              <a:rPr lang="en-US" dirty="0">
                <a:effectLst/>
                <a:latin typeface="Lucida Grande" panose="020B0600040502020204" pitchFamily="34" charset="0"/>
              </a:rPr>
              <a:t> as something to be achieved by doing good (in contrast with Mark 10:15; cf. Matt. 19:16) and also that he felt insecure about his future destiny. References to </a:t>
            </a:r>
            <a:r>
              <a:rPr lang="en-US" b="1" dirty="0">
                <a:effectLst/>
                <a:latin typeface="Lucida Grande" panose="020B0600040502020204" pitchFamily="34" charset="0"/>
              </a:rPr>
              <a:t>eternal life</a:t>
            </a:r>
            <a:r>
              <a:rPr lang="en-US" dirty="0">
                <a:effectLst/>
                <a:latin typeface="Lucida Grande" panose="020B0600040502020204" pitchFamily="34" charset="0"/>
              </a:rPr>
              <a:t> (mentioned in Mark only in 10:17, 30), “entering God’s kingdom” (vv. 23-25), and being “saved” (v. 26) all focus on the future possession of life with God, though a person enters it now by accepting God’s rule in his earthly life. John’s Gospel emphasizes the present possession of eternal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ccordance" pitchFamily="2" charset="-79"/>
                <a:cs typeface="Accordance" pitchFamily="2" charset="-79"/>
              </a:rPr>
              <a:t>John D. Grassmick, </a:t>
            </a:r>
            <a:r>
              <a:rPr lang="en-US" i="1" dirty="0">
                <a:effectLst/>
                <a:latin typeface="Accordance" pitchFamily="2" charset="-79"/>
                <a:cs typeface="Accordance" pitchFamily="2" charset="-79"/>
              </a:rPr>
              <a:t>Mark</a:t>
            </a:r>
            <a:r>
              <a:rPr lang="en-US" dirty="0">
                <a:effectLst/>
                <a:latin typeface="Accordance" pitchFamily="2" charset="-79"/>
                <a:cs typeface="Accordance" pitchFamily="2" charset="-79"/>
              </a:rPr>
              <a:t> *(The Bible Knowledge Commentary; eds. John F. Walvoord and Roy B. Zuck; Accordance electronic ed. 2 vols.; Wheaton: Victor Books, 1983), 2:150.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357491-AF78-4EAC-91FC-8D2D6145DA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409421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10:17</a:t>
            </a:r>
            <a:r>
              <a:rPr lang="en-US" dirty="0">
                <a:effectLst/>
                <a:latin typeface="Lucida Grande" panose="020B0600040502020204" pitchFamily="34" charset="0"/>
              </a:rPr>
              <a:t>    As Jesus was starting out on his way to Jerusalem, a man came running up to him, knelt down, and asked, “Good Teacher, what must I do to inherit eternal life?”</a:t>
            </a:r>
          </a:p>
          <a:p>
            <a:r>
              <a:rPr lang="en-US" dirty="0"/>
              <a:t>———————</a:t>
            </a:r>
          </a:p>
          <a:p>
            <a:r>
              <a:rPr lang="en-US" dirty="0"/>
              <a:t>"</a:t>
            </a:r>
            <a:r>
              <a:rPr lang="en-US" dirty="0">
                <a:solidFill>
                  <a:srgbClr val="000000"/>
                </a:solidFill>
                <a:effectLst/>
                <a:latin typeface="Times New Roman" panose="02020603050405020304" pitchFamily="18" charset="0"/>
              </a:rPr>
              <a:t>His question was specifically, “What must I do to inherit eternal life?” In Jewish understanding, to “inherit eternal life” was to be resurrected and accepted for entrance into the messianic kingdom of the future (cf. Dan 12:2; 2 </a:t>
            </a:r>
            <a:r>
              <a:rPr lang="en-US" dirty="0" err="1">
                <a:solidFill>
                  <a:srgbClr val="000000"/>
                </a:solidFill>
                <a:effectLst/>
                <a:latin typeface="Times New Roman" panose="02020603050405020304" pitchFamily="18" charset="0"/>
              </a:rPr>
              <a:t>Macc</a:t>
            </a:r>
            <a:r>
              <a:rPr lang="en-US" dirty="0">
                <a:solidFill>
                  <a:srgbClr val="000000"/>
                </a:solidFill>
                <a:effectLst/>
                <a:latin typeface="Times New Roman" panose="02020603050405020304" pitchFamily="18" charset="0"/>
              </a:rPr>
              <a:t> 7:9).</a:t>
            </a:r>
          </a:p>
          <a:p>
            <a:r>
              <a:rPr lang="en-US" dirty="0">
                <a:solidFill>
                  <a:srgbClr val="000000"/>
                </a:solidFill>
                <a:effectLst/>
                <a:latin typeface="Times New Roman" panose="02020603050405020304" pitchFamily="18" charset="0"/>
              </a:rPr>
              <a:t>5 Notice Mark 10:30 in which Jesus spoke of “eternal life” in the “age to come.” So “to inherit eternal life” was an equivalent expression for entering the kingdom of God, referred to elsewhere as “inheriting the kingdom” (cf. Mt 25:34; 1 Cor 6:9, 10; 15:50; Gal 5:21). The NT is very clear that one can only do this by humbly coming to Jesus with a child-like faith in order to be born again (Mk 10:15; John 3:3; Col 1:13-14). The young man’s question in Mark 10:17, however, gives him away that he does not understand the right approach, for he asks, “What must I do?” The NT is clear that there is not anything we can “do” to merit eternal life. Receiving God’s forgiveness and eternal life do not come because of what we “do,” but only as a free gift of God’s grace."</a:t>
            </a:r>
          </a:p>
          <a:p>
            <a:endParaRPr lang="en-US" dirty="0">
              <a:solidFill>
                <a:srgbClr val="000000"/>
              </a:solidFill>
              <a:effectLst/>
              <a:latin typeface="Times New Roman" panose="02020603050405020304" pitchFamily="18" charset="0"/>
            </a:endParaRPr>
          </a:p>
          <a:p>
            <a:r>
              <a:rPr lang="en-US" dirty="0">
                <a:solidFill>
                  <a:srgbClr val="000000"/>
                </a:solidFill>
                <a:effectLst/>
                <a:latin typeface="Times New Roman" panose="02020603050405020304" pitchFamily="18" charset="0"/>
              </a:rPr>
              <a:t>—Paul Tanner, </a:t>
            </a:r>
            <a:r>
              <a:rPr lang="en-US" i="1" dirty="0">
                <a:solidFill>
                  <a:srgbClr val="000000"/>
                </a:solidFill>
                <a:effectLst/>
                <a:latin typeface="Times New Roman" panose="02020603050405020304" pitchFamily="18" charset="0"/>
              </a:rPr>
              <a:t>Following the Master</a:t>
            </a:r>
            <a:r>
              <a:rPr lang="en-US" i="0" dirty="0">
                <a:solidFill>
                  <a:srgbClr val="000000"/>
                </a:solidFill>
                <a:effectLst/>
                <a:latin typeface="Times New Roman" panose="02020603050405020304" pitchFamily="18" charset="0"/>
              </a:rPr>
              <a:t> (BEE World), 144</a:t>
            </a:r>
            <a:endParaRPr lang="en-US"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322295621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10:18</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“Why do you call me good?”</a:t>
            </a:r>
            <a:r>
              <a:rPr lang="en-US" dirty="0">
                <a:solidFill>
                  <a:srgbClr val="000000"/>
                </a:solidFill>
                <a:effectLst/>
                <a:latin typeface="Lucida Grande" panose="020B0600040502020204" pitchFamily="34" charset="0"/>
              </a:rPr>
              <a:t> Jesus asked. </a:t>
            </a:r>
            <a:r>
              <a:rPr lang="en-US" dirty="0">
                <a:solidFill>
                  <a:srgbClr val="FF2500"/>
                </a:solidFill>
                <a:effectLst/>
                <a:latin typeface="Lucida Grande" panose="020B0600040502020204" pitchFamily="34" charset="0"/>
              </a:rPr>
              <a:t>“Only God is truly good.</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endParaRPr lang="en-US" dirty="0"/>
          </a:p>
          <a:p>
            <a:endParaRPr lang="en-US" dirty="0"/>
          </a:p>
        </p:txBody>
      </p:sp>
    </p:spTree>
    <p:extLst>
      <p:ext uri="{BB962C8B-B14F-4D97-AF65-F5344CB8AC3E}">
        <p14:creationId xmlns:p14="http://schemas.microsoft.com/office/powerpoint/2010/main" val="3569863054"/>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87714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10:19 </a:t>
            </a:r>
            <a:r>
              <a:rPr lang="en-US" dirty="0">
                <a:solidFill>
                  <a:srgbClr val="FF2500"/>
                </a:solidFill>
                <a:effectLst/>
                <a:latin typeface="Lucida Grande" panose="020B0600040502020204" pitchFamily="34" charset="0"/>
              </a:rPr>
              <a:t> But to answer your question, you know the commandments: ‘You must not murder. You must not commit adultery. You must not steal. You must not testify falsely. You must not cheat anyone. Honor your father and mother.’</a:t>
            </a:r>
            <a:r>
              <a:rPr lang="en-US" baseline="30000" dirty="0">
                <a:solidFill>
                  <a:srgbClr val="FF2500"/>
                </a:solidFill>
                <a:effectLst/>
                <a:latin typeface="Lucida Grande" panose="020B0600040502020204" pitchFamily="34" charset="0"/>
              </a:rPr>
              <a:t>"</a:t>
            </a:r>
            <a:endParaRPr lang="en-US" dirty="0">
              <a:solidFill>
                <a:srgbClr val="FF2500"/>
              </a:solidFill>
              <a:effectLst/>
              <a:latin typeface="Lucida Grande" panose="020B0600040502020204" pitchFamily="34" charset="0"/>
            </a:endParaRPr>
          </a:p>
          <a:p>
            <a:r>
              <a:rPr lang="en-US" dirty="0"/>
              <a:t>————————</a:t>
            </a:r>
          </a:p>
          <a:p>
            <a:endParaRPr lang="en-US" dirty="0"/>
          </a:p>
          <a:p>
            <a:r>
              <a:rPr lang="en-US" dirty="0"/>
              <a:t>Jesus sought to show him that he was not good after all by having him evaluate himself by the Ten Commandments.</a:t>
            </a:r>
          </a:p>
          <a:p>
            <a:endParaRPr lang="en-US" dirty="0"/>
          </a:p>
        </p:txBody>
      </p:sp>
    </p:spTree>
    <p:extLst>
      <p:ext uri="{BB962C8B-B14F-4D97-AF65-F5344CB8AC3E}">
        <p14:creationId xmlns:p14="http://schemas.microsoft.com/office/powerpoint/2010/main" val="1445932214"/>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What’s it gonna take to really follow Christ when most people around you oppose Jesus?</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3307119734"/>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We will experience victory over death just as Jesus rose from the dead as Messiah and God (Mark 16).</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4200729065"/>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10:20</a:t>
            </a:r>
            <a:r>
              <a:rPr lang="en-US" dirty="0">
                <a:effectLst/>
                <a:latin typeface="Lucida Grande" panose="020B0600040502020204" pitchFamily="34" charset="0"/>
              </a:rPr>
              <a:t>    “Teacher,” the man replied, “I’ve obeyed all these commandments since I was young.”</a:t>
            </a:r>
          </a:p>
          <a:p>
            <a:endParaRPr lang="en-US" dirty="0"/>
          </a:p>
          <a:p>
            <a:r>
              <a:rPr lang="en-US" dirty="0"/>
              <a:t>——————————</a:t>
            </a:r>
          </a:p>
          <a:p>
            <a:r>
              <a:rPr lang="en-US" dirty="0"/>
              <a:t>This shows that the man was self-deluded that he was the only person in the world who was good! He should have known </a:t>
            </a:r>
            <a:r>
              <a:rPr lang="en-US" dirty="0">
                <a:solidFill>
                  <a:srgbClr val="000000"/>
                </a:solidFill>
                <a:effectLst/>
                <a:latin typeface="Times New Roman" panose="02020603050405020304" pitchFamily="18" charset="0"/>
              </a:rPr>
              <a:t>Isa 64:6, “all our so-called righteous acts are like a menstrual rag in your sight.”</a:t>
            </a:r>
          </a:p>
          <a:p>
            <a:r>
              <a:rPr lang="en-US" dirty="0"/>
              <a:t> </a:t>
            </a:r>
          </a:p>
        </p:txBody>
      </p:sp>
    </p:spTree>
    <p:extLst>
      <p:ext uri="{BB962C8B-B14F-4D97-AF65-F5344CB8AC3E}">
        <p14:creationId xmlns:p14="http://schemas.microsoft.com/office/powerpoint/2010/main" val="3291337964"/>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three Synoptic Gospels all record the Transfiguration of Jesus. Here is the only glimpse of the true nature of Christ that we find in the gospels as no one sees him in his full glory during his earthly life—and the Transfiguration was only for a few moments. God, in his mercy, did not let people view the glorified Christ lest they die in doing so! But this experience on the mountain (probably Mount Tabor) lifted the veil, as it were, so that at least Peter, James, and John could imagine the glory of Jesus when he reigns in the millennial kingdom.</a:t>
            </a:r>
          </a:p>
          <a:p>
            <a:r>
              <a:rPr lang="en-US" dirty="0"/>
              <a:t>_____________</a:t>
            </a:r>
          </a:p>
          <a:p>
            <a:r>
              <a:rPr lang="en-US" dirty="0"/>
              <a:t>LC-04-Instruction of the Twelve-106</a:t>
            </a:r>
          </a:p>
          <a:p>
            <a:r>
              <a:rPr lang="en-US" dirty="0"/>
              <a:t>NS-01-Matt15-18—slide 12</a:t>
            </a:r>
          </a:p>
          <a:p>
            <a:r>
              <a:rPr lang="en-US" dirty="0"/>
              <a:t>NS-02-Mark9-16—slide 3</a:t>
            </a:r>
          </a:p>
          <a:p>
            <a:r>
              <a:rPr lang="en-US" dirty="0"/>
              <a:t>NS-03-Luke1-12—slide 386</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22EC1E-BBDA-469C-A934-AB22BDD9F13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798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10:21</a:t>
            </a:r>
            <a:r>
              <a:rPr lang="en-US" dirty="0">
                <a:effectLst/>
                <a:latin typeface="Lucida Grande" panose="020B0600040502020204" pitchFamily="34" charset="0"/>
              </a:rPr>
              <a:t>    Looking at the man, Jesus felt genuine love for him.</a:t>
            </a:r>
          </a:p>
        </p:txBody>
      </p:sp>
    </p:spTree>
    <p:extLst>
      <p:ext uri="{BB962C8B-B14F-4D97-AF65-F5344CB8AC3E}">
        <p14:creationId xmlns:p14="http://schemas.microsoft.com/office/powerpoint/2010/main" val="3580640799"/>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OB-25-Feasts-35; NB11-Feasts-35; NS-Mt15-28-S313; NS-Mk9-16-S274; NS-Lk13-24-S290; NS-Jn12-21-S260</a:t>
            </a:r>
          </a:p>
          <a:p>
            <a:endParaRPr lang="en-US" dirty="0"/>
          </a:p>
          <a:p>
            <a:r>
              <a:rPr lang="en-US" dirty="0"/>
              <a:t>Leviticus</a:t>
            </a:r>
            <a:r>
              <a:rPr lang="en-US" baseline="0" dirty="0"/>
              <a:t> 23 gives the order of three key feasts of Israel: • Passover, • Unleavened Bread, and • Firstfruits.</a:t>
            </a:r>
          </a:p>
          <a:p>
            <a:r>
              <a:rPr lang="en-US" dirty="0"/>
              <a:t>• But</a:t>
            </a:r>
            <a:r>
              <a:rPr lang="en-US" baseline="0" dirty="0"/>
              <a:t> h</a:t>
            </a:r>
            <a:r>
              <a:rPr lang="en-US" dirty="0"/>
              <a:t>ow</a:t>
            </a:r>
            <a:r>
              <a:rPr lang="en-US" baseline="0" dirty="0"/>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t>• The answer is that Galilean Jews celebrated Passover the day before • Judean Jews. Since his disciples were Galileans, Jesus naturally celebrated on their timetable. </a:t>
            </a:r>
          </a:p>
          <a:p>
            <a:endParaRPr lang="en-US" baseline="0" dirty="0"/>
          </a:p>
          <a:p>
            <a:r>
              <a:rPr lang="en-US" baseline="0" dirty="0"/>
              <a:t>• The Feast of Unleavened Bread always began the day after Passover (Lev 23:5-6). </a:t>
            </a:r>
          </a:p>
          <a:p>
            <a:r>
              <a:rPr lang="en-US" baseline="0" dirty="0"/>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p>
          <a:p>
            <a:r>
              <a:rPr lang="en-US" baseline="0" dirty="0"/>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p>
          <a:p>
            <a:r>
              <a:rPr lang="en-US" baseline="0" dirty="0"/>
              <a:t>We know these dates to be • 2 April 33 for the Thursday night Passover, • 3 April 33 was the day of his crucifixion, and • Jesus rose from the dead on the Feast of Firstfruits on 5 April 33.</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D311A2-CC67-457E-8B87-1390BDD8269E}"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293</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969147842"/>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BF44FC-E576-614D-AC5D-D54F92634FDF}" type="slidenum">
              <a:rPr lang="en-US" sz="1200"/>
              <a:pPr eaLnBrk="1" hangingPunct="1"/>
              <a:t>294</a:t>
            </a:fld>
            <a:endParaRPr lang="en-US" sz="1200"/>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707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24931"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pPr>
              <a:defRPr/>
            </a:pPr>
            <a:r>
              <a:rPr lang="en-US" b="0" dirty="0">
                <a:latin typeface="Arial"/>
                <a:ea typeface="ＭＳ Ｐゴシック" charset="0"/>
                <a:cs typeface="Arial"/>
              </a:rPr>
              <a:t>The NT manuscripts of the early centuries of the church were copied in three main regions: </a:t>
            </a:r>
          </a:p>
          <a:p>
            <a:pPr marL="228600" indent="-228600">
              <a:buFontTx/>
              <a:buAutoNum type="arabicPeriod"/>
              <a:defRPr/>
            </a:pPr>
            <a:r>
              <a:rPr lang="en-US" b="0" dirty="0">
                <a:latin typeface="Arial"/>
                <a:ea typeface="ＭＳ Ｐゴシック" charset="0"/>
                <a:cs typeface="Arial"/>
              </a:rPr>
              <a:t>Rome gave us the Western text type which has many manuscripts from the 8</a:t>
            </a:r>
            <a:r>
              <a:rPr lang="en-US" b="0" baseline="30000" dirty="0">
                <a:latin typeface="Arial"/>
                <a:ea typeface="ＭＳ Ｐゴシック" charset="0"/>
                <a:cs typeface="Arial"/>
              </a:rPr>
              <a:t>th</a:t>
            </a:r>
            <a:r>
              <a:rPr lang="en-US" b="0" dirty="0">
                <a:latin typeface="Arial"/>
                <a:ea typeface="ＭＳ Ｐゴシック" charset="0"/>
                <a:cs typeface="Arial"/>
              </a:rPr>
              <a:t>-10</a:t>
            </a:r>
            <a:r>
              <a:rPr lang="en-US" b="0" baseline="30000" dirty="0">
                <a:latin typeface="Arial"/>
                <a:ea typeface="ＭＳ Ｐゴシック" charset="0"/>
                <a:cs typeface="Arial"/>
              </a:rPr>
              <a:t>th</a:t>
            </a:r>
            <a:r>
              <a:rPr lang="en-US" b="0" dirty="0">
                <a:latin typeface="Arial"/>
                <a:ea typeface="ＭＳ Ｐゴシック" charset="0"/>
                <a:cs typeface="Arial"/>
              </a:rPr>
              <a:t> centuries, supported by the Roman Catholic church.</a:t>
            </a:r>
          </a:p>
          <a:p>
            <a:pPr marL="228600" indent="-228600">
              <a:buFontTx/>
              <a:buAutoNum type="arabicPeriod"/>
              <a:defRPr/>
            </a:pPr>
            <a:r>
              <a:rPr lang="en-US" b="0" dirty="0">
                <a:latin typeface="Arial"/>
                <a:ea typeface="ＭＳ Ｐゴシック" charset="0"/>
                <a:cs typeface="Arial"/>
              </a:rPr>
              <a:t>The city of Constantinople became the capital of the Eastern Orthodox church with its Byzantine manuscripts </a:t>
            </a:r>
            <a:r>
              <a:rPr lang="en-US" b="0" dirty="0">
                <a:latin typeface="Times" charset="0"/>
                <a:ea typeface="ＭＳ Ｐゴシック" charset="0"/>
                <a:cs typeface="ＭＳ Ｐゴシック" charset="0"/>
              </a:rPr>
              <a:t>(or majority text, since they copied so many of them)</a:t>
            </a:r>
            <a:r>
              <a:rPr lang="en-US" b="0" dirty="0">
                <a:latin typeface="Arial"/>
                <a:ea typeface="ＭＳ Ｐゴシック" charset="0"/>
                <a:cs typeface="Arial"/>
              </a:rPr>
              <a:t>.  </a:t>
            </a:r>
            <a:r>
              <a:rPr lang="en-US" b="0" dirty="0">
                <a:latin typeface="Arial"/>
                <a:cs typeface="Arial"/>
              </a:rPr>
              <a:t>While considerably varying, it also underlies the </a:t>
            </a:r>
            <a:r>
              <a:rPr lang="en-US" b="0" dirty="0">
                <a:latin typeface="Arial"/>
                <a:cs typeface="Arial"/>
                <a:hlinkClick r:id="rId3" tooltip="Textus Receptus"/>
              </a:rPr>
              <a:t>Textus Receptus</a:t>
            </a:r>
            <a:r>
              <a:rPr lang="en-US" b="0" dirty="0">
                <a:latin typeface="Arial"/>
                <a:cs typeface="Arial"/>
              </a:rPr>
              <a:t> Greek text used for most Reformation-era translations of the New Testament into vernacular languages, </a:t>
            </a:r>
            <a:r>
              <a:rPr lang="en-US" b="0" dirty="0">
                <a:latin typeface="Arial"/>
                <a:ea typeface="ＭＳ Ｐゴシック" charset="0"/>
                <a:cs typeface="Arial"/>
              </a:rPr>
              <a:t>and </a:t>
            </a:r>
          </a:p>
          <a:p>
            <a:pPr marL="228600" indent="-228600">
              <a:buFontTx/>
              <a:buAutoNum type="arabicPeriod"/>
              <a:defRPr/>
            </a:pPr>
            <a:r>
              <a:rPr lang="en-US" b="0" dirty="0">
                <a:latin typeface="Arial"/>
                <a:ea typeface="ＭＳ Ｐゴシック" charset="0"/>
                <a:cs typeface="Arial"/>
              </a:rPr>
              <a:t>A large community of Christians gathered in Alexandria, Egypt.  This Alexandrian texts were the earliest, going back to about AD 200. </a:t>
            </a:r>
            <a:r>
              <a:rPr lang="en-US" b="0" dirty="0">
                <a:latin typeface="Arial"/>
                <a:cs typeface="Arial"/>
              </a:rPr>
              <a:t>Modern translations mainly use </a:t>
            </a:r>
            <a:r>
              <a:rPr lang="en-US" b="0" dirty="0">
                <a:latin typeface="Arial"/>
                <a:cs typeface="Arial"/>
                <a:hlinkClick r:id="rId4" tooltip="Textual criticism"/>
              </a:rPr>
              <a:t>Eclectic</a:t>
            </a:r>
            <a:r>
              <a:rPr lang="en-US" b="0" dirty="0">
                <a:latin typeface="Arial"/>
                <a:cs typeface="Arial"/>
              </a:rPr>
              <a:t> editions that conform more often to the </a:t>
            </a:r>
            <a:r>
              <a:rPr lang="en-US" b="0" dirty="0">
                <a:latin typeface="Arial"/>
                <a:cs typeface="Arial"/>
                <a:hlinkClick r:id="rId5" tooltip="Alexandrian text-type"/>
              </a:rPr>
              <a:t>Alexandrian text-type</a:t>
            </a:r>
            <a:r>
              <a:rPr lang="en-US" b="0" dirty="0">
                <a:latin typeface="Arial"/>
                <a:cs typeface="Arial"/>
              </a:rPr>
              <a:t>.</a:t>
            </a:r>
            <a:endParaRPr lang="en-US" b="0" dirty="0">
              <a:latin typeface="Arial"/>
              <a:ea typeface="ＭＳ Ｐゴシック" charset="0"/>
              <a:cs typeface="Arial"/>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2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4931"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pPr>
              <a:defRPr/>
            </a:pPr>
            <a:r>
              <a:rPr lang="en-US" b="0" dirty="0">
                <a:latin typeface="Arial"/>
                <a:ea typeface="ＭＳ Ｐゴシック" charset="0"/>
                <a:cs typeface="Arial"/>
              </a:rPr>
              <a:t>The NT manuscripts of the early centuries of the church were copied in three main regions: </a:t>
            </a:r>
          </a:p>
          <a:p>
            <a:pPr marL="228600" indent="-228600">
              <a:buFontTx/>
              <a:buAutoNum type="arabicPeriod"/>
              <a:defRPr/>
            </a:pPr>
            <a:r>
              <a:rPr lang="en-US" b="0" dirty="0">
                <a:latin typeface="Arial"/>
                <a:ea typeface="ＭＳ Ｐゴシック" charset="0"/>
                <a:cs typeface="Arial"/>
              </a:rPr>
              <a:t>Rome gave us the Western text type, which has many manuscripts from the 8th to 10</a:t>
            </a:r>
            <a:r>
              <a:rPr lang="en-US" b="0" baseline="30000" dirty="0">
                <a:latin typeface="Arial"/>
                <a:ea typeface="ＭＳ Ｐゴシック" charset="0"/>
                <a:cs typeface="Arial"/>
              </a:rPr>
              <a:t>th</a:t>
            </a:r>
            <a:r>
              <a:rPr lang="en-US" b="0" dirty="0">
                <a:latin typeface="Arial"/>
                <a:ea typeface="ＭＳ Ｐゴシック" charset="0"/>
                <a:cs typeface="Arial"/>
              </a:rPr>
              <a:t> centuries, supported by the Roman Catholic church.</a:t>
            </a:r>
          </a:p>
          <a:p>
            <a:pPr marL="228600" indent="-228600">
              <a:buFontTx/>
              <a:buAutoNum type="arabicPeriod"/>
              <a:defRPr/>
            </a:pPr>
            <a:r>
              <a:rPr lang="en-US" b="0" dirty="0">
                <a:latin typeface="Arial"/>
                <a:ea typeface="ＭＳ Ｐゴシック" charset="0"/>
                <a:cs typeface="Arial"/>
              </a:rPr>
              <a:t>The city of Constantinople became the capital of the Eastern Orthodox Church, with its Byzantine manuscripts (or the majority text, since they copied</a:t>
            </a:r>
            <a:r>
              <a:rPr lang="en-US" b="0" dirty="0">
                <a:latin typeface="Times" charset="0"/>
                <a:ea typeface="ＭＳ Ｐゴシック" charset="0"/>
                <a:cs typeface="ＭＳ Ｐゴシック" charset="0"/>
              </a:rPr>
              <a:t> many of them)</a:t>
            </a:r>
            <a:r>
              <a:rPr lang="en-US" b="0" dirty="0">
                <a:latin typeface="Arial"/>
                <a:ea typeface="ＭＳ Ｐゴシック" charset="0"/>
                <a:cs typeface="Arial"/>
              </a:rPr>
              <a:t>.  </a:t>
            </a:r>
            <a:r>
              <a:rPr lang="en-US" b="0" dirty="0">
                <a:latin typeface="Arial"/>
                <a:cs typeface="Arial"/>
              </a:rPr>
              <a:t>While considerably varying, it also underlies the </a:t>
            </a:r>
            <a:r>
              <a:rPr lang="en-US" b="0" dirty="0">
                <a:latin typeface="Arial"/>
                <a:cs typeface="Arial"/>
                <a:hlinkClick r:id="rId3" tooltip="Textus Receptus"/>
              </a:rPr>
              <a:t>Textus Receptus</a:t>
            </a:r>
            <a:r>
              <a:rPr lang="en-US" b="0" dirty="0">
                <a:latin typeface="Arial"/>
                <a:cs typeface="Arial"/>
              </a:rPr>
              <a:t> Greek text used for most Reformation-era translations of the New Testament into vernacular languages, </a:t>
            </a:r>
            <a:r>
              <a:rPr lang="en-US" b="0" dirty="0">
                <a:latin typeface="Arial"/>
                <a:ea typeface="ＭＳ Ｐゴシック" charset="0"/>
                <a:cs typeface="Arial"/>
              </a:rPr>
              <a:t>and </a:t>
            </a:r>
          </a:p>
          <a:p>
            <a:pPr marL="228600" indent="-228600">
              <a:buFontTx/>
              <a:buAutoNum type="arabicPeriod"/>
              <a:defRPr/>
            </a:pPr>
            <a:r>
              <a:rPr lang="en-US" b="0" dirty="0">
                <a:latin typeface="Arial"/>
                <a:ea typeface="ＭＳ Ｐゴシック" charset="0"/>
                <a:cs typeface="Arial"/>
              </a:rPr>
              <a:t>A large community of Christians gathered in Alexandria, Egypt. The earliest Alexandrian texts date back to about AD 200. Modern translations mainly use Eclectic editions that conform more often to the Alexandrian text </a:t>
            </a:r>
            <a:r>
              <a:rPr lang="en-US" b="0" dirty="0">
                <a:latin typeface="Arial"/>
                <a:cs typeface="Arial"/>
                <a:hlinkClick r:id="rId4" tooltip="Alexandrian text-type"/>
              </a:rPr>
              <a:t>type</a:t>
            </a:r>
            <a:r>
              <a:rPr lang="en-US" b="0" dirty="0">
                <a:latin typeface="Arial"/>
                <a:cs typeface="Arial"/>
              </a:rPr>
              <a:t>.</a:t>
            </a:r>
          </a:p>
          <a:p>
            <a:pPr marL="0" indent="0">
              <a:buFont typeface="Arial" panose="020B0604020202020204" pitchFamily="34" charset="0"/>
              <a:buNone/>
              <a:defRPr/>
            </a:pPr>
            <a:r>
              <a:rPr lang="en-US" b="0" dirty="0">
                <a:latin typeface="Arial"/>
                <a:ea typeface="ＭＳ Ｐゴシック" charset="0"/>
                <a:cs typeface="Arial"/>
              </a:rPr>
              <a:t>___________________</a:t>
            </a:r>
          </a:p>
          <a:p>
            <a:pPr marL="0" indent="0">
              <a:buFont typeface="Arial" panose="020B0604020202020204" pitchFamily="34" charset="0"/>
              <a:buNone/>
              <a:defRPr/>
            </a:pPr>
            <a:r>
              <a:rPr lang="en-US" b="0" dirty="0">
                <a:latin typeface="Arial"/>
                <a:ea typeface="ＭＳ Ｐゴシック" charset="0"/>
                <a:cs typeface="Arial"/>
              </a:rPr>
              <a:t>LC-10-Resurrection-192</a:t>
            </a:r>
          </a:p>
          <a:p>
            <a:pPr marL="0" indent="0">
              <a:buFont typeface="Arial" panose="020B0604020202020204" pitchFamily="34" charset="0"/>
              <a:buNone/>
              <a:defRPr/>
            </a:pPr>
            <a:r>
              <a:rPr lang="en-US" b="0" dirty="0">
                <a:latin typeface="Arial"/>
                <a:ea typeface="ＭＳ Ｐゴシック" charset="0"/>
                <a:cs typeface="Arial"/>
              </a:rPr>
              <a:t>NS-02-Mark9-16—slide 292</a:t>
            </a:r>
          </a:p>
        </p:txBody>
      </p:sp>
    </p:spTree>
    <p:extLst>
      <p:ext uri="{BB962C8B-B14F-4D97-AF65-F5344CB8AC3E}">
        <p14:creationId xmlns:p14="http://schemas.microsoft.com/office/powerpoint/2010/main" val="2130395212"/>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91074179"/>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What’s it gonna take to really follow Christ when most people around you oppose Jesus?</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3221137423"/>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799500502"/>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DC6957A-4462-CB4F-9311-D9C6885BA793}" type="slidenum">
              <a:rPr lang="en-US" sz="1200"/>
              <a:pPr eaLnBrk="1" hangingPunct="1"/>
              <a:t>300</a:t>
            </a:fld>
            <a:endParaRPr lang="en-US" sz="1200"/>
          </a:p>
        </p:txBody>
      </p:sp>
      <p:sp>
        <p:nvSpPr>
          <p:cNvPr id="391170" name="Rectangle 2"/>
          <p:cNvSpPr>
            <a:spLocks noGrp="1" noRot="1" noChangeAspect="1" noChangeArrowheads="1" noTextEdit="1"/>
          </p:cNvSpPr>
          <p:nvPr>
            <p:ph type="sldImg"/>
          </p:nvPr>
        </p:nvSpPr>
        <p:spPr>
          <a:ln/>
        </p:spPr>
      </p:sp>
      <p:sp>
        <p:nvSpPr>
          <p:cNvPr id="3911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055852539"/>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We are making disciples too slowly with too few opportunities to grow and serve. Instead of waiting until people grow enough on their own to become a deacon or elder or ministry leader, we need to get back to how Jesus made disciples by investing himself into a small group that multiplies.</a:t>
            </a:r>
          </a:p>
        </p:txBody>
      </p:sp>
    </p:spTree>
    <p:extLst>
      <p:ext uri="{BB962C8B-B14F-4D97-AF65-F5344CB8AC3E}">
        <p14:creationId xmlns:p14="http://schemas.microsoft.com/office/powerpoint/2010/main" val="37103082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10:21</a:t>
            </a:r>
            <a:r>
              <a:rPr lang="en-US" dirty="0">
                <a:effectLst/>
                <a:latin typeface="Lucida Grande" panose="020B0600040502020204" pitchFamily="34" charset="0"/>
              </a:rPr>
              <a:t>   </a:t>
            </a:r>
            <a:r>
              <a:rPr lang="en-US" dirty="0">
                <a:solidFill>
                  <a:srgbClr val="FF2500"/>
                </a:solidFill>
                <a:effectLst/>
                <a:latin typeface="Lucida Grande" panose="020B0600040502020204" pitchFamily="34" charset="0"/>
              </a:rPr>
              <a:t>“There is still one thing you haven’t done,”</a:t>
            </a:r>
            <a:r>
              <a:rPr lang="en-US" dirty="0">
                <a:solidFill>
                  <a:srgbClr val="000000"/>
                </a:solidFill>
                <a:effectLst/>
                <a:latin typeface="Lucida Grande" panose="020B0600040502020204" pitchFamily="34" charset="0"/>
              </a:rPr>
              <a:t> he told him.</a:t>
            </a:r>
            <a:endParaRPr lang="en-US" dirty="0">
              <a:solidFill>
                <a:srgbClr val="FF2500"/>
              </a:solidFill>
              <a:effectLst/>
              <a:latin typeface="Lucida Grande" panose="020B0600040502020204" pitchFamily="34" charset="0"/>
            </a:endParaRPr>
          </a:p>
        </p:txBody>
      </p:sp>
    </p:spTree>
    <p:extLst>
      <p:ext uri="{BB962C8B-B14F-4D97-AF65-F5344CB8AC3E}">
        <p14:creationId xmlns:p14="http://schemas.microsoft.com/office/powerpoint/2010/main" val="3302960714"/>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09039056"/>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688044768"/>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LC-01-Introduction-221</a:t>
            </a:r>
          </a:p>
          <a:p>
            <a:r>
              <a:rPr lang="en-US" dirty="0"/>
              <a:t>NS-02-Mark9-16-beginning on slide 275</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306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678378282"/>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15F92F-AD3C-284A-9BDC-D3915B945886}" type="slidenum">
              <a:rPr lang="en-US" sz="1200">
                <a:solidFill>
                  <a:srgbClr val="000000"/>
                </a:solidFill>
                <a:latin typeface="Arial" charset="0"/>
              </a:rPr>
              <a:pPr eaLnBrk="1" hangingPunct="1"/>
              <a:t>315</a:t>
            </a:fld>
            <a:endParaRPr lang="en-US" sz="1200">
              <a:solidFill>
                <a:srgbClr val="000000"/>
              </a:solidFill>
              <a:latin typeface="Arial" charset="0"/>
            </a:endParaRPr>
          </a:p>
        </p:txBody>
      </p:sp>
      <p:sp>
        <p:nvSpPr>
          <p:cNvPr id="404482" name="Rectangle 2"/>
          <p:cNvSpPr>
            <a:spLocks noGrp="1" noRot="1" noChangeAspect="1" noChangeArrowheads="1"/>
          </p:cNvSpPr>
          <p:nvPr>
            <p:ph type="sldImg"/>
          </p:nvPr>
        </p:nvSpPr>
        <p:spPr>
          <a:solidFill>
            <a:srgbClr val="FFFFFF"/>
          </a:solidFill>
          <a:ln/>
        </p:spPr>
      </p:sp>
      <p:sp>
        <p:nvSpPr>
          <p:cNvPr id="404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316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10:21</a:t>
            </a:r>
            <a:r>
              <a:rPr lang="en-US" dirty="0">
                <a:effectLst/>
                <a:latin typeface="Lucida Grande" panose="020B0600040502020204" pitchFamily="34" charset="0"/>
              </a:rPr>
              <a:t>   </a:t>
            </a:r>
            <a:r>
              <a:rPr lang="en-US" dirty="0">
                <a:solidFill>
                  <a:srgbClr val="FF2500"/>
                </a:solidFill>
                <a:effectLst/>
                <a:latin typeface="Lucida Grande" panose="020B0600040502020204" pitchFamily="34" charset="0"/>
              </a:rPr>
              <a:t>“Go and sell all your possessions and give the money to the poor, and you will have treasure in heaven. Then come, follow me.”</a:t>
            </a:r>
          </a:p>
          <a:p>
            <a:endParaRPr lang="en-US" dirty="0"/>
          </a:p>
        </p:txBody>
      </p:sp>
    </p:spTree>
    <p:extLst>
      <p:ext uri="{BB962C8B-B14F-4D97-AF65-F5344CB8AC3E}">
        <p14:creationId xmlns:p14="http://schemas.microsoft.com/office/powerpoint/2010/main" val="10296381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10:22</a:t>
            </a:r>
            <a:r>
              <a:rPr lang="en-US" dirty="0">
                <a:effectLst/>
                <a:latin typeface="Lucida Grande" panose="020B0600040502020204" pitchFamily="34" charset="0"/>
              </a:rPr>
              <a:t>    At this the man’s face fell, and he went away sad, for he had many possessions.</a:t>
            </a:r>
          </a:p>
          <a:p>
            <a:endParaRPr lang="en-US" dirty="0"/>
          </a:p>
        </p:txBody>
      </p:sp>
    </p:spTree>
    <p:extLst>
      <p:ext uri="{BB962C8B-B14F-4D97-AF65-F5344CB8AC3E}">
        <p14:creationId xmlns:p14="http://schemas.microsoft.com/office/powerpoint/2010/main" val="1793096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b="1" dirty="0">
                <a:solidFill>
                  <a:srgbClr val="006699"/>
                </a:solidFill>
                <a:effectLst/>
                <a:latin typeface="Helvetica Neue" panose="02000503000000020004" pitchFamily="2" charset="0"/>
              </a:rPr>
              <a:t>Mark 10:23</a:t>
            </a:r>
            <a:r>
              <a:rPr lang="en-US" dirty="0">
                <a:solidFill>
                  <a:srgbClr val="000000"/>
                </a:solidFill>
                <a:effectLst/>
                <a:latin typeface="Lucida Grande" panose="020B0600040502020204" pitchFamily="34" charset="0"/>
              </a:rPr>
              <a:t>    Jesus looked around and said to his disciples, </a:t>
            </a:r>
            <a:r>
              <a:rPr lang="en-US" dirty="0">
                <a:solidFill>
                  <a:srgbClr val="FF2500"/>
                </a:solidFill>
                <a:effectLst/>
                <a:latin typeface="Lucida Grande" panose="020B0600040502020204" pitchFamily="34" charset="0"/>
              </a:rPr>
              <a:t>“How hard it is for the rich to enter the Kingdom of God!”</a:t>
            </a:r>
            <a:endParaRPr lang="en-US" dirty="0"/>
          </a:p>
        </p:txBody>
      </p:sp>
    </p:spTree>
    <p:extLst>
      <p:ext uri="{BB962C8B-B14F-4D97-AF65-F5344CB8AC3E}">
        <p14:creationId xmlns:p14="http://schemas.microsoft.com/office/powerpoint/2010/main" val="31875214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CB965DBC-AF30-A142-04A1-14A760D8E024}"/>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33AF292B-BCE2-88AE-0107-9B7B1578F60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a:extLst>
              <a:ext uri="{FF2B5EF4-FFF2-40B4-BE49-F238E27FC236}">
                <a16:creationId xmlns:a16="http://schemas.microsoft.com/office/drawing/2014/main" id="{079CC649-1E56-4821-2418-86F4065E596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b="1" dirty="0">
                <a:solidFill>
                  <a:srgbClr val="006699"/>
                </a:solidFill>
                <a:effectLst/>
                <a:latin typeface="Helvetica Neue" panose="02000503000000020004" pitchFamily="2" charset="0"/>
              </a:rPr>
              <a:t>Mark 10:24</a:t>
            </a:r>
            <a:r>
              <a:rPr lang="en-US" dirty="0">
                <a:solidFill>
                  <a:srgbClr val="000000"/>
                </a:solidFill>
                <a:effectLst/>
                <a:latin typeface="Lucida Grande" panose="020B0600040502020204" pitchFamily="34" charset="0"/>
              </a:rPr>
              <a:t>    This amazed them. But Jesus said again, </a:t>
            </a:r>
            <a:r>
              <a:rPr lang="en-US" dirty="0">
                <a:solidFill>
                  <a:srgbClr val="FF2500"/>
                </a:solidFill>
                <a:effectLst/>
                <a:latin typeface="Lucida Grande" panose="020B0600040502020204" pitchFamily="34" charset="0"/>
              </a:rPr>
              <a:t>“Dear children, it is very hard to enter the Kingdom of God.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25</a:t>
            </a:r>
            <a:r>
              <a:rPr lang="en-US" dirty="0">
                <a:solidFill>
                  <a:srgbClr val="FF2500"/>
                </a:solidFill>
                <a:effectLst/>
                <a:latin typeface="Lucida Grande" panose="020B0600040502020204" pitchFamily="34" charset="0"/>
              </a:rPr>
              <a:t> In fact, it is easier for a camel to go through the eye of a needle than for a rich person to enter the Kingdom of God!”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10:26</a:t>
            </a:r>
            <a:r>
              <a:rPr lang="en-US" dirty="0">
                <a:effectLst/>
                <a:latin typeface="Lucida Grande" panose="020B0600040502020204" pitchFamily="34" charset="0"/>
              </a:rPr>
              <a:t>    The disciples were astounded. “Then who in the world can be saved?” they asked.</a:t>
            </a:r>
            <a:endParaRPr lang="en-US" dirty="0"/>
          </a:p>
          <a:p>
            <a:r>
              <a:rPr lang="en-US" dirty="0"/>
              <a:t>—————————</a:t>
            </a:r>
          </a:p>
          <a:p>
            <a:r>
              <a:rPr lang="en-US" dirty="0"/>
              <a:t>LC-06-Preparation-184</a:t>
            </a:r>
          </a:p>
          <a:p>
            <a:r>
              <a:rPr lang="en-US" dirty="0"/>
              <a:t>NS-01-Matt15-28—slide 102</a:t>
            </a:r>
          </a:p>
        </p:txBody>
      </p:sp>
    </p:spTree>
    <p:extLst>
      <p:ext uri="{BB962C8B-B14F-4D97-AF65-F5344CB8AC3E}">
        <p14:creationId xmlns:p14="http://schemas.microsoft.com/office/powerpoint/2010/main" val="20283351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CB965DBC-AF30-A142-04A1-14A760D8E024}"/>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33AF292B-BCE2-88AE-0107-9B7B1578F60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a:extLst>
              <a:ext uri="{FF2B5EF4-FFF2-40B4-BE49-F238E27FC236}">
                <a16:creationId xmlns:a16="http://schemas.microsoft.com/office/drawing/2014/main" id="{079CC649-1E56-4821-2418-86F4065E596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Q: Is Jesus explaining something difficult or impossible?</a:t>
            </a:r>
          </a:p>
          <a:p>
            <a:endParaRPr lang="en-US" dirty="0"/>
          </a:p>
          <a:p>
            <a:r>
              <a:rPr lang="en-US" dirty="0"/>
              <a:t>A: Humanly speaking, a camel cannot fit through a normal-sized needle, so it is impossible. Some understand this to mean that a wealthy person cannot enter heaven through their wealth (an impossibility).</a:t>
            </a:r>
          </a:p>
          <a:p>
            <a:endParaRPr lang="en-US" dirty="0"/>
          </a:p>
          <a:p>
            <a:r>
              <a:rPr lang="en-US" dirty="0"/>
              <a:t>Others say that riches often prevent the wealthy from seeing their need for Jesus (a difficulty).</a:t>
            </a:r>
          </a:p>
          <a:p>
            <a:endParaRPr lang="en-US" dirty="0"/>
          </a:p>
          <a:p>
            <a:r>
              <a:rPr lang="en-US" dirty="0"/>
              <a:t>Which is correct? Both are theologically sound, but which view best fits the context?</a:t>
            </a:r>
          </a:p>
          <a:p>
            <a:endParaRPr lang="en-US" dirty="0"/>
          </a:p>
          <a:p>
            <a:r>
              <a:rPr lang="en-US" dirty="0"/>
              <a:t>—————————</a:t>
            </a:r>
          </a:p>
          <a:p>
            <a:r>
              <a:rPr lang="en-US" dirty="0"/>
              <a:t>LC-06-Preparation-185</a:t>
            </a:r>
          </a:p>
          <a:p>
            <a:r>
              <a:rPr lang="en-US" dirty="0"/>
              <a:t>NS-01-Matt15-28—slide 103</a:t>
            </a:r>
          </a:p>
        </p:txBody>
      </p:sp>
    </p:spTree>
    <p:extLst>
      <p:ext uri="{BB962C8B-B14F-4D97-AF65-F5344CB8AC3E}">
        <p14:creationId xmlns:p14="http://schemas.microsoft.com/office/powerpoint/2010/main" val="27291514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B752B968-B574-CFAF-2F9E-A9A76BB360AB}"/>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DF6B5524-2F8E-36E9-7223-274B1FC3E5B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a:extLst>
              <a:ext uri="{FF2B5EF4-FFF2-40B4-BE49-F238E27FC236}">
                <a16:creationId xmlns:a16="http://schemas.microsoft.com/office/drawing/2014/main" id="{34D00AD6-D39E-0487-9A84-A6A8C291D25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Joseph Dillow presents an alternate view:</a:t>
            </a:r>
          </a:p>
          <a:p>
            <a:endParaRPr lang="en-US" i="0" dirty="0"/>
          </a:p>
          <a:p>
            <a:r>
              <a:rPr lang="en-US" sz="1200" i="0" kern="1200">
                <a:solidFill>
                  <a:schemeClr val="tx1"/>
                </a:solidFill>
                <a:effectLst/>
                <a:latin typeface="+mn-lt"/>
                <a:ea typeface="+mn-ea"/>
                <a:cs typeface="+mn-cs"/>
              </a:rPr>
              <a:t>"Are Works a Condition for Entering the Kingdom?</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The New Testament includes 23 references to entering the kingdom, entering into “life,” seeking “life,” or seeking the kingdom.</a:t>
            </a:r>
            <a:r>
              <a:rPr lang="en-US" sz="1200" i="0" kern="1200" baseline="30000">
                <a:solidFill>
                  <a:schemeClr val="tx1"/>
                </a:solidFill>
                <a:effectLst/>
                <a:latin typeface="+mn-lt"/>
                <a:ea typeface="+mn-ea"/>
                <a:cs typeface="+mn-cs"/>
              </a:rPr>
              <a:t>731</a:t>
            </a:r>
            <a:r>
              <a:rPr lang="en-US" sz="1200" i="0" kern="1200">
                <a:solidFill>
                  <a:schemeClr val="tx1"/>
                </a:solidFill>
                <a:effectLst/>
                <a:latin typeface="+mn-lt"/>
                <a:ea typeface="+mn-ea"/>
                <a:cs typeface="+mn-cs"/>
              </a:rPr>
              <a:t> These passages, commonly called the “entry sayings,” are usually understood to refer to entrance into personal salvation either now or in the eschatological future. However, in many of these passages, entry into the kingdom or into “life” appears to be predicated on works.</a:t>
            </a:r>
            <a:r>
              <a:rPr lang="en-US" sz="1200" i="0" kern="1200" baseline="30000">
                <a:solidFill>
                  <a:schemeClr val="tx1"/>
                </a:solidFill>
                <a:effectLst/>
                <a:latin typeface="+mn-lt"/>
                <a:ea typeface="+mn-ea"/>
                <a:cs typeface="+mn-cs"/>
              </a:rPr>
              <a:t>732</a:t>
            </a:r>
            <a:r>
              <a:rPr lang="en-US" sz="1200" i="0" kern="1200">
                <a:solidFill>
                  <a:schemeClr val="tx1"/>
                </a:solidFill>
                <a:effectLst/>
                <a:latin typeface="+mn-lt"/>
                <a:ea typeface="+mn-ea"/>
                <a:cs typeface="+mn-cs"/>
              </a:rPr>
              <a:t> If the traditional idea that “the kingdom” always refers to individual salvation and that “entrance into the kingdom” always refers to “getting saved” or going to heaven when one dies is accepted, as Bill did, then there emerges an apparent conflict with the faith-alone gospel of the New Testament.</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For example, to “enter the kingdom”</a:t>
            </a:r>
            <a:r>
              <a:rPr lang="en-US" sz="1200" i="0" kern="1200" baseline="30000">
                <a:solidFill>
                  <a:schemeClr val="tx1"/>
                </a:solidFill>
                <a:effectLst/>
                <a:latin typeface="+mn-lt"/>
                <a:ea typeface="+mn-ea"/>
                <a:cs typeface="+mn-cs"/>
              </a:rPr>
              <a:t>733</a:t>
            </a:r>
            <a:r>
              <a:rPr lang="en-US" sz="1200" i="0" kern="1200">
                <a:solidFill>
                  <a:schemeClr val="tx1"/>
                </a:solidFill>
                <a:effectLst/>
                <a:latin typeface="+mn-lt"/>
                <a:ea typeface="+mn-ea"/>
                <a:cs typeface="+mn-cs"/>
              </a:rPr>
              <a:t> requires a righteousness that is greater than that of the scribes and Pharisees (Matthew 5:20).</a:t>
            </a:r>
            <a:r>
              <a:rPr lang="en-US" sz="1200" i="0" kern="1200" baseline="30000">
                <a:solidFill>
                  <a:schemeClr val="tx1"/>
                </a:solidFill>
                <a:effectLst/>
                <a:latin typeface="+mn-lt"/>
                <a:ea typeface="+mn-ea"/>
                <a:cs typeface="+mn-cs"/>
              </a:rPr>
              <a:t>734</a:t>
            </a:r>
            <a:r>
              <a:rPr lang="en-US" sz="1200" i="0" kern="1200">
                <a:solidFill>
                  <a:schemeClr val="tx1"/>
                </a:solidFill>
                <a:effectLst/>
                <a:latin typeface="+mn-lt"/>
                <a:ea typeface="+mn-ea"/>
                <a:cs typeface="+mn-cs"/>
              </a:rPr>
              <a:t> Those who enter the kingdom must do so through the path of discipleship, the narrow gate (Matthew 7:13, 14). In order to enter the kingdom, one must do the “will of the Father,” that is, obey the precepts taught in the Sermon on the Mount (Matthew 7:21).</a:t>
            </a:r>
            <a:r>
              <a:rPr lang="en-US" sz="1200" i="0" kern="1200" baseline="30000">
                <a:solidFill>
                  <a:schemeClr val="tx1"/>
                </a:solidFill>
                <a:effectLst/>
                <a:latin typeface="+mn-lt"/>
                <a:ea typeface="+mn-ea"/>
                <a:cs typeface="+mn-cs"/>
              </a:rPr>
              <a:t>735</a:t>
            </a:r>
            <a:r>
              <a:rPr lang="en-US" sz="1200" i="0" kern="1200">
                <a:solidFill>
                  <a:schemeClr val="tx1"/>
                </a:solidFill>
                <a:effectLst/>
                <a:latin typeface="+mn-lt"/>
                <a:ea typeface="+mn-ea"/>
                <a:cs typeface="+mn-cs"/>
              </a:rPr>
              <a:t> To “enter into life,” which is an equivalent phrase, one must deal radically with sin, reject it, and remove it from one’s lifestyle (Matthew 18:3, 9).</a:t>
            </a:r>
            <a:r>
              <a:rPr lang="en-US" sz="1200" i="0" kern="1200" baseline="30000">
                <a:solidFill>
                  <a:schemeClr val="tx1"/>
                </a:solidFill>
                <a:effectLst/>
                <a:latin typeface="+mn-lt"/>
                <a:ea typeface="+mn-ea"/>
                <a:cs typeface="+mn-cs"/>
              </a:rPr>
              <a:t>736</a:t>
            </a:r>
            <a:r>
              <a:rPr lang="en-US" sz="1200" i="0" kern="1200">
                <a:solidFill>
                  <a:schemeClr val="tx1"/>
                </a:solidFill>
                <a:effectLst/>
                <a:latin typeface="+mn-lt"/>
                <a:ea typeface="+mn-ea"/>
                <a:cs typeface="+mn-cs"/>
              </a:rPr>
              <a:t> To enter the kingdom, one must be “converted” (Matthew 18:3, 9). Jesus tells the rich young ruler that to “enter into life” (which he equates with entering the kingdom, v. 23) one must “keep the commandments” (Matthew 19:17).</a:t>
            </a:r>
            <a:r>
              <a:rPr lang="en-US" sz="1200" i="0" kern="1200" baseline="30000">
                <a:solidFill>
                  <a:schemeClr val="tx1"/>
                </a:solidFill>
                <a:effectLst/>
                <a:latin typeface="+mn-lt"/>
                <a:ea typeface="+mn-ea"/>
                <a:cs typeface="+mn-cs"/>
              </a:rPr>
              <a:t>737</a:t>
            </a:r>
            <a:r>
              <a:rPr lang="en-US" sz="1200" i="0" kern="1200">
                <a:solidFill>
                  <a:schemeClr val="tx1"/>
                </a:solidFill>
                <a:effectLst/>
                <a:latin typeface="+mn-lt"/>
                <a:ea typeface="+mn-ea"/>
                <a:cs typeface="+mn-cs"/>
              </a:rPr>
              <a:t> Strenuous moral effort is required if one is to enter the kingdom (Mark 10:24, “how hard”).</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It should be obvious to any unbiased reader that the calls to enter the kingdom are conditioned upon works. Neonomian writers, believing that entering the kingdom means “going to heaven,” simply call a spade a spade and in agreement with the Catholics boldly assert that salvation is secured by non-meritorious, God-produced works in the believer. It is disappointing that the Evangelical Theological Society, is now publishing books and articles advocating this viewpoint. A recent example from the pen of Edmund Neufeld says, “Each [beatitude] is an aspect of the condition by which the follower of Christ receives salvation from God.”</a:t>
            </a:r>
            <a:r>
              <a:rPr lang="en-US" sz="1200" i="0" kern="1200" baseline="30000">
                <a:solidFill>
                  <a:schemeClr val="tx1"/>
                </a:solidFill>
                <a:effectLst/>
                <a:latin typeface="+mn-lt"/>
                <a:ea typeface="+mn-ea"/>
                <a:cs typeface="+mn-cs"/>
              </a:rPr>
              <a:t>738</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In the following discussion I will argue that the calls to enter the kingdom in the Gospel of Matthew are all addressed to those who are already born again. They are challenges to live out one’s faith, not always invitations to personal salvation, entrance into heaven, or entrance into the Millennial Kingdom. The next three chapters will be devoted to establishing this understanding of the “entry” sayings."</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731 The “entry sayings” refer to these phrases: (1) “enter the kingdom of heaven” (Matthew 5:20; 7:21; 18:3; 19:23, 24; 23:13; Mark 9:47; 10:15, 25; Luke 18:17, 24, 25; John 3:5; Acts 14:22); (2) “entering into life” (Matthew 18:8, 9; 19:17; Mark 9:43; (3) “seeking life” (Luke 17:33; Romans 2:7); (4)</a:t>
            </a:r>
          </a:p>
          <a:p>
            <a:r>
              <a:rPr lang="en-US" sz="1200" i="0" kern="1200">
                <a:solidFill>
                  <a:schemeClr val="tx1"/>
                </a:solidFill>
                <a:effectLst/>
                <a:latin typeface="+mn-lt"/>
                <a:ea typeface="+mn-ea"/>
                <a:cs typeface="+mn-cs"/>
              </a:rPr>
              <a:t>“seeking the kingdom” (Matthew 6:33; 13:45; Luke 12:31). These seem to be parallel and explain one another.</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732 See G. Todd Wilson, "Conditions for Entering the Kingdom," Perspectives in Religious Studies 5 (Spring 1978): 40.</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733 Equivalent expressions to “enter the kingdom” are “enter into life” and “enter into joy” and in some cases “inherit the kingdom” (see Schneider, “eiserchomai,” TDNT, 2.677).</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734 Some understand this “greater righteousness” to refer to either forensic justification or a characteristic of all who are saved. However, as will be demonstrated later, both these options are inconsistent with the context. See pp. 233 ff.</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735 To obey the will of the Father seems to refer to good works in Matthew 12:50. And it is highly unlikely that the “will of the Father” in the context of the Sermon on the Mount is to believe on Christ of </a:t>
            </a:r>
          </a:p>
          <a:p>
            <a:r>
              <a:rPr lang="en-US" sz="1200" i="0" kern="1200">
                <a:solidFill>
                  <a:schemeClr val="tx1"/>
                </a:solidFill>
                <a:effectLst/>
                <a:latin typeface="+mn-lt"/>
                <a:ea typeface="+mn-ea"/>
                <a:cs typeface="+mn-cs"/>
              </a:rPr>
              <a:t>salvation as it is in John 6:40. For discussion of this phrase, see pp. 306 ff.</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736 “This unconditional orientation to the coming kingdom demands sacrifice, namely, a clean break with everything that would hinder or prejudice the newly established existence of man before God (cf. the sayings about offences in Matthew 18:8 ff.),”ibid., 2.677</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737 True, the disciples ask, “Who then can be saved?” As already demonstrated, “saved” does not have to refer to soteriological entrance into heaven. As has been shown earlier, the salvation in view is the deliverance of the soul by self-denying discipleship to Christ, leading to high honor and reward in the kingdom, see pp. 202 ff.</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738 Edmund K. Neufeld, "The Gospel in the Gospels: Answering the Question 'What must I do to be saved?' From the Synoptics," JETS 51, no. 2 (June 2008): 273.</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—Joseph Dillow, </a:t>
            </a:r>
            <a:r>
              <a:rPr lang="en-US" sz="1200" i="1" kern="1200">
                <a:solidFill>
                  <a:schemeClr val="tx1"/>
                </a:solidFill>
                <a:effectLst/>
                <a:latin typeface="+mn-lt"/>
                <a:ea typeface="+mn-ea"/>
                <a:cs typeface="+mn-cs"/>
              </a:rPr>
              <a:t>Final Destiny</a:t>
            </a:r>
            <a:r>
              <a:rPr lang="en-US" sz="1200" i="0" kern="1200">
                <a:solidFill>
                  <a:schemeClr val="tx1"/>
                </a:solidFill>
                <a:effectLst/>
                <a:latin typeface="+mn-lt"/>
                <a:ea typeface="+mn-ea"/>
                <a:cs typeface="+mn-cs"/>
              </a:rPr>
              <a:t>, 230-31</a:t>
            </a:r>
            <a:endParaRPr lang="en-US" dirty="0"/>
          </a:p>
          <a:p>
            <a:endParaRPr lang="en-US" dirty="0"/>
          </a:p>
          <a:p>
            <a:r>
              <a:rPr lang="en-US" dirty="0"/>
              <a:t>—————————</a:t>
            </a:r>
          </a:p>
          <a:p>
            <a:r>
              <a:rPr lang="en-US" dirty="0"/>
              <a:t>LC-06-Preparation-186</a:t>
            </a:r>
          </a:p>
          <a:p>
            <a:r>
              <a:rPr lang="en-US" dirty="0"/>
              <a:t>NS-01-Matt15-28—slide 104</a:t>
            </a:r>
          </a:p>
        </p:txBody>
      </p:sp>
    </p:spTree>
    <p:extLst>
      <p:ext uri="{BB962C8B-B14F-4D97-AF65-F5344CB8AC3E}">
        <p14:creationId xmlns:p14="http://schemas.microsoft.com/office/powerpoint/2010/main" val="2872780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b="1" dirty="0">
                <a:solidFill>
                  <a:srgbClr val="006699"/>
                </a:solidFill>
                <a:effectLst/>
                <a:latin typeface="Helvetica Neue" panose="02000503000000020004" pitchFamily="2" charset="0"/>
              </a:rPr>
              <a:t>Mark 10:27</a:t>
            </a:r>
            <a:r>
              <a:rPr lang="en-US" dirty="0">
                <a:solidFill>
                  <a:srgbClr val="000000"/>
                </a:solidFill>
                <a:effectLst/>
                <a:latin typeface="Lucida Grande" panose="020B0600040502020204" pitchFamily="34" charset="0"/>
              </a:rPr>
              <a:t>    Jesus looked at them intently and said, </a:t>
            </a:r>
            <a:r>
              <a:rPr lang="en-US" dirty="0">
                <a:solidFill>
                  <a:srgbClr val="FF2500"/>
                </a:solidFill>
                <a:effectLst/>
                <a:latin typeface="Lucida Grande" panose="020B0600040502020204" pitchFamily="34" charset="0"/>
              </a:rPr>
              <a:t>“Humanly speaking, it is impossible. But not with God. Everything is possible with God.”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10:28</a:t>
            </a:r>
            <a:r>
              <a:rPr lang="en-US" dirty="0">
                <a:effectLst/>
                <a:latin typeface="Lucida Grande" panose="020B0600040502020204" pitchFamily="34" charset="0"/>
              </a:rPr>
              <a:t>    Then Peter began to speak up. “We’ve given up everything to follow you,” he said.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10:29</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“Yes,”</a:t>
            </a:r>
            <a:r>
              <a:rPr lang="en-US" dirty="0">
                <a:solidFill>
                  <a:srgbClr val="000000"/>
                </a:solidFill>
                <a:effectLst/>
                <a:latin typeface="Lucida Grande" panose="020B0600040502020204" pitchFamily="34" charset="0"/>
              </a:rPr>
              <a:t> Jesus replied, </a:t>
            </a:r>
            <a:r>
              <a:rPr lang="en-US" dirty="0">
                <a:solidFill>
                  <a:srgbClr val="FF2500"/>
                </a:solidFill>
                <a:effectLst/>
                <a:latin typeface="Lucida Grande" panose="020B0600040502020204" pitchFamily="34" charset="0"/>
              </a:rPr>
              <a:t>“and I assure you that everyone who has given up house or brothers or sisters or mother or father or children or property, for my sake and for the Good News,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will receive now in return a hundred times as many houses, brothers, sisters, mothers, children, and property—along with persecution. And in the world to come that person will have eternal life.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31</a:t>
            </a:r>
            <a:r>
              <a:rPr lang="en-US" dirty="0">
                <a:solidFill>
                  <a:srgbClr val="FF2500"/>
                </a:solidFill>
                <a:effectLst/>
                <a:latin typeface="Lucida Grande" panose="020B0600040502020204" pitchFamily="34" charset="0"/>
              </a:rPr>
              <a:t> But many who are the greatest now will be least important then, and those who seem least important now will be the greatest then.”</a:t>
            </a:r>
          </a:p>
          <a:p>
            <a:endParaRPr lang="en-US" dirty="0"/>
          </a:p>
        </p:txBody>
      </p:sp>
    </p:spTree>
    <p:extLst>
      <p:ext uri="{BB962C8B-B14F-4D97-AF65-F5344CB8AC3E}">
        <p14:creationId xmlns:p14="http://schemas.microsoft.com/office/powerpoint/2010/main" val="39995262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94209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scripture, found in Mark chapter 9, vs 2-13 is also about a transformation.  This transformation is known as the Transfiguration of Jesus.</a:t>
            </a:r>
          </a:p>
          <a:p>
            <a:endParaRPr lang="en-US" dirty="0"/>
          </a:p>
          <a:p>
            <a:r>
              <a:rPr lang="en-US" dirty="0"/>
              <a:t>Transformation is an important theme in the Bible. The passage we read together earlier was from Paul’s letter to the Romans, </a:t>
            </a:r>
            <a:r>
              <a:rPr lang="en-US" dirty="0" err="1"/>
              <a:t>ch</a:t>
            </a:r>
            <a:r>
              <a:rPr lang="en-US" dirty="0"/>
              <a:t> 8 vs 19-30 was about transformation.  As we saw in Romans 8:30, reading now from the ESV, Paul writes that “and those whom he predestined he also called, and those whom he called he also justified, and those whom he justified he also glorified.” </a:t>
            </a:r>
          </a:p>
          <a:p>
            <a:endParaRPr lang="en-US" dirty="0"/>
          </a:p>
          <a:p>
            <a:r>
              <a:rPr lang="en-US" dirty="0"/>
              <a:t>To go from sin and suffering to being called, justified, and glorified is an extreme transformation.  So how do we get to that transformation?  We look to Jesus.  That is what we are going to do today.  We will look at Jesus and his “transfiguration” or “transformation.”</a:t>
            </a:r>
          </a:p>
          <a:p>
            <a:endParaRPr lang="en-US" dirty="0"/>
          </a:p>
          <a:p>
            <a:r>
              <a:rPr lang="en-US" dirty="0"/>
              <a:t>We will see how it affected the disciples and how it should affect us.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7844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7108578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What’s it gonna take to really follow Christ when most people around you oppose Jesus?</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5592481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Mimic the self-sacrifice Jesus as Servant in his rejection and death</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 (Mark 11–15).</a:t>
            </a:r>
            <a:endParaRPr lang="en-US" dirty="0">
              <a:cs typeface="ＭＳ Ｐゴシック" charset="0"/>
            </a:endParaRPr>
          </a:p>
        </p:txBody>
      </p:sp>
    </p:spTree>
    <p:extLst>
      <p:ext uri="{BB962C8B-B14F-4D97-AF65-F5344CB8AC3E}">
        <p14:creationId xmlns:p14="http://schemas.microsoft.com/office/powerpoint/2010/main" val="36437095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2B44CC-208C-A943-A473-BB686908BDB3}" type="slidenum">
              <a:rPr lang="en-US" sz="1200"/>
              <a:pPr eaLnBrk="1" hangingPunct="1"/>
              <a:t>50</a:t>
            </a:fld>
            <a:endParaRPr lang="en-US" sz="1200"/>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9124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1410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884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1810E32-50EE-D74A-BD6A-719DBE5C96E9}" type="slidenum">
              <a:rPr lang="en-US" sz="1200"/>
              <a:pPr eaLnBrk="1" hangingPunct="1"/>
              <a:t>96</a:t>
            </a:fld>
            <a:endParaRPr lang="en-US" sz="1200"/>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3464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1C0A7A-1398-4745-BC31-1DCCDEBA090C}" type="slidenum">
              <a:rPr lang="en-US" sz="1200"/>
              <a:pPr eaLnBrk="1" hangingPunct="1"/>
              <a:t>97</a:t>
            </a:fld>
            <a:endParaRPr lang="en-US" sz="1200"/>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BD9B900-83BF-394E-99B7-CD4FCCB40482}" type="slidenum">
              <a:rPr lang="en-US" sz="1200"/>
              <a:pPr eaLnBrk="1" hangingPunct="1"/>
              <a:t>98</a:t>
            </a:fld>
            <a:endParaRPr lang="en-US" sz="1200"/>
          </a:p>
        </p:txBody>
      </p:sp>
      <p:sp>
        <p:nvSpPr>
          <p:cNvPr id="336898" name="Rectangle 2"/>
          <p:cNvSpPr>
            <a:spLocks noGrp="1" noRot="1" noChangeAspect="1" noChangeArrowheads="1" noTextEdit="1"/>
          </p:cNvSpPr>
          <p:nvPr>
            <p:ph type="sldImg"/>
          </p:nvPr>
        </p:nvSpPr>
        <p:spPr>
          <a:ln/>
        </p:spPr>
      </p:sp>
      <p:sp>
        <p:nvSpPr>
          <p:cNvPr id="336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7" name="Text Box 1">
            <a:extLst>
              <a:ext uri="{FF2B5EF4-FFF2-40B4-BE49-F238E27FC236}">
                <a16:creationId xmlns:a16="http://schemas.microsoft.com/office/drawing/2014/main" id="{202E5E0F-085C-B3A1-E28A-9B642228A519}"/>
              </a:ext>
            </a:extLst>
          </p:cNvPr>
          <p:cNvSpPr txBox="1">
            <a:spLocks noGrp="1" noRot="1" noChangeAspect="1" noChangeArrowheads="1"/>
          </p:cNvSpPr>
          <p:nvPr>
            <p:ph type="sldImg"/>
          </p:nvPr>
        </p:nvSpPr>
        <p:spPr bwMode="auto">
          <a:xfrm>
            <a:off x="2143125" y="695325"/>
            <a:ext cx="257175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Text Box 2">
            <a:extLst>
              <a:ext uri="{FF2B5EF4-FFF2-40B4-BE49-F238E27FC236}">
                <a16:creationId xmlns:a16="http://schemas.microsoft.com/office/drawing/2014/main" id="{9FCE31B6-578D-9E94-88ED-F090119F0143}"/>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a:extLst>
              <a:ext uri="{FF2B5EF4-FFF2-40B4-BE49-F238E27FC236}">
                <a16:creationId xmlns:a16="http://schemas.microsoft.com/office/drawing/2014/main" id="{52DB2625-8516-CB81-068B-C8429621C0F7}"/>
              </a:ext>
            </a:extLst>
          </p:cNvPr>
          <p:cNvSpPr txBox="1">
            <a:spLocks noGrp="1" noRot="1" noChangeAspect="1" noChangeArrowheads="1"/>
          </p:cNvSpPr>
          <p:nvPr>
            <p:ph type="sldImg"/>
          </p:nvPr>
        </p:nvSpPr>
        <p:spPr bwMode="auto">
          <a:xfrm>
            <a:off x="2143125" y="695325"/>
            <a:ext cx="257175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2" name="Text Box 2">
            <a:extLst>
              <a:ext uri="{FF2B5EF4-FFF2-40B4-BE49-F238E27FC236}">
                <a16:creationId xmlns:a16="http://schemas.microsoft.com/office/drawing/2014/main" id="{4F0EBABE-B601-33A3-DF23-C3B35295B96C}"/>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a:extLst>
              <a:ext uri="{FF2B5EF4-FFF2-40B4-BE49-F238E27FC236}">
                <a16:creationId xmlns:a16="http://schemas.microsoft.com/office/drawing/2014/main" id="{3BA1E50A-850B-8645-5035-6EEA065964E3}"/>
              </a:ext>
            </a:extLst>
          </p:cNvPr>
          <p:cNvSpPr txBox="1">
            <a:spLocks noGrp="1" noRot="1" noChangeAspect="1" noChangeArrowheads="1"/>
          </p:cNvSpPr>
          <p:nvPr>
            <p:ph type="sldImg"/>
          </p:nvPr>
        </p:nvSpPr>
        <p:spPr bwMode="auto">
          <a:xfrm>
            <a:off x="2143125" y="695325"/>
            <a:ext cx="257175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6" name="Text Box 2">
            <a:extLst>
              <a:ext uri="{FF2B5EF4-FFF2-40B4-BE49-F238E27FC236}">
                <a16:creationId xmlns:a16="http://schemas.microsoft.com/office/drawing/2014/main" id="{5F71495F-E573-A700-4334-C374626FD47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a:extLst>
              <a:ext uri="{FF2B5EF4-FFF2-40B4-BE49-F238E27FC236}">
                <a16:creationId xmlns:a16="http://schemas.microsoft.com/office/drawing/2014/main" id="{C2DF5548-4829-8274-230C-F4CDB39DB1E7}"/>
              </a:ext>
            </a:extLst>
          </p:cNvPr>
          <p:cNvSpPr txBox="1">
            <a:spLocks noGrp="1" noRot="1" noChangeAspect="1" noChangeArrowheads="1"/>
          </p:cNvSpPr>
          <p:nvPr>
            <p:ph type="sldImg"/>
          </p:nvPr>
        </p:nvSpPr>
        <p:spPr bwMode="auto">
          <a:xfrm>
            <a:off x="2143125" y="695325"/>
            <a:ext cx="257175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Text Box 2">
            <a:extLst>
              <a:ext uri="{FF2B5EF4-FFF2-40B4-BE49-F238E27FC236}">
                <a16:creationId xmlns:a16="http://schemas.microsoft.com/office/drawing/2014/main" id="{2FFDC9AC-9EEA-4680-EF0E-26BC1971E0E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a:extLst>
              <a:ext uri="{FF2B5EF4-FFF2-40B4-BE49-F238E27FC236}">
                <a16:creationId xmlns:a16="http://schemas.microsoft.com/office/drawing/2014/main" id="{9EB57415-1D39-3A17-D80C-AD97BC40A06C}"/>
              </a:ext>
            </a:extLst>
          </p:cNvPr>
          <p:cNvSpPr txBox="1">
            <a:spLocks noGrp="1" noRot="1" noChangeAspect="1" noChangeArrowheads="1"/>
          </p:cNvSpPr>
          <p:nvPr>
            <p:ph type="sldImg"/>
          </p:nvPr>
        </p:nvSpPr>
        <p:spPr bwMode="auto">
          <a:xfrm>
            <a:off x="2143125" y="695325"/>
            <a:ext cx="257175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Text Box 2">
            <a:extLst>
              <a:ext uri="{FF2B5EF4-FFF2-40B4-BE49-F238E27FC236}">
                <a16:creationId xmlns:a16="http://schemas.microsoft.com/office/drawing/2014/main" id="{8D3C7B6A-29E5-4585-0F1E-32FD7C9B56D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a:extLst>
              <a:ext uri="{FF2B5EF4-FFF2-40B4-BE49-F238E27FC236}">
                <a16:creationId xmlns:a16="http://schemas.microsoft.com/office/drawing/2014/main" id="{B3A10701-A859-F4E6-BA78-A2A73B08263C}"/>
              </a:ext>
            </a:extLst>
          </p:cNvPr>
          <p:cNvSpPr txBox="1">
            <a:spLocks noGrp="1" noRot="1" noChangeAspect="1" noChangeArrowheads="1"/>
          </p:cNvSpPr>
          <p:nvPr>
            <p:ph type="sldImg"/>
          </p:nvPr>
        </p:nvSpPr>
        <p:spPr bwMode="auto">
          <a:xfrm>
            <a:off x="2143125" y="695325"/>
            <a:ext cx="257175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Text Box 2">
            <a:extLst>
              <a:ext uri="{FF2B5EF4-FFF2-40B4-BE49-F238E27FC236}">
                <a16:creationId xmlns:a16="http://schemas.microsoft.com/office/drawing/2014/main" id="{E4069F2E-CDB4-F4F3-741C-C7124D9A52F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a:extLst>
              <a:ext uri="{FF2B5EF4-FFF2-40B4-BE49-F238E27FC236}">
                <a16:creationId xmlns:a16="http://schemas.microsoft.com/office/drawing/2014/main" id="{127F3B20-AC73-1390-F076-88EF3418101B}"/>
              </a:ext>
            </a:extLst>
          </p:cNvPr>
          <p:cNvSpPr txBox="1">
            <a:spLocks noGrp="1" noRot="1" noChangeAspect="1" noChangeArrowheads="1"/>
          </p:cNvSpPr>
          <p:nvPr>
            <p:ph type="sldImg"/>
          </p:nvPr>
        </p:nvSpPr>
        <p:spPr bwMode="auto">
          <a:xfrm>
            <a:off x="2143125" y="695325"/>
            <a:ext cx="257175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Text Box 2">
            <a:extLst>
              <a:ext uri="{FF2B5EF4-FFF2-40B4-BE49-F238E27FC236}">
                <a16:creationId xmlns:a16="http://schemas.microsoft.com/office/drawing/2014/main" id="{34DCCB80-2F10-7282-8A26-738D3E6B37F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kumimoji="1" lang="en-US" sz="1200" kern="1200" dirty="0">
                <a:solidFill>
                  <a:schemeClr val="tx1"/>
                </a:solidFill>
                <a:effectLst/>
                <a:latin typeface="Arial" pitchFamily="-108" charset="0"/>
                <a:ea typeface="ＭＳ Ｐゴシック" pitchFamily="-110" charset="-128"/>
                <a:cs typeface="ＭＳ Ｐゴシック" pitchFamily="-110" charset="-128"/>
              </a:rPr>
              <a:t>Palm Sunday</a:t>
            </a:r>
            <a:r>
              <a:rPr kumimoji="1" lang="en-US" sz="1200" kern="1200" baseline="0" dirty="0">
                <a:solidFill>
                  <a:schemeClr val="tx1"/>
                </a:solidFill>
                <a:effectLst/>
                <a:latin typeface="Arial" pitchFamily="-108" charset="0"/>
                <a:ea typeface="ＭＳ Ｐゴシック" pitchFamily="-110" charset="-128"/>
                <a:cs typeface="ＭＳ Ｐゴシック" pitchFamily="-110" charset="-128"/>
              </a:rPr>
              <a:t> </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is an interesting name for the day, isn</a:t>
            </a:r>
            <a:r>
              <a:rPr kumimoji="1" lang="uk-UA" sz="1200" kern="1200" dirty="0">
                <a:solidFill>
                  <a:schemeClr val="tx1"/>
                </a:solidFill>
                <a:effectLst/>
                <a:latin typeface="Arial" pitchFamily="-108" charset="0"/>
                <a:ea typeface="ＭＳ Ｐゴシック" pitchFamily="-110" charset="-128"/>
                <a:cs typeface="ＭＳ Ｐゴシック" pitchFamily="-110" charset="-128"/>
              </a:rPr>
              <a:t>'</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t it?</a:t>
            </a:r>
            <a:r>
              <a:rPr lang="en-SG" dirty="0">
                <a:effectLst/>
              </a:rPr>
              <a:t> </a:t>
            </a:r>
          </a:p>
          <a:p>
            <a:pPr>
              <a:spcBef>
                <a:spcPct val="0"/>
              </a:spcBef>
            </a:pPr>
            <a:r>
              <a:rPr lang="en-SG" dirty="0">
                <a:effectLst/>
                <a:latin typeface="Calibri" charset="0"/>
              </a:rPr>
              <a:t>________</a:t>
            </a:r>
          </a:p>
          <a:p>
            <a:pPr>
              <a:spcBef>
                <a:spcPct val="0"/>
              </a:spcBef>
            </a:pPr>
            <a:r>
              <a:rPr lang="en-SG" dirty="0">
                <a:effectLst/>
                <a:latin typeface="Calibri" charset="0"/>
              </a:rPr>
              <a:t>Common-427</a:t>
            </a:r>
          </a:p>
          <a:p>
            <a:r>
              <a:rPr lang="en-US" dirty="0"/>
              <a:t>NS-01-Matt15-28-slide 131</a:t>
            </a:r>
          </a:p>
          <a:p>
            <a:r>
              <a:rPr lang="en-US" dirty="0"/>
              <a:t>NS-02-Mark9-16-slide 96</a:t>
            </a:r>
          </a:p>
          <a:p>
            <a:r>
              <a:rPr lang="en-US" dirty="0"/>
              <a:t>NS-03-Luke13-24-slide 94</a:t>
            </a:r>
          </a:p>
          <a:p>
            <a:r>
              <a:rPr lang="en-US" dirty="0"/>
              <a:t>NS-04-John12-21-slide 23</a:t>
            </a:r>
          </a:p>
          <a:p>
            <a:pPr>
              <a:spcBef>
                <a:spcPct val="0"/>
              </a:spcBef>
            </a:pP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40B94A39-A832-7E4A-92E2-7742786B7818}" type="slidenum">
              <a:rPr lang="en-US">
                <a:solidFill>
                  <a:prstClr val="black"/>
                </a:solidFill>
              </a:rPr>
              <a:pPr/>
              <a:t>109</a:t>
            </a:fld>
            <a:endParaRPr lang="en-US">
              <a:solidFill>
                <a:prstClr val="black"/>
              </a:solidFill>
            </a:endParaRPr>
          </a:p>
        </p:txBody>
      </p:sp>
    </p:spTree>
    <p:extLst>
      <p:ext uri="{BB962C8B-B14F-4D97-AF65-F5344CB8AC3E}">
        <p14:creationId xmlns:p14="http://schemas.microsoft.com/office/powerpoint/2010/main" val="3335478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0335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24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We know that today recalls the palm branches waved at Jesus as he entered Jerusalem at the beginning of his last week of his life.  Yet the focus really isn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the </a:t>
            </a:r>
            <a:r>
              <a:rPr lang="en-US" sz="1200" i="1" kern="1200" dirty="0">
                <a:solidFill>
                  <a:schemeClr val="tx1"/>
                </a:solidFill>
                <a:effectLst/>
                <a:latin typeface="+mn-lt"/>
                <a:ea typeface="+mn-ea"/>
                <a:cs typeface="+mn-cs"/>
              </a:rPr>
              <a:t>tree</a:t>
            </a:r>
            <a:r>
              <a:rPr lang="en-US" sz="1200" kern="1200" dirty="0">
                <a:solidFill>
                  <a:schemeClr val="tx1"/>
                </a:solidFill>
                <a:effectLst/>
                <a:latin typeface="+mn-lt"/>
                <a:ea typeface="+mn-ea"/>
                <a:cs typeface="+mn-cs"/>
              </a:rPr>
              <a:t> palms, but the </a:t>
            </a:r>
            <a:r>
              <a:rPr lang="en-US" sz="1200" i="1" kern="1200" dirty="0">
                <a:solidFill>
                  <a:schemeClr val="tx1"/>
                </a:solidFill>
                <a:effectLst/>
                <a:latin typeface="+mn-lt"/>
                <a:ea typeface="+mn-ea"/>
                <a:cs typeface="+mn-cs"/>
              </a:rPr>
              <a:t>hand</a:t>
            </a:r>
            <a:r>
              <a:rPr lang="en-US" sz="1200" kern="1200" dirty="0">
                <a:solidFill>
                  <a:schemeClr val="tx1"/>
                </a:solidFill>
                <a:effectLst/>
                <a:latin typeface="+mn-lt"/>
                <a:ea typeface="+mn-ea"/>
                <a:cs typeface="+mn-cs"/>
              </a:rPr>
              <a:t> palms of Jesus that would stretch out on a cross but a few days later. </a:t>
            </a:r>
            <a:endParaRPr lang="en-US" dirty="0">
              <a:latin typeface="Calibri" charset="0"/>
            </a:endParaRPr>
          </a:p>
        </p:txBody>
      </p:sp>
      <p:sp>
        <p:nvSpPr>
          <p:cNvPr id="1024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568DFD0D-7E45-3B40-BB26-E6844740DDC0}" type="slidenum">
              <a:rPr lang="en-US">
                <a:solidFill>
                  <a:prstClr val="black"/>
                </a:solidFill>
              </a:rPr>
              <a:pPr/>
              <a:t>110</a:t>
            </a:fld>
            <a:endParaRPr lang="en-US">
              <a:solidFill>
                <a:prstClr val="black"/>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Tree palms were but a prelude to the cross</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Even the alternate name—Triumphant Entry—is also perplexing</a:t>
            </a:r>
            <a:r>
              <a:rPr lang="en-SG" sz="1200" kern="1200" dirty="0">
                <a:solidFill>
                  <a:schemeClr val="tx1"/>
                </a:solidFill>
                <a:effectLst/>
                <a:latin typeface="+mn-lt"/>
                <a:ea typeface="+mn-ea"/>
                <a:cs typeface="+mn-cs"/>
              </a:rPr>
              <a:t>.</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40B94A39-A832-7E4A-92E2-7742786B7818}" type="slidenum">
              <a:rPr lang="en-US">
                <a:solidFill>
                  <a:prstClr val="black"/>
                </a:solidFill>
              </a:rPr>
              <a:pPr/>
              <a:t>112</a:t>
            </a:fld>
            <a:endParaRPr lang="en-US">
              <a:solidFill>
                <a:prstClr val="black"/>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True, Jesus rode into Jesus and the crowds cheered his arrival.</a:t>
            </a:r>
            <a:r>
              <a:rPr lang="en-SG" dirty="0">
                <a:effectLst/>
              </a:rPr>
              <a:t> </a:t>
            </a:r>
            <a:endParaRPr lang="en-US" dirty="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Matthew 21:9 says the crowds that went ahead of him and those that followed shouted,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Hosanna to the Song of David!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Blessed is he who comes in the name of the Lord!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Hosanna in the highest!</a:t>
            </a:r>
            <a:r>
              <a:rPr lang="ru-RU" sz="1200" kern="1200" dirty="0">
                <a:solidFill>
                  <a:schemeClr val="tx1"/>
                </a:solidFill>
                <a:effectLst/>
                <a:latin typeface="+mn-lt"/>
                <a:ea typeface="+mn-ea"/>
                <a:cs typeface="+mn-cs"/>
              </a:rPr>
              <a:t>"</a:t>
            </a:r>
            <a:r>
              <a:rPr lang="en-SG" dirty="0">
                <a:effectLst/>
              </a:rPr>
              <a:t> </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40B94A39-A832-7E4A-92E2-7742786B7818}" type="slidenum">
              <a:rPr lang="en-US">
                <a:solidFill>
                  <a:prstClr val="black"/>
                </a:solidFill>
              </a:rPr>
              <a:pPr/>
              <a:t>114</a:t>
            </a:fld>
            <a:endParaRPr lang="en-US">
              <a:solidFill>
                <a:prstClr val="black"/>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Normally a king rode into the city as the victor over his enemies, while that very week would culminate in Jesus</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death on Friday, which we call Good Friday</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that name is equally puzzling.  Why is Good Friday called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r>
              <a:rPr lang="en-SG" dirty="0">
                <a:effectLst/>
              </a:rPr>
              <a:t> </a:t>
            </a:r>
          </a:p>
          <a:p>
            <a:r>
              <a:rPr lang="en-SG" dirty="0"/>
              <a:t>Our leader died on that day, so it seems strange to call the day </a:t>
            </a:r>
            <a:r>
              <a:rPr lang="ru-RU" dirty="0"/>
              <a:t>"</a:t>
            </a:r>
            <a:r>
              <a:rPr lang="en-SG" dirty="0"/>
              <a:t>good.</a:t>
            </a:r>
            <a:r>
              <a:rPr lang="ru-RU" dirty="0"/>
              <a:t>"</a:t>
            </a:r>
            <a:r>
              <a:rPr lang="en-SG" dirty="0"/>
              <a:t>  No other religion refers to the death of their leader as </a:t>
            </a:r>
            <a:r>
              <a:rPr lang="ru-RU" dirty="0"/>
              <a:t>"</a:t>
            </a:r>
            <a:r>
              <a:rPr lang="en-SG" dirty="0"/>
              <a:t>good.</a:t>
            </a:r>
            <a:r>
              <a:rPr lang="ru-RU" dirty="0"/>
              <a:t>"</a:t>
            </a:r>
            <a:endParaRPr lang="en-SG" dirty="0"/>
          </a:p>
          <a:p>
            <a:r>
              <a:rPr lang="en-SG" dirty="0"/>
              <a:t>We believe that his death was good.  How was that?</a:t>
            </a:r>
          </a:p>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116</a:t>
            </a:fld>
            <a:endParaRPr lang="en-US">
              <a:solidFill>
                <a:prstClr val="black"/>
              </a:solidFill>
              <a:latin typeface="Calibri"/>
            </a:endParaRPr>
          </a:p>
        </p:txBody>
      </p:sp>
    </p:spTree>
    <p:extLst>
      <p:ext uri="{BB962C8B-B14F-4D97-AF65-F5344CB8AC3E}">
        <p14:creationId xmlns:p14="http://schemas.microsoft.com/office/powerpoint/2010/main" val="121136806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0369F5-840B-3640-8B7E-16ABC71C3D1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73442" name="Rectangle 1026"/>
          <p:cNvSpPr>
            <a:spLocks noGrp="1" noRot="1" noChangeAspect="1" noChangeArrowheads="1" noTextEdit="1"/>
          </p:cNvSpPr>
          <p:nvPr>
            <p:ph type="sldImg"/>
          </p:nvPr>
        </p:nvSpPr>
        <p:spPr>
          <a:ln/>
        </p:spPr>
      </p:sp>
      <p:sp>
        <p:nvSpPr>
          <p:cNvPr id="573443"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Jesus invested his final week in Jerusalem and Bethany east of it, going back and forth from Bethany to the city in a purposeful series of events designed to end in his crucifixion and resurrection.</a:t>
            </a: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Common-432</a:t>
            </a:r>
          </a:p>
          <a:p>
            <a:pPr eaLnBrk="1" hangingPunct="1"/>
            <a:r>
              <a:rPr lang="en-US" dirty="0">
                <a:latin typeface="Times New Roman" charset="0"/>
                <a:ea typeface="ＭＳ Ｐゴシック" charset="0"/>
                <a:cs typeface="ＭＳ Ｐゴシック" charset="0"/>
              </a:rPr>
              <a:t>LC-00-NT Chronology-43</a:t>
            </a:r>
          </a:p>
          <a:p>
            <a:pPr eaLnBrk="1" hangingPunct="1"/>
            <a:r>
              <a:rPr lang="en-US" dirty="0">
                <a:latin typeface="Times New Roman" charset="0"/>
                <a:ea typeface="ＭＳ Ｐゴシック" charset="0"/>
                <a:cs typeface="ＭＳ Ｐゴシック" charset="0"/>
              </a:rPr>
              <a:t>NS-01-Matt15-28-slide 139</a:t>
            </a:r>
          </a:p>
          <a:p>
            <a:pPr eaLnBrk="1" hangingPunct="1"/>
            <a:r>
              <a:rPr lang="en-US" dirty="0">
                <a:latin typeface="Times New Roman" charset="0"/>
                <a:ea typeface="ＭＳ Ｐゴシック" charset="0"/>
                <a:cs typeface="ＭＳ Ｐゴシック" charset="0"/>
              </a:rPr>
              <a:t>NS-02-Mark9-16-slide 105</a:t>
            </a:r>
          </a:p>
          <a:p>
            <a:pPr eaLnBrk="1" hangingPunct="1"/>
            <a:r>
              <a:rPr lang="en-US" dirty="0">
                <a:latin typeface="Times New Roman" charset="0"/>
                <a:ea typeface="ＭＳ Ｐゴシック" charset="0"/>
                <a:cs typeface="ＭＳ Ｐゴシック" charset="0"/>
              </a:rPr>
              <a:t>NS-03-Luke13-24-slide 224</a:t>
            </a:r>
          </a:p>
          <a:p>
            <a:pPr eaLnBrk="1" hangingPunct="1"/>
            <a:r>
              <a:rPr lang="en-US" dirty="0">
                <a:latin typeface="Times New Roman" charset="0"/>
                <a:ea typeface="ＭＳ Ｐゴシック" charset="0"/>
                <a:cs typeface="ＭＳ Ｐゴシック" charset="0"/>
              </a:rPr>
              <a:t>NS-04-John12-21-slide 295</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Lucida Grande" panose="020B0600040502020204" pitchFamily="34" charset="0"/>
              </a:rPr>
              <a:t>The Widow’s Mites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12:41</a:t>
            </a:r>
            <a:r>
              <a:rPr lang="en-US" dirty="0">
                <a:effectLst/>
                <a:latin typeface="Lucida Grande" panose="020B0600040502020204" pitchFamily="34" charset="0"/>
              </a:rPr>
              <a:t>   And He sat down opposite the treasury, and began observing how the people were putting money into the treasury; and many rich people were putting in large sums. </a:t>
            </a:r>
            <a:r>
              <a:rPr lang="en-US" b="1" baseline="30000" dirty="0">
                <a:solidFill>
                  <a:srgbClr val="006699"/>
                </a:solidFill>
                <a:effectLst/>
                <a:latin typeface="Helvetica Neue" panose="02000503000000020004" pitchFamily="2" charset="0"/>
              </a:rPr>
              <a:t>42</a:t>
            </a:r>
            <a:r>
              <a:rPr lang="en-US" dirty="0">
                <a:effectLst/>
                <a:latin typeface="Lucida Grande" panose="020B0600040502020204" pitchFamily="34" charset="0"/>
              </a:rPr>
              <a:t> A poor widow came and put in two </a:t>
            </a:r>
            <a:r>
              <a:rPr lang="en-US" baseline="30000" dirty="0">
                <a:effectLst/>
                <a:latin typeface="Lucida Grande" panose="020B0600040502020204" pitchFamily="34" charset="0"/>
              </a:rPr>
              <a:t>1</a:t>
            </a:r>
            <a:r>
              <a:rPr lang="en-US" dirty="0">
                <a:effectLst/>
                <a:latin typeface="Lucida Grande" panose="020B0600040502020204" pitchFamily="34" charset="0"/>
              </a:rPr>
              <a:t>small copper coins, which amount to a cent. </a:t>
            </a:r>
            <a:r>
              <a:rPr lang="en-US" b="1" baseline="30000" dirty="0">
                <a:solidFill>
                  <a:srgbClr val="006699"/>
                </a:solidFill>
                <a:effectLst/>
                <a:latin typeface="Helvetica Neue" panose="02000503000000020004" pitchFamily="2" charset="0"/>
              </a:rPr>
              <a:t>43</a:t>
            </a:r>
            <a:r>
              <a:rPr lang="en-US" dirty="0">
                <a:effectLst/>
                <a:latin typeface="Lucida Grande" panose="020B0600040502020204" pitchFamily="34" charset="0"/>
              </a:rPr>
              <a:t> Calling His disciples to Him, He said to them, </a:t>
            </a:r>
            <a:r>
              <a:rPr lang="en-US" dirty="0">
                <a:solidFill>
                  <a:srgbClr val="FF2500"/>
                </a:solidFill>
                <a:effectLst/>
                <a:latin typeface="Lucida Grande" panose="020B0600040502020204" pitchFamily="34" charset="0"/>
              </a:rPr>
              <a:t>“Truly I say to you, this poor widow put in more than all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the contributors to the treasury;</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44</a:t>
            </a:r>
            <a:r>
              <a:rPr lang="en-US" dirty="0">
                <a:solidFill>
                  <a:srgbClr val="FF2500"/>
                </a:solidFill>
                <a:effectLst/>
                <a:latin typeface="Lucida Grande" panose="020B0600040502020204" pitchFamily="34" charset="0"/>
              </a:rPr>
              <a:t> for they all put in out of their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surplus, but she, out of her poverty, put in all she owned, </a:t>
            </a:r>
            <a:r>
              <a:rPr lang="en-US" baseline="30000" dirty="0">
                <a:solidFill>
                  <a:srgbClr val="FF2500"/>
                </a:solidFill>
                <a:effectLst/>
                <a:latin typeface="Lucida Grande" panose="020B0600040502020204" pitchFamily="34" charset="0"/>
              </a:rPr>
              <a:t>2</a:t>
            </a:r>
            <a:r>
              <a:rPr lang="en-US" dirty="0">
                <a:solidFill>
                  <a:srgbClr val="FF2500"/>
                </a:solidFill>
                <a:effectLst/>
                <a:latin typeface="Lucida Grande" panose="020B0600040502020204" pitchFamily="34" charset="0"/>
              </a:rPr>
              <a:t>all she had to live on.”</a:t>
            </a:r>
            <a:endParaRPr lang="en-US" dirty="0">
              <a:effectLst/>
              <a:latin typeface="Lucida Grande" panose="020B0600040502020204" pitchFamily="34" charset="0"/>
            </a:endParaRPr>
          </a:p>
          <a:p>
            <a:endParaRPr lang="en-US" dirty="0">
              <a:effectLst/>
              <a:latin typeface="Lucida Grande" panose="020B0600040502020204" pitchFamily="34" charset="0"/>
            </a:endParaRPr>
          </a:p>
          <a:p>
            <a:r>
              <a:rPr lang="en-US" dirty="0">
                <a:effectLst/>
                <a:latin typeface="Lucida Grande" panose="020B0600040502020204" pitchFamily="34" charset="0"/>
              </a:rPr>
              <a:t>The Widow’s Gift</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21:1</a:t>
            </a:r>
            <a:r>
              <a:rPr lang="en-US" dirty="0">
                <a:solidFill>
                  <a:srgbClr val="000000"/>
                </a:solidFill>
                <a:effectLst/>
                <a:latin typeface="Lucida Grande" panose="020B0600040502020204" pitchFamily="34" charset="0"/>
              </a:rPr>
              <a:t>   And He looked up and saw the rich putting their gifts into the treasury. </a:t>
            </a:r>
            <a:r>
              <a:rPr lang="en-US" b="1" baseline="30000" dirty="0">
                <a:solidFill>
                  <a:srgbClr val="006699"/>
                </a:solidFill>
                <a:effectLst/>
                <a:latin typeface="Helvetica Neue" panose="02000503000000020004" pitchFamily="2" charset="0"/>
              </a:rPr>
              <a:t>2</a:t>
            </a:r>
            <a:r>
              <a:rPr lang="en-US" dirty="0">
                <a:solidFill>
                  <a:srgbClr val="000000"/>
                </a:solidFill>
                <a:effectLst/>
                <a:latin typeface="Lucida Grande" panose="020B0600040502020204" pitchFamily="34" charset="0"/>
              </a:rPr>
              <a:t> And He saw a poor widow putting in two small copper coins. </a:t>
            </a:r>
            <a:r>
              <a:rPr lang="en-US" b="1" baseline="30000" dirty="0">
                <a:solidFill>
                  <a:srgbClr val="006699"/>
                </a:solidFill>
                <a:effectLst/>
                <a:latin typeface="Helvetica Neue" panose="02000503000000020004" pitchFamily="2" charset="0"/>
              </a:rPr>
              <a:t>3</a:t>
            </a:r>
            <a:r>
              <a:rPr lang="en-US" dirty="0">
                <a:solidFill>
                  <a:srgbClr val="000000"/>
                </a:solidFill>
                <a:effectLst/>
                <a:latin typeface="Lucida Grande" panose="020B0600040502020204" pitchFamily="34" charset="0"/>
              </a:rPr>
              <a:t> And He said, </a:t>
            </a:r>
            <a:r>
              <a:rPr lang="en-US" dirty="0">
                <a:solidFill>
                  <a:srgbClr val="FF2500"/>
                </a:solidFill>
                <a:effectLst/>
                <a:latin typeface="Lucida Grande" panose="020B0600040502020204" pitchFamily="34" charset="0"/>
              </a:rPr>
              <a:t>“Truly I say to you, this poor widow put in more than all of them;</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a:t>
            </a:r>
            <a:r>
              <a:rPr lang="en-US" dirty="0">
                <a:solidFill>
                  <a:srgbClr val="FF2500"/>
                </a:solidFill>
                <a:effectLst/>
                <a:latin typeface="Lucida Grande" panose="020B0600040502020204" pitchFamily="34" charset="0"/>
              </a:rPr>
              <a:t> for they all out of their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surplus put into the </a:t>
            </a:r>
            <a:r>
              <a:rPr lang="en-US" baseline="30000" dirty="0">
                <a:solidFill>
                  <a:srgbClr val="FF2500"/>
                </a:solidFill>
                <a:effectLst/>
                <a:latin typeface="Lucida Grande" panose="020B0600040502020204" pitchFamily="34" charset="0"/>
              </a:rPr>
              <a:t>2</a:t>
            </a:r>
            <a:r>
              <a:rPr lang="en-US" dirty="0">
                <a:solidFill>
                  <a:srgbClr val="FF2500"/>
                </a:solidFill>
                <a:effectLst/>
                <a:latin typeface="Lucida Grande" panose="020B0600040502020204" pitchFamily="34" charset="0"/>
              </a:rPr>
              <a:t>offering; but she out of her poverty put in all </a:t>
            </a:r>
            <a:r>
              <a:rPr lang="en-US" baseline="30000" dirty="0">
                <a:solidFill>
                  <a:srgbClr val="FF2500"/>
                </a:solidFill>
                <a:effectLst/>
                <a:latin typeface="Lucida Grande" panose="020B0600040502020204" pitchFamily="34" charset="0"/>
              </a:rPr>
              <a:t>3</a:t>
            </a:r>
            <a:r>
              <a:rPr lang="en-US" dirty="0">
                <a:solidFill>
                  <a:srgbClr val="FF2500"/>
                </a:solidFill>
                <a:effectLst/>
                <a:latin typeface="Lucida Grande" panose="020B0600040502020204" pitchFamily="34" charset="0"/>
              </a:rPr>
              <a:t>that she had to live on.”</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55B0B5-E42E-4986-80AC-A7650ED7D9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09551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a:extLst>
              <a:ext uri="{FF2B5EF4-FFF2-40B4-BE49-F238E27FC236}">
                <a16:creationId xmlns:a16="http://schemas.microsoft.com/office/drawing/2014/main" id="{F935D696-0D03-AFE8-6816-F2ABE37F3547}"/>
              </a:ext>
            </a:extLst>
          </p:cNvPr>
          <p:cNvSpPr>
            <a:spLocks noGrp="1" noRot="1" noChangeAspect="1"/>
          </p:cNvSpPr>
          <p:nvPr>
            <p:ph type="sldImg"/>
          </p:nvPr>
        </p:nvSpPr>
        <p:spPr>
          <a:solidFill>
            <a:srgbClr val="FFFFFF"/>
          </a:solidFill>
          <a:ln/>
        </p:spPr>
      </p:sp>
      <p:sp>
        <p:nvSpPr>
          <p:cNvPr id="332803" name="Notes Placeholder 2">
            <a:extLst>
              <a:ext uri="{FF2B5EF4-FFF2-40B4-BE49-F238E27FC236}">
                <a16:creationId xmlns:a16="http://schemas.microsoft.com/office/drawing/2014/main" id="{905523A6-7A97-3EED-A731-874CE9A9C3AB}"/>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What do you think is the most important thing we do as a church?  Worship? Evangelism? Fellowship? Bible study?  Prayer? When I was a pastor, a man inquiring about our church asked me, “So what is most important to your church?  What is unique?”  If he had asked you, what would you have said?  I told him one word: LOVE!</a:t>
            </a:r>
            <a:endParaRPr lang="en-US"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One of the teachers of religious law was standing there listening to Jesus debate. He realized that Jesus had answered well, so he asked, “Of all the commandments, which is the most important?”</a:t>
            </a:r>
            <a:r>
              <a:rPr lang="en-US" altLang="en-US" i="1" dirty="0">
                <a:latin typeface="Arial" panose="020B0604020202020204" pitchFamily="34" charset="0"/>
                <a:ea typeface="ＭＳ Ｐゴシック" panose="020B0600070205080204" pitchFamily="34" charset="-128"/>
                <a:cs typeface="Arial" panose="020B0604020202020204" pitchFamily="34" charset="0"/>
              </a:rPr>
              <a:t> </a:t>
            </a:r>
          </a:p>
          <a:p>
            <a:pPr eaLnBrk="1" hangingPunct="1"/>
            <a:r>
              <a:rPr lang="en-US" altLang="en-US" i="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________</a:t>
            </a:r>
          </a:p>
          <a:p>
            <a:pPr eaLnBrk="1" hangingPunct="1"/>
            <a:r>
              <a:rPr lang="en-US" dirty="0">
                <a:latin typeface="Times New Roman" charset="0"/>
                <a:ea typeface="ＭＳ Ｐゴシック" charset="0"/>
                <a:cs typeface="ＭＳ Ｐゴシック" charset="0"/>
              </a:rPr>
              <a:t>LC-06-Presentation-113</a:t>
            </a:r>
          </a:p>
          <a:p>
            <a:pPr eaLnBrk="1" hangingPunct="1"/>
            <a:r>
              <a:rPr lang="en-US" dirty="0">
                <a:latin typeface="Times New Roman" charset="0"/>
                <a:ea typeface="ＭＳ Ｐゴシック" charset="0"/>
                <a:cs typeface="ＭＳ Ｐゴシック" charset="0"/>
              </a:rPr>
              <a:t>NS-01-Matt15-28-slide 143</a:t>
            </a:r>
          </a:p>
          <a:p>
            <a:pPr eaLnBrk="1" hangingPunct="1"/>
            <a:r>
              <a:rPr lang="en-US" dirty="0">
                <a:latin typeface="Arial" charset="0"/>
                <a:ea typeface="ＭＳ Ｐゴシック" charset="0"/>
                <a:cs typeface="Arial"/>
              </a:rPr>
              <a:t>NS-02-Mark9-16-slide 107</a:t>
            </a:r>
            <a:endParaRPr lang="en-US" dirty="0">
              <a:latin typeface="Arial"/>
              <a:ea typeface="ＭＳ Ｐゴシック" charset="0"/>
              <a:cs typeface="Arial"/>
            </a:endParaRPr>
          </a:p>
        </p:txBody>
      </p:sp>
      <p:sp>
        <p:nvSpPr>
          <p:cNvPr id="332804" name="Slide Number Placeholder 3">
            <a:extLst>
              <a:ext uri="{FF2B5EF4-FFF2-40B4-BE49-F238E27FC236}">
                <a16:creationId xmlns:a16="http://schemas.microsoft.com/office/drawing/2014/main" id="{27274E2B-FC37-446C-33A7-E7AC2F855A0F}"/>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7B8B430-2599-CC49-8009-C4A47968D58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the disciples respond?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0378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She obviously could not see beyond herself.</a:t>
            </a:r>
          </a:p>
          <a:p>
            <a:pPr eaLnBrk="1" hangingPunct="1"/>
            <a:r>
              <a:rPr lang="en-US" altLang="en-US" i="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________</a:t>
            </a:r>
          </a:p>
          <a:p>
            <a:pPr eaLnBrk="1" hangingPunct="1"/>
            <a:r>
              <a:rPr lang="en-US" dirty="0">
                <a:latin typeface="Times New Roman" charset="0"/>
                <a:ea typeface="ＭＳ Ｐゴシック" charset="0"/>
                <a:cs typeface="ＭＳ Ｐゴシック" charset="0"/>
              </a:rPr>
              <a:t>NS-01-Matt15-28-slide 143</a:t>
            </a:r>
          </a:p>
          <a:p>
            <a:pPr eaLnBrk="1" hangingPunct="1"/>
            <a:r>
              <a:rPr lang="en-US" dirty="0">
                <a:latin typeface="Arial" charset="0"/>
                <a:ea typeface="ＭＳ Ｐゴシック" charset="0"/>
                <a:cs typeface="Arial"/>
              </a:rPr>
              <a:t>NS-02-Mark9-16-slide 107</a:t>
            </a:r>
            <a:endParaRPr lang="en-US" dirty="0">
              <a:latin typeface="Arial"/>
              <a:ea typeface="ＭＳ Ｐゴシック" charset="0"/>
              <a:cs typeface="Arial"/>
            </a:endParaRPr>
          </a:p>
          <a:p>
            <a:endParaRPr lang="en-US" dirty="0"/>
          </a:p>
        </p:txBody>
      </p:sp>
    </p:spTree>
    <p:extLst>
      <p:ext uri="{BB962C8B-B14F-4D97-AF65-F5344CB8AC3E}">
        <p14:creationId xmlns:p14="http://schemas.microsoft.com/office/powerpoint/2010/main" val="12697408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She died young through suicide.</a:t>
            </a:r>
          </a:p>
          <a:p>
            <a:pPr eaLnBrk="1" hangingPunct="1"/>
            <a:r>
              <a:rPr lang="en-US" altLang="en-US" i="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________</a:t>
            </a:r>
          </a:p>
          <a:p>
            <a:pPr eaLnBrk="1" hangingPunct="1"/>
            <a:r>
              <a:rPr lang="en-US" dirty="0">
                <a:latin typeface="Times New Roman" charset="0"/>
                <a:ea typeface="ＭＳ Ｐゴシック" charset="0"/>
                <a:cs typeface="ＭＳ Ｐゴシック" charset="0"/>
              </a:rPr>
              <a:t>NS-01-Matt15-28-slide 144</a:t>
            </a:r>
          </a:p>
          <a:p>
            <a:pPr eaLnBrk="1" hangingPunct="1"/>
            <a:r>
              <a:rPr lang="en-US" dirty="0">
                <a:latin typeface="Arial" charset="0"/>
                <a:ea typeface="ＭＳ Ｐゴシック" charset="0"/>
                <a:cs typeface="Arial"/>
              </a:rPr>
              <a:t>NS-02-Mark9-16-slide 109</a:t>
            </a:r>
            <a:endParaRPr lang="en-US" dirty="0"/>
          </a:p>
        </p:txBody>
      </p:sp>
    </p:spTree>
    <p:extLst>
      <p:ext uri="{BB962C8B-B14F-4D97-AF65-F5344CB8AC3E}">
        <p14:creationId xmlns:p14="http://schemas.microsoft.com/office/powerpoint/2010/main" val="367980731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a:extLst>
              <a:ext uri="{FF2B5EF4-FFF2-40B4-BE49-F238E27FC236}">
                <a16:creationId xmlns:a16="http://schemas.microsoft.com/office/drawing/2014/main" id="{6A28A142-26CC-183F-98F8-773220E3D8FA}"/>
              </a:ext>
            </a:extLst>
          </p:cNvPr>
          <p:cNvSpPr>
            <a:spLocks noGrp="1" noRot="1" noChangeAspect="1"/>
          </p:cNvSpPr>
          <p:nvPr>
            <p:ph type="sldImg"/>
          </p:nvPr>
        </p:nvSpPr>
        <p:spPr>
          <a:solidFill>
            <a:srgbClr val="FFFFFF"/>
          </a:solidFill>
          <a:ln/>
        </p:spPr>
      </p:sp>
      <p:sp>
        <p:nvSpPr>
          <p:cNvPr id="334851" name="Notes Placeholder 2">
            <a:extLst>
              <a:ext uri="{FF2B5EF4-FFF2-40B4-BE49-F238E27FC236}">
                <a16:creationId xmlns:a16="http://schemas.microsoft.com/office/drawing/2014/main" id="{34239985-4BFB-2F7B-A02F-548B56C7C9CD}"/>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One of the teachers of religious law was standing there listening to the debate. He realized that Jesus had answered well, so he asked, “Of all the commandments, which is the most important?”</a:t>
            </a:r>
            <a:r>
              <a:rPr lang="en-US" altLang="en-US" i="1" dirty="0">
                <a:latin typeface="Arial" panose="020B0604020202020204" pitchFamily="34" charset="0"/>
                <a:ea typeface="ＭＳ Ｐゴシック" panose="020B0600070205080204" pitchFamily="34" charset="-128"/>
              </a:rPr>
              <a:t>  Jesus answered…</a:t>
            </a:r>
          </a:p>
          <a:p>
            <a:pPr eaLnBrk="1" hangingPunct="1"/>
            <a:r>
              <a:rPr lang="en-US" dirty="0">
                <a:latin typeface="Arial"/>
                <a:ea typeface="ＭＳ Ｐゴシック" charset="0"/>
                <a:cs typeface="Arial"/>
              </a:rPr>
              <a:t>——————————</a:t>
            </a:r>
          </a:p>
          <a:p>
            <a:pPr eaLnBrk="1" hangingPunct="1"/>
            <a:r>
              <a:rPr lang="en-US" dirty="0">
                <a:latin typeface="Arial"/>
                <a:ea typeface="ＭＳ Ｐゴシック" charset="0"/>
                <a:cs typeface="Arial"/>
              </a:rPr>
              <a:t>Common-293</a:t>
            </a:r>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OS-05-Deut-154</a:t>
            </a:r>
          </a:p>
          <a:p>
            <a:pPr eaLnBrk="1" hangingPunct="1"/>
            <a:r>
              <a:rPr lang="en-US" dirty="0">
                <a:latin typeface="Times New Roman" charset="0"/>
                <a:ea typeface="ＭＳ Ｐゴシック" charset="0"/>
                <a:cs typeface="ＭＳ Ｐゴシック" charset="0"/>
              </a:rPr>
              <a:t>NS-01-Matt15-28-slide 146</a:t>
            </a:r>
          </a:p>
          <a:p>
            <a:pPr eaLnBrk="1" hangingPunct="1"/>
            <a:r>
              <a:rPr lang="en-US">
                <a:latin typeface="Arial" charset="0"/>
                <a:ea typeface="ＭＳ Ｐゴシック" charset="0"/>
                <a:cs typeface="Arial"/>
              </a:rPr>
              <a:t>NS-02-Mark9-16-slide 110</a:t>
            </a:r>
            <a:endParaRPr lang="en-US" dirty="0">
              <a:latin typeface="Arial"/>
              <a:ea typeface="ＭＳ Ｐゴシック" charset="0"/>
              <a:cs typeface="Arial"/>
            </a:endParaRPr>
          </a:p>
        </p:txBody>
      </p:sp>
      <p:sp>
        <p:nvSpPr>
          <p:cNvPr id="334852" name="Slide Number Placeholder 3">
            <a:extLst>
              <a:ext uri="{FF2B5EF4-FFF2-40B4-BE49-F238E27FC236}">
                <a16:creationId xmlns:a16="http://schemas.microsoft.com/office/drawing/2014/main" id="{00136597-97F4-481D-99C9-FF348A317B30}"/>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1A6322-495E-DC4E-A267-01C5F207E53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kumimoji="1" lang="en-US" sz="1200" kern="1200" dirty="0">
                <a:solidFill>
                  <a:schemeClr val="tx1"/>
                </a:solidFill>
                <a:effectLst/>
                <a:latin typeface="Arial"/>
                <a:ea typeface="ＭＳ Ｐゴシック" pitchFamily="-112" charset="-128"/>
                <a:cs typeface="Arial"/>
              </a:rPr>
              <a:t>Repentance will bring restoration in a church: God wants our church to really trust him</a:t>
            </a:r>
            <a:r>
              <a:rPr kumimoji="1" lang="en-SG" sz="1200" kern="1200" dirty="0">
                <a:solidFill>
                  <a:schemeClr val="tx1"/>
                </a:solidFill>
                <a:effectLst/>
                <a:latin typeface="Arial"/>
                <a:ea typeface="ＭＳ Ｐゴシック" pitchFamily="-112" charset="-128"/>
                <a:cs typeface="Arial"/>
              </a:rPr>
              <a:t>.</a:t>
            </a:r>
          </a:p>
          <a:p>
            <a:pPr eaLnBrk="1" hangingPunct="1"/>
            <a:r>
              <a:rPr lang="en-SG" dirty="0">
                <a:latin typeface="Arial"/>
                <a:ea typeface="ＭＳ Ｐゴシック" charset="0"/>
                <a:cs typeface="Arial"/>
              </a:rPr>
              <a:t>We still don’t see our need for him as we don’t see our need to pray.</a:t>
            </a:r>
          </a:p>
          <a:p>
            <a:pPr eaLnBrk="1" hangingPunct="1"/>
            <a:r>
              <a:rPr lang="en-SG" dirty="0">
                <a:latin typeface="Arial"/>
                <a:ea typeface="ＭＳ Ｐゴシック" charset="0"/>
                <a:cs typeface="Arial"/>
              </a:rPr>
              <a:t>We also need to be involved in his work: missions, teaching, accountability groups, finances, etc. </a:t>
            </a:r>
          </a:p>
          <a:p>
            <a:pPr eaLnBrk="1" hangingPunct="1"/>
            <a:endParaRPr lang="en-US" dirty="0">
              <a:latin typeface="Arial"/>
              <a:ea typeface="ＭＳ Ｐゴシック" charset="0"/>
              <a:cs typeface="Arial"/>
            </a:endParaRPr>
          </a:p>
          <a:p>
            <a:pPr eaLnBrk="1" hangingPunct="1"/>
            <a:r>
              <a:rPr lang="en-US" dirty="0">
                <a:latin typeface="Arial"/>
                <a:ea typeface="ＭＳ Ｐゴシック" charset="0"/>
                <a:cs typeface="Arial"/>
              </a:rPr>
              <a:t>——————————</a:t>
            </a:r>
          </a:p>
          <a:p>
            <a:pPr eaLnBrk="1" hangingPunct="1"/>
            <a:endParaRPr lang="en-US" dirty="0">
              <a:latin typeface="Arial"/>
              <a:ea typeface="ＭＳ Ｐゴシック" charset="0"/>
              <a:cs typeface="Arial"/>
            </a:endParaRPr>
          </a:p>
          <a:p>
            <a:pPr eaLnBrk="1" hangingPunct="1"/>
            <a:r>
              <a:rPr lang="en-US" dirty="0">
                <a:latin typeface="Arial"/>
                <a:ea typeface="ＭＳ Ｐゴシック" charset="0"/>
                <a:cs typeface="Arial"/>
              </a:rPr>
              <a:t>OS-29-Joel-128</a:t>
            </a:r>
          </a:p>
          <a:p>
            <a:pPr eaLnBrk="1" hangingPunct="1"/>
            <a:r>
              <a:rPr lang="en-US" dirty="0">
                <a:latin typeface="Arial" charset="0"/>
                <a:ea typeface="ＭＳ Ｐゴシック" charset="0"/>
                <a:cs typeface="ＭＳ Ｐゴシック" charset="0"/>
              </a:rPr>
              <a:t>OP-05-Deut-71</a:t>
            </a:r>
          </a:p>
        </p:txBody>
      </p:sp>
    </p:spTree>
    <p:extLst>
      <p:ext uri="{BB962C8B-B14F-4D97-AF65-F5344CB8AC3E}">
        <p14:creationId xmlns:p14="http://schemas.microsoft.com/office/powerpoint/2010/main" val="428150333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err="1"/>
              <a:t>FreeBibleImages.org</a:t>
            </a:r>
            <a:r>
              <a:rPr lang="en-US" dirty="0"/>
              <a:t> does what it says it does, offering photos and cartoons on narrative portions of Scripture. These are copyright-free as well and continually updated.</a:t>
            </a:r>
          </a:p>
          <a:p>
            <a:endParaRPr lang="en-US" dirty="0"/>
          </a:p>
          <a:p>
            <a:r>
              <a:rPr lang="en-US" dirty="0"/>
              <a:t>This 1980s song accurately narrates how Mary of Bethany anointed Jesus for his burial as no time would be available to perform these Jewish rites the next day when the body of Jesus was hastily buried.</a:t>
            </a:r>
          </a:p>
          <a:p>
            <a:r>
              <a:rPr lang="en-US" dirty="0"/>
              <a:t>______________</a:t>
            </a:r>
          </a:p>
          <a:p>
            <a:r>
              <a:rPr lang="en-US" dirty="0"/>
              <a:t>Common-431</a:t>
            </a:r>
          </a:p>
          <a:p>
            <a:r>
              <a:rPr lang="en-US" dirty="0"/>
              <a:t>BS-20-Study Tools-6</a:t>
            </a:r>
          </a:p>
          <a:p>
            <a:r>
              <a:rPr lang="en-US" dirty="0"/>
              <a:t>NS-01-Matt15-28-slide</a:t>
            </a:r>
          </a:p>
          <a:p>
            <a:r>
              <a:rPr lang="en-US" dirty="0"/>
              <a:t>NS-02-Mark9-16-slide </a:t>
            </a:r>
          </a:p>
          <a:p>
            <a:r>
              <a:rPr lang="en-US" dirty="0"/>
              <a:t>NS-04-John12-21-slide 5</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D456C3-71BC-CD47-A411-B0D1A05D205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46959971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Music background 1 of 2</a:t>
            </a:r>
          </a:p>
        </p:txBody>
      </p:sp>
      <p:sp>
        <p:nvSpPr>
          <p:cNvPr id="16387" name="Slide Number Placeholder 3"/>
          <p:cNvSpPr>
            <a:spLocks noGrp="1"/>
          </p:cNvSpPr>
          <p:nvPr>
            <p:ph type="sldNum" sz="quarter" idx="5"/>
          </p:nvPr>
        </p:nvSpPr>
        <p:spPr bwMode="auto">
          <a:noFill/>
          <a:ln>
            <a:miter lim="800000"/>
            <a:headEnd/>
            <a:tailEnd/>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241B2F-0C49-4BF9-87B1-D5CE6A1CEB71}"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Music background 1 of 2</a:t>
            </a:r>
          </a:p>
        </p:txBody>
      </p:sp>
      <p:sp>
        <p:nvSpPr>
          <p:cNvPr id="18435" name="Slide Number Placeholder 3"/>
          <p:cNvSpPr>
            <a:spLocks noGrp="1"/>
          </p:cNvSpPr>
          <p:nvPr>
            <p:ph type="sldNum" sz="quarter" idx="5"/>
          </p:nvPr>
        </p:nvSpPr>
        <p:spPr bwMode="auto">
          <a:noFill/>
          <a:ln>
            <a:miter lim="800000"/>
            <a:headEnd/>
            <a:tailEnd/>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F6F165-61F2-4FF9-AF58-5766FB64985C}"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7931273-8000-044B-B81E-FEDF7DB6ABC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spcBef>
                <a:spcPct val="0"/>
              </a:spcBef>
            </a:pPr>
            <a:r>
              <a:rPr lang="en-US" sz="2400" dirty="0">
                <a:latin typeface="Times New Roman" charset="0"/>
                <a:ea typeface="ＭＳ Ｐゴシック" charset="0"/>
                <a:cs typeface="ＭＳ Ｐゴシック" charset="0"/>
              </a:rPr>
              <a:t>John leaves out the many details of Passion Week noted in the Synoptics except his anointing and Triumphal Entry, choosing instead to highlight the prediction of his death and the unbelief of the leaders.</a:t>
            </a:r>
          </a:p>
          <a:p>
            <a:pPr>
              <a:spcBef>
                <a:spcPct val="0"/>
              </a:spcBef>
            </a:pPr>
            <a:r>
              <a:rPr lang="en-US" sz="2400" dirty="0">
                <a:latin typeface="Times New Roman" charset="0"/>
                <a:ea typeface="ＭＳ Ｐゴシック" charset="0"/>
                <a:cs typeface="ＭＳ Ｐゴシック" charset="0"/>
              </a:rPr>
              <a:t>____________</a:t>
            </a:r>
          </a:p>
          <a:p>
            <a:pPr>
              <a:spcBef>
                <a:spcPct val="0"/>
              </a:spcBef>
            </a:pPr>
            <a:r>
              <a:rPr lang="en-US" sz="2400" dirty="0">
                <a:latin typeface="Times New Roman" charset="0"/>
                <a:ea typeface="ＭＳ Ｐゴシック" charset="0"/>
                <a:cs typeface="ＭＳ Ｐゴシック" charset="0"/>
              </a:rPr>
              <a:t>Common-433</a:t>
            </a:r>
          </a:p>
          <a:p>
            <a:pPr eaLnBrk="1" hangingPunct="1"/>
            <a:r>
              <a:rPr lang="en-US" sz="2400" dirty="0">
                <a:latin typeface="Times New Roman" charset="0"/>
                <a:ea typeface="ＭＳ Ｐゴシック" charset="0"/>
                <a:cs typeface="ＭＳ Ｐゴシック" charset="0"/>
              </a:rPr>
              <a:t>NS-01-Matt15-28-slide 183</a:t>
            </a:r>
          </a:p>
          <a:p>
            <a:pPr eaLnBrk="1" hangingPunct="1"/>
            <a:r>
              <a:rPr lang="en-US" sz="2400" dirty="0">
                <a:latin typeface="Times New Roman" charset="0"/>
                <a:ea typeface="ＭＳ Ｐゴシック" charset="0"/>
                <a:cs typeface="ＭＳ Ｐゴシック" charset="0"/>
              </a:rPr>
              <a:t>NS-02-Mark9-16-slide 130</a:t>
            </a:r>
          </a:p>
          <a:p>
            <a:pPr eaLnBrk="1" hangingPunct="1"/>
            <a:r>
              <a:rPr lang="en-US" sz="2400" dirty="0">
                <a:latin typeface="Times New Roman" charset="0"/>
                <a:ea typeface="ＭＳ Ｐゴシック" charset="0"/>
                <a:cs typeface="ＭＳ Ｐゴシック" charset="0"/>
              </a:rPr>
              <a:t>NS-03-Luke13-24-slide 104</a:t>
            </a:r>
          </a:p>
          <a:p>
            <a:pPr eaLnBrk="1" hangingPunct="1"/>
            <a:r>
              <a:rPr lang="en-US" sz="2400" dirty="0">
                <a:latin typeface="Times New Roman" charset="0"/>
                <a:ea typeface="ＭＳ Ｐゴシック" charset="0"/>
                <a:cs typeface="ＭＳ Ｐゴシック" charset="0"/>
              </a:rPr>
              <a:t>NS-04-John12-21-slide 4</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7CBF2C-C978-6246-B7B6-C7D68BB496C5}" type="slidenum">
              <a:rPr lang="en-US" sz="1200">
                <a:solidFill>
                  <a:prstClr val="black"/>
                </a:solidFill>
              </a:rPr>
              <a:pPr/>
              <a:t>157</a:t>
            </a:fld>
            <a:endParaRPr lang="en-US" sz="1200">
              <a:solidFill>
                <a:prstClr val="black"/>
              </a:solidFill>
            </a:endParaRPr>
          </a:p>
        </p:txBody>
      </p:sp>
      <p:sp>
        <p:nvSpPr>
          <p:cNvPr id="419842" name="Rectangle 2"/>
          <p:cNvSpPr>
            <a:spLocks noGrp="1" noRot="1" noChangeAspect="1" noChangeArrowheads="1"/>
          </p:cNvSpPr>
          <p:nvPr>
            <p:ph type="sldImg"/>
          </p:nvPr>
        </p:nvSpPr>
        <p:spPr>
          <a:solidFill>
            <a:srgbClr val="FFFFFF"/>
          </a:solidFill>
          <a:ln/>
        </p:spPr>
      </p:sp>
      <p:sp>
        <p:nvSpPr>
          <p:cNvPr id="419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192845-2FE1-704A-937F-F8A638AB6EA5}" type="slidenum">
              <a:rPr lang="en-US" sz="1200">
                <a:solidFill>
                  <a:srgbClr val="000000"/>
                </a:solidFill>
                <a:latin typeface="Arial" charset="0"/>
              </a:rPr>
              <a:pPr eaLnBrk="1" hangingPunct="1"/>
              <a:t>158</a:t>
            </a:fld>
            <a:endParaRPr lang="en-US" sz="1200">
              <a:solidFill>
                <a:srgbClr val="000000"/>
              </a:solidFill>
              <a:latin typeface="Arial"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34.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4.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4.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4.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4.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4.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4.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4.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4.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34.xml"/><Relationship Id="rId4" Type="http://schemas.openxmlformats.org/officeDocument/2006/relationships/image" Target="../media/image23.jpeg"/></Relationships>
</file>

<file path=ppt/slideLayouts/_rels/slideLayout40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34.xml"/><Relationship Id="rId4" Type="http://schemas.openxmlformats.org/officeDocument/2006/relationships/image" Target="../media/image23.jpeg"/></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38"/>
            <a:ext cx="246062"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1"/>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pPr>
                <a:defRPr/>
              </a:pPr>
              <a:t>‹#›</a:t>
            </a:fld>
            <a:endParaRPr lang="en-US"/>
          </a:p>
        </p:txBody>
      </p:sp>
    </p:spTree>
    <p:extLst>
      <p:ext uri="{BB962C8B-B14F-4D97-AF65-F5344CB8AC3E}">
        <p14:creationId xmlns:p14="http://schemas.microsoft.com/office/powerpoint/2010/main" val="4207457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pPr>
                <a:defRPr/>
              </a:pPr>
              <a:t>‹#›</a:t>
            </a:fld>
            <a:endParaRPr lang="en-US"/>
          </a:p>
        </p:txBody>
      </p:sp>
    </p:spTree>
    <p:extLst>
      <p:ext uri="{BB962C8B-B14F-4D97-AF65-F5344CB8AC3E}">
        <p14:creationId xmlns:p14="http://schemas.microsoft.com/office/powerpoint/2010/main" val="30825728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a:prstGeom prst="rect">
            <a:avLst/>
          </a:prstGeom>
        </p:spPr>
        <p:txBody>
          <a:bodyPr lIns="91261" tIns="45631" rIns="91261" bIns="4563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11/9/25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07335717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261" tIns="45631" rIns="91261" bIns="45631"/>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11/9/25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159166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61" tIns="45631" rIns="91261" bIns="4563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11/9/25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853310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a:prstGeom prst="rect">
            <a:avLst/>
          </a:prstGeom>
        </p:spPr>
        <p:txBody>
          <a:bodyPr vert="eaVert" lIns="91261" tIns="45631" rIns="91261" bIns="4563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11/9/25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7584558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75"/>
            <a:ext cx="8229600" cy="5851525"/>
          </a:xfrm>
          <a:prstGeom prst="rect">
            <a:avLst/>
          </a:prstGeom>
          <a:noFill/>
          <a:ln>
            <a:noFill/>
          </a:ln>
        </p:spPr>
        <p:txBody>
          <a:bodyPr lIns="91244" tIns="91244" rIns="91244" bIns="91244" anchor="t" anchorCtr="0"/>
          <a:lstStyle>
            <a:lvl1pPr marL="342254" indent="-88721"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1546" indent="-31684"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0839" indent="25355"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597194" indent="25355"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3524" indent="25355"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09864" indent="-10141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66212" indent="-10141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2541" indent="-10141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78893" indent="-10141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5013177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226"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5" name="Oval 3"/>
          <p:cNvSpPr>
            <a:spLocks noChangeArrowheads="1"/>
          </p:cNvSpPr>
          <p:nvPr/>
        </p:nvSpPr>
        <p:spPr bwMode="auto">
          <a:xfrm>
            <a:off x="4003713"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261" tIns="45631" rIns="91261" bIns="45631"/>
          <a:lstStyle/>
          <a:p>
            <a:pPr algn="ctr"/>
            <a:endParaRPr kumimoji="1" lang="en-US">
              <a:solidFill>
                <a:srgbClr val="FFFFCC"/>
              </a:solidFill>
            </a:endParaRPr>
          </a:p>
        </p:txBody>
      </p:sp>
      <p:sp>
        <p:nvSpPr>
          <p:cNvPr id="6" name="Freeform 4"/>
          <p:cNvSpPr>
            <a:spLocks/>
          </p:cNvSpPr>
          <p:nvPr/>
        </p:nvSpPr>
        <p:spPr bwMode="auto">
          <a:xfrm>
            <a:off x="3022638"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7" name="Freeform 5"/>
          <p:cNvSpPr>
            <a:spLocks/>
          </p:cNvSpPr>
          <p:nvPr/>
        </p:nvSpPr>
        <p:spPr bwMode="auto">
          <a:xfrm>
            <a:off x="3022638"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8" name="Freeform 6"/>
          <p:cNvSpPr>
            <a:spLocks/>
          </p:cNvSpPr>
          <p:nvPr/>
        </p:nvSpPr>
        <p:spPr bwMode="auto">
          <a:xfrm>
            <a:off x="3044825" y="850901"/>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9" name="Freeform 7"/>
          <p:cNvSpPr>
            <a:spLocks/>
          </p:cNvSpPr>
          <p:nvPr/>
        </p:nvSpPr>
        <p:spPr bwMode="auto">
          <a:xfrm>
            <a:off x="5057813"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0" name="Freeform 8"/>
          <p:cNvSpPr>
            <a:spLocks/>
          </p:cNvSpPr>
          <p:nvPr/>
        </p:nvSpPr>
        <p:spPr bwMode="auto">
          <a:xfrm>
            <a:off x="3052763" y="4801"/>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1" name="Freeform 9"/>
          <p:cNvSpPr>
            <a:spLocks/>
          </p:cNvSpPr>
          <p:nvPr/>
        </p:nvSpPr>
        <p:spPr bwMode="auto">
          <a:xfrm>
            <a:off x="3981488" y="335001"/>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grpSp>
        <p:nvGrpSpPr>
          <p:cNvPr id="12" name="Group 10"/>
          <p:cNvGrpSpPr>
            <a:grpSpLocks/>
          </p:cNvGrpSpPr>
          <p:nvPr/>
        </p:nvGrpSpPr>
        <p:grpSpPr bwMode="auto">
          <a:xfrm>
            <a:off x="134976"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8" name="Group 16"/>
          <p:cNvGrpSpPr>
            <a:grpSpLocks/>
          </p:cNvGrpSpPr>
          <p:nvPr/>
        </p:nvGrpSpPr>
        <p:grpSpPr bwMode="auto">
          <a:xfrm>
            <a:off x="6243676"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307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261" tIns="45631" rIns="91261" bIns="45631"/>
          <a:lstStyle>
            <a:lvl1pPr>
              <a:defRPr/>
            </a:lvl1pPr>
          </a:lstStyle>
          <a:p>
            <a:r>
              <a:rPr lang="en-US"/>
              <a:t>Click to edit Master title style</a:t>
            </a:r>
          </a:p>
        </p:txBody>
      </p:sp>
      <p:sp>
        <p:nvSpPr>
          <p:cNvPr id="173079" name="Rectangle 23"/>
          <p:cNvSpPr>
            <a:spLocks noGrp="1" noChangeArrowheads="1"/>
          </p:cNvSpPr>
          <p:nvPr>
            <p:ph type="subTitle" sz="quarter" idx="1"/>
          </p:nvPr>
        </p:nvSpPr>
        <p:spPr>
          <a:xfrm>
            <a:off x="1371600" y="3886201"/>
            <a:ext cx="6400800" cy="1752600"/>
          </a:xfrm>
          <a:ln w="12700" cap="sq">
            <a:headEnd type="none" w="sm" len="sm"/>
            <a:tailEnd type="none" w="sm" len="sm"/>
          </a:ln>
        </p:spPr>
        <p:txBody>
          <a:bodyPr lIns="91261" tIns="45631" rIns="91261" bIns="45631"/>
          <a:lstStyle>
            <a:lvl1pPr marL="0" indent="0" algn="ctr">
              <a:buFont typeface="Wingdings"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solidFill>
                <a:srgbClr val="FFFFCC"/>
              </a:solidFill>
              <a:latin typeface="Times New Roman"/>
            </a:endParaRPr>
          </a:p>
        </p:txBody>
      </p:sp>
      <p:sp>
        <p:nvSpPr>
          <p:cNvPr id="25" name="Rectangle 25"/>
          <p:cNvSpPr>
            <a:spLocks noGrp="1" noChangeArrowheads="1"/>
          </p:cNvSpPr>
          <p:nvPr>
            <p:ph type="ftr" sz="quarter" idx="11"/>
          </p:nvPr>
        </p:nvSpPr>
        <p:spPr/>
        <p:txBody>
          <a:bodyPr/>
          <a:lstStyle>
            <a:lvl1pPr>
              <a:defRPr/>
            </a:lvl1pPr>
          </a:lstStyle>
          <a:p>
            <a:pPr>
              <a:defRPr/>
            </a:pPr>
            <a:endParaRPr lang="en-US">
              <a:solidFill>
                <a:srgbClr val="FFFFCC"/>
              </a:solidFill>
              <a:latin typeface="Times New Roman"/>
            </a:endParaRPr>
          </a:p>
        </p:txBody>
      </p:sp>
      <p:sp>
        <p:nvSpPr>
          <p:cNvPr id="26" name="Rectangle 26"/>
          <p:cNvSpPr>
            <a:spLocks noGrp="1" noChangeArrowheads="1"/>
          </p:cNvSpPr>
          <p:nvPr>
            <p:ph type="sldNum" sz="quarter" idx="12"/>
          </p:nvPr>
        </p:nvSpPr>
        <p:spPr/>
        <p:txBody>
          <a:bodyPr/>
          <a:lstStyle>
            <a:lvl1pPr>
              <a:defRPr/>
            </a:lvl1pPr>
          </a:lstStyle>
          <a:p>
            <a:pPr>
              <a:defRPr/>
            </a:pPr>
            <a:fld id="{E9138036-73AF-254D-B06C-EF38F5B3988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115973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F8026663-6F3C-284E-A54B-E97E0300498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821996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C0C17496-D223-9146-A594-B2654906A26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3395923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76" y="2116176"/>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51" y="2116176"/>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AB2021B6-3180-5E40-867C-4A066FA17A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934839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26"/>
          <p:cNvSpPr>
            <a:spLocks noGrp="1" noChangeArrowheads="1"/>
          </p:cNvSpPr>
          <p:nvPr>
            <p:ph type="sldNum" sz="quarter" idx="12"/>
          </p:nvPr>
        </p:nvSpPr>
        <p:spPr>
          <a:ln/>
        </p:spPr>
        <p:txBody>
          <a:bodyPr/>
          <a:lstStyle>
            <a:lvl1pPr>
              <a:defRPr/>
            </a:lvl1pPr>
          </a:lstStyle>
          <a:p>
            <a:pPr>
              <a:defRPr/>
            </a:pPr>
            <a:fld id="{3125D8AA-5D6E-D449-82C8-B74A1E2824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45301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pPr>
                <a:defRPr/>
              </a:pPr>
              <a:t>‹#›</a:t>
            </a:fld>
            <a:endParaRPr lang="en-US"/>
          </a:p>
        </p:txBody>
      </p:sp>
    </p:spTree>
    <p:extLst>
      <p:ext uri="{BB962C8B-B14F-4D97-AF65-F5344CB8AC3E}">
        <p14:creationId xmlns:p14="http://schemas.microsoft.com/office/powerpoint/2010/main" val="14439053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26"/>
          <p:cNvSpPr>
            <a:spLocks noGrp="1" noChangeArrowheads="1"/>
          </p:cNvSpPr>
          <p:nvPr>
            <p:ph type="sldNum" sz="quarter" idx="12"/>
          </p:nvPr>
        </p:nvSpPr>
        <p:spPr>
          <a:ln/>
        </p:spPr>
        <p:txBody>
          <a:bodyPr/>
          <a:lstStyle>
            <a:lvl1pPr>
              <a:defRPr/>
            </a:lvl1pPr>
          </a:lstStyle>
          <a:p>
            <a:pPr>
              <a:defRPr/>
            </a:pPr>
            <a:fld id="{391033DE-8512-FB4C-BB6F-7004AC20DFC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316777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26"/>
          <p:cNvSpPr>
            <a:spLocks noGrp="1" noChangeArrowheads="1"/>
          </p:cNvSpPr>
          <p:nvPr>
            <p:ph type="sldNum" sz="quarter" idx="12"/>
          </p:nvPr>
        </p:nvSpPr>
        <p:spPr>
          <a:ln/>
        </p:spPr>
        <p:txBody>
          <a:bodyPr/>
          <a:lstStyle>
            <a:lvl1pPr>
              <a:defRPr/>
            </a:lvl1pPr>
          </a:lstStyle>
          <a:p>
            <a:pPr>
              <a:defRPr/>
            </a:pPr>
            <a:fld id="{48906D17-106D-D344-A858-E6A44AB52B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0781723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14AE33-933F-9F4B-9671-C7E7AC54E2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385093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05A4956-F9AF-CC49-A688-71E57B523B0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616948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5C97DAC9-08CC-8044-B137-6AE0B87ED0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1850541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1"/>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1"/>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51CD059-8728-8746-80F7-37C1B87BDBF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141118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98834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67776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06981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4151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261" tIns="45631" rIns="91261" bIns="45631"/>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2690">
              <a:defRPr/>
            </a:lvl1pPr>
          </a:lstStyle>
          <a:p>
            <a:pPr>
              <a:defRPr/>
            </a:pPr>
            <a:fld id="{E0F127E6-51E4-BA46-B30F-2F8CC95F19E0}" type="datetimeFigureOut">
              <a:rPr lang="en-US"/>
              <a:pPr>
                <a:defRPr/>
              </a:pPr>
              <a:t>11/9/25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239313416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912600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994660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39536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624532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83306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2085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3527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4707873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503311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77573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7F673C14-D815-C74A-BD1C-3D557E1462AA}" type="datetimeFigureOut">
              <a:rPr lang="en-US"/>
              <a:pPr>
                <a:defRPr/>
              </a:pPr>
              <a:t>11/9/25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1866252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720595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2968144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4713767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71596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3916923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447868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06063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2374097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8699581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19944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261" tIns="45631" rIns="91261" bIns="45631"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2690">
              <a:defRPr/>
            </a:lvl1pPr>
          </a:lstStyle>
          <a:p>
            <a:pPr>
              <a:defRPr/>
            </a:pPr>
            <a:fld id="{B99FAB22-4309-FC43-AD56-AFD1DB6505A9}" type="datetimeFigureOut">
              <a:rPr lang="en-US"/>
              <a:pPr>
                <a:defRPr/>
              </a:pPr>
              <a:t>11/9/25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5628345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9199332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744562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419114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0489602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2370283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7931279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806367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530000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2657678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67" indent="0" algn="ctr">
              <a:buNone/>
              <a:defRPr/>
            </a:lvl2pPr>
            <a:lvl3pPr marL="642334" indent="0" algn="ctr">
              <a:buNone/>
              <a:defRPr/>
            </a:lvl3pPr>
            <a:lvl4pPr marL="963502" indent="0" algn="ctr">
              <a:buNone/>
              <a:defRPr/>
            </a:lvl4pPr>
            <a:lvl5pPr marL="1284668" indent="0" algn="ctr">
              <a:buNone/>
              <a:defRPr/>
            </a:lvl5pPr>
            <a:lvl6pPr marL="1605842" indent="0" algn="ctr">
              <a:buNone/>
              <a:defRPr/>
            </a:lvl6pPr>
            <a:lvl7pPr marL="1927008" indent="0" algn="ctr">
              <a:buNone/>
              <a:defRPr/>
            </a:lvl7pPr>
            <a:lvl8pPr marL="2248182" indent="0" algn="ctr">
              <a:buNone/>
              <a:defRPr/>
            </a:lvl8pPr>
            <a:lvl9pPr marL="256933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7E2BFAD-0EC2-9A43-AB2D-F94577F3AF2B}" type="slidenum">
              <a:rPr lang="en-US"/>
              <a:pPr/>
              <a:t>‹#›</a:t>
            </a:fld>
            <a:endParaRPr lang="en-US"/>
          </a:p>
        </p:txBody>
      </p:sp>
    </p:spTree>
    <p:extLst>
      <p:ext uri="{BB962C8B-B14F-4D97-AF65-F5344CB8AC3E}">
        <p14:creationId xmlns:p14="http://schemas.microsoft.com/office/powerpoint/2010/main" val="942607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2690">
              <a:defRPr/>
            </a:lvl1pPr>
          </a:lstStyle>
          <a:p>
            <a:pPr>
              <a:defRPr/>
            </a:pPr>
            <a:fld id="{DD0170A7-191B-DD48-9581-99F912E40866}" type="datetimeFigureOut">
              <a:rPr lang="en-US"/>
              <a:pPr>
                <a:defRPr/>
              </a:pPr>
              <a:t>11/9/25</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862281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9EC4DAB-36FA-2D40-B157-414862E7381D}" type="slidenum">
              <a:rPr lang="en-US"/>
              <a:pPr/>
              <a:t>‹#›</a:t>
            </a:fld>
            <a:endParaRPr lang="en-US"/>
          </a:p>
        </p:txBody>
      </p:sp>
    </p:spTree>
    <p:extLst>
      <p:ext uri="{BB962C8B-B14F-4D97-AF65-F5344CB8AC3E}">
        <p14:creationId xmlns:p14="http://schemas.microsoft.com/office/powerpoint/2010/main" val="341138074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8" y="440642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98" y="2907086"/>
            <a:ext cx="7772009" cy="1499316"/>
          </a:xfrm>
        </p:spPr>
        <p:txBody>
          <a:bodyPr anchor="b"/>
          <a:lstStyle>
            <a:lvl1pPr marL="0" indent="0">
              <a:buNone/>
              <a:defRPr sz="1400"/>
            </a:lvl1pPr>
            <a:lvl2pPr marL="321167" indent="0">
              <a:buNone/>
              <a:defRPr sz="1300"/>
            </a:lvl2pPr>
            <a:lvl3pPr marL="642334" indent="0">
              <a:buNone/>
              <a:defRPr sz="1100"/>
            </a:lvl3pPr>
            <a:lvl4pPr marL="963502" indent="0">
              <a:buNone/>
              <a:defRPr sz="1000"/>
            </a:lvl4pPr>
            <a:lvl5pPr marL="1284668" indent="0">
              <a:buNone/>
              <a:defRPr sz="1000"/>
            </a:lvl5pPr>
            <a:lvl6pPr marL="1605842" indent="0">
              <a:buNone/>
              <a:defRPr sz="1000"/>
            </a:lvl6pPr>
            <a:lvl7pPr marL="1927008" indent="0">
              <a:buNone/>
              <a:defRPr sz="1000"/>
            </a:lvl7pPr>
            <a:lvl8pPr marL="2248182" indent="0">
              <a:buNone/>
              <a:defRPr sz="1000"/>
            </a:lvl8pPr>
            <a:lvl9pPr marL="256933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55AFE92-67A7-D245-8DA4-5DFFCA0D3AAB}" type="slidenum">
              <a:rPr lang="en-US"/>
              <a:pPr/>
              <a:t>‹#›</a:t>
            </a:fld>
            <a:endParaRPr lang="en-US"/>
          </a:p>
        </p:txBody>
      </p:sp>
    </p:spTree>
    <p:extLst>
      <p:ext uri="{BB962C8B-B14F-4D97-AF65-F5344CB8AC3E}">
        <p14:creationId xmlns:p14="http://schemas.microsoft.com/office/powerpoint/2010/main" val="37511013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9" y="112534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A929D37-F9C2-9C47-A1F8-A1694C4BAFA9}" type="slidenum">
              <a:rPr lang="en-US"/>
              <a:pPr/>
              <a:t>‹#›</a:t>
            </a:fld>
            <a:endParaRPr lang="en-US"/>
          </a:p>
        </p:txBody>
      </p:sp>
    </p:spTree>
    <p:extLst>
      <p:ext uri="{BB962C8B-B14F-4D97-AF65-F5344CB8AC3E}">
        <p14:creationId xmlns:p14="http://schemas.microsoft.com/office/powerpoint/2010/main" val="85006922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4" y="1535040"/>
            <a:ext cx="4040061" cy="639693"/>
          </a:xfrm>
        </p:spPr>
        <p:txBody>
          <a:bodyPr anchor="b"/>
          <a:lstStyle>
            <a:lvl1pPr marL="0" indent="0">
              <a:buNone/>
              <a:defRPr sz="1700" b="1"/>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268CBA8F-BED0-9F4C-885A-075D5761D140}" type="slidenum">
              <a:rPr lang="en-US"/>
              <a:pPr/>
              <a:t>‹#›</a:t>
            </a:fld>
            <a:endParaRPr lang="en-US"/>
          </a:p>
        </p:txBody>
      </p:sp>
    </p:spTree>
    <p:extLst>
      <p:ext uri="{BB962C8B-B14F-4D97-AF65-F5344CB8AC3E}">
        <p14:creationId xmlns:p14="http://schemas.microsoft.com/office/powerpoint/2010/main" val="132397958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0319E176-983A-0745-A785-40E7C1052397}" type="slidenum">
              <a:rPr lang="en-US"/>
              <a:pPr/>
              <a:t>‹#›</a:t>
            </a:fld>
            <a:endParaRPr lang="en-US"/>
          </a:p>
        </p:txBody>
      </p:sp>
    </p:spTree>
    <p:extLst>
      <p:ext uri="{BB962C8B-B14F-4D97-AF65-F5344CB8AC3E}">
        <p14:creationId xmlns:p14="http://schemas.microsoft.com/office/powerpoint/2010/main" val="318891160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8302BED0-CCB7-6B4D-A978-23E15A43E896}" type="slidenum">
              <a:rPr lang="en-US"/>
              <a:pPr/>
              <a:t>‹#›</a:t>
            </a:fld>
            <a:endParaRPr lang="en-US"/>
          </a:p>
        </p:txBody>
      </p:sp>
    </p:spTree>
    <p:extLst>
      <p:ext uri="{BB962C8B-B14F-4D97-AF65-F5344CB8AC3E}">
        <p14:creationId xmlns:p14="http://schemas.microsoft.com/office/powerpoint/2010/main" val="280131320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4" y="1434565"/>
            <a:ext cx="3007439" cy="4691082"/>
          </a:xfrm>
        </p:spPr>
        <p:txBody>
          <a:bodyPr/>
          <a:lstStyle>
            <a:lvl1pPr marL="0" indent="0">
              <a:buNone/>
              <a:defRPr sz="1000"/>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CDBCAA3-140C-E44D-8753-7A6CFB352208}" type="slidenum">
              <a:rPr lang="en-US"/>
              <a:pPr/>
              <a:t>‹#›</a:t>
            </a:fld>
            <a:endParaRPr lang="en-US"/>
          </a:p>
        </p:txBody>
      </p:sp>
    </p:spTree>
    <p:extLst>
      <p:ext uri="{BB962C8B-B14F-4D97-AF65-F5344CB8AC3E}">
        <p14:creationId xmlns:p14="http://schemas.microsoft.com/office/powerpoint/2010/main" val="206365708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1"/>
            <a:ext cx="5486846" cy="4115023"/>
          </a:xfrm>
        </p:spPr>
        <p:txBody>
          <a:bodyPr/>
          <a:lstStyle>
            <a:lvl1pPr marL="0" indent="0">
              <a:buNone/>
              <a:defRPr sz="2300"/>
            </a:lvl1pPr>
            <a:lvl2pPr marL="321167" indent="0">
              <a:buNone/>
              <a:defRPr sz="2000"/>
            </a:lvl2pPr>
            <a:lvl3pPr marL="642334" indent="0">
              <a:buNone/>
              <a:defRPr sz="1700"/>
            </a:lvl3pPr>
            <a:lvl4pPr marL="963502" indent="0">
              <a:buNone/>
              <a:defRPr sz="1400"/>
            </a:lvl4pPr>
            <a:lvl5pPr marL="1284668" indent="0">
              <a:buNone/>
              <a:defRPr sz="1400"/>
            </a:lvl5pPr>
            <a:lvl6pPr marL="1605842" indent="0">
              <a:buNone/>
              <a:defRPr sz="1400"/>
            </a:lvl6pPr>
            <a:lvl7pPr marL="1927008" indent="0">
              <a:buNone/>
              <a:defRPr sz="1400"/>
            </a:lvl7pPr>
            <a:lvl8pPr marL="2248182" indent="0">
              <a:buNone/>
              <a:defRPr sz="1400"/>
            </a:lvl8pPr>
            <a:lvl9pPr marL="2569337" indent="0">
              <a:buNone/>
              <a:defRPr sz="1400"/>
            </a:lvl9pPr>
          </a:lstStyle>
          <a:p>
            <a:endParaRPr lang="en-US"/>
          </a:p>
        </p:txBody>
      </p:sp>
      <p:sp>
        <p:nvSpPr>
          <p:cNvPr id="4" name="Text Placeholder 3"/>
          <p:cNvSpPr>
            <a:spLocks noGrp="1"/>
          </p:cNvSpPr>
          <p:nvPr>
            <p:ph type="body" sz="half" idx="2"/>
          </p:nvPr>
        </p:nvSpPr>
        <p:spPr>
          <a:xfrm>
            <a:off x="1791738" y="5367637"/>
            <a:ext cx="5486846" cy="804919"/>
          </a:xfrm>
        </p:spPr>
        <p:txBody>
          <a:bodyPr/>
          <a:lstStyle>
            <a:lvl1pPr marL="0" indent="0">
              <a:buNone/>
              <a:defRPr sz="1000"/>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8CE4D5E-8B86-144A-9FF5-8EB7103056E5}" type="slidenum">
              <a:rPr lang="en-US"/>
              <a:pPr/>
              <a:t>‹#›</a:t>
            </a:fld>
            <a:endParaRPr lang="en-US"/>
          </a:p>
        </p:txBody>
      </p:sp>
    </p:spTree>
    <p:extLst>
      <p:ext uri="{BB962C8B-B14F-4D97-AF65-F5344CB8AC3E}">
        <p14:creationId xmlns:p14="http://schemas.microsoft.com/office/powerpoint/2010/main" val="28217154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962B78C-EDE1-C146-B147-170DB8E391B5}" type="slidenum">
              <a:rPr lang="en-US"/>
              <a:pPr/>
              <a:t>‹#›</a:t>
            </a:fld>
            <a:endParaRPr lang="en-US"/>
          </a:p>
        </p:txBody>
      </p:sp>
    </p:spTree>
    <p:extLst>
      <p:ext uri="{BB962C8B-B14F-4D97-AF65-F5344CB8AC3E}">
        <p14:creationId xmlns:p14="http://schemas.microsoft.com/office/powerpoint/2010/main" val="123735201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F3E714E-8045-FC4C-88D3-D50763D0F85C}" type="slidenum">
              <a:rPr lang="en-US"/>
              <a:pPr/>
              <a:t>‹#›</a:t>
            </a:fld>
            <a:endParaRPr lang="en-US"/>
          </a:p>
        </p:txBody>
      </p:sp>
    </p:spTree>
    <p:extLst>
      <p:ext uri="{BB962C8B-B14F-4D97-AF65-F5344CB8AC3E}">
        <p14:creationId xmlns:p14="http://schemas.microsoft.com/office/powerpoint/2010/main" val="3973111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3" y="1535113"/>
            <a:ext cx="4041775"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3" y="2174875"/>
            <a:ext cx="4041775"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2690">
              <a:defRPr/>
            </a:lvl1pPr>
          </a:lstStyle>
          <a:p>
            <a:pPr>
              <a:defRPr/>
            </a:pPr>
            <a:fld id="{4828C379-4D5E-044E-9F32-B57A48639DC7}" type="datetimeFigureOut">
              <a:rPr lang="en-US"/>
              <a:pPr>
                <a:defRPr/>
              </a:pPr>
              <a:t>11/9/25</a:t>
            </a:fld>
            <a:endParaRPr lang="en-US"/>
          </a:p>
        </p:txBody>
      </p:sp>
      <p:sp>
        <p:nvSpPr>
          <p:cNvPr id="8" name="Footer Placeholder 4"/>
          <p:cNvSpPr>
            <a:spLocks noGrp="1"/>
          </p:cNvSpPr>
          <p:nvPr>
            <p:ph type="ftr" sz="quarter" idx="11"/>
          </p:nvPr>
        </p:nvSpPr>
        <p:spPr/>
        <p:txBody>
          <a:bodyPr/>
          <a:lstStyle>
            <a:lvl1pPr defTabSz="912690">
              <a:defRPr/>
            </a:lvl1pPr>
          </a:lstStyle>
          <a:p>
            <a:pPr>
              <a:defRPr/>
            </a:pPr>
            <a:endParaRPr lang="en-US"/>
          </a:p>
        </p:txBody>
      </p:sp>
      <p:sp>
        <p:nvSpPr>
          <p:cNvPr id="9" name="Slide Number Placeholder 5"/>
          <p:cNvSpPr>
            <a:spLocks noGrp="1"/>
          </p:cNvSpPr>
          <p:nvPr>
            <p:ph type="sldNum" sz="quarter" idx="12"/>
          </p:nvPr>
        </p:nvSpPr>
        <p:spPr/>
        <p:txBody>
          <a:bodyPr/>
          <a:lstStyle>
            <a:lvl1pPr defTabSz="91269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42174384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00"/>
            <a:ext cx="246062"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49234276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44047120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21800022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20757643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20475369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23478164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92849386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82669917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99730936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497509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2690">
              <a:defRPr/>
            </a:lvl1pPr>
          </a:lstStyle>
          <a:p>
            <a:pPr>
              <a:defRPr/>
            </a:pPr>
            <a:fld id="{CA4EA26E-1306-C944-804B-14062AEB3AAB}" type="datetimeFigureOut">
              <a:rPr lang="en-US"/>
              <a:pPr>
                <a:defRPr/>
              </a:pPr>
              <a:t>11/9/25</a:t>
            </a:fld>
            <a:endParaRPr lang="en-US"/>
          </a:p>
        </p:txBody>
      </p:sp>
      <p:sp>
        <p:nvSpPr>
          <p:cNvPr id="4" name="Footer Placeholder 4"/>
          <p:cNvSpPr>
            <a:spLocks noGrp="1"/>
          </p:cNvSpPr>
          <p:nvPr>
            <p:ph type="ftr" sz="quarter" idx="11"/>
          </p:nvPr>
        </p:nvSpPr>
        <p:spPr/>
        <p:txBody>
          <a:bodyPr/>
          <a:lstStyle>
            <a:lvl1pPr defTabSz="912690">
              <a:defRPr/>
            </a:lvl1pPr>
          </a:lstStyle>
          <a:p>
            <a:pPr>
              <a:defRPr/>
            </a:pPr>
            <a:endParaRPr lang="en-US"/>
          </a:p>
        </p:txBody>
      </p:sp>
      <p:sp>
        <p:nvSpPr>
          <p:cNvPr id="5" name="Slide Number Placeholder 5"/>
          <p:cNvSpPr>
            <a:spLocks noGrp="1"/>
          </p:cNvSpPr>
          <p:nvPr>
            <p:ph type="sldNum" sz="quarter" idx="12"/>
          </p:nvPr>
        </p:nvSpPr>
        <p:spPr/>
        <p:txBody>
          <a:bodyPr/>
          <a:lstStyle>
            <a:lvl1pPr defTabSz="91269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224312694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2567072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985401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579901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361280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924189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515527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26422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249048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31010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8178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2690">
              <a:defRPr/>
            </a:lvl1pPr>
          </a:lstStyle>
          <a:p>
            <a:pPr>
              <a:defRPr/>
            </a:pPr>
            <a:fld id="{145A1908-E6C0-6340-8BBD-3954B56DF97B}" type="datetimeFigureOut">
              <a:rPr lang="en-US"/>
              <a:pPr>
                <a:defRPr/>
              </a:pPr>
              <a:t>11/9/25</a:t>
            </a:fld>
            <a:endParaRPr lang="en-US"/>
          </a:p>
        </p:txBody>
      </p:sp>
      <p:sp>
        <p:nvSpPr>
          <p:cNvPr id="3" name="Footer Placeholder 4"/>
          <p:cNvSpPr>
            <a:spLocks noGrp="1"/>
          </p:cNvSpPr>
          <p:nvPr>
            <p:ph type="ftr" sz="quarter" idx="11"/>
          </p:nvPr>
        </p:nvSpPr>
        <p:spPr/>
        <p:txBody>
          <a:bodyPr/>
          <a:lstStyle>
            <a:lvl1pPr defTabSz="912690">
              <a:defRPr/>
            </a:lvl1pPr>
          </a:lstStyle>
          <a:p>
            <a:pPr>
              <a:defRPr/>
            </a:pPr>
            <a:endParaRPr lang="en-US"/>
          </a:p>
        </p:txBody>
      </p:sp>
      <p:sp>
        <p:nvSpPr>
          <p:cNvPr id="4" name="Slide Number Placeholder 5"/>
          <p:cNvSpPr>
            <a:spLocks noGrp="1"/>
          </p:cNvSpPr>
          <p:nvPr>
            <p:ph type="sldNum" sz="quarter" idx="12"/>
          </p:nvPr>
        </p:nvSpPr>
        <p:spPr/>
        <p:txBody>
          <a:bodyPr/>
          <a:lstStyle>
            <a:lvl1pPr defTabSz="91269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247283087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010289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406490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26262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346974293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22522799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267385226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46925416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12900826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286164934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38641542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8"/>
            <a:ext cx="5111750" cy="5853113"/>
          </a:xfrm>
          <a:prstGeom prst="rect">
            <a:avLst/>
          </a:prstGeom>
        </p:spPr>
        <p:txBody>
          <a:bodyPr lIns="91261" tIns="45631" rIns="91261" bIns="4563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8" y="1435101"/>
            <a:ext cx="3008313" cy="4691063"/>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5B011711-D5FB-6E42-A492-4BEB737AD9FE}" type="datetimeFigureOut">
              <a:rPr lang="en-US"/>
              <a:pPr>
                <a:defRPr/>
              </a:pPr>
              <a:t>11/9/25</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414500075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168550078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257090293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253867174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60094128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11/9/25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70917552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11/9/25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34994613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11/9/25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362801629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11/9/25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59539448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11/9/25</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387209295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11/9/25</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1540426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pPr>
                <a:defRPr/>
              </a:pPr>
              <a:t>‹#›</a:t>
            </a:fld>
            <a:endParaRPr lang="en-US"/>
          </a:p>
        </p:txBody>
      </p:sp>
    </p:spTree>
    <p:extLst>
      <p:ext uri="{BB962C8B-B14F-4D97-AF65-F5344CB8AC3E}">
        <p14:creationId xmlns:p14="http://schemas.microsoft.com/office/powerpoint/2010/main" val="14702610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261" tIns="45631" rIns="91261" bIns="45631"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E3D23BB7-CCE3-C541-9FD2-DE164E1FFCA8}" type="datetimeFigureOut">
              <a:rPr lang="en-US"/>
              <a:pPr>
                <a:defRPr/>
              </a:pPr>
              <a:t>11/9/25</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2023485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11/9/25</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199105251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11/9/25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108942617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11/9/25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332342169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11/9/25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203397998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11/9/25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44273699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11/9/25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177043801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11/9/25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291909679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11/9/25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59238025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11/9/25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351879832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11/9/25</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2829247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FECC57E7-CFEA-A140-A707-19AD192DE053}" type="datetimeFigureOut">
              <a:rPr lang="en-US"/>
              <a:pPr>
                <a:defRPr/>
              </a:pPr>
              <a:t>11/9/25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14912795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11/9/25</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307025602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11/9/25</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110955368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11/9/25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93758623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11/9/25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16620848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11/9/25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210220600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11/9/25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290956499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11/9/25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141377261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11/9/25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104770867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11/9/25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91435491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11/9/25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1654044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76"/>
            <a:ext cx="6019800" cy="5851525"/>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83BDBE98-D4B3-8448-B808-07A865795CE0}" type="datetimeFigureOut">
              <a:rPr lang="en-US"/>
              <a:pPr>
                <a:defRPr/>
              </a:pPr>
              <a:t>11/9/25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198759540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11/9/25</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164007923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11/9/25</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59969788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11/9/25</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385914198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11/9/25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139538265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11/9/25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378408057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11/9/25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364522788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11/9/25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76512918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0889242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55528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745892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38"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a:solidFill>
                  <a:srgbClr val="FFFFFF"/>
                </a:solidFill>
                <a:latin typeface="Times New Roman" pitchFamily="18" charset="0"/>
                <a:ea typeface="ＭＳ Ｐゴシック" pitchFamily="-65" charset="-128"/>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 xmlns:a14="http://schemas.microsoft.com/office/drawing/2010/main">
                  <a:solidFill>
                    <a:schemeClr val="tx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a:solidFill>
                  <a:srgbClr val="FFFFFF"/>
                </a:solidFill>
                <a:latin typeface="Times New Roman" pitchFamily="18" charset="0"/>
                <a:ea typeface="ＭＳ Ｐゴシック" pitchFamily="-65" charset="-128"/>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solidFill>
                  <a:srgbClr val="FFFFFF"/>
                </a:solidFill>
                <a:latin typeface="Garamond" charset="0"/>
                <a:cs typeface="Arial" charset="0"/>
              </a:endParaRPr>
            </a:p>
          </p:txBody>
        </p:sp>
      </p:grpSp>
      <p:sp>
        <p:nvSpPr>
          <p:cNvPr id="16390"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SG" noProof="0"/>
              <a:t>Click to edit Master title style</a:t>
            </a:r>
          </a:p>
        </p:txBody>
      </p:sp>
      <p:sp>
        <p:nvSpPr>
          <p:cNvPr id="16391"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SG"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9" name="Rectangle 9"/>
          <p:cNvSpPr>
            <a:spLocks noGrp="1" noChangeArrowheads="1"/>
          </p:cNvSpPr>
          <p:nvPr>
            <p:ph type="ftr" sz="quarter" idx="11"/>
          </p:nvPr>
        </p:nvSpPr>
        <p:spPr>
          <a:xfrm>
            <a:off x="3251238" y="6248400"/>
            <a:ext cx="2887663" cy="457200"/>
          </a:xfrm>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10" name="Rectangle 10"/>
          <p:cNvSpPr>
            <a:spLocks noGrp="1" noChangeArrowheads="1"/>
          </p:cNvSpPr>
          <p:nvPr>
            <p:ph type="sldNum" sz="quarter" idx="12"/>
          </p:nvPr>
        </p:nvSpPr>
        <p:spPr>
          <a:xfrm>
            <a:off x="6788151" y="6257925"/>
            <a:ext cx="1905000" cy="457200"/>
          </a:xfrm>
        </p:spPr>
        <p:txBody>
          <a:bodyPr/>
          <a:lstStyle>
            <a:lvl1pPr>
              <a:defRPr>
                <a:latin typeface="Garamond" charset="0"/>
                <a:cs typeface="ＭＳ Ｐゴシック" charset="0"/>
              </a:defRPr>
            </a:lvl1pPr>
          </a:lstStyle>
          <a:p>
            <a:pPr>
              <a:defRPr/>
            </a:pPr>
            <a:fld id="{FF173FD6-BCC0-F249-A805-43B379067358}" type="slidenum">
              <a:rPr lang="en-US"/>
              <a:pPr>
                <a:defRPr/>
              </a:pPr>
              <a:t>‹#›</a:t>
            </a:fld>
            <a:endParaRPr lang="en-US"/>
          </a:p>
        </p:txBody>
      </p:sp>
    </p:spTree>
    <p:extLst>
      <p:ext uri="{BB962C8B-B14F-4D97-AF65-F5344CB8AC3E}">
        <p14:creationId xmlns:p14="http://schemas.microsoft.com/office/powerpoint/2010/main" val="1586115013"/>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8704791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5271019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8311275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9096791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653291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9231885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1633296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397067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191096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49934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2C366B56-8DAA-5144-8155-FC83E6ED963A}" type="slidenum">
              <a:rPr lang="en-US"/>
              <a:pPr>
                <a:defRPr/>
              </a:pPr>
              <a:t>‹#›</a:t>
            </a:fld>
            <a:endParaRPr lang="en-US"/>
          </a:p>
        </p:txBody>
      </p:sp>
    </p:spTree>
    <p:extLst>
      <p:ext uri="{BB962C8B-B14F-4D97-AF65-F5344CB8AC3E}">
        <p14:creationId xmlns:p14="http://schemas.microsoft.com/office/powerpoint/2010/main" val="597059154"/>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740111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20565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015684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514795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848749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419859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959973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997886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559706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47871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1D981AAD-B9AC-C342-AED5-EE815C402A05}" type="slidenum">
              <a:rPr lang="en-US"/>
              <a:pPr>
                <a:defRPr/>
              </a:pPr>
              <a:t>‹#›</a:t>
            </a:fld>
            <a:endParaRPr lang="en-US"/>
          </a:p>
        </p:txBody>
      </p:sp>
    </p:spTree>
    <p:extLst>
      <p:ext uri="{BB962C8B-B14F-4D97-AF65-F5344CB8AC3E}">
        <p14:creationId xmlns:p14="http://schemas.microsoft.com/office/powerpoint/2010/main" val="2008062074"/>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63686734"/>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612554418"/>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91282810"/>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116018756"/>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702460179"/>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881525775"/>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505025284"/>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98912222"/>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43295842"/>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0521191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2BDB5564-5720-444B-AAE5-A35F911B95B3}" type="slidenum">
              <a:rPr lang="en-US"/>
              <a:pPr>
                <a:defRPr/>
              </a:pPr>
              <a:t>‹#›</a:t>
            </a:fld>
            <a:endParaRPr lang="en-US"/>
          </a:p>
        </p:txBody>
      </p:sp>
    </p:spTree>
    <p:extLst>
      <p:ext uri="{BB962C8B-B14F-4D97-AF65-F5344CB8AC3E}">
        <p14:creationId xmlns:p14="http://schemas.microsoft.com/office/powerpoint/2010/main" val="67391673"/>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87612296"/>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92894728"/>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880364181"/>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953758480"/>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583696016"/>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83156575"/>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69820169"/>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68477530"/>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81376406"/>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828312939"/>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8"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9"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73728BAF-491A-934E-A034-FA8B4E5EEEF1}" type="slidenum">
              <a:rPr lang="en-US"/>
              <a:pPr>
                <a:defRPr/>
              </a:pPr>
              <a:t>‹#›</a:t>
            </a:fld>
            <a:endParaRPr lang="en-US"/>
          </a:p>
        </p:txBody>
      </p:sp>
    </p:spTree>
    <p:extLst>
      <p:ext uri="{BB962C8B-B14F-4D97-AF65-F5344CB8AC3E}">
        <p14:creationId xmlns:p14="http://schemas.microsoft.com/office/powerpoint/2010/main" val="3443122864"/>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803726467"/>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59358547"/>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pPr/>
              <a:t>‹#›</a:t>
            </a:fld>
            <a:endParaRPr lang="en-US" altLang="en-US"/>
          </a:p>
        </p:txBody>
      </p:sp>
    </p:spTree>
    <p:extLst>
      <p:ext uri="{BB962C8B-B14F-4D97-AF65-F5344CB8AC3E}">
        <p14:creationId xmlns:p14="http://schemas.microsoft.com/office/powerpoint/2010/main" val="96444001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pPr/>
              <a:t>‹#›</a:t>
            </a:fld>
            <a:endParaRPr lang="en-US" altLang="en-US"/>
          </a:p>
        </p:txBody>
      </p:sp>
    </p:spTree>
    <p:extLst>
      <p:ext uri="{BB962C8B-B14F-4D97-AF65-F5344CB8AC3E}">
        <p14:creationId xmlns:p14="http://schemas.microsoft.com/office/powerpoint/2010/main" val="399905454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pPr/>
              <a:t>‹#›</a:t>
            </a:fld>
            <a:endParaRPr lang="en-US" altLang="en-US"/>
          </a:p>
        </p:txBody>
      </p:sp>
    </p:spTree>
    <p:extLst>
      <p:ext uri="{BB962C8B-B14F-4D97-AF65-F5344CB8AC3E}">
        <p14:creationId xmlns:p14="http://schemas.microsoft.com/office/powerpoint/2010/main" val="218220935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pPr/>
              <a:t>‹#›</a:t>
            </a:fld>
            <a:endParaRPr lang="en-US" altLang="en-US"/>
          </a:p>
        </p:txBody>
      </p:sp>
    </p:spTree>
    <p:extLst>
      <p:ext uri="{BB962C8B-B14F-4D97-AF65-F5344CB8AC3E}">
        <p14:creationId xmlns:p14="http://schemas.microsoft.com/office/powerpoint/2010/main" val="325031956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pPr/>
              <a:t>‹#›</a:t>
            </a:fld>
            <a:endParaRPr lang="en-US" altLang="en-US"/>
          </a:p>
        </p:txBody>
      </p:sp>
    </p:spTree>
    <p:extLst>
      <p:ext uri="{BB962C8B-B14F-4D97-AF65-F5344CB8AC3E}">
        <p14:creationId xmlns:p14="http://schemas.microsoft.com/office/powerpoint/2010/main" val="31060009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pPr/>
              <a:t>‹#›</a:t>
            </a:fld>
            <a:endParaRPr lang="en-US" altLang="en-US"/>
          </a:p>
        </p:txBody>
      </p:sp>
    </p:spTree>
    <p:extLst>
      <p:ext uri="{BB962C8B-B14F-4D97-AF65-F5344CB8AC3E}">
        <p14:creationId xmlns:p14="http://schemas.microsoft.com/office/powerpoint/2010/main" val="207203577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pPr/>
              <a:t>‹#›</a:t>
            </a:fld>
            <a:endParaRPr lang="en-US" altLang="en-US"/>
          </a:p>
        </p:txBody>
      </p:sp>
    </p:spTree>
    <p:extLst>
      <p:ext uri="{BB962C8B-B14F-4D97-AF65-F5344CB8AC3E}">
        <p14:creationId xmlns:p14="http://schemas.microsoft.com/office/powerpoint/2010/main" val="337623579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pPr/>
              <a:t>‹#›</a:t>
            </a:fld>
            <a:endParaRPr lang="en-US" altLang="en-US"/>
          </a:p>
        </p:txBody>
      </p:sp>
    </p:spTree>
    <p:extLst>
      <p:ext uri="{BB962C8B-B14F-4D97-AF65-F5344CB8AC3E}">
        <p14:creationId xmlns:p14="http://schemas.microsoft.com/office/powerpoint/2010/main" val="11046884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4"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51A3CEA3-BBEE-7345-BF28-2B24AFD4AECA}" type="slidenum">
              <a:rPr lang="en-US"/>
              <a:pPr>
                <a:defRPr/>
              </a:pPr>
              <a:t>‹#›</a:t>
            </a:fld>
            <a:endParaRPr lang="en-US"/>
          </a:p>
        </p:txBody>
      </p:sp>
    </p:spTree>
    <p:extLst>
      <p:ext uri="{BB962C8B-B14F-4D97-AF65-F5344CB8AC3E}">
        <p14:creationId xmlns:p14="http://schemas.microsoft.com/office/powerpoint/2010/main" val="2664143635"/>
      </p:ext>
    </p:extLst>
  </p:cSld>
  <p:clrMapOvr>
    <a:masterClrMapping/>
  </p:clrMapOvr>
  <p:transitio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pPr/>
              <a:t>‹#›</a:t>
            </a:fld>
            <a:endParaRPr lang="en-US" altLang="en-US"/>
          </a:p>
        </p:txBody>
      </p:sp>
    </p:spTree>
    <p:extLst>
      <p:ext uri="{BB962C8B-B14F-4D97-AF65-F5344CB8AC3E}">
        <p14:creationId xmlns:p14="http://schemas.microsoft.com/office/powerpoint/2010/main" val="104714539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pPr/>
              <a:t>‹#›</a:t>
            </a:fld>
            <a:endParaRPr lang="en-US" altLang="en-US"/>
          </a:p>
        </p:txBody>
      </p:sp>
    </p:spTree>
    <p:extLst>
      <p:ext uri="{BB962C8B-B14F-4D97-AF65-F5344CB8AC3E}">
        <p14:creationId xmlns:p14="http://schemas.microsoft.com/office/powerpoint/2010/main" val="26051701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pPr/>
              <a:t>‹#›</a:t>
            </a:fld>
            <a:endParaRPr lang="en-US" altLang="en-US"/>
          </a:p>
        </p:txBody>
      </p:sp>
    </p:spTree>
    <p:extLst>
      <p:ext uri="{BB962C8B-B14F-4D97-AF65-F5344CB8AC3E}">
        <p14:creationId xmlns:p14="http://schemas.microsoft.com/office/powerpoint/2010/main" val="336254281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31833920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1816556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2363563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82673807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3425058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2363513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3267429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3"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4"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4190CCC2-2CC3-F749-88CD-68830BC84A9F}" type="slidenum">
              <a:rPr lang="en-US"/>
              <a:pPr>
                <a:defRPr/>
              </a:pPr>
              <a:t>‹#›</a:t>
            </a:fld>
            <a:endParaRPr lang="en-US"/>
          </a:p>
        </p:txBody>
      </p:sp>
    </p:spTree>
    <p:extLst>
      <p:ext uri="{BB962C8B-B14F-4D97-AF65-F5344CB8AC3E}">
        <p14:creationId xmlns:p14="http://schemas.microsoft.com/office/powerpoint/2010/main" val="3225220750"/>
      </p:ext>
    </p:extLst>
  </p:cSld>
  <p:clrMapOvr>
    <a:masterClrMapping/>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54961312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9958323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93753927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9335990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9690700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28027879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69BC9-6E5B-FF4C-9E69-F144800111FA}"/>
              </a:ext>
            </a:extLst>
          </p:cNvPr>
          <p:cNvSpPr>
            <a:spLocks noGrp="1"/>
          </p:cNvSpPr>
          <p:nvPr>
            <p:ph type="ctrTitle"/>
          </p:nvPr>
        </p:nvSpPr>
        <p:spPr>
          <a:xfrm>
            <a:off x="1143000" y="1122908"/>
            <a:ext cx="6858000" cy="2387576"/>
          </a:xfrm>
        </p:spPr>
        <p:txBody>
          <a:bodyPr/>
          <a:lstStyle>
            <a:lvl1pPr algn="ctr">
              <a:defRPr sz="4219"/>
            </a:lvl1pPr>
          </a:lstStyle>
          <a:p>
            <a:r>
              <a:rPr lang="en-GB"/>
              <a:t>Click to edit Master title style</a:t>
            </a:r>
            <a:endParaRPr lang="en-US"/>
          </a:p>
        </p:txBody>
      </p:sp>
      <p:sp>
        <p:nvSpPr>
          <p:cNvPr id="3" name="Subtitle 2">
            <a:extLst>
              <a:ext uri="{FF2B5EF4-FFF2-40B4-BE49-F238E27FC236}">
                <a16:creationId xmlns:a16="http://schemas.microsoft.com/office/drawing/2014/main" id="{77BFFE7A-6469-AC48-B6A6-7E40E05CF15D}"/>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GB"/>
              <a:t>Click to edit Master subtitle style</a:t>
            </a:r>
            <a:endParaRPr lang="en-US"/>
          </a:p>
        </p:txBody>
      </p:sp>
    </p:spTree>
    <p:extLst>
      <p:ext uri="{BB962C8B-B14F-4D97-AF65-F5344CB8AC3E}">
        <p14:creationId xmlns:p14="http://schemas.microsoft.com/office/powerpoint/2010/main" val="1327560626"/>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956B3-D409-1541-B766-9356C6E113F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19BCB55-D25C-4647-BCBD-C4D0B782A4B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1074955"/>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50FDD-7C21-C646-9895-6B52CA867B29}"/>
              </a:ext>
            </a:extLst>
          </p:cNvPr>
          <p:cNvSpPr>
            <a:spLocks noGrp="1"/>
          </p:cNvSpPr>
          <p:nvPr>
            <p:ph type="title"/>
          </p:nvPr>
        </p:nvSpPr>
        <p:spPr>
          <a:xfrm>
            <a:off x="623963" y="1710036"/>
            <a:ext cx="7887146" cy="2851919"/>
          </a:xfrm>
        </p:spPr>
        <p:txBody>
          <a:bodyPr/>
          <a:lstStyle>
            <a:lvl1pPr>
              <a:defRPr sz="4219"/>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A45CDA0-4E87-1F40-A7EB-BA69120CA183}"/>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GB"/>
              <a:t>Click to edit Master text styles</a:t>
            </a:r>
          </a:p>
        </p:txBody>
      </p:sp>
    </p:spTree>
    <p:extLst>
      <p:ext uri="{BB962C8B-B14F-4D97-AF65-F5344CB8AC3E}">
        <p14:creationId xmlns:p14="http://schemas.microsoft.com/office/powerpoint/2010/main" val="2484771460"/>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B234F-39DC-4545-9B70-8CC02AD2490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E1A387E-DF8F-0244-B35D-5BA430688D17}"/>
              </a:ext>
            </a:extLst>
          </p:cNvPr>
          <p:cNvSpPr>
            <a:spLocks noGrp="1"/>
          </p:cNvSpPr>
          <p:nvPr>
            <p:ph sz="half" idx="1"/>
          </p:nvPr>
        </p:nvSpPr>
        <p:spPr>
          <a:xfrm>
            <a:off x="892969" y="3536156"/>
            <a:ext cx="3625453" cy="33218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2EDD057-E768-FD46-8E3C-5C44939975F1}"/>
              </a:ext>
            </a:extLst>
          </p:cNvPr>
          <p:cNvSpPr>
            <a:spLocks noGrp="1"/>
          </p:cNvSpPr>
          <p:nvPr>
            <p:ph sz="half" idx="2"/>
          </p:nvPr>
        </p:nvSpPr>
        <p:spPr>
          <a:xfrm>
            <a:off x="4625578" y="3536156"/>
            <a:ext cx="3625453" cy="33218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3289762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pPr>
                <a:defRPr/>
              </a:pPr>
              <a:t>‹#›</a:t>
            </a:fld>
            <a:endParaRPr lang="en-US"/>
          </a:p>
        </p:txBody>
      </p:sp>
    </p:spTree>
    <p:extLst>
      <p:ext uri="{BB962C8B-B14F-4D97-AF65-F5344CB8AC3E}">
        <p14:creationId xmlns:p14="http://schemas.microsoft.com/office/powerpoint/2010/main" val="9082964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81858E84-B1CA-F342-9EC6-DC538771F45E}" type="slidenum">
              <a:rPr lang="en-US"/>
              <a:pPr>
                <a:defRPr/>
              </a:pPr>
              <a:t>‹#›</a:t>
            </a:fld>
            <a:endParaRPr lang="en-US"/>
          </a:p>
        </p:txBody>
      </p:sp>
    </p:spTree>
    <p:extLst>
      <p:ext uri="{BB962C8B-B14F-4D97-AF65-F5344CB8AC3E}">
        <p14:creationId xmlns:p14="http://schemas.microsoft.com/office/powerpoint/2010/main" val="89013459"/>
      </p:ext>
    </p:extLst>
  </p:cSld>
  <p:clrMapOvr>
    <a:masterClrMapping/>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12CE2-173D-1445-B4CB-52B4AE7009D9}"/>
              </a:ext>
            </a:extLst>
          </p:cNvPr>
          <p:cNvSpPr>
            <a:spLocks noGrp="1"/>
          </p:cNvSpPr>
          <p:nvPr>
            <p:ph type="title"/>
          </p:nvPr>
        </p:nvSpPr>
        <p:spPr>
          <a:xfrm>
            <a:off x="629544" y="365001"/>
            <a:ext cx="7887146" cy="1326059"/>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765E3B2-2E51-014D-919E-E656105365B0}"/>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GB"/>
              <a:t>Click to edit Master text styles</a:t>
            </a:r>
          </a:p>
        </p:txBody>
      </p:sp>
      <p:sp>
        <p:nvSpPr>
          <p:cNvPr id="4" name="Content Placeholder 3">
            <a:extLst>
              <a:ext uri="{FF2B5EF4-FFF2-40B4-BE49-F238E27FC236}">
                <a16:creationId xmlns:a16="http://schemas.microsoft.com/office/drawing/2014/main" id="{110137F8-3586-3145-ACD3-4171B3FE5A9F}"/>
              </a:ext>
            </a:extLst>
          </p:cNvPr>
          <p:cNvSpPr>
            <a:spLocks noGrp="1"/>
          </p:cNvSpPr>
          <p:nvPr>
            <p:ph sz="half" idx="2"/>
          </p:nvPr>
        </p:nvSpPr>
        <p:spPr>
          <a:xfrm>
            <a:off x="629543" y="2504777"/>
            <a:ext cx="3868787" cy="3684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663A0CF-5F06-B342-9CE4-4D6AB61617B3}"/>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GB"/>
              <a:t>Click to edit Master text styles</a:t>
            </a:r>
          </a:p>
        </p:txBody>
      </p:sp>
      <p:sp>
        <p:nvSpPr>
          <p:cNvPr id="6" name="Content Placeholder 5">
            <a:extLst>
              <a:ext uri="{FF2B5EF4-FFF2-40B4-BE49-F238E27FC236}">
                <a16:creationId xmlns:a16="http://schemas.microsoft.com/office/drawing/2014/main" id="{BA62EAA5-725C-5F4E-9B41-5593525AE34B}"/>
              </a:ext>
            </a:extLst>
          </p:cNvPr>
          <p:cNvSpPr>
            <a:spLocks noGrp="1"/>
          </p:cNvSpPr>
          <p:nvPr>
            <p:ph sz="quarter" idx="4"/>
          </p:nvPr>
        </p:nvSpPr>
        <p:spPr>
          <a:xfrm>
            <a:off x="4628927" y="2504777"/>
            <a:ext cx="3887762" cy="3684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99414153"/>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72872-56B8-3C46-9192-0E57D7DC421E}"/>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297038098"/>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3992125"/>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F1751-6181-0E4F-9135-9017E5EE43AA}"/>
              </a:ext>
            </a:extLst>
          </p:cNvPr>
          <p:cNvSpPr>
            <a:spLocks noGrp="1"/>
          </p:cNvSpPr>
          <p:nvPr>
            <p:ph type="title"/>
          </p:nvPr>
        </p:nvSpPr>
        <p:spPr>
          <a:xfrm>
            <a:off x="629543" y="457646"/>
            <a:ext cx="2949029" cy="1599531"/>
          </a:xfrm>
        </p:spPr>
        <p:txBody>
          <a:bodyPr/>
          <a:lstStyle>
            <a:lvl1pPr>
              <a:defRPr sz="225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CB25CC0-1D5D-364D-A805-4D1B0CF563D9}"/>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623B91C-DF05-1447-9214-4AB9708E303A}"/>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Tree>
    <p:extLst>
      <p:ext uri="{BB962C8B-B14F-4D97-AF65-F5344CB8AC3E}">
        <p14:creationId xmlns:p14="http://schemas.microsoft.com/office/powerpoint/2010/main" val="152801077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9450F-8D61-E847-A4B4-9A7E716CC8CE}"/>
              </a:ext>
            </a:extLst>
          </p:cNvPr>
          <p:cNvSpPr>
            <a:spLocks noGrp="1"/>
          </p:cNvSpPr>
          <p:nvPr>
            <p:ph type="title"/>
          </p:nvPr>
        </p:nvSpPr>
        <p:spPr>
          <a:xfrm>
            <a:off x="629543" y="457646"/>
            <a:ext cx="2949029" cy="1599531"/>
          </a:xfrm>
        </p:spPr>
        <p:txBody>
          <a:bodyPr/>
          <a:lstStyle>
            <a:lvl1pPr>
              <a:defRPr sz="225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67A4C42-8CD6-7548-A56A-5D269ECF9405}"/>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en-US" noProof="0">
              <a:sym typeface="Gill Sans" panose="020B0502020104020203" pitchFamily="34" charset="-79"/>
            </a:endParaRPr>
          </a:p>
        </p:txBody>
      </p:sp>
      <p:sp>
        <p:nvSpPr>
          <p:cNvPr id="4" name="Text Placeholder 3">
            <a:extLst>
              <a:ext uri="{FF2B5EF4-FFF2-40B4-BE49-F238E27FC236}">
                <a16:creationId xmlns:a16="http://schemas.microsoft.com/office/drawing/2014/main" id="{7F253EB6-2C5E-2C44-85D0-D64BAD8D1888}"/>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Tree>
    <p:extLst>
      <p:ext uri="{BB962C8B-B14F-4D97-AF65-F5344CB8AC3E}">
        <p14:creationId xmlns:p14="http://schemas.microsoft.com/office/powerpoint/2010/main" val="851747332"/>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DAD3F-F9AB-914E-8E4E-183CDB23FD0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CD86DA8-CF06-D74F-95D7-1C98D981A8B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10749068"/>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CB53CA-4FBC-4E45-A382-FA49F1516124}"/>
              </a:ext>
            </a:extLst>
          </p:cNvPr>
          <p:cNvSpPr>
            <a:spLocks noGrp="1"/>
          </p:cNvSpPr>
          <p:nvPr>
            <p:ph type="title" orient="vert"/>
          </p:nvPr>
        </p:nvSpPr>
        <p:spPr>
          <a:xfrm>
            <a:off x="6411515" y="0"/>
            <a:ext cx="1839516" cy="6858000"/>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FCFD8B7-3920-504A-A7C7-B51E7DF02193}"/>
              </a:ext>
            </a:extLst>
          </p:cNvPr>
          <p:cNvSpPr>
            <a:spLocks noGrp="1"/>
          </p:cNvSpPr>
          <p:nvPr>
            <p:ph type="body" orient="vert" idx="1"/>
          </p:nvPr>
        </p:nvSpPr>
        <p:spPr>
          <a:xfrm>
            <a:off x="892969" y="0"/>
            <a:ext cx="5411391" cy="68580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56773912"/>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384105038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120482144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402601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79AC229F-0BD3-3342-8049-3840EB9BBDF9}" type="slidenum">
              <a:rPr lang="en-US"/>
              <a:pPr>
                <a:defRPr/>
              </a:pPr>
              <a:t>‹#›</a:t>
            </a:fld>
            <a:endParaRPr lang="en-US"/>
          </a:p>
        </p:txBody>
      </p:sp>
    </p:spTree>
    <p:extLst>
      <p:ext uri="{BB962C8B-B14F-4D97-AF65-F5344CB8AC3E}">
        <p14:creationId xmlns:p14="http://schemas.microsoft.com/office/powerpoint/2010/main" val="665922115"/>
      </p:ext>
    </p:extLst>
  </p:cSld>
  <p:clrMapOvr>
    <a:masterClrMapping/>
  </p:clrMapOvr>
  <p:transition>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427447469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295521181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309224615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387110600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65496157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154960341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337629426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340630177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15820407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61156546"/>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8CFFCC20-1FD2-504D-AEA3-A976AAC379D2}" type="slidenum">
              <a:rPr lang="en-US"/>
              <a:pPr>
                <a:defRPr/>
              </a:pPr>
              <a:t>‹#›</a:t>
            </a:fld>
            <a:endParaRPr lang="en-US"/>
          </a:p>
        </p:txBody>
      </p:sp>
    </p:spTree>
    <p:extLst>
      <p:ext uri="{BB962C8B-B14F-4D97-AF65-F5344CB8AC3E}">
        <p14:creationId xmlns:p14="http://schemas.microsoft.com/office/powerpoint/2010/main" val="1481685451"/>
      </p:ext>
    </p:extLst>
  </p:cSld>
  <p:clrMapOvr>
    <a:masterClrMapping/>
  </p:clrMapOvr>
  <p:transition>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67202993"/>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68338915"/>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22131585"/>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177777550"/>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67156189"/>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47654857"/>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52276460"/>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640849783"/>
      </p:ext>
    </p:extLst>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6862987"/>
      </p:ext>
    </p:extLst>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46208268"/>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113"/>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113"/>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C83D7BA1-676E-0540-99C2-EC423079E1C1}" type="slidenum">
              <a:rPr lang="en-US"/>
              <a:pPr>
                <a:defRPr/>
              </a:pPr>
              <a:t>‹#›</a:t>
            </a:fld>
            <a:endParaRPr lang="en-US"/>
          </a:p>
        </p:txBody>
      </p:sp>
    </p:spTree>
    <p:extLst>
      <p:ext uri="{BB962C8B-B14F-4D97-AF65-F5344CB8AC3E}">
        <p14:creationId xmlns:p14="http://schemas.microsoft.com/office/powerpoint/2010/main" val="1049762745"/>
      </p:ext>
    </p:extLst>
  </p:cSld>
  <p:clrMapOvr>
    <a:masterClrMapping/>
  </p:clrMapOvr>
  <p:transition>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577552232"/>
      </p:ext>
    </p:extLst>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28976414"/>
      </p:ext>
    </p:extLst>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698322722"/>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68616322"/>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11887242"/>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56801402"/>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537137427"/>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71664394"/>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45971871"/>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662803447"/>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9454EFCB-A17F-FE4C-977E-D805DAF99329}" type="datetimeFigureOut">
              <a:rPr lang="en-US"/>
              <a:pPr>
                <a:defRPr/>
              </a:pPr>
              <a:t>11/9/25</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9445B0B0-DC6E-7149-864C-7A2B6F6851FA}" type="slidenum">
              <a:rPr lang="en-US"/>
              <a:pPr>
                <a:defRPr/>
              </a:pPr>
              <a:t>‹#›</a:t>
            </a:fld>
            <a:endParaRPr lang="en-US"/>
          </a:p>
        </p:txBody>
      </p:sp>
    </p:spTree>
    <p:extLst>
      <p:ext uri="{BB962C8B-B14F-4D97-AF65-F5344CB8AC3E}">
        <p14:creationId xmlns:p14="http://schemas.microsoft.com/office/powerpoint/2010/main" val="229945152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4" name="Picture 2" descr="C:\Users\andersonl\Desktop\Design\Easter Template 2\Palm Sunday.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2" descr="C:\Users\andersonl\Desktop\Design\Easter Template 2\Palm Sunday title.jp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31750"/>
            <a:ext cx="9144000" cy="688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11560" y="404664"/>
            <a:ext cx="8276456" cy="1470025"/>
          </a:xfrm>
        </p:spPr>
        <p:txBody>
          <a:bodyPr/>
          <a:lstStyle>
            <a:lvl1pPr algn="r">
              <a:defRPr sz="4800" b="1">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611560" y="1844824"/>
            <a:ext cx="8276456" cy="1752600"/>
          </a:xfrm>
        </p:spPr>
        <p:txBody>
          <a:bodyPr/>
          <a:lstStyle>
            <a:lvl1pPr marL="0" indent="0" algn="r">
              <a:buNone/>
              <a:defRPr>
                <a:solidFill>
                  <a:schemeClr val="accent3"/>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6"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A4D29E9-DA91-1E47-ABD1-D8A0B0D24DBD}" type="datetimeFigureOut">
              <a:rPr lang="en-GB"/>
              <a:pPr>
                <a:defRPr/>
              </a:pPr>
              <a:t>09/11/2025</a:t>
            </a:fld>
            <a:endParaRPr lang="en-GB"/>
          </a:p>
        </p:txBody>
      </p:sp>
      <p:sp>
        <p:nvSpPr>
          <p:cNvPr id="7"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8"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5360EB6-3A53-7740-A59D-F9582444FF0E}" type="slidenum">
              <a:rPr lang="en-GB"/>
              <a:pPr>
                <a:defRPr/>
              </a:pPr>
              <a:t>‹#›</a:t>
            </a:fld>
            <a:endParaRPr lang="en-GB"/>
          </a:p>
        </p:txBody>
      </p:sp>
    </p:spTree>
    <p:extLst>
      <p:ext uri="{BB962C8B-B14F-4D97-AF65-F5344CB8AC3E}">
        <p14:creationId xmlns:p14="http://schemas.microsoft.com/office/powerpoint/2010/main" val="902372739"/>
      </p:ext>
    </p:extLst>
  </p:cSld>
  <p:clrMapOvr>
    <a:masterClrMapping/>
  </p:clrMapOvr>
  <p:transition spd="med">
    <p:fade/>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9B9C426-AE4B-5545-8007-E6112D213CAE}" type="datetimeFigureOut">
              <a:rPr lang="en-GB"/>
              <a:pPr>
                <a:defRPr/>
              </a:pPr>
              <a:t>09/11/2025</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F82DF99-A57E-B141-9EEC-FA5DC16FF660}" type="slidenum">
              <a:rPr lang="en-GB"/>
              <a:pPr>
                <a:defRPr/>
              </a:pPr>
              <a:t>‹#›</a:t>
            </a:fld>
            <a:endParaRPr lang="en-GB"/>
          </a:p>
        </p:txBody>
      </p:sp>
    </p:spTree>
    <p:extLst>
      <p:ext uri="{BB962C8B-B14F-4D97-AF65-F5344CB8AC3E}">
        <p14:creationId xmlns:p14="http://schemas.microsoft.com/office/powerpoint/2010/main" val="3140451869"/>
      </p:ext>
    </p:extLst>
  </p:cSld>
  <p:clrMapOvr>
    <a:masterClrMapping/>
  </p:clrMapOvr>
  <p:transition spd="med">
    <p:fade/>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196752"/>
            <a:ext cx="7772400" cy="1362075"/>
          </a:xfrm>
        </p:spPr>
        <p:txBody>
          <a:bodyPr anchor="b"/>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685800" y="2636912"/>
            <a:ext cx="5649887" cy="1500187"/>
          </a:xfrm>
        </p:spPr>
        <p:txBody>
          <a:bodyPr/>
          <a:lstStyle>
            <a:lvl1pPr marL="0" indent="0">
              <a:buNone/>
              <a:defRPr sz="200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13F7187-1936-AB47-9D2E-C2C8E77C9B42}" type="datetimeFigureOut">
              <a:rPr lang="en-GB"/>
              <a:pPr>
                <a:defRPr/>
              </a:pPr>
              <a:t>09/11/2025</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B9F8598-F0A1-BA4F-BD76-3B79434607D0}" type="slidenum">
              <a:rPr lang="en-GB"/>
              <a:pPr>
                <a:defRPr/>
              </a:pPr>
              <a:t>‹#›</a:t>
            </a:fld>
            <a:endParaRPr lang="en-GB"/>
          </a:p>
        </p:txBody>
      </p:sp>
    </p:spTree>
    <p:extLst>
      <p:ext uri="{BB962C8B-B14F-4D97-AF65-F5344CB8AC3E}">
        <p14:creationId xmlns:p14="http://schemas.microsoft.com/office/powerpoint/2010/main" val="2835981741"/>
      </p:ext>
    </p:extLst>
  </p:cSld>
  <p:clrMapOvr>
    <a:masterClrMapping/>
  </p:clrMapOvr>
  <p:transition spd="med">
    <p:fade/>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56CDB41-FA05-834C-8B59-514155406520}" type="datetimeFigureOut">
              <a:rPr lang="en-GB"/>
              <a:pPr>
                <a:defRPr/>
              </a:pPr>
              <a:t>09/11/2025</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4C324204-570B-8348-8F86-30E3F92A6492}" type="slidenum">
              <a:rPr lang="en-GB"/>
              <a:pPr>
                <a:defRPr/>
              </a:pPr>
              <a:t>‹#›</a:t>
            </a:fld>
            <a:endParaRPr lang="en-GB"/>
          </a:p>
        </p:txBody>
      </p:sp>
    </p:spTree>
    <p:extLst>
      <p:ext uri="{BB962C8B-B14F-4D97-AF65-F5344CB8AC3E}">
        <p14:creationId xmlns:p14="http://schemas.microsoft.com/office/powerpoint/2010/main" val="4143496078"/>
      </p:ext>
    </p:extLst>
  </p:cSld>
  <p:clrMapOvr>
    <a:masterClrMapping/>
  </p:clrMapOvr>
  <p:transition spd="med">
    <p:fade/>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A17DE5B-C91F-FF4D-8F64-77D7D385D1AA}" type="datetimeFigureOut">
              <a:rPr lang="en-GB"/>
              <a:pPr>
                <a:defRPr/>
              </a:pPr>
              <a:t>09/11/2025</a:t>
            </a:fld>
            <a:endParaRPr lang="en-GB"/>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0CAFDA3E-A826-4C4A-A683-0FB7A06121B7}" type="slidenum">
              <a:rPr lang="en-GB"/>
              <a:pPr>
                <a:defRPr/>
              </a:pPr>
              <a:t>‹#›</a:t>
            </a:fld>
            <a:endParaRPr lang="en-GB"/>
          </a:p>
        </p:txBody>
      </p:sp>
    </p:spTree>
    <p:extLst>
      <p:ext uri="{BB962C8B-B14F-4D97-AF65-F5344CB8AC3E}">
        <p14:creationId xmlns:p14="http://schemas.microsoft.com/office/powerpoint/2010/main" val="4099638639"/>
      </p:ext>
    </p:extLst>
  </p:cSld>
  <p:clrMapOvr>
    <a:masterClrMapping/>
  </p:clrMapOvr>
  <p:transition spd="med">
    <p:fade/>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E2FFAE7-41A3-6048-B2E2-801137C40328}" type="datetimeFigureOut">
              <a:rPr lang="en-GB"/>
              <a:pPr>
                <a:defRPr/>
              </a:pPr>
              <a:t>09/11/2025</a:t>
            </a:fld>
            <a:endParaRPr lang="en-GB"/>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452D9B0-EC0F-5A4D-8884-658CD66B8DE6}" type="slidenum">
              <a:rPr lang="en-GB"/>
              <a:pPr>
                <a:defRPr/>
              </a:pPr>
              <a:t>‹#›</a:t>
            </a:fld>
            <a:endParaRPr lang="en-GB"/>
          </a:p>
        </p:txBody>
      </p:sp>
    </p:spTree>
    <p:extLst>
      <p:ext uri="{BB962C8B-B14F-4D97-AF65-F5344CB8AC3E}">
        <p14:creationId xmlns:p14="http://schemas.microsoft.com/office/powerpoint/2010/main" val="2165482818"/>
      </p:ext>
    </p:extLst>
  </p:cSld>
  <p:clrMapOvr>
    <a:masterClrMapping/>
  </p:clrMapOvr>
  <p:transition spd="med">
    <p:fade/>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BF32777B-E6AB-8241-9053-F9CC13992EC0}" type="datetimeFigureOut">
              <a:rPr lang="en-GB"/>
              <a:pPr>
                <a:defRPr/>
              </a:pPr>
              <a:t>09/11/2025</a:t>
            </a:fld>
            <a:endParaRPr lang="en-GB"/>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60433C55-910D-2C42-998F-655D8BE4C473}" type="slidenum">
              <a:rPr lang="en-GB"/>
              <a:pPr>
                <a:defRPr/>
              </a:pPr>
              <a:t>‹#›</a:t>
            </a:fld>
            <a:endParaRPr lang="en-GB"/>
          </a:p>
        </p:txBody>
      </p:sp>
    </p:spTree>
    <p:extLst>
      <p:ext uri="{BB962C8B-B14F-4D97-AF65-F5344CB8AC3E}">
        <p14:creationId xmlns:p14="http://schemas.microsoft.com/office/powerpoint/2010/main" val="2677607406"/>
      </p:ext>
    </p:extLst>
  </p:cSld>
  <p:clrMapOvr>
    <a:masterClrMapping/>
  </p:clrMapOvr>
  <p:transition spd="med">
    <p:fade/>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512" y="1042814"/>
            <a:ext cx="3286001"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1052736"/>
            <a:ext cx="5317430" cy="5400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79512" y="2348880"/>
            <a:ext cx="3286001" cy="402087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CAC0D32A-A8F2-4949-B8D9-DD24544C63A5}" type="datetimeFigureOut">
              <a:rPr lang="en-GB"/>
              <a:pPr>
                <a:defRPr/>
              </a:pPr>
              <a:t>09/11/2025</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8F6741CC-C17D-CE46-964C-EA255BC30EAF}" type="slidenum">
              <a:rPr lang="en-GB"/>
              <a:pPr>
                <a:defRPr/>
              </a:pPr>
              <a:t>‹#›</a:t>
            </a:fld>
            <a:endParaRPr lang="en-GB"/>
          </a:p>
        </p:txBody>
      </p:sp>
    </p:spTree>
    <p:extLst>
      <p:ext uri="{BB962C8B-B14F-4D97-AF65-F5344CB8AC3E}">
        <p14:creationId xmlns:p14="http://schemas.microsoft.com/office/powerpoint/2010/main" val="2659182681"/>
      </p:ext>
    </p:extLst>
  </p:cSld>
  <p:clrMapOvr>
    <a:masterClrMapping/>
  </p:clrMapOvr>
  <p:transition spd="med">
    <p:fade/>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a:extLst>
              <a:ext uri="{FF2B5EF4-FFF2-40B4-BE49-F238E27FC236}">
                <a16:creationId xmlns:a16="http://schemas.microsoft.com/office/drawing/2014/main" id="{9312D12F-0513-D749-77EA-61B7B7F3A82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029">
            <a:extLst>
              <a:ext uri="{FF2B5EF4-FFF2-40B4-BE49-F238E27FC236}">
                <a16:creationId xmlns:a16="http://schemas.microsoft.com/office/drawing/2014/main" id="{FEAEB2AE-0B88-69C9-C403-00D06D3EB4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a:extLst>
              <a:ext uri="{FF2B5EF4-FFF2-40B4-BE49-F238E27FC236}">
                <a16:creationId xmlns:a16="http://schemas.microsoft.com/office/drawing/2014/main" id="{BA7090C6-82DC-6A36-2200-50DE9DF6A4A8}"/>
              </a:ext>
            </a:extLst>
          </p:cNvPr>
          <p:cNvSpPr>
            <a:spLocks noGrp="1" noChangeArrowheads="1"/>
          </p:cNvSpPr>
          <p:nvPr>
            <p:ph type="sldNum" sz="quarter" idx="12"/>
          </p:nvPr>
        </p:nvSpPr>
        <p:spPr>
          <a:ln/>
        </p:spPr>
        <p:txBody>
          <a:bodyPr/>
          <a:lstStyle>
            <a:lvl1pPr>
              <a:defRPr/>
            </a:lvl1pPr>
          </a:lstStyle>
          <a:p>
            <a:fld id="{7933DE5F-9F10-4F4B-B46A-1079EBC773F6}" type="slidenum">
              <a:rPr lang="en-US" altLang="en-US"/>
              <a:pPr/>
              <a:t>‹#›</a:t>
            </a:fld>
            <a:endParaRPr lang="en-US" altLang="en-US"/>
          </a:p>
        </p:txBody>
      </p:sp>
    </p:spTree>
    <p:extLst>
      <p:ext uri="{BB962C8B-B14F-4D97-AF65-F5344CB8AC3E}">
        <p14:creationId xmlns:p14="http://schemas.microsoft.com/office/powerpoint/2010/main" val="145877546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442769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A9FFCD4A-BDBB-E947-B3FB-C3663D0A7054}" type="datetimeFigureOut">
              <a:rPr lang="en-US"/>
              <a:pPr>
                <a:defRPr/>
              </a:pPr>
              <a:t>11/9/25</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5556E485-E68E-C045-9897-82C85FABC69C}" type="slidenum">
              <a:rPr lang="en-US"/>
              <a:pPr>
                <a:defRPr/>
              </a:pPr>
              <a:t>‹#›</a:t>
            </a:fld>
            <a:endParaRPr lang="en-US"/>
          </a:p>
        </p:txBody>
      </p:sp>
    </p:spTree>
    <p:extLst>
      <p:ext uri="{BB962C8B-B14F-4D97-AF65-F5344CB8AC3E}">
        <p14:creationId xmlns:p14="http://schemas.microsoft.com/office/powerpoint/2010/main" val="205663750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12252781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51540926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53815478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49393377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4637892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41729975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85971005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35033441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13940196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8516192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83CFA8E9-F5E0-2547-9D7B-2918B766C63E}" type="datetimeFigureOut">
              <a:rPr lang="en-US"/>
              <a:pPr>
                <a:defRPr/>
              </a:pPr>
              <a:t>11/9/25</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18184A2D-6D6F-CC4D-A384-3CC5462D96E2}" type="slidenum">
              <a:rPr lang="en-US"/>
              <a:pPr>
                <a:defRPr/>
              </a:pPr>
              <a:t>‹#›</a:t>
            </a:fld>
            <a:endParaRPr lang="en-US"/>
          </a:p>
        </p:txBody>
      </p:sp>
    </p:spTree>
    <p:extLst>
      <p:ext uri="{BB962C8B-B14F-4D97-AF65-F5344CB8AC3E}">
        <p14:creationId xmlns:p14="http://schemas.microsoft.com/office/powerpoint/2010/main" val="339283877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1472674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05763404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495732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494517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158253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381081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898746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80180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245939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70885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A7B4287A-4FED-334E-8EAC-B55363BD9134}" type="datetimeFigureOut">
              <a:rPr lang="en-US"/>
              <a:pPr>
                <a:defRPr/>
              </a:pPr>
              <a:t>11/9/25</a:t>
            </a:fld>
            <a:endParaRPr lang="en-US"/>
          </a:p>
        </p:txBody>
      </p:sp>
      <p:sp>
        <p:nvSpPr>
          <p:cNvPr id="6" name="Footer Placeholder 5"/>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DE628F69-F3B4-7345-A7F0-F6018ED07A73}" type="slidenum">
              <a:rPr lang="en-US"/>
              <a:pPr>
                <a:defRPr/>
              </a:pPr>
              <a:t>‹#›</a:t>
            </a:fld>
            <a:endParaRPr lang="en-US"/>
          </a:p>
        </p:txBody>
      </p:sp>
    </p:spTree>
    <p:extLst>
      <p:ext uri="{BB962C8B-B14F-4D97-AF65-F5344CB8AC3E}">
        <p14:creationId xmlns:p14="http://schemas.microsoft.com/office/powerpoint/2010/main" val="369863689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063946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205044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7826204"/>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3023946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2108844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7725596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4980609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6043535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09140548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335638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79075AA9-EAC2-9A4E-A66A-52C3125D399A}" type="datetimeFigureOut">
              <a:rPr lang="en-US"/>
              <a:pPr>
                <a:defRPr/>
              </a:pPr>
              <a:t>11/9/25</a:t>
            </a:fld>
            <a:endParaRPr lang="en-US"/>
          </a:p>
        </p:txBody>
      </p:sp>
      <p:sp>
        <p:nvSpPr>
          <p:cNvPr id="8" name="Footer Placeholder 7"/>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12C6B40C-A306-814B-A551-A79B09A7EDF2}" type="slidenum">
              <a:rPr lang="en-US"/>
              <a:pPr>
                <a:defRPr/>
              </a:pPr>
              <a:t>‹#›</a:t>
            </a:fld>
            <a:endParaRPr lang="en-US"/>
          </a:p>
        </p:txBody>
      </p:sp>
    </p:spTree>
    <p:extLst>
      <p:ext uri="{BB962C8B-B14F-4D97-AF65-F5344CB8AC3E}">
        <p14:creationId xmlns:p14="http://schemas.microsoft.com/office/powerpoint/2010/main" val="417260498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5096663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627108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6778789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7864997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1082318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80768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96584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11_Blank">
    <p:bg>
      <p:bgPr>
        <a:solidFill>
          <a:srgbClr val="F4F0D9"/>
        </a:solidFill>
        <a:effectLst/>
      </p:bgPr>
    </p:bg>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C2834551-F769-4437-9107-350F18676686}"/>
              </a:ext>
            </a:extLst>
          </p:cNvPr>
          <p:cNvSpPr/>
          <p:nvPr userDrawn="1"/>
        </p:nvSpPr>
        <p:spPr>
          <a:xfrm>
            <a:off x="0" y="3429000"/>
            <a:ext cx="9144000" cy="3429000"/>
          </a:xfrm>
          <a:prstGeom prst="rect">
            <a:avLst/>
          </a:prstGeom>
          <a:solidFill>
            <a:srgbClr val="638C80">
              <a:alpha val="29804"/>
            </a:srgbClr>
          </a:solidFill>
        </p:spPr>
      </p:sp>
    </p:spTree>
    <p:extLst>
      <p:ext uri="{BB962C8B-B14F-4D97-AF65-F5344CB8AC3E}">
        <p14:creationId xmlns:p14="http://schemas.microsoft.com/office/powerpoint/2010/main" val="225280073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BB576F-054B-4BA4-8073-B089207B68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00" y="0"/>
            <a:ext cx="255447" cy="6858000"/>
          </a:xfrm>
          <a:prstGeom prst="rect">
            <a:avLst/>
          </a:prstGeom>
        </p:spPr>
      </p:pic>
    </p:spTree>
    <p:extLst>
      <p:ext uri="{BB962C8B-B14F-4D97-AF65-F5344CB8AC3E}">
        <p14:creationId xmlns:p14="http://schemas.microsoft.com/office/powerpoint/2010/main" val="196143513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reserve="1">
  <p:cSld name="4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16583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reserve="1">
  <p:cSld name="12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5976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26514D43-584B-404C-A1A1-C6331F33EA54}" type="datetimeFigureOut">
              <a:rPr lang="en-US"/>
              <a:pPr>
                <a:defRPr/>
              </a:pPr>
              <a:t>11/9/25</a:t>
            </a:fld>
            <a:endParaRPr lang="en-US"/>
          </a:p>
        </p:txBody>
      </p:sp>
      <p:sp>
        <p:nvSpPr>
          <p:cNvPr id="4" name="Footer Placeholder 3"/>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F4C33C28-5E25-8D48-A839-4E5794F988E2}" type="slidenum">
              <a:rPr lang="en-US"/>
              <a:pPr>
                <a:defRPr/>
              </a:pPr>
              <a:t>‹#›</a:t>
            </a:fld>
            <a:endParaRPr lang="en-US"/>
          </a:p>
        </p:txBody>
      </p:sp>
    </p:spTree>
    <p:extLst>
      <p:ext uri="{BB962C8B-B14F-4D97-AF65-F5344CB8AC3E}">
        <p14:creationId xmlns:p14="http://schemas.microsoft.com/office/powerpoint/2010/main" val="377391718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blank" preserve="1">
  <p:cSld name="20_Blank">
    <p:bg>
      <p:bgPr>
        <a:solidFill>
          <a:schemeClr val="tx1"/>
        </a:solidFill>
        <a:effectLst/>
      </p:bgPr>
    </p:bg>
    <p:spTree>
      <p:nvGrpSpPr>
        <p:cNvPr id="1" name=""/>
        <p:cNvGrpSpPr/>
        <p:nvPr/>
      </p:nvGrpSpPr>
      <p:grpSpPr>
        <a:xfrm>
          <a:off x="0" y="0"/>
          <a:ext cx="0" cy="0"/>
          <a:chOff x="0" y="0"/>
          <a:chExt cx="0" cy="0"/>
        </a:xfrm>
      </p:grpSpPr>
      <p:pic>
        <p:nvPicPr>
          <p:cNvPr id="3" name="Picture 2" descr="Question mark on green pastel background">
            <a:extLst>
              <a:ext uri="{FF2B5EF4-FFF2-40B4-BE49-F238E27FC236}">
                <a16:creationId xmlns:a16="http://schemas.microsoft.com/office/drawing/2014/main" id="{66C3B878-1147-4DE9-AB5E-1191107A91E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5648769" y="0"/>
            <a:ext cx="3486687" cy="6858000"/>
          </a:xfrm>
          <a:prstGeom prst="rect">
            <a:avLst/>
          </a:prstGeom>
        </p:spPr>
      </p:pic>
      <p:pic>
        <p:nvPicPr>
          <p:cNvPr id="4" name="Picture 3" descr="Question mark on green pastel background">
            <a:extLst>
              <a:ext uri="{FF2B5EF4-FFF2-40B4-BE49-F238E27FC236}">
                <a16:creationId xmlns:a16="http://schemas.microsoft.com/office/drawing/2014/main" id="{491624BB-4465-46F3-9ECD-BABD7DB6F66F}"/>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8543" y="1"/>
            <a:ext cx="5640225" cy="6857999"/>
          </a:xfrm>
          <a:prstGeom prst="rect">
            <a:avLst/>
          </a:prstGeom>
        </p:spPr>
      </p:pic>
    </p:spTree>
    <p:extLst>
      <p:ext uri="{BB962C8B-B14F-4D97-AF65-F5344CB8AC3E}">
        <p14:creationId xmlns:p14="http://schemas.microsoft.com/office/powerpoint/2010/main" val="2340025748"/>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19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C5AAD9-F5B6-4BBA-AC1E-C7704D2E090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3312160" cy="6858000"/>
          </a:xfrm>
          <a:prstGeom prst="rect">
            <a:avLst/>
          </a:prstGeom>
        </p:spPr>
      </p:pic>
    </p:spTree>
    <p:extLst>
      <p:ext uri="{BB962C8B-B14F-4D97-AF65-F5344CB8AC3E}">
        <p14:creationId xmlns:p14="http://schemas.microsoft.com/office/powerpoint/2010/main" val="259750062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10_Blank">
    <p:bg>
      <p:bgPr>
        <a:solidFill>
          <a:schemeClr val="bg1"/>
        </a:solidFill>
        <a:effectLst/>
      </p:bgPr>
    </p:bg>
    <p:spTree>
      <p:nvGrpSpPr>
        <p:cNvPr id="1" name=""/>
        <p:cNvGrpSpPr/>
        <p:nvPr/>
      </p:nvGrpSpPr>
      <p:grpSpPr>
        <a:xfrm>
          <a:off x="0" y="0"/>
          <a:ext cx="0" cy="0"/>
          <a:chOff x="0" y="0"/>
          <a:chExt cx="0" cy="0"/>
        </a:xfrm>
      </p:grpSpPr>
      <p:pic>
        <p:nvPicPr>
          <p:cNvPr id="2" name="Picture 1" descr="Snow-covered mountain peak">
            <a:extLst>
              <a:ext uri="{FF2B5EF4-FFF2-40B4-BE49-F238E27FC236}">
                <a16:creationId xmlns:a16="http://schemas.microsoft.com/office/drawing/2014/main" id="{69FC2946-6EB8-45BC-863F-47EE4C52BAD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306" y="1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589058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16_Blank">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057337-F1C1-4743-9DD2-698598C915C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 b="-2"/>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C1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292907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15_Blank">
    <p:bg>
      <p:bgPr>
        <a:solidFill>
          <a:schemeClr val="bg1"/>
        </a:solidFill>
        <a:effectLst/>
      </p:bgPr>
    </p:bg>
    <p:spTree>
      <p:nvGrpSpPr>
        <p:cNvPr id="1" name=""/>
        <p:cNvGrpSpPr/>
        <p:nvPr/>
      </p:nvGrpSpPr>
      <p:grpSpPr>
        <a:xfrm>
          <a:off x="0" y="0"/>
          <a:ext cx="0" cy="0"/>
          <a:chOff x="0" y="0"/>
          <a:chExt cx="0" cy="0"/>
        </a:xfrm>
      </p:grpSpPr>
      <p:pic>
        <p:nvPicPr>
          <p:cNvPr id="4" name="Picture 3" descr="Light trails of traffic at night">
            <a:extLst>
              <a:ext uri="{FF2B5EF4-FFF2-40B4-BE49-F238E27FC236}">
                <a16:creationId xmlns:a16="http://schemas.microsoft.com/office/drawing/2014/main" id="{372DB6D1-58AD-4220-84EE-9B3A5227373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288311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17_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3E8EB1-481E-4BBA-9E94-A2F2E768833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852992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18_Blank">
    <p:bg>
      <p:bgPr>
        <a:solidFill>
          <a:schemeClr val="bg1"/>
        </a:solidFill>
        <a:effectLst/>
      </p:bgPr>
    </p:bg>
    <p:spTree>
      <p:nvGrpSpPr>
        <p:cNvPr id="1" name=""/>
        <p:cNvGrpSpPr/>
        <p:nvPr/>
      </p:nvGrpSpPr>
      <p:grpSpPr>
        <a:xfrm>
          <a:off x="0" y="0"/>
          <a:ext cx="0" cy="0"/>
          <a:chOff x="0" y="0"/>
          <a:chExt cx="0" cy="0"/>
        </a:xfrm>
      </p:grpSpPr>
      <p:pic>
        <p:nvPicPr>
          <p:cNvPr id="4" name="Picture 3" descr="Glacial flow with an orange path">
            <a:extLst>
              <a:ext uri="{FF2B5EF4-FFF2-40B4-BE49-F238E27FC236}">
                <a16:creationId xmlns:a16="http://schemas.microsoft.com/office/drawing/2014/main" id="{50DD6C01-0AD7-454A-8B08-34BFF3E32582}"/>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20" y="10"/>
            <a:ext cx="9143980" cy="6856614"/>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0862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43365553"/>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13_Blank">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F901F96-5ED0-4711-AE17-7C9245AEC6E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0" y="1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0205769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14_Blank">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94850D-BE1E-4371-8FE1-646B5D09EFC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a:stretch/>
        </p:blipFill>
        <p:spPr>
          <a:xfrm>
            <a:off x="2306" y="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8736569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7_Blank">
    <p:bg>
      <p:bgPr>
        <a:solidFill>
          <a:schemeClr val="bg1"/>
        </a:solidFill>
        <a:effectLst/>
      </p:bgPr>
    </p:bg>
    <p:spTree>
      <p:nvGrpSpPr>
        <p:cNvPr id="1" name=""/>
        <p:cNvGrpSpPr/>
        <p:nvPr/>
      </p:nvGrpSpPr>
      <p:grpSpPr>
        <a:xfrm>
          <a:off x="0" y="0"/>
          <a:ext cx="0" cy="0"/>
          <a:chOff x="0" y="0"/>
          <a:chExt cx="0" cy="0"/>
        </a:xfrm>
      </p:grpSpPr>
      <p:pic>
        <p:nvPicPr>
          <p:cNvPr id="2" name="Picture 1" descr="A network made up of connected lines and dots">
            <a:extLst>
              <a:ext uri="{FF2B5EF4-FFF2-40B4-BE49-F238E27FC236}">
                <a16:creationId xmlns:a16="http://schemas.microsoft.com/office/drawing/2014/main" id="{CB177CE1-9F26-43B5-A00E-E5BD8B96A2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b="-1"/>
          <a:stretch/>
        </p:blipFill>
        <p:spPr>
          <a:xfrm>
            <a:off x="2286" y="10"/>
            <a:ext cx="9141714" cy="6857990"/>
          </a:xfrm>
          <a:prstGeom prst="rect">
            <a:avLst/>
          </a:prstGeom>
        </p:spPr>
      </p:pic>
      <p:sp>
        <p:nvSpPr>
          <p:cNvPr id="3" name="Rectangle 2">
            <a:extLst>
              <a:ext uri="{FF2B5EF4-FFF2-40B4-BE49-F238E27FC236}">
                <a16:creationId xmlns:a16="http://schemas.microsoft.com/office/drawing/2014/main" id="{C301904A-13D1-4A06-94C2-58BC0520067E}"/>
              </a:ext>
            </a:extLst>
          </p:cNvPr>
          <p:cNvSpPr/>
          <p:nvPr userDrawn="1"/>
        </p:nvSpPr>
        <p:spPr>
          <a:xfrm>
            <a:off x="390708" y="6200642"/>
            <a:ext cx="6515100" cy="149279"/>
          </a:xfrm>
          <a:prstGeom prst="rect">
            <a:avLst/>
          </a:prstGeom>
          <a:solidFill>
            <a:srgbClr val="ED756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1936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pPr>
                <a:defRPr/>
              </a:pPr>
              <a:t>‹#›</a:t>
            </a:fld>
            <a:endParaRPr lang="en-US"/>
          </a:p>
        </p:txBody>
      </p:sp>
    </p:spTree>
    <p:extLst>
      <p:ext uri="{BB962C8B-B14F-4D97-AF65-F5344CB8AC3E}">
        <p14:creationId xmlns:p14="http://schemas.microsoft.com/office/powerpoint/2010/main" val="32647201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5BC36559-7560-C74C-BA21-4693404A251C}" type="datetimeFigureOut">
              <a:rPr lang="en-US"/>
              <a:pPr>
                <a:defRPr/>
              </a:pPr>
              <a:t>11/9/25</a:t>
            </a:fld>
            <a:endParaRPr lang="en-US"/>
          </a:p>
        </p:txBody>
      </p:sp>
      <p:sp>
        <p:nvSpPr>
          <p:cNvPr id="3" name="Footer Placeholder 2"/>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0B411CAB-2FE4-744A-9C0C-F7B6DC2CD1A0}" type="slidenum">
              <a:rPr lang="en-US"/>
              <a:pPr>
                <a:defRPr/>
              </a:pPr>
              <a:t>‹#›</a:t>
            </a:fld>
            <a:endParaRPr lang="en-US"/>
          </a:p>
        </p:txBody>
      </p:sp>
    </p:spTree>
    <p:extLst>
      <p:ext uri="{BB962C8B-B14F-4D97-AF65-F5344CB8AC3E}">
        <p14:creationId xmlns:p14="http://schemas.microsoft.com/office/powerpoint/2010/main" val="152557562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blank" preserve="1">
  <p:cSld name="5_Blank">
    <p:bg>
      <p:bgPr>
        <a:solidFill>
          <a:srgbClr val="9BAFB5"/>
        </a:solidFill>
        <a:effectLst/>
      </p:bgPr>
    </p:bg>
    <p:spTree>
      <p:nvGrpSpPr>
        <p:cNvPr id="1" name=""/>
        <p:cNvGrpSpPr/>
        <p:nvPr/>
      </p:nvGrpSpPr>
      <p:grpSpPr>
        <a:xfrm>
          <a:off x="0" y="0"/>
          <a:ext cx="0" cy="0"/>
          <a:chOff x="0" y="0"/>
          <a:chExt cx="0" cy="0"/>
        </a:xfrm>
      </p:grpSpPr>
      <p:pic>
        <p:nvPicPr>
          <p:cNvPr id="2" name="Picture 2" descr="Timelapse Photography Off Water Fountain">
            <a:extLst>
              <a:ext uri="{FF2B5EF4-FFF2-40B4-BE49-F238E27FC236}">
                <a16:creationId xmlns:a16="http://schemas.microsoft.com/office/drawing/2014/main" id="{5AAEC7A2-F2B6-42FF-B890-59450FD51E2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566436" y="3429000"/>
            <a:ext cx="2330984" cy="32283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ilhouette photo of man on cliff during sunset">
            <a:extLst>
              <a:ext uri="{FF2B5EF4-FFF2-40B4-BE49-F238E27FC236}">
                <a16:creationId xmlns:a16="http://schemas.microsoft.com/office/drawing/2014/main" id="{73C69D56-71A3-495A-882B-D39F75DD1D0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77565" y="3779228"/>
            <a:ext cx="3815714" cy="2545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blue and brown painted wall">
            <a:extLst>
              <a:ext uri="{FF2B5EF4-FFF2-40B4-BE49-F238E27FC236}">
                <a16:creationId xmlns:a16="http://schemas.microsoft.com/office/drawing/2014/main" id="{B821515F-AAB1-4480-BFB3-9E40227049B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5873" y="3429000"/>
            <a:ext cx="2435113" cy="324581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BE9C527-5211-42E1-85BB-B56D3165E4E2}"/>
              </a:ext>
            </a:extLst>
          </p:cNvPr>
          <p:cNvSpPr txBox="1">
            <a:spLocks/>
          </p:cNvSpPr>
          <p:nvPr userDrawn="1"/>
        </p:nvSpPr>
        <p:spPr bwMode="blackWhite">
          <a:xfrm>
            <a:off x="246580" y="126429"/>
            <a:ext cx="8650840" cy="3202398"/>
          </a:xfrm>
          <a:prstGeom prst="rect">
            <a:avLst/>
          </a:prstGeom>
          <a:gradFill flip="none" rotWithShape="1">
            <a:gsLst>
              <a:gs pos="0">
                <a:srgbClr val="9BAFB5">
                  <a:lumMod val="0"/>
                  <a:lumOff val="100000"/>
                </a:srgbClr>
              </a:gs>
              <a:gs pos="35000">
                <a:srgbClr val="9BAFB5">
                  <a:lumMod val="0"/>
                  <a:lumOff val="100000"/>
                </a:srgbClr>
              </a:gs>
              <a:gs pos="100000">
                <a:srgbClr val="9BAFB5">
                  <a:lumMod val="100000"/>
                </a:srgbClr>
              </a:gs>
            </a:gsLst>
            <a:path path="circle">
              <a:fillToRect l="50000" t="-80000" r="50000" b="180000"/>
            </a:path>
            <a:tileRect/>
          </a:gra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5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TH" sz="6000" b="0" i="0" u="none" strike="noStrike" kern="1200" cap="all" spc="200" normalizeH="0" baseline="0" noProof="0" dirty="0">
              <a:ln>
                <a:noFill/>
              </a:ln>
              <a:solidFill>
                <a:srgbClr val="262626"/>
              </a:solidFill>
              <a:effectLst/>
              <a:uLnTx/>
              <a:uFillTx/>
              <a:latin typeface="Chalkduster" panose="03050602040202020205" pitchFamily="66" charset="77"/>
              <a:ea typeface="+mj-ea"/>
              <a:cs typeface="+mj-cs"/>
            </a:endParaRPr>
          </a:p>
        </p:txBody>
      </p:sp>
    </p:spTree>
    <p:extLst>
      <p:ext uri="{BB962C8B-B14F-4D97-AF65-F5344CB8AC3E}">
        <p14:creationId xmlns:p14="http://schemas.microsoft.com/office/powerpoint/2010/main" val="407710055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blank" preserve="1">
  <p:cSld name="6_Blank">
    <p:bg>
      <p:bgPr>
        <a:solidFill>
          <a:srgbClr val="9BAFB5"/>
        </a:solidFill>
        <a:effectLst/>
      </p:bgPr>
    </p:bg>
    <p:spTree>
      <p:nvGrpSpPr>
        <p:cNvPr id="1" name=""/>
        <p:cNvGrpSpPr/>
        <p:nvPr/>
      </p:nvGrpSpPr>
      <p:grpSpPr>
        <a:xfrm>
          <a:off x="0" y="0"/>
          <a:ext cx="0" cy="0"/>
          <a:chOff x="0" y="0"/>
          <a:chExt cx="0" cy="0"/>
        </a:xfrm>
      </p:grpSpPr>
      <p:pic>
        <p:nvPicPr>
          <p:cNvPr id="2" name="Picture 2" descr="Timelapse Photography Off Water Fountain">
            <a:extLst>
              <a:ext uri="{FF2B5EF4-FFF2-40B4-BE49-F238E27FC236}">
                <a16:creationId xmlns:a16="http://schemas.microsoft.com/office/drawing/2014/main" id="{5AAEC7A2-F2B6-42FF-B890-59450FD51E2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566436" y="3429000"/>
            <a:ext cx="2330984" cy="32283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ilhouette photo of man on cliff during sunset">
            <a:extLst>
              <a:ext uri="{FF2B5EF4-FFF2-40B4-BE49-F238E27FC236}">
                <a16:creationId xmlns:a16="http://schemas.microsoft.com/office/drawing/2014/main" id="{73C69D56-71A3-495A-882B-D39F75DD1D0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77565" y="3779228"/>
            <a:ext cx="3815714" cy="2545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blue and brown painted wall">
            <a:extLst>
              <a:ext uri="{FF2B5EF4-FFF2-40B4-BE49-F238E27FC236}">
                <a16:creationId xmlns:a16="http://schemas.microsoft.com/office/drawing/2014/main" id="{B821515F-AAB1-4480-BFB3-9E40227049B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5873" y="3429000"/>
            <a:ext cx="2435113" cy="3245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676806"/>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09/11/2025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2852091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09/11/2025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132139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09/11/2025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70987789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09/11/2025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4252091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09/11/2025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670773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09/11/2025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61526383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09/11/2025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998907789"/>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09/11/2025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414472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BAB515ED-A4A8-0049-8DDD-9A438C6C3776}" type="datetimeFigureOut">
              <a:rPr lang="en-US"/>
              <a:pPr>
                <a:defRPr/>
              </a:pPr>
              <a:t>11/9/25</a:t>
            </a:fld>
            <a:endParaRPr lang="en-US"/>
          </a:p>
        </p:txBody>
      </p:sp>
      <p:sp>
        <p:nvSpPr>
          <p:cNvPr id="6" name="Footer Placeholder 5"/>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A4FD545D-B844-D441-ADCE-F2729C48F7C5}" type="slidenum">
              <a:rPr lang="en-US"/>
              <a:pPr>
                <a:defRPr/>
              </a:pPr>
              <a:t>‹#›</a:t>
            </a:fld>
            <a:endParaRPr lang="en-US"/>
          </a:p>
        </p:txBody>
      </p:sp>
    </p:spTree>
    <p:extLst>
      <p:ext uri="{BB962C8B-B14F-4D97-AF65-F5344CB8AC3E}">
        <p14:creationId xmlns:p14="http://schemas.microsoft.com/office/powerpoint/2010/main" val="406344230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09/11/2025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0405782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09/11/2025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29524414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09/11/2025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0633870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9111553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169550121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4131" name="Rectangle 3"/>
          <p:cNvSpPr>
            <a:spLocks noGrp="1" noChangeArrowheads="1"/>
          </p:cNvSpPr>
          <p:nvPr>
            <p:ph type="subTitle" idx="1"/>
          </p:nvPr>
        </p:nvSpPr>
        <p:spPr>
          <a:xfrm>
            <a:off x="1371600" y="3886201"/>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F78949B-4053-BF4E-92B2-5D597A2B9173}" type="slidenum">
              <a:rPr lang="en-US"/>
              <a:pPr>
                <a:defRPr/>
              </a:pPr>
              <a:t>‹#›</a:t>
            </a:fld>
            <a:endParaRPr lang="en-US"/>
          </a:p>
        </p:txBody>
      </p:sp>
    </p:spTree>
    <p:extLst>
      <p:ext uri="{BB962C8B-B14F-4D97-AF65-F5344CB8AC3E}">
        <p14:creationId xmlns:p14="http://schemas.microsoft.com/office/powerpoint/2010/main" val="3462578751"/>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5A3BE6B-997E-B948-90EA-E6ED95E96265}" type="slidenum">
              <a:rPr lang="en-US"/>
              <a:pPr>
                <a:defRPr/>
              </a:pPr>
              <a:t>‹#›</a:t>
            </a:fld>
            <a:endParaRPr lang="en-US"/>
          </a:p>
        </p:txBody>
      </p:sp>
    </p:spTree>
    <p:extLst>
      <p:ext uri="{BB962C8B-B14F-4D97-AF65-F5344CB8AC3E}">
        <p14:creationId xmlns:p14="http://schemas.microsoft.com/office/powerpoint/2010/main" val="3584857375"/>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4B71CB-FA0D-7C4E-AC07-0688BB7B8632}" type="slidenum">
              <a:rPr lang="en-US"/>
              <a:pPr>
                <a:defRPr/>
              </a:pPr>
              <a:t>‹#›</a:t>
            </a:fld>
            <a:endParaRPr lang="en-US"/>
          </a:p>
        </p:txBody>
      </p:sp>
    </p:spTree>
    <p:extLst>
      <p:ext uri="{BB962C8B-B14F-4D97-AF65-F5344CB8AC3E}">
        <p14:creationId xmlns:p14="http://schemas.microsoft.com/office/powerpoint/2010/main" val="413953709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2795657-6846-5742-853A-4791DD320391}" type="slidenum">
              <a:rPr lang="en-US"/>
              <a:pPr>
                <a:defRPr/>
              </a:pPr>
              <a:t>‹#›</a:t>
            </a:fld>
            <a:endParaRPr lang="en-US"/>
          </a:p>
        </p:txBody>
      </p:sp>
    </p:spTree>
    <p:extLst>
      <p:ext uri="{BB962C8B-B14F-4D97-AF65-F5344CB8AC3E}">
        <p14:creationId xmlns:p14="http://schemas.microsoft.com/office/powerpoint/2010/main" val="320275329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D006D26-4A26-B94F-BA88-8443A72A2BEC}" type="slidenum">
              <a:rPr lang="en-US"/>
              <a:pPr>
                <a:defRPr/>
              </a:pPr>
              <a:t>‹#›</a:t>
            </a:fld>
            <a:endParaRPr lang="en-US"/>
          </a:p>
        </p:txBody>
      </p:sp>
    </p:spTree>
    <p:extLst>
      <p:ext uri="{BB962C8B-B14F-4D97-AF65-F5344CB8AC3E}">
        <p14:creationId xmlns:p14="http://schemas.microsoft.com/office/powerpoint/2010/main" val="13639385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21ECBE4B-FEF7-BD4E-BDD1-D597B6D4BE5F}" type="datetimeFigureOut">
              <a:rPr lang="en-US"/>
              <a:pPr>
                <a:defRPr/>
              </a:pPr>
              <a:t>11/9/25</a:t>
            </a:fld>
            <a:endParaRPr lang="en-US"/>
          </a:p>
        </p:txBody>
      </p:sp>
      <p:sp>
        <p:nvSpPr>
          <p:cNvPr id="6" name="Footer Placeholder 5"/>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945E97C1-DDF5-FA42-A61F-ABEABF9B1F36}" type="slidenum">
              <a:rPr lang="en-US"/>
              <a:pPr>
                <a:defRPr/>
              </a:pPr>
              <a:t>‹#›</a:t>
            </a:fld>
            <a:endParaRPr lang="en-US"/>
          </a:p>
        </p:txBody>
      </p:sp>
    </p:spTree>
    <p:extLst>
      <p:ext uri="{BB962C8B-B14F-4D97-AF65-F5344CB8AC3E}">
        <p14:creationId xmlns:p14="http://schemas.microsoft.com/office/powerpoint/2010/main" val="4451756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4102D65-E300-BD47-8073-75A600FEA988}" type="slidenum">
              <a:rPr lang="en-US"/>
              <a:pPr>
                <a:defRPr/>
              </a:pPr>
              <a:t>‹#›</a:t>
            </a:fld>
            <a:endParaRPr lang="en-US"/>
          </a:p>
        </p:txBody>
      </p:sp>
    </p:spTree>
    <p:extLst>
      <p:ext uri="{BB962C8B-B14F-4D97-AF65-F5344CB8AC3E}">
        <p14:creationId xmlns:p14="http://schemas.microsoft.com/office/powerpoint/2010/main" val="387883562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3B8DA61-F08E-AE44-894A-688FA34EFC1B}" type="slidenum">
              <a:rPr lang="en-US"/>
              <a:pPr>
                <a:defRPr/>
              </a:pPr>
              <a:t>‹#›</a:t>
            </a:fld>
            <a:endParaRPr lang="en-US"/>
          </a:p>
        </p:txBody>
      </p:sp>
    </p:spTree>
    <p:extLst>
      <p:ext uri="{BB962C8B-B14F-4D97-AF65-F5344CB8AC3E}">
        <p14:creationId xmlns:p14="http://schemas.microsoft.com/office/powerpoint/2010/main" val="3824602795"/>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06AF363-B809-AC4A-8207-10EAAF61C10A}" type="slidenum">
              <a:rPr lang="en-US"/>
              <a:pPr>
                <a:defRPr/>
              </a:pPr>
              <a:t>‹#›</a:t>
            </a:fld>
            <a:endParaRPr lang="en-US"/>
          </a:p>
        </p:txBody>
      </p:sp>
    </p:spTree>
    <p:extLst>
      <p:ext uri="{BB962C8B-B14F-4D97-AF65-F5344CB8AC3E}">
        <p14:creationId xmlns:p14="http://schemas.microsoft.com/office/powerpoint/2010/main" val="77464954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9E5913E-71C9-3546-AC30-35CBFD457B94}" type="slidenum">
              <a:rPr lang="en-US"/>
              <a:pPr>
                <a:defRPr/>
              </a:pPr>
              <a:t>‹#›</a:t>
            </a:fld>
            <a:endParaRPr lang="en-US"/>
          </a:p>
        </p:txBody>
      </p:sp>
    </p:spTree>
    <p:extLst>
      <p:ext uri="{BB962C8B-B14F-4D97-AF65-F5344CB8AC3E}">
        <p14:creationId xmlns:p14="http://schemas.microsoft.com/office/powerpoint/2010/main" val="1056337285"/>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4FE00F0-AE39-AC49-89B4-8214D0295A8F}" type="slidenum">
              <a:rPr lang="en-US"/>
              <a:pPr>
                <a:defRPr/>
              </a:pPr>
              <a:t>‹#›</a:t>
            </a:fld>
            <a:endParaRPr lang="en-US"/>
          </a:p>
        </p:txBody>
      </p:sp>
    </p:spTree>
    <p:extLst>
      <p:ext uri="{BB962C8B-B14F-4D97-AF65-F5344CB8AC3E}">
        <p14:creationId xmlns:p14="http://schemas.microsoft.com/office/powerpoint/2010/main" val="196807503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674791B-F998-8046-BCF9-392F3959CFB7}" type="slidenum">
              <a:rPr lang="en-US"/>
              <a:pPr>
                <a:defRPr/>
              </a:pPr>
              <a:t>‹#›</a:t>
            </a:fld>
            <a:endParaRPr lang="en-US"/>
          </a:p>
        </p:txBody>
      </p:sp>
    </p:spTree>
    <p:extLst>
      <p:ext uri="{BB962C8B-B14F-4D97-AF65-F5344CB8AC3E}">
        <p14:creationId xmlns:p14="http://schemas.microsoft.com/office/powerpoint/2010/main" val="172156019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11/9/25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5389929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11/9/25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1882440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11/9/25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6717179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11/9/25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353724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D4C861E9-FD68-2C49-A85E-C780B1407E83}" type="datetimeFigureOut">
              <a:rPr lang="en-US"/>
              <a:pPr>
                <a:defRPr/>
              </a:pPr>
              <a:t>11/9/25</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21055D12-4166-3043-8763-349EE77C3AC7}" type="slidenum">
              <a:rPr lang="en-US"/>
              <a:pPr>
                <a:defRPr/>
              </a:pPr>
              <a:t>‹#›</a:t>
            </a:fld>
            <a:endParaRPr lang="en-US"/>
          </a:p>
        </p:txBody>
      </p:sp>
    </p:spTree>
    <p:extLst>
      <p:ext uri="{BB962C8B-B14F-4D97-AF65-F5344CB8AC3E}">
        <p14:creationId xmlns:p14="http://schemas.microsoft.com/office/powerpoint/2010/main" val="611688726"/>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11/9/25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173629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11/9/25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7545781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11/9/25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02672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11/9/25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26390785"/>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11/9/25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1937665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11/9/25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932040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11/9/25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0091761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8A56D-72C2-8438-35C0-A43EF22DFE6E}"/>
              </a:ext>
            </a:extLst>
          </p:cNvPr>
          <p:cNvSpPr>
            <a:spLocks noGrp="1"/>
          </p:cNvSpPr>
          <p:nvPr>
            <p:ph type="ctrTitle"/>
          </p:nvPr>
        </p:nvSpPr>
        <p:spPr>
          <a:xfrm>
            <a:off x="1143140" y="1121975"/>
            <a:ext cx="6857721" cy="2387963"/>
          </a:xfrm>
        </p:spPr>
        <p:txBody>
          <a:bodyPr anchor="b"/>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53BEC4AD-7516-E815-88CF-B5C288189C21}"/>
              </a:ext>
            </a:extLst>
          </p:cNvPr>
          <p:cNvSpPr>
            <a:spLocks noGrp="1"/>
          </p:cNvSpPr>
          <p:nvPr>
            <p:ph type="subTitle" idx="1"/>
          </p:nvPr>
        </p:nvSpPr>
        <p:spPr>
          <a:xfrm>
            <a:off x="1143140" y="3601482"/>
            <a:ext cx="6857721" cy="1656727"/>
          </a:xfrm>
        </p:spPr>
        <p:txBody>
          <a:bodyPr/>
          <a:lstStyle>
            <a:lvl1pPr marL="0" indent="0" algn="ctr">
              <a:buNone/>
              <a:defRPr sz="1688"/>
            </a:lvl1pPr>
            <a:lvl2pPr marL="321503" indent="0" algn="ctr">
              <a:buNone/>
              <a:defRPr sz="1406"/>
            </a:lvl2pPr>
            <a:lvl3pPr marL="643006" indent="0" algn="ctr">
              <a:buNone/>
              <a:defRPr sz="1266"/>
            </a:lvl3pPr>
            <a:lvl4pPr marL="964509" indent="0" algn="ctr">
              <a:buNone/>
              <a:defRPr sz="1125"/>
            </a:lvl4pPr>
            <a:lvl5pPr marL="1286012" indent="0" algn="ctr">
              <a:buNone/>
              <a:defRPr sz="1125"/>
            </a:lvl5pPr>
            <a:lvl6pPr marL="1607515" indent="0" algn="ctr">
              <a:buNone/>
              <a:defRPr sz="1125"/>
            </a:lvl6pPr>
            <a:lvl7pPr marL="1929018" indent="0" algn="ctr">
              <a:buNone/>
              <a:defRPr sz="1125"/>
            </a:lvl7pPr>
            <a:lvl8pPr marL="2250521" indent="0" algn="ctr">
              <a:buNone/>
              <a:defRPr sz="1125"/>
            </a:lvl8pPr>
            <a:lvl9pPr marL="2572024"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912DBD88-5119-3399-AEF6-5BAEE4928D63}"/>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8E42668-5099-7D73-A5D8-4D5E71F6D188}"/>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D1855C8-E611-5899-CEDB-303978C82419}"/>
              </a:ext>
            </a:extLst>
          </p:cNvPr>
          <p:cNvSpPr>
            <a:spLocks noGrp="1"/>
          </p:cNvSpPr>
          <p:nvPr>
            <p:ph type="sldNum" idx="12"/>
          </p:nvPr>
        </p:nvSpPr>
        <p:spPr/>
        <p:txBody>
          <a:bodyPr/>
          <a:lstStyle>
            <a:lvl1pPr>
              <a:defRPr/>
            </a:lvl1pPr>
          </a:lstStyle>
          <a:p>
            <a:fld id="{C58641F9-4D85-6646-9531-35C434A4AD29}" type="slidenum">
              <a:rPr lang="en-US" altLang="en-US"/>
              <a:pPr/>
              <a:t>‹#›</a:t>
            </a:fld>
            <a:endParaRPr lang="en-US" altLang="en-US"/>
          </a:p>
        </p:txBody>
      </p:sp>
    </p:spTree>
    <p:extLst>
      <p:ext uri="{BB962C8B-B14F-4D97-AF65-F5344CB8AC3E}">
        <p14:creationId xmlns:p14="http://schemas.microsoft.com/office/powerpoint/2010/main" val="168502042"/>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52206-4656-4B3C-30E0-4FA2C5C92B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AE3C51-DA31-1612-99C3-B51D64C8DD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7D4340-F4BF-2588-4263-50EB39CA43A5}"/>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B42717F-D06F-6087-9593-0D15C09DB2A7}"/>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3D0778F-A500-64E4-D70C-AC3EF47D5726}"/>
              </a:ext>
            </a:extLst>
          </p:cNvPr>
          <p:cNvSpPr>
            <a:spLocks noGrp="1"/>
          </p:cNvSpPr>
          <p:nvPr>
            <p:ph type="sldNum" idx="12"/>
          </p:nvPr>
        </p:nvSpPr>
        <p:spPr/>
        <p:txBody>
          <a:bodyPr/>
          <a:lstStyle>
            <a:lvl1pPr>
              <a:defRPr/>
            </a:lvl1pPr>
          </a:lstStyle>
          <a:p>
            <a:fld id="{3CD75B6B-FA8F-5545-955A-0E061DB9BE85}" type="slidenum">
              <a:rPr lang="en-US" altLang="en-US"/>
              <a:pPr/>
              <a:t>‹#›</a:t>
            </a:fld>
            <a:endParaRPr lang="en-US" altLang="en-US"/>
          </a:p>
        </p:txBody>
      </p:sp>
    </p:spTree>
    <p:extLst>
      <p:ext uri="{BB962C8B-B14F-4D97-AF65-F5344CB8AC3E}">
        <p14:creationId xmlns:p14="http://schemas.microsoft.com/office/powerpoint/2010/main" val="90888505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4BC65-210E-A6DF-4784-484F8E9F52FE}"/>
              </a:ext>
            </a:extLst>
          </p:cNvPr>
          <p:cNvSpPr>
            <a:spLocks noGrp="1"/>
          </p:cNvSpPr>
          <p:nvPr>
            <p:ph type="title"/>
          </p:nvPr>
        </p:nvSpPr>
        <p:spPr>
          <a:xfrm>
            <a:off x="624039" y="1709198"/>
            <a:ext cx="7886992" cy="2853499"/>
          </a:xfrm>
        </p:spPr>
        <p:txBody>
          <a:bodyPr anchor="b"/>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41C978EA-BE29-2C65-5D20-DAE7D810DACB}"/>
              </a:ext>
            </a:extLst>
          </p:cNvPr>
          <p:cNvSpPr>
            <a:spLocks noGrp="1"/>
          </p:cNvSpPr>
          <p:nvPr>
            <p:ph type="body" idx="1"/>
          </p:nvPr>
        </p:nvSpPr>
        <p:spPr>
          <a:xfrm>
            <a:off x="624039" y="4589490"/>
            <a:ext cx="7886992" cy="1500432"/>
          </a:xfrm>
        </p:spPr>
        <p:txBody>
          <a:bodyPr/>
          <a:lstStyle>
            <a:lvl1pPr marL="0" indent="0">
              <a:buNone/>
              <a:defRPr sz="1688"/>
            </a:lvl1pPr>
            <a:lvl2pPr marL="321503" indent="0">
              <a:buNone/>
              <a:defRPr sz="1406"/>
            </a:lvl2pPr>
            <a:lvl3pPr marL="643006" indent="0">
              <a:buNone/>
              <a:defRPr sz="1266"/>
            </a:lvl3pPr>
            <a:lvl4pPr marL="964509" indent="0">
              <a:buNone/>
              <a:defRPr sz="1125"/>
            </a:lvl4pPr>
            <a:lvl5pPr marL="1286012" indent="0">
              <a:buNone/>
              <a:defRPr sz="1125"/>
            </a:lvl5pPr>
            <a:lvl6pPr marL="1607515" indent="0">
              <a:buNone/>
              <a:defRPr sz="1125"/>
            </a:lvl6pPr>
            <a:lvl7pPr marL="1929018" indent="0">
              <a:buNone/>
              <a:defRPr sz="1125"/>
            </a:lvl7pPr>
            <a:lvl8pPr marL="2250521" indent="0">
              <a:buNone/>
              <a:defRPr sz="1125"/>
            </a:lvl8pPr>
            <a:lvl9pPr marL="2572024" indent="0">
              <a:buNone/>
              <a:defRPr sz="1125"/>
            </a:lvl9pPr>
          </a:lstStyle>
          <a:p>
            <a:pPr lvl="0"/>
            <a:r>
              <a:rPr lang="en-US"/>
              <a:t>Click to edit Master text styles</a:t>
            </a:r>
          </a:p>
        </p:txBody>
      </p:sp>
      <p:sp>
        <p:nvSpPr>
          <p:cNvPr id="4" name="Date Placeholder 3">
            <a:extLst>
              <a:ext uri="{FF2B5EF4-FFF2-40B4-BE49-F238E27FC236}">
                <a16:creationId xmlns:a16="http://schemas.microsoft.com/office/drawing/2014/main" id="{390FF47E-05C9-4E80-C00B-48E14B8618A9}"/>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B6EA58D-EA0F-1DEA-93A7-B56BDF28173D}"/>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CE066F8-9DCB-E8B5-78F6-B38BF144DD66}"/>
              </a:ext>
            </a:extLst>
          </p:cNvPr>
          <p:cNvSpPr>
            <a:spLocks noGrp="1"/>
          </p:cNvSpPr>
          <p:nvPr>
            <p:ph type="sldNum" idx="12"/>
          </p:nvPr>
        </p:nvSpPr>
        <p:spPr/>
        <p:txBody>
          <a:bodyPr/>
          <a:lstStyle>
            <a:lvl1pPr>
              <a:defRPr/>
            </a:lvl1pPr>
          </a:lstStyle>
          <a:p>
            <a:fld id="{F3BA1832-6BD6-2244-89A9-A97C2D82BFD5}" type="slidenum">
              <a:rPr lang="en-US" altLang="en-US"/>
              <a:pPr/>
              <a:t>‹#›</a:t>
            </a:fld>
            <a:endParaRPr lang="en-US" altLang="en-US"/>
          </a:p>
        </p:txBody>
      </p:sp>
    </p:spTree>
    <p:extLst>
      <p:ext uri="{BB962C8B-B14F-4D97-AF65-F5344CB8AC3E}">
        <p14:creationId xmlns:p14="http://schemas.microsoft.com/office/powerpoint/2010/main" val="36426016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4ED66934-D593-E647-880A-906086C26E9F}" type="datetimeFigureOut">
              <a:rPr lang="en-US"/>
              <a:pPr>
                <a:defRPr/>
              </a:pPr>
              <a:t>11/9/25</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14F72067-8EDA-7644-9859-BD18B59DFA81}" type="slidenum">
              <a:rPr lang="en-US"/>
              <a:pPr>
                <a:defRPr/>
              </a:pPr>
              <a:t>‹#›</a:t>
            </a:fld>
            <a:endParaRPr lang="en-US"/>
          </a:p>
        </p:txBody>
      </p:sp>
    </p:spTree>
    <p:extLst>
      <p:ext uri="{BB962C8B-B14F-4D97-AF65-F5344CB8AC3E}">
        <p14:creationId xmlns:p14="http://schemas.microsoft.com/office/powerpoint/2010/main" val="330058140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19F7A-032F-628F-DB3F-7ACE4C664C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C151A1-C2B3-C40B-9D31-44A8BCC8F8B2}"/>
              </a:ext>
            </a:extLst>
          </p:cNvPr>
          <p:cNvSpPr>
            <a:spLocks noGrp="1"/>
          </p:cNvSpPr>
          <p:nvPr>
            <p:ph sz="half" idx="1"/>
          </p:nvPr>
        </p:nvSpPr>
        <p:spPr>
          <a:xfrm>
            <a:off x="321508" y="1125324"/>
            <a:ext cx="2838871"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7AC4F1-F0B3-AF53-7878-40282606120F}"/>
              </a:ext>
            </a:extLst>
          </p:cNvPr>
          <p:cNvSpPr>
            <a:spLocks noGrp="1"/>
          </p:cNvSpPr>
          <p:nvPr>
            <p:ph sz="half" idx="2"/>
          </p:nvPr>
        </p:nvSpPr>
        <p:spPr>
          <a:xfrm>
            <a:off x="3267549" y="1125324"/>
            <a:ext cx="2839987"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E01557-BDE1-0539-B00D-D6B5ECADFEC3}"/>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962E235-BBC4-452D-8273-F274806C3B9F}"/>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7DD788F-FF81-8156-58C3-B2C77001DD15}"/>
              </a:ext>
            </a:extLst>
          </p:cNvPr>
          <p:cNvSpPr>
            <a:spLocks noGrp="1"/>
          </p:cNvSpPr>
          <p:nvPr>
            <p:ph type="sldNum" idx="12"/>
          </p:nvPr>
        </p:nvSpPr>
        <p:spPr/>
        <p:txBody>
          <a:bodyPr/>
          <a:lstStyle>
            <a:lvl1pPr>
              <a:defRPr/>
            </a:lvl1pPr>
          </a:lstStyle>
          <a:p>
            <a:fld id="{FE31BFC3-D956-644D-BE00-D5512F19CD4F}" type="slidenum">
              <a:rPr lang="en-US" altLang="en-US"/>
              <a:pPr/>
              <a:t>‹#›</a:t>
            </a:fld>
            <a:endParaRPr lang="en-US" altLang="en-US"/>
          </a:p>
        </p:txBody>
      </p:sp>
    </p:spTree>
    <p:extLst>
      <p:ext uri="{BB962C8B-B14F-4D97-AF65-F5344CB8AC3E}">
        <p14:creationId xmlns:p14="http://schemas.microsoft.com/office/powerpoint/2010/main" val="2720003601"/>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05374-0A34-C57D-19FC-527A4171C6F8}"/>
              </a:ext>
            </a:extLst>
          </p:cNvPr>
          <p:cNvSpPr>
            <a:spLocks noGrp="1"/>
          </p:cNvSpPr>
          <p:nvPr>
            <p:ph type="title"/>
          </p:nvPr>
        </p:nvSpPr>
        <p:spPr>
          <a:xfrm>
            <a:off x="629620" y="365061"/>
            <a:ext cx="7886993" cy="1325158"/>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EFFD88-356C-321A-B43F-7E742DD65F51}"/>
              </a:ext>
            </a:extLst>
          </p:cNvPr>
          <p:cNvSpPr>
            <a:spLocks noGrp="1"/>
          </p:cNvSpPr>
          <p:nvPr>
            <p:ph type="body" idx="1"/>
          </p:nvPr>
        </p:nvSpPr>
        <p:spPr>
          <a:xfrm>
            <a:off x="629620" y="1681287"/>
            <a:ext cx="3868143"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4" name="Content Placeholder 3">
            <a:extLst>
              <a:ext uri="{FF2B5EF4-FFF2-40B4-BE49-F238E27FC236}">
                <a16:creationId xmlns:a16="http://schemas.microsoft.com/office/drawing/2014/main" id="{9384BA13-3B3C-CB55-A895-82B61557B7DF}"/>
              </a:ext>
            </a:extLst>
          </p:cNvPr>
          <p:cNvSpPr>
            <a:spLocks noGrp="1"/>
          </p:cNvSpPr>
          <p:nvPr>
            <p:ph sz="half" idx="2"/>
          </p:nvPr>
        </p:nvSpPr>
        <p:spPr>
          <a:xfrm>
            <a:off x="629620" y="2505185"/>
            <a:ext cx="3868143"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31D559-C20E-FC8E-B4BD-DFF8ACAFD5C4}"/>
              </a:ext>
            </a:extLst>
          </p:cNvPr>
          <p:cNvSpPr>
            <a:spLocks noGrp="1"/>
          </p:cNvSpPr>
          <p:nvPr>
            <p:ph type="body" sz="quarter" idx="3"/>
          </p:nvPr>
        </p:nvSpPr>
        <p:spPr>
          <a:xfrm>
            <a:off x="4629492" y="1681287"/>
            <a:ext cx="3887121"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6" name="Content Placeholder 5">
            <a:extLst>
              <a:ext uri="{FF2B5EF4-FFF2-40B4-BE49-F238E27FC236}">
                <a16:creationId xmlns:a16="http://schemas.microsoft.com/office/drawing/2014/main" id="{5B2BC60F-B60E-6A7D-C3E1-22E3321C4CF5}"/>
              </a:ext>
            </a:extLst>
          </p:cNvPr>
          <p:cNvSpPr>
            <a:spLocks noGrp="1"/>
          </p:cNvSpPr>
          <p:nvPr>
            <p:ph sz="quarter" idx="4"/>
          </p:nvPr>
        </p:nvSpPr>
        <p:spPr>
          <a:xfrm>
            <a:off x="4629492" y="2505185"/>
            <a:ext cx="3887121"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450102-3BFF-6D6A-EC73-B901B9335B6E}"/>
              </a:ext>
            </a:extLst>
          </p:cNvPr>
          <p:cNvSpPr>
            <a:spLocks noGrp="1"/>
          </p:cNvSpPr>
          <p:nvPr>
            <p:ph type="dt"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B9AEC3A-0758-13E9-76B1-DDE0F4184E72}"/>
              </a:ext>
            </a:extLst>
          </p:cNvPr>
          <p:cNvSpPr>
            <a:spLocks noGrp="1"/>
          </p:cNvSpPr>
          <p:nvPr>
            <p:ph type="ft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D736B609-D6DC-4004-D9A1-52937DE41AA1}"/>
              </a:ext>
            </a:extLst>
          </p:cNvPr>
          <p:cNvSpPr>
            <a:spLocks noGrp="1"/>
          </p:cNvSpPr>
          <p:nvPr>
            <p:ph type="sldNum" idx="12"/>
          </p:nvPr>
        </p:nvSpPr>
        <p:spPr/>
        <p:txBody>
          <a:bodyPr/>
          <a:lstStyle>
            <a:lvl1pPr>
              <a:defRPr/>
            </a:lvl1pPr>
          </a:lstStyle>
          <a:p>
            <a:fld id="{02A2C8DA-3480-3549-9D5C-63BD826249C9}" type="slidenum">
              <a:rPr lang="en-US" altLang="en-US"/>
              <a:pPr/>
              <a:t>‹#›</a:t>
            </a:fld>
            <a:endParaRPr lang="en-US" altLang="en-US"/>
          </a:p>
        </p:txBody>
      </p:sp>
    </p:spTree>
    <p:extLst>
      <p:ext uri="{BB962C8B-B14F-4D97-AF65-F5344CB8AC3E}">
        <p14:creationId xmlns:p14="http://schemas.microsoft.com/office/powerpoint/2010/main" val="341620825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A9CBA-B0A3-1C4F-5090-FC5273F82F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D5DC9B-F3FF-7ED5-3DC8-1FA30AB366B4}"/>
              </a:ext>
            </a:extLst>
          </p:cNvPr>
          <p:cNvSpPr>
            <a:spLocks noGrp="1"/>
          </p:cNvSpPr>
          <p:nvPr>
            <p:ph type="dt"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8E07FA69-B301-8BB9-7A97-0D8D381150B0}"/>
              </a:ext>
            </a:extLst>
          </p:cNvPr>
          <p:cNvSpPr>
            <a:spLocks noGrp="1"/>
          </p:cNvSpPr>
          <p:nvPr>
            <p:ph type="ft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BC6B9799-34A9-4439-DF84-0ACE7C0ED708}"/>
              </a:ext>
            </a:extLst>
          </p:cNvPr>
          <p:cNvSpPr>
            <a:spLocks noGrp="1"/>
          </p:cNvSpPr>
          <p:nvPr>
            <p:ph type="sldNum" idx="12"/>
          </p:nvPr>
        </p:nvSpPr>
        <p:spPr/>
        <p:txBody>
          <a:bodyPr/>
          <a:lstStyle>
            <a:lvl1pPr>
              <a:defRPr/>
            </a:lvl1pPr>
          </a:lstStyle>
          <a:p>
            <a:fld id="{186184F0-C0FD-6540-B633-0A9E9522BB72}" type="slidenum">
              <a:rPr lang="en-US" altLang="en-US"/>
              <a:pPr/>
              <a:t>‹#›</a:t>
            </a:fld>
            <a:endParaRPr lang="en-US" altLang="en-US"/>
          </a:p>
        </p:txBody>
      </p:sp>
    </p:spTree>
    <p:extLst>
      <p:ext uri="{BB962C8B-B14F-4D97-AF65-F5344CB8AC3E}">
        <p14:creationId xmlns:p14="http://schemas.microsoft.com/office/powerpoint/2010/main" val="77229857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6E6C05-647D-F2CE-FEEB-8DBED26E3FAC}"/>
              </a:ext>
            </a:extLst>
          </p:cNvPr>
          <p:cNvSpPr>
            <a:spLocks noGrp="1"/>
          </p:cNvSpPr>
          <p:nvPr>
            <p:ph type="dt"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372EE253-4530-6582-5694-DED8EE37AA8F}"/>
              </a:ext>
            </a:extLst>
          </p:cNvPr>
          <p:cNvSpPr>
            <a:spLocks noGrp="1"/>
          </p:cNvSpPr>
          <p:nvPr>
            <p:ph type="ft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C31ABBEF-4B15-A33C-DFC0-62BE1C3BB472}"/>
              </a:ext>
            </a:extLst>
          </p:cNvPr>
          <p:cNvSpPr>
            <a:spLocks noGrp="1"/>
          </p:cNvSpPr>
          <p:nvPr>
            <p:ph type="sldNum" idx="12"/>
          </p:nvPr>
        </p:nvSpPr>
        <p:spPr/>
        <p:txBody>
          <a:bodyPr/>
          <a:lstStyle>
            <a:lvl1pPr>
              <a:defRPr/>
            </a:lvl1pPr>
          </a:lstStyle>
          <a:p>
            <a:fld id="{DC325804-27AD-1B43-BB19-90928DA5A399}" type="slidenum">
              <a:rPr lang="en-US" altLang="en-US"/>
              <a:pPr/>
              <a:t>‹#›</a:t>
            </a:fld>
            <a:endParaRPr lang="en-US" altLang="en-US"/>
          </a:p>
        </p:txBody>
      </p:sp>
    </p:spTree>
    <p:extLst>
      <p:ext uri="{BB962C8B-B14F-4D97-AF65-F5344CB8AC3E}">
        <p14:creationId xmlns:p14="http://schemas.microsoft.com/office/powerpoint/2010/main" val="351400257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B7573-AA85-0249-57B2-C9A55695CDB6}"/>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823B4F09-A886-D7F9-31F2-7534D21B5922}"/>
              </a:ext>
            </a:extLst>
          </p:cNvPr>
          <p:cNvSpPr>
            <a:spLocks noGrp="1"/>
          </p:cNvSpPr>
          <p:nvPr>
            <p:ph idx="1"/>
          </p:nvPr>
        </p:nvSpPr>
        <p:spPr>
          <a:xfrm>
            <a:off x="3887121" y="986891"/>
            <a:ext cx="4629492" cy="4874170"/>
          </a:xfrm>
        </p:spPr>
        <p:txBody>
          <a:bodyPr/>
          <a:lstStyle>
            <a:lvl1pPr>
              <a:defRPr sz="2250"/>
            </a:lvl1pPr>
            <a:lvl2pPr>
              <a:defRPr sz="1969"/>
            </a:lvl2pPr>
            <a:lvl3pPr>
              <a:defRPr sz="1688"/>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138122-1D07-3EC8-D61F-AD5500BD86D0}"/>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8410FF4B-3504-6FC7-0DD2-167C95B3ECD3}"/>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7D78116-16FC-8753-CD3F-CA7436DA777E}"/>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1FE506C-40F6-DA3A-6922-9F3F7273D65F}"/>
              </a:ext>
            </a:extLst>
          </p:cNvPr>
          <p:cNvSpPr>
            <a:spLocks noGrp="1"/>
          </p:cNvSpPr>
          <p:nvPr>
            <p:ph type="sldNum" idx="12"/>
          </p:nvPr>
        </p:nvSpPr>
        <p:spPr/>
        <p:txBody>
          <a:bodyPr/>
          <a:lstStyle>
            <a:lvl1pPr>
              <a:defRPr/>
            </a:lvl1pPr>
          </a:lstStyle>
          <a:p>
            <a:fld id="{6C70FE48-3C56-9C47-92C6-C2D337D511FB}" type="slidenum">
              <a:rPr lang="en-US" altLang="en-US"/>
              <a:pPr/>
              <a:t>‹#›</a:t>
            </a:fld>
            <a:endParaRPr lang="en-US" altLang="en-US"/>
          </a:p>
        </p:txBody>
      </p:sp>
    </p:spTree>
    <p:extLst>
      <p:ext uri="{BB962C8B-B14F-4D97-AF65-F5344CB8AC3E}">
        <p14:creationId xmlns:p14="http://schemas.microsoft.com/office/powerpoint/2010/main" val="33986192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44E45-C693-6D6A-E146-FF311699A7B4}"/>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874A6CFE-0514-7E17-F997-1D524A137DF9}"/>
              </a:ext>
            </a:extLst>
          </p:cNvPr>
          <p:cNvSpPr>
            <a:spLocks noGrp="1"/>
          </p:cNvSpPr>
          <p:nvPr>
            <p:ph type="pic" idx="1"/>
          </p:nvPr>
        </p:nvSpPr>
        <p:spPr>
          <a:xfrm>
            <a:off x="3887121" y="986891"/>
            <a:ext cx="4629492" cy="4874170"/>
          </a:xfrm>
        </p:spPr>
        <p:txBody>
          <a:bodyPr/>
          <a:lstStyle>
            <a:lvl1pPr marL="0" indent="0">
              <a:buNone/>
              <a:defRPr sz="2250"/>
            </a:lvl1pPr>
            <a:lvl2pPr marL="321503" indent="0">
              <a:buNone/>
              <a:defRPr sz="1969"/>
            </a:lvl2pPr>
            <a:lvl3pPr marL="643006" indent="0">
              <a:buNone/>
              <a:defRPr sz="1688"/>
            </a:lvl3pPr>
            <a:lvl4pPr marL="964509" indent="0">
              <a:buNone/>
              <a:defRPr sz="1406"/>
            </a:lvl4pPr>
            <a:lvl5pPr marL="1286012" indent="0">
              <a:buNone/>
              <a:defRPr sz="1406"/>
            </a:lvl5pPr>
            <a:lvl6pPr marL="1607515" indent="0">
              <a:buNone/>
              <a:defRPr sz="1406"/>
            </a:lvl6pPr>
            <a:lvl7pPr marL="1929018" indent="0">
              <a:buNone/>
              <a:defRPr sz="1406"/>
            </a:lvl7pPr>
            <a:lvl8pPr marL="2250521" indent="0">
              <a:buNone/>
              <a:defRPr sz="1406"/>
            </a:lvl8pPr>
            <a:lvl9pPr marL="2572024" indent="0">
              <a:buNone/>
              <a:defRPr sz="1406"/>
            </a:lvl9pPr>
          </a:lstStyle>
          <a:p>
            <a:endParaRPr lang="en-US"/>
          </a:p>
        </p:txBody>
      </p:sp>
      <p:sp>
        <p:nvSpPr>
          <p:cNvPr id="4" name="Text Placeholder 3">
            <a:extLst>
              <a:ext uri="{FF2B5EF4-FFF2-40B4-BE49-F238E27FC236}">
                <a16:creationId xmlns:a16="http://schemas.microsoft.com/office/drawing/2014/main" id="{66252089-639F-E259-B74B-DB97E3937B84}"/>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072E7C5D-2C1C-72D9-845B-E550676E144B}"/>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2A86DFB-5990-4643-C5B3-29F3689D7B3F}"/>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2411C5D-1FA2-8C95-700B-57CF636F7A67}"/>
              </a:ext>
            </a:extLst>
          </p:cNvPr>
          <p:cNvSpPr>
            <a:spLocks noGrp="1"/>
          </p:cNvSpPr>
          <p:nvPr>
            <p:ph type="sldNum" idx="12"/>
          </p:nvPr>
        </p:nvSpPr>
        <p:spPr/>
        <p:txBody>
          <a:bodyPr/>
          <a:lstStyle>
            <a:lvl1pPr>
              <a:defRPr/>
            </a:lvl1pPr>
          </a:lstStyle>
          <a:p>
            <a:fld id="{4342B959-DFD2-3E46-8345-B25CF4E220A3}" type="slidenum">
              <a:rPr lang="en-US" altLang="en-US"/>
              <a:pPr/>
              <a:t>‹#›</a:t>
            </a:fld>
            <a:endParaRPr lang="en-US" altLang="en-US"/>
          </a:p>
        </p:txBody>
      </p:sp>
    </p:spTree>
    <p:extLst>
      <p:ext uri="{BB962C8B-B14F-4D97-AF65-F5344CB8AC3E}">
        <p14:creationId xmlns:p14="http://schemas.microsoft.com/office/powerpoint/2010/main" val="565041551"/>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35F22-135C-77BC-9FCC-C9CBEF6603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12C532-26F7-FB0D-7E79-402148E9C2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3F11B9-F012-2B6C-6A2B-B6CD213779D4}"/>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F358967-1C06-376E-9365-77BC57F5F1D4}"/>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06EF341-ECBF-9060-9FD6-E96932F7478C}"/>
              </a:ext>
            </a:extLst>
          </p:cNvPr>
          <p:cNvSpPr>
            <a:spLocks noGrp="1"/>
          </p:cNvSpPr>
          <p:nvPr>
            <p:ph type="sldNum" idx="12"/>
          </p:nvPr>
        </p:nvSpPr>
        <p:spPr/>
        <p:txBody>
          <a:bodyPr/>
          <a:lstStyle>
            <a:lvl1pPr>
              <a:defRPr/>
            </a:lvl1pPr>
          </a:lstStyle>
          <a:p>
            <a:fld id="{C9EF0635-A1D8-5745-9CFE-70F8A82C4650}" type="slidenum">
              <a:rPr lang="en-US" altLang="en-US"/>
              <a:pPr/>
              <a:t>‹#›</a:t>
            </a:fld>
            <a:endParaRPr lang="en-US" altLang="en-US"/>
          </a:p>
        </p:txBody>
      </p:sp>
    </p:spTree>
    <p:extLst>
      <p:ext uri="{BB962C8B-B14F-4D97-AF65-F5344CB8AC3E}">
        <p14:creationId xmlns:p14="http://schemas.microsoft.com/office/powerpoint/2010/main" val="4007821447"/>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51D020-C7D8-A409-9043-824AFBFED466}"/>
              </a:ext>
            </a:extLst>
          </p:cNvPr>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B419E2-C2E5-1E92-12A9-51E6FF13C69E}"/>
              </a:ext>
            </a:extLst>
          </p:cNvPr>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DB6920-0A1C-E4C6-12C7-30545CB54E10}"/>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F2F6D37-9046-B041-FFA9-B5E203806D21}"/>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924C8F7-3A64-7B6A-F7B9-9597BB41757C}"/>
              </a:ext>
            </a:extLst>
          </p:cNvPr>
          <p:cNvSpPr>
            <a:spLocks noGrp="1"/>
          </p:cNvSpPr>
          <p:nvPr>
            <p:ph type="sldNum" idx="12"/>
          </p:nvPr>
        </p:nvSpPr>
        <p:spPr/>
        <p:txBody>
          <a:bodyPr/>
          <a:lstStyle>
            <a:lvl1pPr>
              <a:defRPr/>
            </a:lvl1pPr>
          </a:lstStyle>
          <a:p>
            <a:fld id="{C79DC5EB-FD42-504F-9C5E-9A9FB1F62493}" type="slidenum">
              <a:rPr lang="en-US" altLang="en-US"/>
              <a:pPr/>
              <a:t>‹#›</a:t>
            </a:fld>
            <a:endParaRPr lang="en-US" altLang="en-US"/>
          </a:p>
        </p:txBody>
      </p:sp>
    </p:spTree>
    <p:extLst>
      <p:ext uri="{BB962C8B-B14F-4D97-AF65-F5344CB8AC3E}">
        <p14:creationId xmlns:p14="http://schemas.microsoft.com/office/powerpoint/2010/main" val="1345103975"/>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8163623"/>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951423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CAED238E-B3D5-8445-B29F-DFC64DDD1B6E}" type="slidenum">
              <a:rPr lang="en-US"/>
              <a:pPr>
                <a:defRPr/>
              </a:pPr>
              <a:t>‹#›</a:t>
            </a:fld>
            <a:endParaRPr lang="en-US"/>
          </a:p>
        </p:txBody>
      </p:sp>
    </p:spTree>
    <p:extLst>
      <p:ext uri="{BB962C8B-B14F-4D97-AF65-F5344CB8AC3E}">
        <p14:creationId xmlns:p14="http://schemas.microsoft.com/office/powerpoint/2010/main" val="768134722"/>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5106821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4450459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24857326"/>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5089330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13521000"/>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41944786"/>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45917196"/>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2246019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38489546"/>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746236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9158F88F-9DDE-C44E-B63C-C4344E228620}" type="slidenum">
              <a:rPr lang="en-US"/>
              <a:pPr>
                <a:defRPr/>
              </a:pPr>
              <a:t>‹#›</a:t>
            </a:fld>
            <a:endParaRPr lang="en-US"/>
          </a:p>
        </p:txBody>
      </p:sp>
    </p:spTree>
    <p:extLst>
      <p:ext uri="{BB962C8B-B14F-4D97-AF65-F5344CB8AC3E}">
        <p14:creationId xmlns:p14="http://schemas.microsoft.com/office/powerpoint/2010/main" val="1662163071"/>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76929374"/>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7985169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29650593"/>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49880291"/>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98368133"/>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94546302"/>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2377379"/>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07003601"/>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5190779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697759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0B6D3868-2078-9349-A1BD-245667C3461A}" type="slidenum">
              <a:rPr lang="en-US"/>
              <a:pPr>
                <a:defRPr/>
              </a:pPr>
              <a:t>‹#›</a:t>
            </a:fld>
            <a:endParaRPr lang="en-US"/>
          </a:p>
        </p:txBody>
      </p:sp>
    </p:spTree>
    <p:extLst>
      <p:ext uri="{BB962C8B-B14F-4D97-AF65-F5344CB8AC3E}">
        <p14:creationId xmlns:p14="http://schemas.microsoft.com/office/powerpoint/2010/main" val="3855144306"/>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767773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CCD70DC7-2C4A-2545-BFE7-3768ADE795B1}" type="slidenum">
              <a:rPr lang="en-US"/>
              <a:pPr>
                <a:defRPr/>
              </a:pPr>
              <a:t>‹#›</a:t>
            </a:fld>
            <a:endParaRPr lang="en-US"/>
          </a:p>
        </p:txBody>
      </p:sp>
    </p:spTree>
    <p:extLst>
      <p:ext uri="{BB962C8B-B14F-4D97-AF65-F5344CB8AC3E}">
        <p14:creationId xmlns:p14="http://schemas.microsoft.com/office/powerpoint/2010/main" val="4521746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a:defRPr>
            </a:lvl1pPr>
          </a:lstStyle>
          <a:p>
            <a:pPr>
              <a:defRPr/>
            </a:pPr>
            <a:fld id="{BFE7F1C5-9622-0E42-8D57-6DF791A14FD1}" type="slidenum">
              <a:rPr lang="en-US"/>
              <a:pPr>
                <a:defRPr/>
              </a:pPr>
              <a:t>‹#›</a:t>
            </a:fld>
            <a:endParaRPr lang="en-US"/>
          </a:p>
        </p:txBody>
      </p:sp>
    </p:spTree>
    <p:extLst>
      <p:ext uri="{BB962C8B-B14F-4D97-AF65-F5344CB8AC3E}">
        <p14:creationId xmlns:p14="http://schemas.microsoft.com/office/powerpoint/2010/main" val="3759821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pPr>
                <a:defRPr/>
              </a:pPr>
              <a:t>‹#›</a:t>
            </a:fld>
            <a:endParaRPr lang="en-US"/>
          </a:p>
        </p:txBody>
      </p:sp>
    </p:spTree>
    <p:extLst>
      <p:ext uri="{BB962C8B-B14F-4D97-AF65-F5344CB8AC3E}">
        <p14:creationId xmlns:p14="http://schemas.microsoft.com/office/powerpoint/2010/main" val="23876572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a:defRPr>
            </a:lvl1pPr>
          </a:lstStyle>
          <a:p>
            <a:pPr>
              <a:defRPr/>
            </a:pPr>
            <a:fld id="{A92E8DB0-76EE-8047-8DEC-BBBC094103B6}" type="slidenum">
              <a:rPr lang="en-US"/>
              <a:pPr>
                <a:defRPr/>
              </a:pPr>
              <a:t>‹#›</a:t>
            </a:fld>
            <a:endParaRPr lang="en-US"/>
          </a:p>
        </p:txBody>
      </p:sp>
    </p:spTree>
    <p:extLst>
      <p:ext uri="{BB962C8B-B14F-4D97-AF65-F5344CB8AC3E}">
        <p14:creationId xmlns:p14="http://schemas.microsoft.com/office/powerpoint/2010/main" val="40421890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a:defRPr>
            </a:lvl1pPr>
          </a:lstStyle>
          <a:p>
            <a:pPr>
              <a:defRPr/>
            </a:pPr>
            <a:fld id="{D72F3BBE-A4B4-CA4A-9106-B8081BEDDF91}" type="slidenum">
              <a:rPr lang="en-US"/>
              <a:pPr>
                <a:defRPr/>
              </a:pPr>
              <a:t>‹#›</a:t>
            </a:fld>
            <a:endParaRPr lang="en-US"/>
          </a:p>
        </p:txBody>
      </p:sp>
    </p:spTree>
    <p:extLst>
      <p:ext uri="{BB962C8B-B14F-4D97-AF65-F5344CB8AC3E}">
        <p14:creationId xmlns:p14="http://schemas.microsoft.com/office/powerpoint/2010/main" val="3268208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57B1A244-98E3-4A4B-8CC7-D1C009543842}" type="slidenum">
              <a:rPr lang="en-US"/>
              <a:pPr>
                <a:defRPr/>
              </a:pPr>
              <a:t>‹#›</a:t>
            </a:fld>
            <a:endParaRPr lang="en-US"/>
          </a:p>
        </p:txBody>
      </p:sp>
    </p:spTree>
    <p:extLst>
      <p:ext uri="{BB962C8B-B14F-4D97-AF65-F5344CB8AC3E}">
        <p14:creationId xmlns:p14="http://schemas.microsoft.com/office/powerpoint/2010/main" val="22935071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C14FA9A5-588F-C841-981B-112DA865C077}" type="slidenum">
              <a:rPr lang="en-US"/>
              <a:pPr>
                <a:defRPr/>
              </a:pPr>
              <a:t>‹#›</a:t>
            </a:fld>
            <a:endParaRPr lang="en-US"/>
          </a:p>
        </p:txBody>
      </p:sp>
    </p:spTree>
    <p:extLst>
      <p:ext uri="{BB962C8B-B14F-4D97-AF65-F5344CB8AC3E}">
        <p14:creationId xmlns:p14="http://schemas.microsoft.com/office/powerpoint/2010/main" val="20497037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8175C857-20B4-1646-BFD2-1808DB77D6FB}" type="slidenum">
              <a:rPr lang="en-US"/>
              <a:pPr>
                <a:defRPr/>
              </a:pPr>
              <a:t>‹#›</a:t>
            </a:fld>
            <a:endParaRPr lang="en-US"/>
          </a:p>
        </p:txBody>
      </p:sp>
    </p:spTree>
    <p:extLst>
      <p:ext uri="{BB962C8B-B14F-4D97-AF65-F5344CB8AC3E}">
        <p14:creationId xmlns:p14="http://schemas.microsoft.com/office/powerpoint/2010/main" val="5528111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07C066F-9B8E-5449-A1CB-D99DBD8209F1}" type="slidenum">
              <a:rPr lang="en-US"/>
              <a:pPr>
                <a:defRPr/>
              </a:pPr>
              <a:t>‹#›</a:t>
            </a:fld>
            <a:endParaRPr lang="en-US"/>
          </a:p>
        </p:txBody>
      </p:sp>
    </p:spTree>
    <p:extLst>
      <p:ext uri="{BB962C8B-B14F-4D97-AF65-F5344CB8AC3E}">
        <p14:creationId xmlns:p14="http://schemas.microsoft.com/office/powerpoint/2010/main" val="38703171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38"/>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25D75B25-0F10-4C4E-81A2-F222B034B906}" type="slidenum">
              <a:rPr lang="en-US"/>
              <a:pPr>
                <a:defRPr/>
              </a:pPr>
              <a:t>‹#›</a:t>
            </a:fld>
            <a:endParaRPr lang="en-US"/>
          </a:p>
        </p:txBody>
      </p:sp>
    </p:spTree>
    <p:extLst>
      <p:ext uri="{BB962C8B-B14F-4D97-AF65-F5344CB8AC3E}">
        <p14:creationId xmlns:p14="http://schemas.microsoft.com/office/powerpoint/2010/main" val="16103202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B053E35-C5CE-2149-94F9-BE2AB470C0E0}" type="slidenum">
              <a:rPr lang="en-US"/>
              <a:pPr>
                <a:defRPr/>
              </a:pPr>
              <a:t>‹#›</a:t>
            </a:fld>
            <a:endParaRPr lang="en-US"/>
          </a:p>
        </p:txBody>
      </p:sp>
    </p:spTree>
    <p:extLst>
      <p:ext uri="{BB962C8B-B14F-4D97-AF65-F5344CB8AC3E}">
        <p14:creationId xmlns:p14="http://schemas.microsoft.com/office/powerpoint/2010/main" val="38161292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B8425F8F-7D6E-C246-B155-42DCB9CB24B0}" type="slidenum">
              <a:rPr lang="en-US"/>
              <a:pPr>
                <a:defRPr/>
              </a:pPr>
              <a:t>‹#›</a:t>
            </a:fld>
            <a:endParaRPr lang="en-US"/>
          </a:p>
        </p:txBody>
      </p:sp>
    </p:spTree>
    <p:extLst>
      <p:ext uri="{BB962C8B-B14F-4D97-AF65-F5344CB8AC3E}">
        <p14:creationId xmlns:p14="http://schemas.microsoft.com/office/powerpoint/2010/main" val="29348739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832B86C4-6235-0141-8E26-0DEC38D0751D}" type="slidenum">
              <a:rPr lang="en-US"/>
              <a:pPr>
                <a:defRPr/>
              </a:pPr>
              <a:t>‹#›</a:t>
            </a:fld>
            <a:endParaRPr lang="en-US"/>
          </a:p>
        </p:txBody>
      </p:sp>
    </p:spTree>
    <p:extLst>
      <p:ext uri="{BB962C8B-B14F-4D97-AF65-F5344CB8AC3E}">
        <p14:creationId xmlns:p14="http://schemas.microsoft.com/office/powerpoint/2010/main" val="3877261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pPr>
                <a:defRPr/>
              </a:pPr>
              <a:t>‹#›</a:t>
            </a:fld>
            <a:endParaRPr lang="en-US"/>
          </a:p>
        </p:txBody>
      </p:sp>
    </p:spTree>
    <p:extLst>
      <p:ext uri="{BB962C8B-B14F-4D97-AF65-F5344CB8AC3E}">
        <p14:creationId xmlns:p14="http://schemas.microsoft.com/office/powerpoint/2010/main" val="37048576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8A512709-C6A3-304A-B1F2-FCB4AA62A99D}" type="slidenum">
              <a:rPr lang="en-US"/>
              <a:pPr>
                <a:defRPr/>
              </a:pPr>
              <a:t>‹#›</a:t>
            </a:fld>
            <a:endParaRPr lang="en-US"/>
          </a:p>
        </p:txBody>
      </p:sp>
    </p:spTree>
    <p:extLst>
      <p:ext uri="{BB962C8B-B14F-4D97-AF65-F5344CB8AC3E}">
        <p14:creationId xmlns:p14="http://schemas.microsoft.com/office/powerpoint/2010/main" val="28182535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17538A95-2998-974B-89FB-9D0200F07BCE}" type="slidenum">
              <a:rPr lang="en-US"/>
              <a:pPr>
                <a:defRPr/>
              </a:pPr>
              <a:t>‹#›</a:t>
            </a:fld>
            <a:endParaRPr lang="en-US"/>
          </a:p>
        </p:txBody>
      </p:sp>
    </p:spTree>
    <p:extLst>
      <p:ext uri="{BB962C8B-B14F-4D97-AF65-F5344CB8AC3E}">
        <p14:creationId xmlns:p14="http://schemas.microsoft.com/office/powerpoint/2010/main" val="36161084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E22C80E6-D086-924A-9DB7-BCD01D176040}" type="slidenum">
              <a:rPr lang="en-US"/>
              <a:pPr>
                <a:defRPr/>
              </a:pPr>
              <a:t>‹#›</a:t>
            </a:fld>
            <a:endParaRPr lang="en-US"/>
          </a:p>
        </p:txBody>
      </p:sp>
    </p:spTree>
    <p:extLst>
      <p:ext uri="{BB962C8B-B14F-4D97-AF65-F5344CB8AC3E}">
        <p14:creationId xmlns:p14="http://schemas.microsoft.com/office/powerpoint/2010/main" val="31801896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0AFFDB2D-6944-8244-9C4B-72FF2BD2D89E}" type="slidenum">
              <a:rPr lang="en-US"/>
              <a:pPr>
                <a:defRPr/>
              </a:pPr>
              <a:t>‹#›</a:t>
            </a:fld>
            <a:endParaRPr lang="en-US"/>
          </a:p>
        </p:txBody>
      </p:sp>
    </p:spTree>
    <p:extLst>
      <p:ext uri="{BB962C8B-B14F-4D97-AF65-F5344CB8AC3E}">
        <p14:creationId xmlns:p14="http://schemas.microsoft.com/office/powerpoint/2010/main" val="11114763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BC9A1BFD-FC8D-1646-BAC2-60FFD7E6FF52}" type="slidenum">
              <a:rPr lang="en-US"/>
              <a:pPr>
                <a:defRPr/>
              </a:pPr>
              <a:t>‹#›</a:t>
            </a:fld>
            <a:endParaRPr lang="en-US"/>
          </a:p>
        </p:txBody>
      </p:sp>
    </p:spTree>
    <p:extLst>
      <p:ext uri="{BB962C8B-B14F-4D97-AF65-F5344CB8AC3E}">
        <p14:creationId xmlns:p14="http://schemas.microsoft.com/office/powerpoint/2010/main" val="4480156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CCE7F6F-C782-B34A-999D-E54E4E822305}" type="slidenum">
              <a:rPr lang="en-US"/>
              <a:pPr>
                <a:defRPr/>
              </a:pPr>
              <a:t>‹#›</a:t>
            </a:fld>
            <a:endParaRPr lang="en-US"/>
          </a:p>
        </p:txBody>
      </p:sp>
    </p:spTree>
    <p:extLst>
      <p:ext uri="{BB962C8B-B14F-4D97-AF65-F5344CB8AC3E}">
        <p14:creationId xmlns:p14="http://schemas.microsoft.com/office/powerpoint/2010/main" val="8069125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9912DB6A-C157-DF4A-9239-7A16FD59AC8B}" type="slidenum">
              <a:rPr lang="en-US"/>
              <a:pPr>
                <a:defRPr/>
              </a:pPr>
              <a:t>‹#›</a:t>
            </a:fld>
            <a:endParaRPr lang="en-US"/>
          </a:p>
        </p:txBody>
      </p:sp>
    </p:spTree>
    <p:extLst>
      <p:ext uri="{BB962C8B-B14F-4D97-AF65-F5344CB8AC3E}">
        <p14:creationId xmlns:p14="http://schemas.microsoft.com/office/powerpoint/2010/main" val="24465825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F05E95E-33AF-9442-9101-D78B3D3B4A56}" type="slidenum">
              <a:rPr lang="en-US"/>
              <a:pPr>
                <a:defRPr/>
              </a:pPr>
              <a:t>‹#›</a:t>
            </a:fld>
            <a:endParaRPr lang="en-US"/>
          </a:p>
        </p:txBody>
      </p:sp>
    </p:spTree>
    <p:extLst>
      <p:ext uri="{BB962C8B-B14F-4D97-AF65-F5344CB8AC3E}">
        <p14:creationId xmlns:p14="http://schemas.microsoft.com/office/powerpoint/2010/main" val="13781911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6FEA7BB-0472-334C-94EA-116A40429C29}" type="slidenum">
              <a:rPr lang="en-US"/>
              <a:pPr>
                <a:defRPr/>
              </a:pPr>
              <a:t>‹#›</a:t>
            </a:fld>
            <a:endParaRPr lang="en-US"/>
          </a:p>
        </p:txBody>
      </p:sp>
    </p:spTree>
    <p:extLst>
      <p:ext uri="{BB962C8B-B14F-4D97-AF65-F5344CB8AC3E}">
        <p14:creationId xmlns:p14="http://schemas.microsoft.com/office/powerpoint/2010/main" val="29694320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A0316E7-4EE0-2747-A7D2-431FF7426764}" type="slidenum">
              <a:rPr lang="en-US"/>
              <a:pPr>
                <a:defRPr/>
              </a:pPr>
              <a:t>‹#›</a:t>
            </a:fld>
            <a:endParaRPr lang="en-US"/>
          </a:p>
        </p:txBody>
      </p:sp>
    </p:spTree>
    <p:extLst>
      <p:ext uri="{BB962C8B-B14F-4D97-AF65-F5344CB8AC3E}">
        <p14:creationId xmlns:p14="http://schemas.microsoft.com/office/powerpoint/2010/main" val="4151634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pPr>
                <a:defRPr/>
              </a:pPr>
              <a:t>‹#›</a:t>
            </a:fld>
            <a:endParaRPr lang="en-US"/>
          </a:p>
        </p:txBody>
      </p:sp>
    </p:spTree>
    <p:extLst>
      <p:ext uri="{BB962C8B-B14F-4D97-AF65-F5344CB8AC3E}">
        <p14:creationId xmlns:p14="http://schemas.microsoft.com/office/powerpoint/2010/main" val="31675782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896435D-1CE3-C642-A16B-3E2B01C37BE0}" type="slidenum">
              <a:rPr lang="en-US"/>
              <a:pPr>
                <a:defRPr/>
              </a:pPr>
              <a:t>‹#›</a:t>
            </a:fld>
            <a:endParaRPr lang="en-US"/>
          </a:p>
        </p:txBody>
      </p:sp>
    </p:spTree>
    <p:extLst>
      <p:ext uri="{BB962C8B-B14F-4D97-AF65-F5344CB8AC3E}">
        <p14:creationId xmlns:p14="http://schemas.microsoft.com/office/powerpoint/2010/main" val="20585896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B2F58A9-695B-9640-AFA4-30BC4B7DD010}" type="slidenum">
              <a:rPr lang="en-US"/>
              <a:pPr>
                <a:defRPr/>
              </a:pPr>
              <a:t>‹#›</a:t>
            </a:fld>
            <a:endParaRPr lang="en-US"/>
          </a:p>
        </p:txBody>
      </p:sp>
    </p:spTree>
    <p:extLst>
      <p:ext uri="{BB962C8B-B14F-4D97-AF65-F5344CB8AC3E}">
        <p14:creationId xmlns:p14="http://schemas.microsoft.com/office/powerpoint/2010/main" val="11782372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359FE17-693C-4B4E-BB61-3AC6820D9E1E}" type="slidenum">
              <a:rPr lang="en-US"/>
              <a:pPr>
                <a:defRPr/>
              </a:pPr>
              <a:t>‹#›</a:t>
            </a:fld>
            <a:endParaRPr lang="en-US"/>
          </a:p>
        </p:txBody>
      </p:sp>
    </p:spTree>
    <p:extLst>
      <p:ext uri="{BB962C8B-B14F-4D97-AF65-F5344CB8AC3E}">
        <p14:creationId xmlns:p14="http://schemas.microsoft.com/office/powerpoint/2010/main" val="16220146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B68D4B9-3E5B-8842-B273-F876E9372B49}" type="slidenum">
              <a:rPr lang="en-US"/>
              <a:pPr>
                <a:defRPr/>
              </a:pPr>
              <a:t>‹#›</a:t>
            </a:fld>
            <a:endParaRPr lang="en-US"/>
          </a:p>
        </p:txBody>
      </p:sp>
    </p:spTree>
    <p:extLst>
      <p:ext uri="{BB962C8B-B14F-4D97-AF65-F5344CB8AC3E}">
        <p14:creationId xmlns:p14="http://schemas.microsoft.com/office/powerpoint/2010/main" val="23409759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646224C9-EDF7-6345-AAEF-B2DCB06D457B}" type="slidenum">
              <a:rPr lang="en-US"/>
              <a:pPr>
                <a:defRPr/>
              </a:pPr>
              <a:t>‹#›</a:t>
            </a:fld>
            <a:endParaRPr lang="en-US"/>
          </a:p>
        </p:txBody>
      </p:sp>
    </p:spTree>
    <p:extLst>
      <p:ext uri="{BB962C8B-B14F-4D97-AF65-F5344CB8AC3E}">
        <p14:creationId xmlns:p14="http://schemas.microsoft.com/office/powerpoint/2010/main" val="14857428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F98CCF7-B73A-DF42-90DA-8C4034FBE740}" type="slidenum">
              <a:rPr lang="en-US"/>
              <a:pPr>
                <a:defRPr/>
              </a:pPr>
              <a:t>‹#›</a:t>
            </a:fld>
            <a:endParaRPr lang="en-US"/>
          </a:p>
        </p:txBody>
      </p:sp>
    </p:spTree>
    <p:extLst>
      <p:ext uri="{BB962C8B-B14F-4D97-AF65-F5344CB8AC3E}">
        <p14:creationId xmlns:p14="http://schemas.microsoft.com/office/powerpoint/2010/main" val="26289083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887EA0F-0B14-794B-B6D5-E1D0AC57BA53}" type="slidenum">
              <a:rPr lang="en-US"/>
              <a:pPr>
                <a:defRPr/>
              </a:pPr>
              <a:t>‹#›</a:t>
            </a:fld>
            <a:endParaRPr lang="en-US"/>
          </a:p>
        </p:txBody>
      </p:sp>
    </p:spTree>
    <p:extLst>
      <p:ext uri="{BB962C8B-B14F-4D97-AF65-F5344CB8AC3E}">
        <p14:creationId xmlns:p14="http://schemas.microsoft.com/office/powerpoint/2010/main" val="24018345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0631A74-28DE-EB42-8351-D3899EDD57C2}" type="slidenum">
              <a:rPr lang="en-US"/>
              <a:pPr>
                <a:defRPr/>
              </a:pPr>
              <a:t>‹#›</a:t>
            </a:fld>
            <a:endParaRPr lang="en-US"/>
          </a:p>
        </p:txBody>
      </p:sp>
    </p:spTree>
    <p:extLst>
      <p:ext uri="{BB962C8B-B14F-4D97-AF65-F5344CB8AC3E}">
        <p14:creationId xmlns:p14="http://schemas.microsoft.com/office/powerpoint/2010/main" val="17190167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A10BA2D-AEA3-F142-A80A-4D631512BE2D}" type="slidenum">
              <a:rPr lang="en-US"/>
              <a:pPr>
                <a:defRPr/>
              </a:pPr>
              <a:t>‹#›</a:t>
            </a:fld>
            <a:endParaRPr lang="en-US"/>
          </a:p>
        </p:txBody>
      </p:sp>
    </p:spTree>
    <p:extLst>
      <p:ext uri="{BB962C8B-B14F-4D97-AF65-F5344CB8AC3E}">
        <p14:creationId xmlns:p14="http://schemas.microsoft.com/office/powerpoint/2010/main" val="386894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75E29E-3232-EB4E-AD9B-4864E6127920}" type="slidenum">
              <a:rPr lang="en-US"/>
              <a:pPr>
                <a:defRPr/>
              </a:pPr>
              <a:t>‹#›</a:t>
            </a:fld>
            <a:endParaRPr lang="en-US"/>
          </a:p>
        </p:txBody>
      </p:sp>
    </p:spTree>
    <p:extLst>
      <p:ext uri="{BB962C8B-B14F-4D97-AF65-F5344CB8AC3E}">
        <p14:creationId xmlns:p14="http://schemas.microsoft.com/office/powerpoint/2010/main" val="3351857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pPr>
                <a:defRPr/>
              </a:pPr>
              <a:t>‹#›</a:t>
            </a:fld>
            <a:endParaRPr lang="en-US"/>
          </a:p>
        </p:txBody>
      </p:sp>
    </p:spTree>
    <p:extLst>
      <p:ext uri="{BB962C8B-B14F-4D97-AF65-F5344CB8AC3E}">
        <p14:creationId xmlns:p14="http://schemas.microsoft.com/office/powerpoint/2010/main" val="33625312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DCBD72C-006A-3049-8609-8433958C54EA}" type="slidenum">
              <a:rPr lang="en-US"/>
              <a:pPr>
                <a:defRPr/>
              </a:pPr>
              <a:t>‹#›</a:t>
            </a:fld>
            <a:endParaRPr lang="en-US"/>
          </a:p>
        </p:txBody>
      </p:sp>
    </p:spTree>
    <p:extLst>
      <p:ext uri="{BB962C8B-B14F-4D97-AF65-F5344CB8AC3E}">
        <p14:creationId xmlns:p14="http://schemas.microsoft.com/office/powerpoint/2010/main" val="19440144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AF87CCA-3974-3D4F-BB53-9DCA2F7374AD}" type="slidenum">
              <a:rPr lang="en-US"/>
              <a:pPr>
                <a:defRPr/>
              </a:pPr>
              <a:t>‹#›</a:t>
            </a:fld>
            <a:endParaRPr lang="en-US"/>
          </a:p>
        </p:txBody>
      </p:sp>
    </p:spTree>
    <p:extLst>
      <p:ext uri="{BB962C8B-B14F-4D97-AF65-F5344CB8AC3E}">
        <p14:creationId xmlns:p14="http://schemas.microsoft.com/office/powerpoint/2010/main" val="7952243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646A40A2-1A7F-E940-B3C0-3EBC633C484F}" type="datetimeFigureOut">
              <a:rPr lang="en-US"/>
              <a:pPr/>
              <a:t>11/9/25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F8B749AA-51D6-394A-A4FC-2652740AB9F0}" type="slidenum">
              <a:rPr lang="en-US"/>
              <a:pPr/>
              <a:t>‹#›</a:t>
            </a:fld>
            <a:endParaRPr lang="en-US"/>
          </a:p>
        </p:txBody>
      </p:sp>
    </p:spTree>
    <p:extLst>
      <p:ext uri="{BB962C8B-B14F-4D97-AF65-F5344CB8AC3E}">
        <p14:creationId xmlns:p14="http://schemas.microsoft.com/office/powerpoint/2010/main" val="1387254078"/>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91C3765-EC3A-2347-BAB9-9B69B56968D8}" type="datetimeFigureOut">
              <a:rPr lang="en-US"/>
              <a:pPr/>
              <a:t>11/9/25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8B1B77CD-37B6-1146-A19C-E5639186FDEB}" type="slidenum">
              <a:rPr lang="en-US"/>
              <a:pPr/>
              <a:t>‹#›</a:t>
            </a:fld>
            <a:endParaRPr lang="en-US"/>
          </a:p>
        </p:txBody>
      </p:sp>
    </p:spTree>
    <p:extLst>
      <p:ext uri="{BB962C8B-B14F-4D97-AF65-F5344CB8AC3E}">
        <p14:creationId xmlns:p14="http://schemas.microsoft.com/office/powerpoint/2010/main" val="3484985286"/>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4D3D4C4-556A-D34E-BDCA-93F872896B58}" type="datetimeFigureOut">
              <a:rPr lang="en-US"/>
              <a:pPr/>
              <a:t>11/9/25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5B176137-5771-9F41-9F83-9F61E1332504}" type="slidenum">
              <a:rPr lang="en-US"/>
              <a:pPr/>
              <a:t>‹#›</a:t>
            </a:fld>
            <a:endParaRPr lang="en-US"/>
          </a:p>
        </p:txBody>
      </p:sp>
    </p:spTree>
    <p:extLst>
      <p:ext uri="{BB962C8B-B14F-4D97-AF65-F5344CB8AC3E}">
        <p14:creationId xmlns:p14="http://schemas.microsoft.com/office/powerpoint/2010/main" val="347471680"/>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8EF78977-24D1-644C-ADF9-B176C6ACB4C0}" type="datetimeFigureOut">
              <a:rPr lang="en-US"/>
              <a:pPr/>
              <a:t>11/9/25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771DA27B-6613-CB43-A4D6-5A95AB3FB5BD}" type="slidenum">
              <a:rPr lang="en-US"/>
              <a:pPr/>
              <a:t>‹#›</a:t>
            </a:fld>
            <a:endParaRPr lang="en-US"/>
          </a:p>
        </p:txBody>
      </p:sp>
    </p:spTree>
    <p:extLst>
      <p:ext uri="{BB962C8B-B14F-4D97-AF65-F5344CB8AC3E}">
        <p14:creationId xmlns:p14="http://schemas.microsoft.com/office/powerpoint/2010/main" val="3760864549"/>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062F881D-6380-EC4B-B791-38A1AE037F1F}" type="datetimeFigureOut">
              <a:rPr lang="en-US"/>
              <a:pPr/>
              <a:t>11/9/25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EFFF0E42-28DB-044C-BBFF-604D49A2197F}" type="slidenum">
              <a:rPr lang="en-US"/>
              <a:pPr/>
              <a:t>‹#›</a:t>
            </a:fld>
            <a:endParaRPr lang="en-US"/>
          </a:p>
        </p:txBody>
      </p:sp>
    </p:spTree>
    <p:extLst>
      <p:ext uri="{BB962C8B-B14F-4D97-AF65-F5344CB8AC3E}">
        <p14:creationId xmlns:p14="http://schemas.microsoft.com/office/powerpoint/2010/main" val="2448940097"/>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9B85D139-EB19-7848-A807-642B58AAA95C}" type="datetimeFigureOut">
              <a:rPr lang="en-US"/>
              <a:pPr/>
              <a:t>11/9/25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24C81018-F8B9-E740-8A7E-4AC7D489C398}" type="slidenum">
              <a:rPr lang="en-US"/>
              <a:pPr/>
              <a:t>‹#›</a:t>
            </a:fld>
            <a:endParaRPr lang="en-US"/>
          </a:p>
        </p:txBody>
      </p:sp>
    </p:spTree>
    <p:extLst>
      <p:ext uri="{BB962C8B-B14F-4D97-AF65-F5344CB8AC3E}">
        <p14:creationId xmlns:p14="http://schemas.microsoft.com/office/powerpoint/2010/main" val="2734022655"/>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F74A13B-266A-5A45-B46D-A7077A76E94F}" type="datetimeFigureOut">
              <a:rPr lang="en-US"/>
              <a:pPr/>
              <a:t>11/9/25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4592C43F-E98E-8A4D-8AF9-8880D7D52978}" type="slidenum">
              <a:rPr lang="en-US"/>
              <a:pPr/>
              <a:t>‹#›</a:t>
            </a:fld>
            <a:endParaRPr lang="en-US"/>
          </a:p>
        </p:txBody>
      </p:sp>
    </p:spTree>
    <p:extLst>
      <p:ext uri="{BB962C8B-B14F-4D97-AF65-F5344CB8AC3E}">
        <p14:creationId xmlns:p14="http://schemas.microsoft.com/office/powerpoint/2010/main" val="2434067713"/>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EB1CE5F-7C25-B14A-BB0C-8AF491016EC9}" type="datetimeFigureOut">
              <a:rPr lang="en-US"/>
              <a:pPr/>
              <a:t>11/9/25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D8442A44-C60C-3540-ABC5-86B8EAE56017}" type="slidenum">
              <a:rPr lang="en-US"/>
              <a:pPr/>
              <a:t>‹#›</a:t>
            </a:fld>
            <a:endParaRPr lang="en-US"/>
          </a:p>
        </p:txBody>
      </p:sp>
    </p:spTree>
    <p:extLst>
      <p:ext uri="{BB962C8B-B14F-4D97-AF65-F5344CB8AC3E}">
        <p14:creationId xmlns:p14="http://schemas.microsoft.com/office/powerpoint/2010/main" val="403042565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pPr>
                <a:defRPr/>
              </a:pPr>
              <a:t>‹#›</a:t>
            </a:fld>
            <a:endParaRPr lang="en-US"/>
          </a:p>
        </p:txBody>
      </p:sp>
    </p:spTree>
    <p:extLst>
      <p:ext uri="{BB962C8B-B14F-4D97-AF65-F5344CB8AC3E}">
        <p14:creationId xmlns:p14="http://schemas.microsoft.com/office/powerpoint/2010/main" val="26231229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8CD8591-41C9-EA46-BE7B-640F2C3387DF}" type="datetimeFigureOut">
              <a:rPr lang="en-US"/>
              <a:pPr/>
              <a:t>11/9/25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B8C0FF84-406C-5449-873F-A13F0C17AD28}" type="slidenum">
              <a:rPr lang="en-US"/>
              <a:pPr/>
              <a:t>‹#›</a:t>
            </a:fld>
            <a:endParaRPr lang="en-US"/>
          </a:p>
        </p:txBody>
      </p:sp>
    </p:spTree>
    <p:extLst>
      <p:ext uri="{BB962C8B-B14F-4D97-AF65-F5344CB8AC3E}">
        <p14:creationId xmlns:p14="http://schemas.microsoft.com/office/powerpoint/2010/main" val="1930584834"/>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FECAC3E-E8AE-4B46-BB27-94FFBFDA18A4}" type="datetimeFigureOut">
              <a:rPr lang="en-US"/>
              <a:pPr/>
              <a:t>11/9/25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A84B1C84-5CB2-D54C-96D7-AECD56D7B624}" type="slidenum">
              <a:rPr lang="en-US"/>
              <a:pPr/>
              <a:t>‹#›</a:t>
            </a:fld>
            <a:endParaRPr lang="en-US"/>
          </a:p>
        </p:txBody>
      </p:sp>
    </p:spTree>
    <p:extLst>
      <p:ext uri="{BB962C8B-B14F-4D97-AF65-F5344CB8AC3E}">
        <p14:creationId xmlns:p14="http://schemas.microsoft.com/office/powerpoint/2010/main" val="1268092602"/>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DF1B041-0579-E14B-902B-E71AA5B7A609}" type="datetimeFigureOut">
              <a:rPr lang="en-US"/>
              <a:pPr/>
              <a:t>11/9/25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60B9C1D0-5665-064F-952D-03DF08A195E4}" type="slidenum">
              <a:rPr lang="en-US"/>
              <a:pPr/>
              <a:t>‹#›</a:t>
            </a:fld>
            <a:endParaRPr lang="en-US"/>
          </a:p>
        </p:txBody>
      </p:sp>
    </p:spTree>
    <p:extLst>
      <p:ext uri="{BB962C8B-B14F-4D97-AF65-F5344CB8AC3E}">
        <p14:creationId xmlns:p14="http://schemas.microsoft.com/office/powerpoint/2010/main" val="2196642957"/>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261" tIns="45631" rIns="91261" bIns="45631"/>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11/9/25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3044710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lIns="91261" tIns="45631" rIns="91261" bIns="4563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11/9/25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7324194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261" tIns="45631" rIns="91261" bIns="45631"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11/9/25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20841131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11/9/25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4625295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11/9/25</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458413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11/9/25</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1470342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11/9/25</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99114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image" Target="../media/image5.jpeg"/><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4.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image" Target="../media/image1.png"/><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5.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theme" Target="../theme/theme16.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7.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18.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19.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0.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1.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theme" Target="../theme/theme22.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7.xml"/><Relationship Id="rId13" Type="http://schemas.openxmlformats.org/officeDocument/2006/relationships/slideLayout" Target="../slideLayouts/slideLayout262.xml"/><Relationship Id="rId18" Type="http://schemas.openxmlformats.org/officeDocument/2006/relationships/slideLayout" Target="../slideLayouts/slideLayout267.xml"/><Relationship Id="rId3" Type="http://schemas.openxmlformats.org/officeDocument/2006/relationships/slideLayout" Target="../slideLayouts/slideLayout252.xml"/><Relationship Id="rId21" Type="http://schemas.openxmlformats.org/officeDocument/2006/relationships/slideLayout" Target="../slideLayouts/slideLayout270.xml"/><Relationship Id="rId7" Type="http://schemas.openxmlformats.org/officeDocument/2006/relationships/slideLayout" Target="../slideLayouts/slideLayout256.xml"/><Relationship Id="rId12" Type="http://schemas.openxmlformats.org/officeDocument/2006/relationships/slideLayout" Target="../slideLayouts/slideLayout261.xml"/><Relationship Id="rId17" Type="http://schemas.openxmlformats.org/officeDocument/2006/relationships/slideLayout" Target="../slideLayouts/slideLayout266.xml"/><Relationship Id="rId2" Type="http://schemas.openxmlformats.org/officeDocument/2006/relationships/slideLayout" Target="../slideLayouts/slideLayout251.xml"/><Relationship Id="rId16" Type="http://schemas.openxmlformats.org/officeDocument/2006/relationships/slideLayout" Target="../slideLayouts/slideLayout265.xml"/><Relationship Id="rId20" Type="http://schemas.openxmlformats.org/officeDocument/2006/relationships/slideLayout" Target="../slideLayouts/slideLayout269.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5" Type="http://schemas.openxmlformats.org/officeDocument/2006/relationships/slideLayout" Target="../slideLayouts/slideLayout264.xml"/><Relationship Id="rId23" Type="http://schemas.openxmlformats.org/officeDocument/2006/relationships/theme" Target="../theme/theme23.xml"/><Relationship Id="rId10" Type="http://schemas.openxmlformats.org/officeDocument/2006/relationships/slideLayout" Target="../slideLayouts/slideLayout259.xml"/><Relationship Id="rId19" Type="http://schemas.openxmlformats.org/officeDocument/2006/relationships/slideLayout" Target="../slideLayouts/slideLayout268.xml"/><Relationship Id="rId4" Type="http://schemas.openxmlformats.org/officeDocument/2006/relationships/slideLayout" Target="../slideLayouts/slideLayout253.xml"/><Relationship Id="rId9" Type="http://schemas.openxmlformats.org/officeDocument/2006/relationships/slideLayout" Target="../slideLayouts/slideLayout258.xml"/><Relationship Id="rId14" Type="http://schemas.openxmlformats.org/officeDocument/2006/relationships/slideLayout" Target="../slideLayouts/slideLayout263.xml"/><Relationship Id="rId22" Type="http://schemas.openxmlformats.org/officeDocument/2006/relationships/slideLayout" Target="../slideLayouts/slideLayout27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9.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theme" Target="../theme/theme24.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slideLayout" Target="../slideLayouts/slideLayout295.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slideLayout" Target="../slideLayouts/slideLayout294.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03.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26.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14.xml"/><Relationship Id="rId13" Type="http://schemas.openxmlformats.org/officeDocument/2006/relationships/theme" Target="../theme/theme27.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slideLayout" Target="../slideLayouts/slideLayout318.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26.xml"/><Relationship Id="rId13" Type="http://schemas.openxmlformats.org/officeDocument/2006/relationships/slideLayout" Target="../slideLayouts/slideLayout331.xml"/><Relationship Id="rId18" Type="http://schemas.openxmlformats.org/officeDocument/2006/relationships/slideLayout" Target="../slideLayouts/slideLayout336.xml"/><Relationship Id="rId3" Type="http://schemas.openxmlformats.org/officeDocument/2006/relationships/slideLayout" Target="../slideLayouts/slideLayout321.xml"/><Relationship Id="rId21" Type="http://schemas.openxmlformats.org/officeDocument/2006/relationships/slideLayout" Target="../slideLayouts/slideLayout339.xml"/><Relationship Id="rId7" Type="http://schemas.openxmlformats.org/officeDocument/2006/relationships/slideLayout" Target="../slideLayouts/slideLayout325.xml"/><Relationship Id="rId12" Type="http://schemas.openxmlformats.org/officeDocument/2006/relationships/slideLayout" Target="../slideLayouts/slideLayout330.xml"/><Relationship Id="rId17" Type="http://schemas.openxmlformats.org/officeDocument/2006/relationships/slideLayout" Target="../slideLayouts/slideLayout335.xml"/><Relationship Id="rId2" Type="http://schemas.openxmlformats.org/officeDocument/2006/relationships/slideLayout" Target="../slideLayouts/slideLayout320.xml"/><Relationship Id="rId16" Type="http://schemas.openxmlformats.org/officeDocument/2006/relationships/slideLayout" Target="../slideLayouts/slideLayout334.xml"/><Relationship Id="rId20" Type="http://schemas.openxmlformats.org/officeDocument/2006/relationships/slideLayout" Target="../slideLayouts/slideLayout338.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5" Type="http://schemas.openxmlformats.org/officeDocument/2006/relationships/slideLayout" Target="../slideLayouts/slideLayout333.xml"/><Relationship Id="rId10" Type="http://schemas.openxmlformats.org/officeDocument/2006/relationships/slideLayout" Target="../slideLayouts/slideLayout328.xml"/><Relationship Id="rId19" Type="http://schemas.openxmlformats.org/officeDocument/2006/relationships/slideLayout" Target="../slideLayouts/slideLayout337.xml"/><Relationship Id="rId4" Type="http://schemas.openxmlformats.org/officeDocument/2006/relationships/slideLayout" Target="../slideLayouts/slideLayout322.xml"/><Relationship Id="rId9" Type="http://schemas.openxmlformats.org/officeDocument/2006/relationships/slideLayout" Target="../slideLayouts/slideLayout327.xml"/><Relationship Id="rId14" Type="http://schemas.openxmlformats.org/officeDocument/2006/relationships/slideLayout" Target="../slideLayouts/slideLayout332.xml"/><Relationship Id="rId22"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47.xml"/><Relationship Id="rId3" Type="http://schemas.openxmlformats.org/officeDocument/2006/relationships/slideLayout" Target="../slideLayouts/slideLayout342.xml"/><Relationship Id="rId7" Type="http://schemas.openxmlformats.org/officeDocument/2006/relationships/slideLayout" Target="../slideLayouts/slideLayout346.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5" Type="http://schemas.openxmlformats.org/officeDocument/2006/relationships/slideLayout" Target="../slideLayouts/slideLayout344.xml"/><Relationship Id="rId10" Type="http://schemas.openxmlformats.org/officeDocument/2006/relationships/image" Target="../media/image7.jpeg"/><Relationship Id="rId4" Type="http://schemas.openxmlformats.org/officeDocument/2006/relationships/slideLayout" Target="../slideLayouts/slideLayout343.xml"/><Relationship Id="rId9"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34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56.xml"/><Relationship Id="rId13" Type="http://schemas.openxmlformats.org/officeDocument/2006/relationships/slideLayout" Target="../slideLayouts/slideLayout361.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slideLayout" Target="../slideLayouts/slideLayout360.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69.xml"/><Relationship Id="rId3" Type="http://schemas.openxmlformats.org/officeDocument/2006/relationships/slideLayout" Target="../slideLayouts/slideLayout364.xml"/><Relationship Id="rId7" Type="http://schemas.openxmlformats.org/officeDocument/2006/relationships/slideLayout" Target="../slideLayouts/slideLayout368.xml"/><Relationship Id="rId12" Type="http://schemas.openxmlformats.org/officeDocument/2006/relationships/theme" Target="../theme/theme32.xml"/><Relationship Id="rId2" Type="http://schemas.openxmlformats.org/officeDocument/2006/relationships/slideLayout" Target="../slideLayouts/slideLayout363.xml"/><Relationship Id="rId1" Type="http://schemas.openxmlformats.org/officeDocument/2006/relationships/slideLayout" Target="../slideLayouts/slideLayout362.xml"/><Relationship Id="rId6" Type="http://schemas.openxmlformats.org/officeDocument/2006/relationships/slideLayout" Target="../slideLayouts/slideLayout367.xml"/><Relationship Id="rId11" Type="http://schemas.openxmlformats.org/officeDocument/2006/relationships/slideLayout" Target="../slideLayouts/slideLayout372.xml"/><Relationship Id="rId5" Type="http://schemas.openxmlformats.org/officeDocument/2006/relationships/slideLayout" Target="../slideLayouts/slideLayout366.xml"/><Relationship Id="rId10" Type="http://schemas.openxmlformats.org/officeDocument/2006/relationships/slideLayout" Target="../slideLayouts/slideLayout371.xml"/><Relationship Id="rId4" Type="http://schemas.openxmlformats.org/officeDocument/2006/relationships/slideLayout" Target="../slideLayouts/slideLayout365.xml"/><Relationship Id="rId9" Type="http://schemas.openxmlformats.org/officeDocument/2006/relationships/slideLayout" Target="../slideLayouts/slideLayout37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80.xml"/><Relationship Id="rId13" Type="http://schemas.openxmlformats.org/officeDocument/2006/relationships/theme" Target="../theme/theme33.xml"/><Relationship Id="rId3" Type="http://schemas.openxmlformats.org/officeDocument/2006/relationships/slideLayout" Target="../slideLayouts/slideLayout375.xml"/><Relationship Id="rId7" Type="http://schemas.openxmlformats.org/officeDocument/2006/relationships/slideLayout" Target="../slideLayouts/slideLayout379.xml"/><Relationship Id="rId12" Type="http://schemas.openxmlformats.org/officeDocument/2006/relationships/slideLayout" Target="../slideLayouts/slideLayout384.xml"/><Relationship Id="rId2" Type="http://schemas.openxmlformats.org/officeDocument/2006/relationships/slideLayout" Target="../slideLayouts/slideLayout374.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0" Type="http://schemas.openxmlformats.org/officeDocument/2006/relationships/slideLayout" Target="../slideLayouts/slideLayout382.xml"/><Relationship Id="rId4" Type="http://schemas.openxmlformats.org/officeDocument/2006/relationships/slideLayout" Target="../slideLayouts/slideLayout376.xml"/><Relationship Id="rId9" Type="http://schemas.openxmlformats.org/officeDocument/2006/relationships/slideLayout" Target="../slideLayouts/slideLayout38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92.xml"/><Relationship Id="rId13" Type="http://schemas.openxmlformats.org/officeDocument/2006/relationships/slideLayout" Target="../slideLayouts/slideLayout397.xml"/><Relationship Id="rId18" Type="http://schemas.openxmlformats.org/officeDocument/2006/relationships/theme" Target="../theme/theme34.xml"/><Relationship Id="rId3" Type="http://schemas.openxmlformats.org/officeDocument/2006/relationships/slideLayout" Target="../slideLayouts/slideLayout387.xml"/><Relationship Id="rId7" Type="http://schemas.openxmlformats.org/officeDocument/2006/relationships/slideLayout" Target="../slideLayouts/slideLayout391.xml"/><Relationship Id="rId12" Type="http://schemas.openxmlformats.org/officeDocument/2006/relationships/slideLayout" Target="../slideLayouts/slideLayout396.xml"/><Relationship Id="rId17" Type="http://schemas.openxmlformats.org/officeDocument/2006/relationships/slideLayout" Target="../slideLayouts/slideLayout401.xml"/><Relationship Id="rId2" Type="http://schemas.openxmlformats.org/officeDocument/2006/relationships/slideLayout" Target="../slideLayouts/slideLayout386.xml"/><Relationship Id="rId16" Type="http://schemas.openxmlformats.org/officeDocument/2006/relationships/slideLayout" Target="../slideLayouts/slideLayout400.xml"/><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5" Type="http://schemas.openxmlformats.org/officeDocument/2006/relationships/slideLayout" Target="../slideLayouts/slideLayout389.xml"/><Relationship Id="rId15" Type="http://schemas.openxmlformats.org/officeDocument/2006/relationships/slideLayout" Target="../slideLayouts/slideLayout399.xml"/><Relationship Id="rId10" Type="http://schemas.openxmlformats.org/officeDocument/2006/relationships/slideLayout" Target="../slideLayouts/slideLayout394.xml"/><Relationship Id="rId4" Type="http://schemas.openxmlformats.org/officeDocument/2006/relationships/slideLayout" Target="../slideLayouts/slideLayout388.xml"/><Relationship Id="rId9" Type="http://schemas.openxmlformats.org/officeDocument/2006/relationships/slideLayout" Target="../slideLayouts/slideLayout393.xml"/><Relationship Id="rId14" Type="http://schemas.openxmlformats.org/officeDocument/2006/relationships/slideLayout" Target="../slideLayouts/slideLayout398.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09.xml"/><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theme" Target="../theme/theme35.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36.xml.rels><?xml version="1.0" encoding="UTF-8" standalone="yes"?>
<Relationships xmlns="http://schemas.openxmlformats.org/package/2006/relationships"><Relationship Id="rId3" Type="http://schemas.openxmlformats.org/officeDocument/2006/relationships/theme" Target="../theme/theme36.xml"/><Relationship Id="rId2" Type="http://schemas.openxmlformats.org/officeDocument/2006/relationships/slideLayout" Target="../slideLayouts/slideLayout414.xml"/><Relationship Id="rId1" Type="http://schemas.openxmlformats.org/officeDocument/2006/relationships/slideLayout" Target="../slideLayouts/slideLayout413.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22.xml"/><Relationship Id="rId3" Type="http://schemas.openxmlformats.org/officeDocument/2006/relationships/slideLayout" Target="../slideLayouts/slideLayout417.xml"/><Relationship Id="rId7" Type="http://schemas.openxmlformats.org/officeDocument/2006/relationships/slideLayout" Target="../slideLayouts/slideLayout421.xml"/><Relationship Id="rId12" Type="http://schemas.openxmlformats.org/officeDocument/2006/relationships/theme" Target="../theme/theme37.xml"/><Relationship Id="rId2" Type="http://schemas.openxmlformats.org/officeDocument/2006/relationships/slideLayout" Target="../slideLayouts/slideLayout416.xml"/><Relationship Id="rId1" Type="http://schemas.openxmlformats.org/officeDocument/2006/relationships/slideLayout" Target="../slideLayouts/slideLayout415.xml"/><Relationship Id="rId6" Type="http://schemas.openxmlformats.org/officeDocument/2006/relationships/slideLayout" Target="../slideLayouts/slideLayout420.xml"/><Relationship Id="rId11" Type="http://schemas.openxmlformats.org/officeDocument/2006/relationships/slideLayout" Target="../slideLayouts/slideLayout425.xml"/><Relationship Id="rId5" Type="http://schemas.openxmlformats.org/officeDocument/2006/relationships/slideLayout" Target="../slideLayouts/slideLayout419.xml"/><Relationship Id="rId10" Type="http://schemas.openxmlformats.org/officeDocument/2006/relationships/slideLayout" Target="../slideLayouts/slideLayout424.xml"/><Relationship Id="rId4" Type="http://schemas.openxmlformats.org/officeDocument/2006/relationships/slideLayout" Target="../slideLayouts/slideLayout418.xml"/><Relationship Id="rId9" Type="http://schemas.openxmlformats.org/officeDocument/2006/relationships/slideLayout" Target="../slideLayouts/slideLayout423.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33.xml"/><Relationship Id="rId3" Type="http://schemas.openxmlformats.org/officeDocument/2006/relationships/slideLayout" Target="../slideLayouts/slideLayout428.xml"/><Relationship Id="rId7" Type="http://schemas.openxmlformats.org/officeDocument/2006/relationships/slideLayout" Target="../slideLayouts/slideLayout432.xml"/><Relationship Id="rId12" Type="http://schemas.openxmlformats.org/officeDocument/2006/relationships/theme" Target="../theme/theme38.xml"/><Relationship Id="rId2" Type="http://schemas.openxmlformats.org/officeDocument/2006/relationships/slideLayout" Target="../slideLayouts/slideLayout427.xml"/><Relationship Id="rId1" Type="http://schemas.openxmlformats.org/officeDocument/2006/relationships/slideLayout" Target="../slideLayouts/slideLayout426.xml"/><Relationship Id="rId6" Type="http://schemas.openxmlformats.org/officeDocument/2006/relationships/slideLayout" Target="../slideLayouts/slideLayout431.xml"/><Relationship Id="rId11" Type="http://schemas.openxmlformats.org/officeDocument/2006/relationships/slideLayout" Target="../slideLayouts/slideLayout436.xml"/><Relationship Id="rId5" Type="http://schemas.openxmlformats.org/officeDocument/2006/relationships/slideLayout" Target="../slideLayouts/slideLayout430.xml"/><Relationship Id="rId10" Type="http://schemas.openxmlformats.org/officeDocument/2006/relationships/slideLayout" Target="../slideLayouts/slideLayout435.xml"/><Relationship Id="rId4" Type="http://schemas.openxmlformats.org/officeDocument/2006/relationships/slideLayout" Target="../slideLayouts/slideLayout429.xml"/><Relationship Id="rId9" Type="http://schemas.openxmlformats.org/officeDocument/2006/relationships/slideLayout" Target="../slideLayouts/slideLayout434.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44.xml"/><Relationship Id="rId3" Type="http://schemas.openxmlformats.org/officeDocument/2006/relationships/slideLayout" Target="../slideLayouts/slideLayout439.xml"/><Relationship Id="rId7" Type="http://schemas.openxmlformats.org/officeDocument/2006/relationships/slideLayout" Target="../slideLayouts/slideLayout443.xml"/><Relationship Id="rId12" Type="http://schemas.openxmlformats.org/officeDocument/2006/relationships/theme" Target="../theme/theme39.xml"/><Relationship Id="rId2" Type="http://schemas.openxmlformats.org/officeDocument/2006/relationships/slideLayout" Target="../slideLayouts/slideLayout438.xml"/><Relationship Id="rId1" Type="http://schemas.openxmlformats.org/officeDocument/2006/relationships/slideLayout" Target="../slideLayouts/slideLayout437.xml"/><Relationship Id="rId6" Type="http://schemas.openxmlformats.org/officeDocument/2006/relationships/slideLayout" Target="../slideLayouts/slideLayout442.xml"/><Relationship Id="rId11" Type="http://schemas.openxmlformats.org/officeDocument/2006/relationships/slideLayout" Target="../slideLayouts/slideLayout447.xml"/><Relationship Id="rId5" Type="http://schemas.openxmlformats.org/officeDocument/2006/relationships/slideLayout" Target="../slideLayouts/slideLayout441.xml"/><Relationship Id="rId10" Type="http://schemas.openxmlformats.org/officeDocument/2006/relationships/slideLayout" Target="../slideLayouts/slideLayout446.xml"/><Relationship Id="rId4" Type="http://schemas.openxmlformats.org/officeDocument/2006/relationships/slideLayout" Target="../slideLayouts/slideLayout440.xml"/><Relationship Id="rId9" Type="http://schemas.openxmlformats.org/officeDocument/2006/relationships/slideLayout" Target="../slideLayouts/slideLayout4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55.xml"/><Relationship Id="rId13" Type="http://schemas.openxmlformats.org/officeDocument/2006/relationships/theme" Target="../theme/theme40.xml"/><Relationship Id="rId3" Type="http://schemas.openxmlformats.org/officeDocument/2006/relationships/slideLayout" Target="../slideLayouts/slideLayout450.xml"/><Relationship Id="rId7" Type="http://schemas.openxmlformats.org/officeDocument/2006/relationships/slideLayout" Target="../slideLayouts/slideLayout454.xml"/><Relationship Id="rId12" Type="http://schemas.openxmlformats.org/officeDocument/2006/relationships/slideLayout" Target="../slideLayouts/slideLayout459.xml"/><Relationship Id="rId2" Type="http://schemas.openxmlformats.org/officeDocument/2006/relationships/slideLayout" Target="../slideLayouts/slideLayout449.xml"/><Relationship Id="rId1" Type="http://schemas.openxmlformats.org/officeDocument/2006/relationships/slideLayout" Target="../slideLayouts/slideLayout448.xml"/><Relationship Id="rId6" Type="http://schemas.openxmlformats.org/officeDocument/2006/relationships/slideLayout" Target="../slideLayouts/slideLayout453.xml"/><Relationship Id="rId11" Type="http://schemas.openxmlformats.org/officeDocument/2006/relationships/slideLayout" Target="../slideLayouts/slideLayout458.xml"/><Relationship Id="rId5" Type="http://schemas.openxmlformats.org/officeDocument/2006/relationships/slideLayout" Target="../slideLayouts/slideLayout452.xml"/><Relationship Id="rId10" Type="http://schemas.openxmlformats.org/officeDocument/2006/relationships/slideLayout" Target="../slideLayouts/slideLayout457.xml"/><Relationship Id="rId4" Type="http://schemas.openxmlformats.org/officeDocument/2006/relationships/slideLayout" Target="../slideLayouts/slideLayout451.xml"/><Relationship Id="rId9" Type="http://schemas.openxmlformats.org/officeDocument/2006/relationships/slideLayout" Target="../slideLayouts/slideLayout456.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67.xml"/><Relationship Id="rId3" Type="http://schemas.openxmlformats.org/officeDocument/2006/relationships/slideLayout" Target="../slideLayouts/slideLayout462.xml"/><Relationship Id="rId7" Type="http://schemas.openxmlformats.org/officeDocument/2006/relationships/slideLayout" Target="../slideLayouts/slideLayout466.xml"/><Relationship Id="rId12" Type="http://schemas.openxmlformats.org/officeDocument/2006/relationships/theme" Target="../theme/theme41.xml"/><Relationship Id="rId2" Type="http://schemas.openxmlformats.org/officeDocument/2006/relationships/slideLayout" Target="../slideLayouts/slideLayout461.xml"/><Relationship Id="rId1" Type="http://schemas.openxmlformats.org/officeDocument/2006/relationships/slideLayout" Target="../slideLayouts/slideLayout460.xml"/><Relationship Id="rId6" Type="http://schemas.openxmlformats.org/officeDocument/2006/relationships/slideLayout" Target="../slideLayouts/slideLayout465.xml"/><Relationship Id="rId11" Type="http://schemas.openxmlformats.org/officeDocument/2006/relationships/slideLayout" Target="../slideLayouts/slideLayout470.xml"/><Relationship Id="rId5" Type="http://schemas.openxmlformats.org/officeDocument/2006/relationships/slideLayout" Target="../slideLayouts/slideLayout464.xml"/><Relationship Id="rId10" Type="http://schemas.openxmlformats.org/officeDocument/2006/relationships/slideLayout" Target="../slideLayouts/slideLayout469.xml"/><Relationship Id="rId4" Type="http://schemas.openxmlformats.org/officeDocument/2006/relationships/slideLayout" Target="../slideLayouts/slideLayout463.xml"/><Relationship Id="rId9" Type="http://schemas.openxmlformats.org/officeDocument/2006/relationships/slideLayout" Target="../slideLayouts/slideLayout4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3.jpe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38" r:id="rId1"/>
    <p:sldLayoutId id="2147489573" r:id="rId2"/>
    <p:sldLayoutId id="2147489574" r:id="rId3"/>
    <p:sldLayoutId id="2147489575" r:id="rId4"/>
    <p:sldLayoutId id="2147489576" r:id="rId5"/>
    <p:sldLayoutId id="2147489577" r:id="rId6"/>
    <p:sldLayoutId id="2147489578" r:id="rId7"/>
    <p:sldLayoutId id="2147489579" r:id="rId8"/>
    <p:sldLayoutId id="2147489580" r:id="rId9"/>
    <p:sldLayoutId id="2147489581" r:id="rId10"/>
    <p:sldLayoutId id="2147489582"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p:titleStyle>
    <p:bodyStyle>
      <a:lvl1pPr marL="342254" indent="-342254"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09864" indent="-228172" algn="l" rtl="0" fontAlgn="base">
        <a:spcBef>
          <a:spcPct val="20000"/>
        </a:spcBef>
        <a:spcAft>
          <a:spcPct val="0"/>
        </a:spcAft>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4976" y="889001"/>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896" tIns="45948" rIns="91896" bIns="45948"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134938" y="2116176"/>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896" tIns="45948" rIns="91896" bIns="4594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1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261" tIns="45631" rIns="91261" bIns="45631"/>
          <a:lstStyle/>
          <a:p>
            <a:pPr algn="ctr"/>
            <a:endParaRPr kumimoji="1" lang="en-US">
              <a:solidFill>
                <a:srgbClr val="FFFFCC"/>
              </a:solidFill>
            </a:endParaRPr>
          </a:p>
        </p:txBody>
      </p:sp>
      <p:sp>
        <p:nvSpPr>
          <p:cNvPr id="13318"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19"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2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21" name="Freeform 9"/>
          <p:cNvSpPr>
            <a:spLocks/>
          </p:cNvSpPr>
          <p:nvPr/>
        </p:nvSpPr>
        <p:spPr bwMode="auto">
          <a:xfrm>
            <a:off x="4868901"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22"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23"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grpSp>
        <p:nvGrpSpPr>
          <p:cNvPr id="13324" name="Group 12"/>
          <p:cNvGrpSpPr>
            <a:grpSpLocks/>
          </p:cNvGrpSpPr>
          <p:nvPr/>
        </p:nvGrpSpPr>
        <p:grpSpPr bwMode="auto">
          <a:xfrm>
            <a:off x="63500" y="153988"/>
            <a:ext cx="3435350" cy="520700"/>
            <a:chOff x="40" y="97"/>
            <a:chExt cx="2164" cy="328"/>
          </a:xfrm>
        </p:grpSpPr>
        <p:sp>
          <p:nvSpPr>
            <p:cNvPr id="1333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332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61" tIns="45631" rIns="91261" bIns="45631"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61" tIns="45631" rIns="91261" bIns="45631"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61" tIns="45631" rIns="91261" bIns="45631" numCol="1" anchor="t" anchorCtr="0" compatLnSpc="1">
            <a:prstTxWarp prst="textNoShape">
              <a:avLst/>
            </a:prstTxWarp>
          </a:bodyPr>
          <a:lstStyle>
            <a:lvl1pPr algn="r" eaLnBrk="1" hangingPunct="1">
              <a:defRPr sz="1400">
                <a:latin typeface="Times New Roman" charset="0"/>
              </a:defRPr>
            </a:lvl1pPr>
          </a:lstStyle>
          <a:p>
            <a:pPr>
              <a:defRPr/>
            </a:pPr>
            <a:fld id="{CCFF6028-7C11-0E42-A501-CDE45760444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62119330"/>
      </p:ext>
    </p:extLst>
  </p:cSld>
  <p:clrMap bg1="dk2" tx1="lt1" bg2="dk1" tx2="lt2" accent1="accent1" accent2="accent2" accent3="accent3" accent4="accent4" accent5="accent5" accent6="accent6" hlink="hlink" folHlink="folHlink"/>
  <p:sldLayoutIdLst>
    <p:sldLayoutId id="2147489802" r:id="rId1"/>
    <p:sldLayoutId id="2147489803" r:id="rId2"/>
    <p:sldLayoutId id="2147489804" r:id="rId3"/>
    <p:sldLayoutId id="2147489805" r:id="rId4"/>
    <p:sldLayoutId id="2147489806" r:id="rId5"/>
    <p:sldLayoutId id="2147489807" r:id="rId6"/>
    <p:sldLayoutId id="2147489808" r:id="rId7"/>
    <p:sldLayoutId id="2147489809" r:id="rId8"/>
    <p:sldLayoutId id="2147489810" r:id="rId9"/>
    <p:sldLayoutId id="2147489811" r:id="rId10"/>
    <p:sldLayoutId id="2147489812"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Times New Roman" charset="0"/>
        </a:defRPr>
      </a:lvl6pPr>
      <a:lvl7pPr marL="912690" algn="ctr" rtl="0" fontAlgn="base">
        <a:spcBef>
          <a:spcPct val="0"/>
        </a:spcBef>
        <a:spcAft>
          <a:spcPct val="0"/>
        </a:spcAft>
        <a:defRPr sz="4400">
          <a:solidFill>
            <a:schemeClr val="tx2"/>
          </a:solidFill>
          <a:latin typeface="Times New Roman" charset="0"/>
        </a:defRPr>
      </a:lvl7pPr>
      <a:lvl8pPr marL="1369016" algn="ctr" rtl="0" fontAlgn="base">
        <a:spcBef>
          <a:spcPct val="0"/>
        </a:spcBef>
        <a:spcAft>
          <a:spcPct val="0"/>
        </a:spcAft>
        <a:defRPr sz="4400">
          <a:solidFill>
            <a:schemeClr val="tx2"/>
          </a:solidFill>
          <a:latin typeface="Times New Roman" charset="0"/>
        </a:defRPr>
      </a:lvl8pPr>
      <a:lvl9pPr marL="1825374" algn="ctr" rtl="0" fontAlgn="base">
        <a:spcBef>
          <a:spcPct val="0"/>
        </a:spcBef>
        <a:spcAft>
          <a:spcPct val="0"/>
        </a:spcAft>
        <a:defRPr sz="4400">
          <a:solidFill>
            <a:schemeClr val="tx2"/>
          </a:solidFill>
          <a:latin typeface="Times New Roman" charset="0"/>
        </a:defRPr>
      </a:lvl9pPr>
    </p:titleStyle>
    <p:bodyStyle>
      <a:lvl1pPr marL="342254" indent="-342254" algn="l" rtl="0" eaLnBrk="0" fontAlgn="base" hangingPunct="0">
        <a:spcBef>
          <a:spcPct val="20000"/>
        </a:spcBef>
        <a:spcAft>
          <a:spcPct val="0"/>
        </a:spcAft>
        <a:buSzPct val="75000"/>
        <a:buFont typeface="Wingdings" charset="0"/>
        <a:buChar char="v"/>
        <a:defRPr sz="3200">
          <a:solidFill>
            <a:schemeClr val="tx1"/>
          </a:solidFill>
          <a:latin typeface="Arial"/>
          <a:ea typeface="ＭＳ Ｐゴシック" charset="0"/>
          <a:cs typeface="Arial"/>
        </a:defRPr>
      </a:lvl1pPr>
      <a:lvl2pPr marL="741546" indent="-285218" algn="l" rtl="0" eaLnBrk="0" fontAlgn="base" hangingPunct="0">
        <a:spcBef>
          <a:spcPct val="20000"/>
        </a:spcBef>
        <a:spcAft>
          <a:spcPct val="0"/>
        </a:spcAft>
        <a:buSzPct val="75000"/>
        <a:buFont typeface="Wingdings" charset="0"/>
        <a:buChar char="v"/>
        <a:defRPr sz="2800">
          <a:solidFill>
            <a:schemeClr val="tx1"/>
          </a:solidFill>
          <a:latin typeface="Arial"/>
          <a:ea typeface="ＭＳ Ｐゴシック" charset="-128"/>
          <a:cs typeface="Arial"/>
        </a:defRPr>
      </a:lvl2pPr>
      <a:lvl3pPr marL="1140839" indent="-228172" algn="l" rtl="0" eaLnBrk="0" fontAlgn="base" hangingPunct="0">
        <a:spcBef>
          <a:spcPct val="20000"/>
        </a:spcBef>
        <a:spcAft>
          <a:spcPct val="0"/>
        </a:spcAft>
        <a:buSzPct val="75000"/>
        <a:buFont typeface="Wingdings" charset="0"/>
        <a:buChar char="v"/>
        <a:defRPr sz="2400">
          <a:solidFill>
            <a:schemeClr val="tx1"/>
          </a:solidFill>
          <a:latin typeface="Arial"/>
          <a:ea typeface="ＭＳ Ｐゴシック" charset="-128"/>
          <a:cs typeface="Arial"/>
        </a:defRPr>
      </a:lvl3pPr>
      <a:lvl4pPr marL="1597194" indent="-228172"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4pPr>
      <a:lvl5pPr marL="2053524" indent="-228172"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5pPr>
      <a:lvl6pPr marL="2509864"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212"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2541"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8893"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200501823"/>
      </p:ext>
    </p:extLst>
  </p:cSld>
  <p:clrMap bg1="lt1" tx1="dk1" bg2="lt2" tx2="dk2" accent1="accent1" accent2="accent2" accent3="accent3" accent4="accent4" accent5="accent5" accent6="accent6" hlink="hlink" folHlink="folHlink"/>
  <p:sldLayoutIdLst>
    <p:sldLayoutId id="2147489816" r:id="rId1"/>
    <p:sldLayoutId id="2147489817" r:id="rId2"/>
    <p:sldLayoutId id="2147489818" r:id="rId3"/>
    <p:sldLayoutId id="2147489819" r:id="rId4"/>
    <p:sldLayoutId id="2147489820" r:id="rId5"/>
    <p:sldLayoutId id="2147489821" r:id="rId6"/>
    <p:sldLayoutId id="2147489822" r:id="rId7"/>
    <p:sldLayoutId id="2147489823" r:id="rId8"/>
    <p:sldLayoutId id="2147489824" r:id="rId9"/>
    <p:sldLayoutId id="2147489825" r:id="rId10"/>
    <p:sldLayoutId id="2147489826"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defRPr>
      </a:lvl6pPr>
      <a:lvl7pPr marL="912690" algn="ctr" rtl="0" fontAlgn="base">
        <a:spcBef>
          <a:spcPct val="0"/>
        </a:spcBef>
        <a:spcAft>
          <a:spcPct val="0"/>
        </a:spcAft>
        <a:defRPr sz="4400">
          <a:solidFill>
            <a:schemeClr val="tx2"/>
          </a:solidFill>
          <a:latin typeface="Arial" charset="0"/>
        </a:defRPr>
      </a:lvl7pPr>
      <a:lvl8pPr marL="1369016" algn="ctr" rtl="0" fontAlgn="base">
        <a:spcBef>
          <a:spcPct val="0"/>
        </a:spcBef>
        <a:spcAft>
          <a:spcPct val="0"/>
        </a:spcAft>
        <a:defRPr sz="4400">
          <a:solidFill>
            <a:schemeClr val="tx2"/>
          </a:solidFill>
          <a:latin typeface="Arial" charset="0"/>
        </a:defRPr>
      </a:lvl8pPr>
      <a:lvl9pPr marL="1825374" algn="ctr" rtl="0" fontAlgn="base">
        <a:spcBef>
          <a:spcPct val="0"/>
        </a:spcBef>
        <a:spcAft>
          <a:spcPct val="0"/>
        </a:spcAft>
        <a:defRPr sz="4400">
          <a:solidFill>
            <a:schemeClr val="tx2"/>
          </a:solidFill>
          <a:latin typeface="Arial" charset="0"/>
        </a:defRPr>
      </a:lvl9pPr>
    </p:titleStyle>
    <p:bodyStyle>
      <a:lvl1pPr marL="342254" indent="-342254"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546" indent="-285218" algn="l" rtl="0" eaLnBrk="0" fontAlgn="base" hangingPunct="0">
        <a:spcBef>
          <a:spcPct val="20000"/>
        </a:spcBef>
        <a:spcAft>
          <a:spcPct val="0"/>
        </a:spcAft>
        <a:buChar char="–"/>
        <a:defRPr sz="2800">
          <a:solidFill>
            <a:srgbClr val="FFFFFF"/>
          </a:solidFill>
          <a:latin typeface="+mn-lt"/>
          <a:ea typeface="ＭＳ Ｐゴシック" charset="-128"/>
        </a:defRPr>
      </a:lvl2pPr>
      <a:lvl3pPr marL="1140839" indent="-228172" algn="l" rtl="0" eaLnBrk="0" fontAlgn="base" hangingPunct="0">
        <a:spcBef>
          <a:spcPct val="20000"/>
        </a:spcBef>
        <a:spcAft>
          <a:spcPct val="0"/>
        </a:spcAft>
        <a:buChar char="•"/>
        <a:defRPr sz="2400">
          <a:solidFill>
            <a:srgbClr val="FFFFFF"/>
          </a:solidFill>
          <a:latin typeface="+mn-lt"/>
          <a:ea typeface="ＭＳ Ｐゴシック" charset="-128"/>
        </a:defRPr>
      </a:lvl3pPr>
      <a:lvl4pPr marL="1597194" indent="-228172" algn="l" rtl="0" eaLnBrk="0" fontAlgn="base" hangingPunct="0">
        <a:spcBef>
          <a:spcPct val="20000"/>
        </a:spcBef>
        <a:spcAft>
          <a:spcPct val="0"/>
        </a:spcAft>
        <a:buChar char="–"/>
        <a:defRPr sz="2000">
          <a:solidFill>
            <a:srgbClr val="FFFFFF"/>
          </a:solidFill>
          <a:latin typeface="+mn-lt"/>
          <a:ea typeface="ＭＳ Ｐゴシック" charset="-128"/>
        </a:defRPr>
      </a:lvl4pPr>
      <a:lvl5pPr marL="2053524" indent="-228172" algn="l" rtl="0" eaLnBrk="0" fontAlgn="base" hangingPunct="0">
        <a:spcBef>
          <a:spcPct val="20000"/>
        </a:spcBef>
        <a:spcAft>
          <a:spcPct val="0"/>
        </a:spcAft>
        <a:buChar char="»"/>
        <a:defRPr sz="2000">
          <a:solidFill>
            <a:srgbClr val="FFFFFF"/>
          </a:solidFill>
          <a:latin typeface="+mn-lt"/>
          <a:ea typeface="ＭＳ Ｐゴシック" charset="-128"/>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26325437"/>
      </p:ext>
    </p:extLst>
  </p:cSld>
  <p:clrMap bg1="lt1" tx1="dk1" bg2="lt2" tx2="dk2" accent1="accent1" accent2="accent2" accent3="accent3" accent4="accent4" accent5="accent5" accent6="accent6" hlink="hlink" folHlink="folHlink"/>
  <p:sldLayoutIdLst>
    <p:sldLayoutId id="2147489828" r:id="rId1"/>
    <p:sldLayoutId id="2147489829" r:id="rId2"/>
    <p:sldLayoutId id="2147489830" r:id="rId3"/>
    <p:sldLayoutId id="2147489831" r:id="rId4"/>
    <p:sldLayoutId id="2147489832" r:id="rId5"/>
    <p:sldLayoutId id="2147489833" r:id="rId6"/>
    <p:sldLayoutId id="2147489834" r:id="rId7"/>
    <p:sldLayoutId id="2147489835" r:id="rId8"/>
    <p:sldLayoutId id="2147489836" r:id="rId9"/>
    <p:sldLayoutId id="2147489837" r:id="rId10"/>
    <p:sldLayoutId id="214748983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Char char="»"/>
        <a:defRPr sz="2000">
          <a:solidFill>
            <a:schemeClr val="tx1"/>
          </a:solidFill>
          <a:latin typeface="+mn-lt"/>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530459104"/>
      </p:ext>
    </p:extLst>
  </p:cSld>
  <p:clrMap bg1="lt1" tx1="dk1" bg2="lt2" tx2="dk2" accent1="accent1" accent2="accent2" accent3="accent3" accent4="accent4" accent5="accent5" accent6="accent6" hlink="hlink" folHlink="folHlink"/>
  <p:sldLayoutIdLst>
    <p:sldLayoutId id="2147489852" r:id="rId1"/>
    <p:sldLayoutId id="2147489853" r:id="rId2"/>
    <p:sldLayoutId id="2147489854" r:id="rId3"/>
    <p:sldLayoutId id="2147489855" r:id="rId4"/>
    <p:sldLayoutId id="2147489856" r:id="rId5"/>
    <p:sldLayoutId id="2147489857" r:id="rId6"/>
    <p:sldLayoutId id="2147489858" r:id="rId7"/>
    <p:sldLayoutId id="2147489859" r:id="rId8"/>
    <p:sldLayoutId id="2147489860" r:id="rId9"/>
    <p:sldLayoutId id="2147489861" r:id="rId10"/>
    <p:sldLayoutId id="214748986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Char char="»"/>
        <a:defRPr sz="2000">
          <a:solidFill>
            <a:schemeClr val="tx1"/>
          </a:solidFill>
          <a:latin typeface="+mn-lt"/>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5"/>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3"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eaLnBrk="0" hangingPunct="0">
              <a:buSzPct val="100000"/>
            </a:pPr>
            <a:fld id="{B6B71643-512B-4846-8DF5-F79A95AC2F7F}" type="slidenum">
              <a:rPr lang="en-US" sz="1800" smtClean="0">
                <a:latin typeface="Arial" charset="0"/>
                <a:cs typeface="DejaVu Sans" charset="0"/>
              </a:rPr>
              <a:pPr defTabSz="321167"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475832381"/>
      </p:ext>
    </p:extLst>
  </p:cSld>
  <p:clrMap bg1="lt1" tx1="dk1" bg2="lt2" tx2="dk2" accent1="accent1" accent2="accent2" accent3="accent3" accent4="accent4" accent5="accent5" accent6="accent6" hlink="hlink" folHlink="folHlink"/>
  <p:sldLayoutIdLst>
    <p:sldLayoutId id="2147489888" r:id="rId1"/>
    <p:sldLayoutId id="2147489889" r:id="rId2"/>
    <p:sldLayoutId id="2147489890" r:id="rId3"/>
    <p:sldLayoutId id="2147489891" r:id="rId4"/>
    <p:sldLayoutId id="2147489892" r:id="rId5"/>
    <p:sldLayoutId id="2147489893" r:id="rId6"/>
    <p:sldLayoutId id="2147489894" r:id="rId7"/>
    <p:sldLayoutId id="2147489895" r:id="rId8"/>
    <p:sldLayoutId id="2147489896" r:id="rId9"/>
    <p:sldLayoutId id="2147489897" r:id="rId10"/>
    <p:sldLayoutId id="2147489898" r:id="rId11"/>
  </p:sldLayoutIdLst>
  <p:txStyles>
    <p:titleStyle>
      <a:lvl1pPr algn="ctr" defTabSz="32116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96" indent="-200729"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91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08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263"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426"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589"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765"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93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75" indent="-240875" algn="l" defTabSz="32116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96" indent="-200729" algn="l" defTabSz="32116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918" indent="-160584" algn="l" defTabSz="32116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08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263"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426"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589"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765"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93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67" rtl="0" eaLnBrk="1" latinLnBrk="0" hangingPunct="1">
        <a:defRPr sz="1300" kern="1200">
          <a:solidFill>
            <a:schemeClr val="tx1"/>
          </a:solidFill>
          <a:latin typeface="+mn-lt"/>
          <a:ea typeface="+mn-ea"/>
          <a:cs typeface="+mn-cs"/>
        </a:defRPr>
      </a:lvl1pPr>
      <a:lvl2pPr marL="321167" algn="l" defTabSz="321167" rtl="0" eaLnBrk="1" latinLnBrk="0" hangingPunct="1">
        <a:defRPr sz="1300" kern="1200">
          <a:solidFill>
            <a:schemeClr val="tx1"/>
          </a:solidFill>
          <a:latin typeface="+mn-lt"/>
          <a:ea typeface="+mn-ea"/>
          <a:cs typeface="+mn-cs"/>
        </a:defRPr>
      </a:lvl2pPr>
      <a:lvl3pPr marL="642334" algn="l" defTabSz="321167" rtl="0" eaLnBrk="1" latinLnBrk="0" hangingPunct="1">
        <a:defRPr sz="1300" kern="1200">
          <a:solidFill>
            <a:schemeClr val="tx1"/>
          </a:solidFill>
          <a:latin typeface="+mn-lt"/>
          <a:ea typeface="+mn-ea"/>
          <a:cs typeface="+mn-cs"/>
        </a:defRPr>
      </a:lvl3pPr>
      <a:lvl4pPr marL="963502" algn="l" defTabSz="321167" rtl="0" eaLnBrk="1" latinLnBrk="0" hangingPunct="1">
        <a:defRPr sz="1300" kern="1200">
          <a:solidFill>
            <a:schemeClr val="tx1"/>
          </a:solidFill>
          <a:latin typeface="+mn-lt"/>
          <a:ea typeface="+mn-ea"/>
          <a:cs typeface="+mn-cs"/>
        </a:defRPr>
      </a:lvl4pPr>
      <a:lvl5pPr marL="1284668" algn="l" defTabSz="321167" rtl="0" eaLnBrk="1" latinLnBrk="0" hangingPunct="1">
        <a:defRPr sz="1300" kern="1200">
          <a:solidFill>
            <a:schemeClr val="tx1"/>
          </a:solidFill>
          <a:latin typeface="+mn-lt"/>
          <a:ea typeface="+mn-ea"/>
          <a:cs typeface="+mn-cs"/>
        </a:defRPr>
      </a:lvl5pPr>
      <a:lvl6pPr marL="1605842" algn="l" defTabSz="321167" rtl="0" eaLnBrk="1" latinLnBrk="0" hangingPunct="1">
        <a:defRPr sz="1300" kern="1200">
          <a:solidFill>
            <a:schemeClr val="tx1"/>
          </a:solidFill>
          <a:latin typeface="+mn-lt"/>
          <a:ea typeface="+mn-ea"/>
          <a:cs typeface="+mn-cs"/>
        </a:defRPr>
      </a:lvl6pPr>
      <a:lvl7pPr marL="1927008" algn="l" defTabSz="321167" rtl="0" eaLnBrk="1" latinLnBrk="0" hangingPunct="1">
        <a:defRPr sz="1300" kern="1200">
          <a:solidFill>
            <a:schemeClr val="tx1"/>
          </a:solidFill>
          <a:latin typeface="+mn-lt"/>
          <a:ea typeface="+mn-ea"/>
          <a:cs typeface="+mn-cs"/>
        </a:defRPr>
      </a:lvl7pPr>
      <a:lvl8pPr marL="2248182" algn="l" defTabSz="321167" rtl="0" eaLnBrk="1" latinLnBrk="0" hangingPunct="1">
        <a:defRPr sz="1300" kern="1200">
          <a:solidFill>
            <a:schemeClr val="tx1"/>
          </a:solidFill>
          <a:latin typeface="+mn-lt"/>
          <a:ea typeface="+mn-ea"/>
          <a:cs typeface="+mn-cs"/>
        </a:defRPr>
      </a:lvl8pPr>
      <a:lvl9pPr marL="2569337" algn="l" defTabSz="321167" rtl="0" eaLnBrk="1" latinLnBrk="0" hangingPunct="1">
        <a:defRPr sz="13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083310499"/>
      </p:ext>
    </p:extLst>
  </p:cSld>
  <p:clrMap bg1="lt1" tx1="dk1" bg2="lt2" tx2="dk2" accent1="accent1" accent2="accent2" accent3="accent3" accent4="accent4" accent5="accent5" accent6="accent6" hlink="hlink" folHlink="folHlink"/>
  <p:sldLayoutIdLst>
    <p:sldLayoutId id="2147489936" r:id="rId1"/>
    <p:sldLayoutId id="2147489937" r:id="rId2"/>
    <p:sldLayoutId id="2147489938" r:id="rId3"/>
    <p:sldLayoutId id="2147489939" r:id="rId4"/>
    <p:sldLayoutId id="2147489940" r:id="rId5"/>
    <p:sldLayoutId id="2147489941" r:id="rId6"/>
    <p:sldLayoutId id="2147489942" r:id="rId7"/>
    <p:sldLayoutId id="2147489943" r:id="rId8"/>
    <p:sldLayoutId id="2147489944" r:id="rId9"/>
    <p:sldLayoutId id="2147489945" r:id="rId10"/>
    <p:sldLayoutId id="2147489946"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083370878"/>
      </p:ext>
    </p:extLst>
  </p:cSld>
  <p:clrMap bg1="lt1" tx1="dk1" bg2="lt2" tx2="dk2" accent1="accent1" accent2="accent2" accent3="accent3" accent4="accent4" accent5="accent5" accent6="accent6" hlink="hlink" folHlink="folHlink"/>
  <p:sldLayoutIdLst>
    <p:sldLayoutId id="2147489948" r:id="rId1"/>
    <p:sldLayoutId id="2147489949" r:id="rId2"/>
    <p:sldLayoutId id="2147489950" r:id="rId3"/>
    <p:sldLayoutId id="2147489951" r:id="rId4"/>
    <p:sldLayoutId id="2147489952" r:id="rId5"/>
    <p:sldLayoutId id="2147489953" r:id="rId6"/>
    <p:sldLayoutId id="2147489954" r:id="rId7"/>
    <p:sldLayoutId id="2147489955" r:id="rId8"/>
    <p:sldLayoutId id="2147489956" r:id="rId9"/>
    <p:sldLayoutId id="2147489957" r:id="rId10"/>
    <p:sldLayoutId id="2147489958" r:id="rId11"/>
    <p:sldLayoutId id="214748995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4370C4B8-28FD-CA45-96DB-445CE5F9BEB5}"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759605444"/>
      </p:ext>
    </p:extLst>
  </p:cSld>
  <p:clrMap bg1="lt1" tx1="dk1" bg2="lt2" tx2="dk2" accent1="accent1" accent2="accent2" accent3="accent3" accent4="accent4" accent5="accent5" accent6="accent6" hlink="hlink" folHlink="folHlink"/>
  <p:sldLayoutIdLst>
    <p:sldLayoutId id="2147489961" r:id="rId1"/>
    <p:sldLayoutId id="2147489962" r:id="rId2"/>
    <p:sldLayoutId id="2147489963" r:id="rId3"/>
    <p:sldLayoutId id="2147489964" r:id="rId4"/>
    <p:sldLayoutId id="2147489965" r:id="rId5"/>
    <p:sldLayoutId id="2147489966" r:id="rId6"/>
    <p:sldLayoutId id="2147489967" r:id="rId7"/>
    <p:sldLayoutId id="2147489968" r:id="rId8"/>
    <p:sldLayoutId id="2147489969" r:id="rId9"/>
    <p:sldLayoutId id="2147489970" r:id="rId10"/>
    <p:sldLayoutId id="2147489971"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11/9/25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4077746566"/>
      </p:ext>
    </p:extLst>
  </p:cSld>
  <p:clrMap bg1="lt1" tx1="dk1" bg2="lt2" tx2="dk2" accent1="accent1" accent2="accent2" accent3="accent3" accent4="accent4" accent5="accent5" accent6="accent6" hlink="hlink" folHlink="folHlink"/>
  <p:sldLayoutIdLst>
    <p:sldLayoutId id="2147489973" r:id="rId1"/>
    <p:sldLayoutId id="2147489974" r:id="rId2"/>
    <p:sldLayoutId id="2147489975" r:id="rId3"/>
    <p:sldLayoutId id="2147489976" r:id="rId4"/>
    <p:sldLayoutId id="2147489977" r:id="rId5"/>
    <p:sldLayoutId id="2147489978" r:id="rId6"/>
    <p:sldLayoutId id="2147489979" r:id="rId7"/>
    <p:sldLayoutId id="2147489980" r:id="rId8"/>
    <p:sldLayoutId id="2147489981" r:id="rId9"/>
    <p:sldLayoutId id="2147489982" r:id="rId10"/>
    <p:sldLayoutId id="2147489983"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fld id="{3E731733-F2BA-4E3E-A13B-50DC44DBF30E}" type="datetimeFigureOut">
              <a:rPr lang="en-US">
                <a:ea typeface="MS PGothic" pitchFamily="34" charset="-128"/>
              </a:rPr>
              <a:pPr/>
              <a:t>11/9/25</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fld id="{71C8EB3A-54B5-4EE2-89C2-9A321DB21FF7}" type="slidenum">
              <a:rPr lang="en-US">
                <a:ea typeface="MS PGothic" pitchFamily="34" charset="-128"/>
              </a:rPr>
              <a:pPr/>
              <a:t>‹#›</a:t>
            </a:fld>
            <a:endParaRPr lang="en-US">
              <a:ea typeface="MS PGothic" pitchFamily="34" charset="-128"/>
            </a:endParaRPr>
          </a:p>
        </p:txBody>
      </p:sp>
    </p:spTree>
    <p:extLst>
      <p:ext uri="{BB962C8B-B14F-4D97-AF65-F5344CB8AC3E}">
        <p14:creationId xmlns:p14="http://schemas.microsoft.com/office/powerpoint/2010/main" val="3471113157"/>
      </p:ext>
    </p:extLst>
  </p:cSld>
  <p:clrMap bg1="lt1" tx1="dk1" bg2="lt2" tx2="dk2" accent1="accent1" accent2="accent2" accent3="accent3" accent4="accent4" accent5="accent5" accent6="accent6" hlink="hlink" folHlink="folHlink"/>
  <p:sldLayoutIdLst>
    <p:sldLayoutId id="2147489985" r:id="rId1"/>
    <p:sldLayoutId id="2147489986" r:id="rId2"/>
    <p:sldLayoutId id="2147489987" r:id="rId3"/>
    <p:sldLayoutId id="2147489988" r:id="rId4"/>
    <p:sldLayoutId id="2147489989" r:id="rId5"/>
    <p:sldLayoutId id="2147489990" r:id="rId6"/>
    <p:sldLayoutId id="2147489991" r:id="rId7"/>
    <p:sldLayoutId id="2147489992" r:id="rId8"/>
    <p:sldLayoutId id="2147489993" r:id="rId9"/>
    <p:sldLayoutId id="2147489994" r:id="rId10"/>
    <p:sldLayoutId id="214748999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11/9/25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40" r:id="rId1"/>
    <p:sldLayoutId id="2147489641" r:id="rId2"/>
    <p:sldLayoutId id="2147489642" r:id="rId3"/>
    <p:sldLayoutId id="2147489643" r:id="rId4"/>
    <p:sldLayoutId id="2147489644" r:id="rId5"/>
    <p:sldLayoutId id="2147489645" r:id="rId6"/>
    <p:sldLayoutId id="2147489646" r:id="rId7"/>
    <p:sldLayoutId id="2147489647" r:id="rId8"/>
    <p:sldLayoutId id="2147489648" r:id="rId9"/>
    <p:sldLayoutId id="2147489649" r:id="rId10"/>
    <p:sldLayoutId id="2147489650" r:id="rId11"/>
  </p:sldLayoutIdLst>
  <p:txStyles>
    <p:titleStyle>
      <a:lvl1pPr algn="ctr" defTabSz="456343"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1546" indent="-285218" algn="l" defTabSz="456343"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0839" indent="-228172" algn="l" defTabSz="456343"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719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352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fld id="{3E731733-F2BA-4E3E-A13B-50DC44DBF30E}" type="datetimeFigureOut">
              <a:rPr lang="en-US">
                <a:ea typeface="MS PGothic" pitchFamily="34" charset="-128"/>
              </a:rPr>
              <a:pPr/>
              <a:t>11/9/25</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fld id="{71C8EB3A-54B5-4EE2-89C2-9A321DB21FF7}" type="slidenum">
              <a:rPr lang="en-US">
                <a:ea typeface="MS PGothic" pitchFamily="34" charset="-128"/>
              </a:rPr>
              <a:pPr/>
              <a:t>‹#›</a:t>
            </a:fld>
            <a:endParaRPr lang="en-US">
              <a:ea typeface="MS PGothic" pitchFamily="34" charset="-128"/>
            </a:endParaRPr>
          </a:p>
        </p:txBody>
      </p:sp>
    </p:spTree>
    <p:extLst>
      <p:ext uri="{BB962C8B-B14F-4D97-AF65-F5344CB8AC3E}">
        <p14:creationId xmlns:p14="http://schemas.microsoft.com/office/powerpoint/2010/main" val="3679454789"/>
      </p:ext>
    </p:extLst>
  </p:cSld>
  <p:clrMap bg1="lt1" tx1="dk1" bg2="lt2" tx2="dk2" accent1="accent1" accent2="accent2" accent3="accent3" accent4="accent4" accent5="accent5" accent6="accent6" hlink="hlink" folHlink="folHlink"/>
  <p:sldLayoutIdLst>
    <p:sldLayoutId id="2147489997" r:id="rId1"/>
    <p:sldLayoutId id="2147489998" r:id="rId2"/>
    <p:sldLayoutId id="2147489999" r:id="rId3"/>
    <p:sldLayoutId id="2147490000" r:id="rId4"/>
    <p:sldLayoutId id="2147490001" r:id="rId5"/>
    <p:sldLayoutId id="2147490002" r:id="rId6"/>
    <p:sldLayoutId id="2147490003" r:id="rId7"/>
    <p:sldLayoutId id="2147490004" r:id="rId8"/>
    <p:sldLayoutId id="2147490005" r:id="rId9"/>
    <p:sldLayoutId id="2147490006" r:id="rId10"/>
    <p:sldLayoutId id="214749000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052273617"/>
      </p:ext>
    </p:extLst>
  </p:cSld>
  <p:clrMap bg1="lt1" tx1="dk1" bg2="lt2" tx2="dk2" accent1="accent1" accent2="accent2" accent3="accent3" accent4="accent4" accent5="accent5" accent6="accent6" hlink="hlink" folHlink="folHlink"/>
  <p:sldLayoutIdLst>
    <p:sldLayoutId id="2147490021" r:id="rId1"/>
    <p:sldLayoutId id="2147490022" r:id="rId2"/>
    <p:sldLayoutId id="2147490023" r:id="rId3"/>
    <p:sldLayoutId id="2147490024" r:id="rId4"/>
    <p:sldLayoutId id="2147490025" r:id="rId5"/>
    <p:sldLayoutId id="2147490026" r:id="rId6"/>
    <p:sldLayoutId id="2147490027" r:id="rId7"/>
    <p:sldLayoutId id="2147490028" r:id="rId8"/>
    <p:sldLayoutId id="2147490029" r:id="rId9"/>
    <p:sldLayoutId id="2147490030" r:id="rId10"/>
    <p:sldLayoutId id="214749003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134290181"/>
      </p:ext>
    </p:extLst>
  </p:cSld>
  <p:clrMap bg1="lt1" tx1="dk1" bg2="lt2" tx2="dk2" accent1="accent1" accent2="accent2" accent3="accent3" accent4="accent4" accent5="accent5" accent6="accent6" hlink="hlink" folHlink="folHlink"/>
  <p:sldLayoutIdLst>
    <p:sldLayoutId id="2147490033" r:id="rId1"/>
    <p:sldLayoutId id="2147490034" r:id="rId2"/>
    <p:sldLayoutId id="2147490035" r:id="rId3"/>
    <p:sldLayoutId id="2147490036" r:id="rId4"/>
    <p:sldLayoutId id="2147490037" r:id="rId5"/>
    <p:sldLayoutId id="2147490038" r:id="rId6"/>
    <p:sldLayoutId id="2147490039" r:id="rId7"/>
    <p:sldLayoutId id="2147490040" r:id="rId8"/>
    <p:sldLayoutId id="2147490041" r:id="rId9"/>
    <p:sldLayoutId id="2147490042" r:id="rId10"/>
    <p:sldLayoutId id="2147490043" r:id="rId11"/>
    <p:sldLayoutId id="2147490044"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fontAlgn="auto" hangingPunct="0">
              <a:spcBef>
                <a:spcPts val="0"/>
              </a:spcBef>
              <a:spcAft>
                <a:spcPts val="0"/>
              </a:spcAft>
            </a:pPr>
            <a:fld id="{86CB4B4D-7CA3-9044-876B-883B54F8677D}" type="slidenum">
              <a:rPr kern="0">
                <a:latin typeface="Calibri"/>
                <a:ea typeface="Calibri"/>
                <a:cs typeface="Calibri"/>
                <a:sym typeface="Calibri"/>
              </a:rPr>
              <a:pPr fontAlgn="auto" hangingPunct="0">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4085093439"/>
      </p:ext>
    </p:extLst>
  </p:cSld>
  <p:clrMap bg1="lt1" tx1="dk1" bg2="lt2" tx2="dk2" accent1="accent1" accent2="accent2" accent3="accent3" accent4="accent4" accent5="accent5" accent6="accent6" hlink="hlink" folHlink="folHlink"/>
  <p:sldLayoutIdLst>
    <p:sldLayoutId id="2147490059" r:id="rId1"/>
    <p:sldLayoutId id="2147490060" r:id="rId2"/>
    <p:sldLayoutId id="2147490061" r:id="rId3"/>
    <p:sldLayoutId id="2147490062" r:id="rId4"/>
    <p:sldLayoutId id="2147490063" r:id="rId5"/>
    <p:sldLayoutId id="2147490064" r:id="rId6"/>
    <p:sldLayoutId id="2147490065" r:id="rId7"/>
    <p:sldLayoutId id="2147490066" r:id="rId8"/>
    <p:sldLayoutId id="2147490067" r:id="rId9"/>
    <p:sldLayoutId id="2147490068" r:id="rId10"/>
    <p:sldLayoutId id="2147490069" r:id="rId11"/>
    <p:sldLayoutId id="2147490070" r:id="rId12"/>
    <p:sldLayoutId id="2147490071" r:id="rId13"/>
    <p:sldLayoutId id="2147490072" r:id="rId14"/>
    <p:sldLayoutId id="2147490073" r:id="rId15"/>
    <p:sldLayoutId id="2147490074" r:id="rId16"/>
    <p:sldLayoutId id="2147490075" r:id="rId17"/>
    <p:sldLayoutId id="2147490076" r:id="rId18"/>
    <p:sldLayoutId id="2147490077" r:id="rId19"/>
    <p:sldLayoutId id="2147490078" r:id="rId20"/>
    <p:sldLayoutId id="2147490079" r:id="rId21"/>
    <p:sldLayoutId id="2147490080"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483AB95-8A6B-437B-B35D-3F3F801EBC6C}" type="slidenum">
              <a:rPr lang="en-US" altLang="en-US"/>
              <a:pPr/>
              <a:t>‹#›</a:t>
            </a:fld>
            <a:endParaRPr lang="en-US" altLang="en-US"/>
          </a:p>
        </p:txBody>
      </p:sp>
    </p:spTree>
    <p:extLst>
      <p:ext uri="{BB962C8B-B14F-4D97-AF65-F5344CB8AC3E}">
        <p14:creationId xmlns:p14="http://schemas.microsoft.com/office/powerpoint/2010/main" val="2812560636"/>
      </p:ext>
    </p:extLst>
  </p:cSld>
  <p:clrMap bg1="dk2" tx1="lt1" bg2="dk1" tx2="lt2" accent1="accent1" accent2="accent2" accent3="accent3" accent4="accent4" accent5="accent5" accent6="accent6" hlink="hlink" folHlink="folHlink"/>
  <p:sldLayoutIdLst>
    <p:sldLayoutId id="2147490082" r:id="rId1"/>
    <p:sldLayoutId id="2147490083" r:id="rId2"/>
    <p:sldLayoutId id="2147490084" r:id="rId3"/>
    <p:sldLayoutId id="2147490085" r:id="rId4"/>
    <p:sldLayoutId id="2147490086" r:id="rId5"/>
    <p:sldLayoutId id="2147490087" r:id="rId6"/>
    <p:sldLayoutId id="2147490088" r:id="rId7"/>
    <p:sldLayoutId id="2147490089" r:id="rId8"/>
    <p:sldLayoutId id="2147490090" r:id="rId9"/>
    <p:sldLayoutId id="2147490091" r:id="rId10"/>
    <p:sldLayoutId id="214749009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63070859"/>
      </p:ext>
    </p:extLst>
  </p:cSld>
  <p:clrMap bg1="lt1" tx1="dk1" bg2="lt2" tx2="dk2" accent1="accent1" accent2="accent2" accent3="accent3" accent4="accent4" accent5="accent5" accent6="accent6" hlink="hlink" folHlink="folHlink"/>
  <p:sldLayoutIdLst>
    <p:sldLayoutId id="2147490094" r:id="rId1"/>
    <p:sldLayoutId id="2147490095" r:id="rId2"/>
    <p:sldLayoutId id="2147490096" r:id="rId3"/>
    <p:sldLayoutId id="2147490097" r:id="rId4"/>
    <p:sldLayoutId id="2147490098" r:id="rId5"/>
    <p:sldLayoutId id="2147490099" r:id="rId6"/>
    <p:sldLayoutId id="2147490100" r:id="rId7"/>
    <p:sldLayoutId id="2147490101" r:id="rId8"/>
    <p:sldLayoutId id="2147490102" r:id="rId9"/>
    <p:sldLayoutId id="2147490103" r:id="rId10"/>
    <p:sldLayoutId id="2147490104" r:id="rId11"/>
    <p:sldLayoutId id="2147490105" r:id="rId12"/>
    <p:sldLayoutId id="214749010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5E5A5061-933F-F14B-895F-C9DCF8E2AE9C}"/>
              </a:ext>
            </a:extLst>
          </p:cNvPr>
          <p:cNvSpPr>
            <a:spLocks noGrp="1" noChangeArrowheads="1"/>
          </p:cNvSpPr>
          <p:nvPr>
            <p:ph type="body" idx="1"/>
          </p:nvPr>
        </p:nvSpPr>
        <p:spPr bwMode="auto">
          <a:xfrm>
            <a:off x="892969" y="3536156"/>
            <a:ext cx="7358063" cy="3321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Gill Sans" panose="020B0502020104020203" pitchFamily="34" charset="-79"/>
              </a:rPr>
              <a:t>Click to edit Master text styles</a:t>
            </a:r>
          </a:p>
          <a:p>
            <a:pPr lvl="1"/>
            <a:r>
              <a:rPr lang="en-US" altLang="en-US">
                <a:sym typeface="Gill Sans" panose="020B0502020104020203" pitchFamily="34" charset="-79"/>
              </a:rPr>
              <a:t>Second level</a:t>
            </a:r>
          </a:p>
          <a:p>
            <a:pPr lvl="2"/>
            <a:r>
              <a:rPr lang="en-US" altLang="en-US">
                <a:sym typeface="Gill Sans" panose="020B0502020104020203" pitchFamily="34" charset="-79"/>
              </a:rPr>
              <a:t>Third level</a:t>
            </a:r>
          </a:p>
          <a:p>
            <a:pPr lvl="3"/>
            <a:r>
              <a:rPr lang="en-US" altLang="en-US">
                <a:sym typeface="Gill Sans" panose="020B0502020104020203" pitchFamily="34" charset="-79"/>
              </a:rPr>
              <a:t>Fourth level</a:t>
            </a:r>
          </a:p>
          <a:p>
            <a:pPr lvl="4"/>
            <a:r>
              <a:rPr lang="en-US" altLang="en-US">
                <a:sym typeface="Gill Sans" panose="020B0502020104020203" pitchFamily="34" charset="-79"/>
              </a:rPr>
              <a:t>Fifth level</a:t>
            </a:r>
          </a:p>
        </p:txBody>
      </p:sp>
      <p:sp>
        <p:nvSpPr>
          <p:cNvPr id="1027" name="Rectangle 2">
            <a:extLst>
              <a:ext uri="{FF2B5EF4-FFF2-40B4-BE49-F238E27FC236}">
                <a16:creationId xmlns:a16="http://schemas.microsoft.com/office/drawing/2014/main" id="{4F77CD7F-B390-7841-990B-E314E391CF75}"/>
              </a:ext>
            </a:extLst>
          </p:cNvPr>
          <p:cNvSpPr>
            <a:spLocks noGrp="1" noChangeArrowheads="1"/>
          </p:cNvSpPr>
          <p:nvPr>
            <p:ph type="title"/>
          </p:nvPr>
        </p:nvSpPr>
        <p:spPr bwMode="auto">
          <a:xfrm>
            <a:off x="892969" y="0"/>
            <a:ext cx="7358063" cy="3473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a:sym typeface="Gill Sans" panose="020B0502020104020203" pitchFamily="34" charset="-79"/>
              </a:rPr>
              <a:t>Click to edit Master title style</a:t>
            </a:r>
          </a:p>
        </p:txBody>
      </p:sp>
    </p:spTree>
    <p:extLst>
      <p:ext uri="{BB962C8B-B14F-4D97-AF65-F5344CB8AC3E}">
        <p14:creationId xmlns:p14="http://schemas.microsoft.com/office/powerpoint/2010/main" val="366258583"/>
      </p:ext>
    </p:extLst>
  </p:cSld>
  <p:clrMap bg1="lt1" tx1="dk1" bg2="lt2" tx2="dk2" accent1="accent1" accent2="accent2" accent3="accent3" accent4="accent4" accent5="accent5" accent6="accent6" hlink="hlink" folHlink="folHlink"/>
  <p:sldLayoutIdLst>
    <p:sldLayoutId id="2147490108" r:id="rId1"/>
    <p:sldLayoutId id="2147490109" r:id="rId2"/>
    <p:sldLayoutId id="2147490110" r:id="rId3"/>
    <p:sldLayoutId id="2147490111" r:id="rId4"/>
    <p:sldLayoutId id="2147490112" r:id="rId5"/>
    <p:sldLayoutId id="2147490113" r:id="rId6"/>
    <p:sldLayoutId id="2147490114" r:id="rId7"/>
    <p:sldLayoutId id="2147490115" r:id="rId8"/>
    <p:sldLayoutId id="2147490116" r:id="rId9"/>
    <p:sldLayoutId id="2147490117" r:id="rId10"/>
    <p:sldLayoutId id="2147490118" r:id="rId11"/>
  </p:sldLayoutIdLst>
  <p:transition/>
  <p:txStyles>
    <p:titleStyle>
      <a:lvl1pPr algn="ctr" rtl="0" eaLnBrk="0" fontAlgn="base" hangingPunct="0">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p:titleStyle>
    <p:bodyStyle>
      <a:lvl1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1pPr>
      <a:lvl2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2pPr>
      <a:lvl3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3pPr>
      <a:lvl4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4pPr>
      <a:lvl5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331999195"/>
      </p:ext>
    </p:extLst>
  </p:cSld>
  <p:clrMap bg1="lt1" tx1="dk1" bg2="lt2" tx2="dk2" accent1="accent1" accent2="accent2" accent3="accent3" accent4="accent4" accent5="accent5" accent6="accent6" hlink="hlink" folHlink="folHlink"/>
  <p:sldLayoutIdLst>
    <p:sldLayoutId id="2147490120" r:id="rId1"/>
    <p:sldLayoutId id="2147490121" r:id="rId2"/>
    <p:sldLayoutId id="2147490122" r:id="rId3"/>
    <p:sldLayoutId id="2147490123" r:id="rId4"/>
    <p:sldLayoutId id="2147490124" r:id="rId5"/>
    <p:sldLayoutId id="2147490125" r:id="rId6"/>
    <p:sldLayoutId id="2147490126" r:id="rId7"/>
    <p:sldLayoutId id="2147490127" r:id="rId8"/>
    <p:sldLayoutId id="2147490128" r:id="rId9"/>
    <p:sldLayoutId id="2147490129" r:id="rId10"/>
    <p:sldLayoutId id="2147490130" r:id="rId11"/>
    <p:sldLayoutId id="2147490131"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eaLnBrk="1" fontAlgn="auto">
              <a:spcBef>
                <a:spcPts val="0"/>
              </a:spcBef>
              <a:spcAft>
                <a:spcPts val="0"/>
              </a:spcAft>
            </a:pPr>
            <a:fld id="{86CB4B4D-7CA3-9044-876B-883B54F8677D}" type="slidenum">
              <a:rPr kern="0">
                <a:latin typeface="Calibri"/>
                <a:ea typeface="Calibri"/>
                <a:cs typeface="Calibri"/>
                <a:sym typeface="Calibri"/>
              </a:rPr>
              <a:pPr eaLnBrk="1" fontAlgn="auto">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764379015"/>
      </p:ext>
    </p:extLst>
  </p:cSld>
  <p:clrMap bg1="lt1" tx1="dk1" bg2="lt2" tx2="dk2" accent1="accent1" accent2="accent2" accent3="accent3" accent4="accent4" accent5="accent5" accent6="accent6" hlink="hlink" folHlink="folHlink"/>
  <p:sldLayoutIdLst>
    <p:sldLayoutId id="2147490133" r:id="rId1"/>
    <p:sldLayoutId id="2147490134" r:id="rId2"/>
    <p:sldLayoutId id="2147490135" r:id="rId3"/>
    <p:sldLayoutId id="2147490136" r:id="rId4"/>
    <p:sldLayoutId id="2147490137" r:id="rId5"/>
    <p:sldLayoutId id="2147490138" r:id="rId6"/>
    <p:sldLayoutId id="2147490139" r:id="rId7"/>
    <p:sldLayoutId id="2147490140" r:id="rId8"/>
    <p:sldLayoutId id="2147490141" r:id="rId9"/>
    <p:sldLayoutId id="2147490142" r:id="rId10"/>
    <p:sldLayoutId id="2147490143" r:id="rId11"/>
    <p:sldLayoutId id="2147490144" r:id="rId12"/>
    <p:sldLayoutId id="2147490145" r:id="rId13"/>
    <p:sldLayoutId id="2147490146" r:id="rId14"/>
    <p:sldLayoutId id="2147490147" r:id="rId15"/>
    <p:sldLayoutId id="2147490148" r:id="rId16"/>
    <p:sldLayoutId id="2147490149" r:id="rId17"/>
    <p:sldLayoutId id="2147490150" r:id="rId18"/>
    <p:sldLayoutId id="2147490151" r:id="rId19"/>
    <p:sldLayoutId id="2147490152" r:id="rId20"/>
    <p:sldLayoutId id="2147490153" r:id="rId21"/>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C:\Users\andersonl\Desktop\Design\Easter Template 2\Palm Sunday.jpg"/>
          <p:cNvPicPr>
            <a:picLocks noChangeAspect="1" noChangeArrowheads="1"/>
          </p:cNvPicPr>
          <p:nvPr userDrawn="1"/>
        </p:nvPicPr>
        <p:blipFill>
          <a:blip r:embed="rId10">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Text Placeholder 2"/>
          <p:cNvSpPr>
            <a:spLocks noGrp="1"/>
          </p:cNvSpPr>
          <p:nvPr>
            <p:ph type="body" idx="1"/>
          </p:nvPr>
        </p:nvSpPr>
        <p:spPr bwMode="auto">
          <a:xfrm>
            <a:off x="250825" y="976313"/>
            <a:ext cx="8642350" cy="5149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250825" y="6669088"/>
            <a:ext cx="2133600" cy="185737"/>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ysClr val="windowText" lastClr="000000"/>
                </a:solidFill>
                <a:latin typeface="Calibri"/>
                <a:ea typeface="+mn-ea"/>
                <a:cs typeface="+mn-cs"/>
              </a:defRPr>
            </a:lvl1pPr>
          </a:lstStyle>
          <a:p>
            <a:pPr>
              <a:buFontTx/>
              <a:buNone/>
              <a:defRPr/>
            </a:pPr>
            <a:fld id="{3B061890-F4BC-7D4D-8225-716DAC397C46}" type="datetimeFigureOut">
              <a:rPr lang="en-GB"/>
              <a:pPr>
                <a:buFontTx/>
                <a:buNone/>
                <a:defRPr/>
              </a:pPr>
              <a:t>09/11/2025</a:t>
            </a:fld>
            <a:endParaRPr lang="en-GB"/>
          </a:p>
        </p:txBody>
      </p:sp>
      <p:sp>
        <p:nvSpPr>
          <p:cNvPr id="5" name="Footer Placeholder 4"/>
          <p:cNvSpPr>
            <a:spLocks noGrp="1"/>
          </p:cNvSpPr>
          <p:nvPr>
            <p:ph type="ftr" sz="quarter" idx="3"/>
          </p:nvPr>
        </p:nvSpPr>
        <p:spPr>
          <a:xfrm>
            <a:off x="2484438" y="6669088"/>
            <a:ext cx="4175125" cy="188912"/>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ysClr val="windowText" lastClr="000000"/>
                </a:solidFill>
                <a:latin typeface="Calibri"/>
                <a:ea typeface="+mn-ea"/>
                <a:cs typeface="+mn-cs"/>
              </a:defRPr>
            </a:lvl1pPr>
          </a:lstStyle>
          <a:p>
            <a:pPr>
              <a:buFontTx/>
              <a:buNone/>
              <a:defRPr/>
            </a:pPr>
            <a:endParaRPr lang="en-GB"/>
          </a:p>
        </p:txBody>
      </p:sp>
      <p:sp>
        <p:nvSpPr>
          <p:cNvPr id="6" name="Slide Number Placeholder 5"/>
          <p:cNvSpPr>
            <a:spLocks noGrp="1"/>
          </p:cNvSpPr>
          <p:nvPr>
            <p:ph type="sldNum" sz="quarter" idx="4"/>
          </p:nvPr>
        </p:nvSpPr>
        <p:spPr>
          <a:xfrm>
            <a:off x="6759575" y="6669088"/>
            <a:ext cx="2133600" cy="185737"/>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ysClr val="windowText" lastClr="000000"/>
                </a:solidFill>
                <a:latin typeface="Calibri"/>
                <a:ea typeface="+mn-ea"/>
                <a:cs typeface="+mn-cs"/>
              </a:defRPr>
            </a:lvl1pPr>
          </a:lstStyle>
          <a:p>
            <a:pPr>
              <a:buFontTx/>
              <a:buNone/>
              <a:defRPr/>
            </a:pPr>
            <a:fld id="{72E84250-0C94-9747-B3DA-C52039A49D75}" type="slidenum">
              <a:rPr lang="en-GB"/>
              <a:pPr>
                <a:buFontTx/>
                <a:buNone/>
                <a:defRPr/>
              </a:pPr>
              <a:t>‹#›</a:t>
            </a:fld>
            <a:endParaRPr lang="en-GB"/>
          </a:p>
        </p:txBody>
      </p:sp>
      <p:sp>
        <p:nvSpPr>
          <p:cNvPr id="2" name="Title Placeholder 1"/>
          <p:cNvSpPr>
            <a:spLocks noGrp="1"/>
          </p:cNvSpPr>
          <p:nvPr>
            <p:ph type="title"/>
          </p:nvPr>
        </p:nvSpPr>
        <p:spPr>
          <a:xfrm>
            <a:off x="250825" y="231775"/>
            <a:ext cx="8642350" cy="56197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4169690886"/>
      </p:ext>
    </p:extLst>
  </p:cSld>
  <p:clrMap bg1="lt1" tx1="dk1" bg2="lt2" tx2="dk2" accent1="accent1" accent2="accent2" accent3="accent3" accent4="accent4" accent5="accent5" accent6="accent6" hlink="hlink" folHlink="folHlink"/>
  <p:sldLayoutIdLst>
    <p:sldLayoutId id="2147490155" r:id="rId1"/>
    <p:sldLayoutId id="2147490156" r:id="rId2"/>
    <p:sldLayoutId id="2147490157" r:id="rId3"/>
    <p:sldLayoutId id="2147490158" r:id="rId4"/>
    <p:sldLayoutId id="2147490159" r:id="rId5"/>
    <p:sldLayoutId id="2147490160" r:id="rId6"/>
    <p:sldLayoutId id="2147490161" r:id="rId7"/>
    <p:sldLayoutId id="2147490162" r:id="rId8"/>
  </p:sldLayoutIdLst>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txStyles>
    <p:titleStyle>
      <a:lvl1pPr algn="l" rtl="0" fontAlgn="base">
        <a:spcBef>
          <a:spcPct val="0"/>
        </a:spcBef>
        <a:spcAft>
          <a:spcPct val="0"/>
        </a:spcAft>
        <a:defRPr sz="2400" kern="1200">
          <a:solidFill>
            <a:schemeClr val="bg1"/>
          </a:solidFill>
          <a:effectLst>
            <a:outerShdw blurRad="50800" dist="38100" dir="2700000" algn="tl" rotWithShape="0">
              <a:prstClr val="black">
                <a:alpha val="40000"/>
              </a:prstClr>
            </a:outerShdw>
          </a:effectLst>
          <a:latin typeface="+mj-lt"/>
          <a:ea typeface="ＭＳ Ｐゴシック" charset="0"/>
          <a:cs typeface="ＭＳ Ｐゴシック" charset="0"/>
        </a:defRPr>
      </a:lvl1pPr>
      <a:lvl2pPr algn="l" rtl="0" fontAlgn="base">
        <a:spcBef>
          <a:spcPct val="0"/>
        </a:spcBef>
        <a:spcAft>
          <a:spcPct val="0"/>
        </a:spcAft>
        <a:defRPr sz="2400">
          <a:solidFill>
            <a:schemeClr val="bg1"/>
          </a:solidFill>
          <a:latin typeface="Calibri" charset="0"/>
          <a:ea typeface="ＭＳ Ｐゴシック" charset="0"/>
          <a:cs typeface="ＭＳ Ｐゴシック" charset="0"/>
        </a:defRPr>
      </a:lvl2pPr>
      <a:lvl3pPr algn="l" rtl="0" fontAlgn="base">
        <a:spcBef>
          <a:spcPct val="0"/>
        </a:spcBef>
        <a:spcAft>
          <a:spcPct val="0"/>
        </a:spcAft>
        <a:defRPr sz="2400">
          <a:solidFill>
            <a:schemeClr val="bg1"/>
          </a:solidFill>
          <a:latin typeface="Calibri" charset="0"/>
          <a:ea typeface="ＭＳ Ｐゴシック" charset="0"/>
          <a:cs typeface="ＭＳ Ｐゴシック" charset="0"/>
        </a:defRPr>
      </a:lvl3pPr>
      <a:lvl4pPr algn="l" rtl="0" fontAlgn="base">
        <a:spcBef>
          <a:spcPct val="0"/>
        </a:spcBef>
        <a:spcAft>
          <a:spcPct val="0"/>
        </a:spcAft>
        <a:defRPr sz="2400">
          <a:solidFill>
            <a:schemeClr val="bg1"/>
          </a:solidFill>
          <a:latin typeface="Calibri" charset="0"/>
          <a:ea typeface="ＭＳ Ｐゴシック" charset="0"/>
          <a:cs typeface="ＭＳ Ｐゴシック" charset="0"/>
        </a:defRPr>
      </a:lvl4pPr>
      <a:lvl5pPr algn="l" rtl="0" fontAlgn="base">
        <a:spcBef>
          <a:spcPct val="0"/>
        </a:spcBef>
        <a:spcAft>
          <a:spcPct val="0"/>
        </a:spcAft>
        <a:defRPr sz="2400">
          <a:solidFill>
            <a:schemeClr val="bg1"/>
          </a:solidFill>
          <a:latin typeface="Calibri" charset="0"/>
          <a:ea typeface="ＭＳ Ｐゴシック" charset="0"/>
          <a:cs typeface="ＭＳ Ｐゴシック" charset="0"/>
        </a:defRPr>
      </a:lvl5pPr>
      <a:lvl6pPr marL="457200" algn="l" rtl="0" fontAlgn="base">
        <a:spcBef>
          <a:spcPct val="0"/>
        </a:spcBef>
        <a:spcAft>
          <a:spcPct val="0"/>
        </a:spcAft>
        <a:defRPr sz="2400">
          <a:solidFill>
            <a:schemeClr val="bg1"/>
          </a:solidFill>
          <a:latin typeface="Calibri" charset="0"/>
          <a:ea typeface="ＭＳ Ｐゴシック" charset="0"/>
          <a:cs typeface="ＭＳ Ｐゴシック" charset="0"/>
        </a:defRPr>
      </a:lvl6pPr>
      <a:lvl7pPr marL="914400" algn="l" rtl="0" fontAlgn="base">
        <a:spcBef>
          <a:spcPct val="0"/>
        </a:spcBef>
        <a:spcAft>
          <a:spcPct val="0"/>
        </a:spcAft>
        <a:defRPr sz="2400">
          <a:solidFill>
            <a:schemeClr val="bg1"/>
          </a:solidFill>
          <a:latin typeface="Calibri" charset="0"/>
          <a:ea typeface="ＭＳ Ｐゴシック" charset="0"/>
          <a:cs typeface="ＭＳ Ｐゴシック" charset="0"/>
        </a:defRPr>
      </a:lvl7pPr>
      <a:lvl8pPr marL="1371600" algn="l" rtl="0" fontAlgn="base">
        <a:spcBef>
          <a:spcPct val="0"/>
        </a:spcBef>
        <a:spcAft>
          <a:spcPct val="0"/>
        </a:spcAft>
        <a:defRPr sz="2400">
          <a:solidFill>
            <a:schemeClr val="bg1"/>
          </a:solidFill>
          <a:latin typeface="Calibri" charset="0"/>
          <a:ea typeface="ＭＳ Ｐゴシック" charset="0"/>
          <a:cs typeface="ＭＳ Ｐゴシック" charset="0"/>
        </a:defRPr>
      </a:lvl8pPr>
      <a:lvl9pPr marL="1828800" algn="l" rtl="0" fontAlgn="base">
        <a:spcBef>
          <a:spcPct val="0"/>
        </a:spcBef>
        <a:spcAft>
          <a:spcPct val="0"/>
        </a:spcAft>
        <a:defRPr sz="2400">
          <a:solidFill>
            <a:schemeClr val="bg1"/>
          </a:solidFill>
          <a:latin typeface="Calibri" charset="0"/>
          <a:ea typeface="ＭＳ Ｐゴシック" charset="0"/>
          <a:cs typeface="ＭＳ Ｐゴシック" charset="0"/>
        </a:defRPr>
      </a:lvl9pPr>
    </p:titleStyle>
    <p:bodyStyle>
      <a:lvl1pPr marL="342900" indent="-342900" algn="l" rtl="0" fontAlgn="base">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742950" indent="-285750" algn="l" rtl="0" fontAlgn="base">
        <a:spcBef>
          <a:spcPct val="20000"/>
        </a:spcBef>
        <a:spcAft>
          <a:spcPct val="0"/>
        </a:spcAft>
        <a:buFont typeface="Arial" charset="0"/>
        <a:buChar char="–"/>
        <a:defRPr sz="22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3186" name="Group 2"/>
          <p:cNvGrpSpPr>
            <a:grpSpLocks/>
          </p:cNvGrpSpPr>
          <p:nvPr/>
        </p:nvGrpSpPr>
        <p:grpSpPr bwMode="auto">
          <a:xfrm>
            <a:off x="228600" y="228600"/>
            <a:ext cx="8686800" cy="5943600"/>
            <a:chOff x="144" y="144"/>
            <a:chExt cx="5472" cy="3744"/>
          </a:xfrm>
        </p:grpSpPr>
        <p:sp>
          <p:nvSpPr>
            <p:cNvPr id="2056"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a:solidFill>
                  <a:srgbClr val="FFFFFF"/>
                </a:solidFill>
                <a:latin typeface="Times New Roman" pitchFamily="18" charset="0"/>
                <a:ea typeface="ＭＳ Ｐゴシック" pitchFamily="-65" charset="-128"/>
              </a:endParaRPr>
            </a:p>
          </p:txBody>
        </p:sp>
        <p:sp>
          <p:nvSpPr>
            <p:cNvPr id="2057"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a:solidFill>
                  <a:srgbClr val="FFFFFF"/>
                </a:solidFill>
                <a:latin typeface="Times New Roman" pitchFamily="18" charset="0"/>
                <a:ea typeface="ＭＳ Ｐゴシック" pitchFamily="-65" charset="-128"/>
              </a:endParaRPr>
            </a:p>
          </p:txBody>
        </p:sp>
        <p:sp>
          <p:nvSpPr>
            <p:cNvPr id="2058"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solidFill>
                  <a:srgbClr val="FFFFFF"/>
                </a:solidFill>
                <a:latin typeface="Garamond" charset="0"/>
                <a:cs typeface="Arial" charset="0"/>
              </a:endParaRPr>
            </a:p>
          </p:txBody>
        </p:sp>
      </p:grpSp>
      <p:sp>
        <p:nvSpPr>
          <p:cNvPr id="2051"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1" tIns="45631" rIns="91261" bIns="45631" numCol="1" anchor="b" anchorCtr="0" compatLnSpc="1">
            <a:prstTxWarp prst="textNoShape">
              <a:avLst/>
            </a:prstTxWarp>
          </a:bodyPr>
          <a:lstStyle/>
          <a:p>
            <a:pPr lvl="0"/>
            <a:r>
              <a:rPr lang="en-US"/>
              <a:t>Click to edit Master title style</a:t>
            </a:r>
          </a:p>
        </p:txBody>
      </p:sp>
      <p:sp>
        <p:nvSpPr>
          <p:cNvPr id="2052"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8" name="Rectangle 8"/>
          <p:cNvSpPr>
            <a:spLocks noGrp="1" noChangeArrowheads="1"/>
          </p:cNvSpPr>
          <p:nvPr>
            <p:ph type="dt" sz="half" idx="2"/>
          </p:nvPr>
        </p:nvSpPr>
        <p:spPr bwMode="auto">
          <a:xfrm>
            <a:off x="533401" y="6248400"/>
            <a:ext cx="2057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defRPr sz="1000">
                <a:solidFill>
                  <a:srgbClr val="FFFFFF"/>
                </a:solidFill>
                <a:latin typeface="Arial" charset="0"/>
                <a:ea typeface="+mn-ea"/>
                <a:cs typeface="Arial"/>
              </a:defRPr>
            </a:lvl1pPr>
          </a:lstStyle>
          <a:p>
            <a:pPr>
              <a:defRPr/>
            </a:pPr>
            <a:endParaRPr lang="en-SG"/>
          </a:p>
        </p:txBody>
      </p:sp>
      <p:sp>
        <p:nvSpPr>
          <p:cNvPr id="15369"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lgn="ctr">
              <a:defRPr sz="1000">
                <a:solidFill>
                  <a:srgbClr val="FFFFFF"/>
                </a:solidFill>
                <a:latin typeface="Arial" charset="0"/>
                <a:ea typeface="+mn-ea"/>
                <a:cs typeface="Arial"/>
              </a:defRPr>
            </a:lvl1pPr>
          </a:lstStyle>
          <a:p>
            <a:pPr>
              <a:defRPr/>
            </a:pPr>
            <a:endParaRPr lang="en-SG"/>
          </a:p>
        </p:txBody>
      </p:sp>
      <p:sp>
        <p:nvSpPr>
          <p:cNvPr id="15370"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lgn="r">
              <a:defRPr sz="1000">
                <a:solidFill>
                  <a:srgbClr val="FFFFFF"/>
                </a:solidFill>
                <a:latin typeface="Arial" charset="0"/>
                <a:cs typeface="Arial" charset="0"/>
              </a:defRPr>
            </a:lvl1pPr>
          </a:lstStyle>
          <a:p>
            <a:pPr>
              <a:defRPr/>
            </a:pPr>
            <a:fld id="{61DB9A07-AABB-BD4E-BD21-C4818BD08B1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663" r:id="rId1"/>
    <p:sldLayoutId id="2147489664" r:id="rId2"/>
    <p:sldLayoutId id="2147489665" r:id="rId3"/>
    <p:sldLayoutId id="2147489666" r:id="rId4"/>
    <p:sldLayoutId id="2147489667" r:id="rId5"/>
    <p:sldLayoutId id="2147489668" r:id="rId6"/>
    <p:sldLayoutId id="2147489669" r:id="rId7"/>
    <p:sldLayoutId id="2147489670" r:id="rId8"/>
    <p:sldLayoutId id="2147489671" r:id="rId9"/>
    <p:sldLayoutId id="2147489672" r:id="rId10"/>
    <p:sldLayoutId id="2147489673"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6343"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269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69016"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5374"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254" indent="-342254"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1546" indent="-285218"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0839" indent="-228172"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597194" indent="-228172"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3524" indent="-228172"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09864"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66212"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2541"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78893"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2690" rtl="0" eaLnBrk="1" latinLnBrk="0" hangingPunct="1">
        <a:defRPr sz="1800" kern="1200">
          <a:solidFill>
            <a:schemeClr val="tx1"/>
          </a:solidFill>
          <a:latin typeface="+mn-lt"/>
          <a:ea typeface="+mn-ea"/>
          <a:cs typeface="+mn-cs"/>
        </a:defRPr>
      </a:lvl1pPr>
      <a:lvl2pPr marL="456343" algn="l" defTabSz="912690" rtl="0" eaLnBrk="1" latinLnBrk="0" hangingPunct="1">
        <a:defRPr sz="1800" kern="1200">
          <a:solidFill>
            <a:schemeClr val="tx1"/>
          </a:solidFill>
          <a:latin typeface="+mn-lt"/>
          <a:ea typeface="+mn-ea"/>
          <a:cs typeface="+mn-cs"/>
        </a:defRPr>
      </a:lvl2pPr>
      <a:lvl3pPr marL="912690" algn="l" defTabSz="912690" rtl="0" eaLnBrk="1" latinLnBrk="0" hangingPunct="1">
        <a:defRPr sz="1800" kern="1200">
          <a:solidFill>
            <a:schemeClr val="tx1"/>
          </a:solidFill>
          <a:latin typeface="+mn-lt"/>
          <a:ea typeface="+mn-ea"/>
          <a:cs typeface="+mn-cs"/>
        </a:defRPr>
      </a:lvl3pPr>
      <a:lvl4pPr marL="1369016" algn="l" defTabSz="912690" rtl="0" eaLnBrk="1" latinLnBrk="0" hangingPunct="1">
        <a:defRPr sz="1800" kern="1200">
          <a:solidFill>
            <a:schemeClr val="tx1"/>
          </a:solidFill>
          <a:latin typeface="+mn-lt"/>
          <a:ea typeface="+mn-ea"/>
          <a:cs typeface="+mn-cs"/>
        </a:defRPr>
      </a:lvl4pPr>
      <a:lvl5pPr marL="1825374" algn="l" defTabSz="912690" rtl="0" eaLnBrk="1" latinLnBrk="0" hangingPunct="1">
        <a:defRPr sz="1800" kern="1200">
          <a:solidFill>
            <a:schemeClr val="tx1"/>
          </a:solidFill>
          <a:latin typeface="+mn-lt"/>
          <a:ea typeface="+mn-ea"/>
          <a:cs typeface="+mn-cs"/>
        </a:defRPr>
      </a:lvl5pPr>
      <a:lvl6pPr marL="2281697" algn="l" defTabSz="912690" rtl="0" eaLnBrk="1" latinLnBrk="0" hangingPunct="1">
        <a:defRPr sz="1800" kern="1200">
          <a:solidFill>
            <a:schemeClr val="tx1"/>
          </a:solidFill>
          <a:latin typeface="+mn-lt"/>
          <a:ea typeface="+mn-ea"/>
          <a:cs typeface="+mn-cs"/>
        </a:defRPr>
      </a:lvl6pPr>
      <a:lvl7pPr marL="2738032" algn="l" defTabSz="912690" rtl="0" eaLnBrk="1" latinLnBrk="0" hangingPunct="1">
        <a:defRPr sz="1800" kern="1200">
          <a:solidFill>
            <a:schemeClr val="tx1"/>
          </a:solidFill>
          <a:latin typeface="+mn-lt"/>
          <a:ea typeface="+mn-ea"/>
          <a:cs typeface="+mn-cs"/>
        </a:defRPr>
      </a:lvl7pPr>
      <a:lvl8pPr marL="3194368" algn="l" defTabSz="912690" rtl="0" eaLnBrk="1" latinLnBrk="0" hangingPunct="1">
        <a:defRPr sz="1800" kern="1200">
          <a:solidFill>
            <a:schemeClr val="tx1"/>
          </a:solidFill>
          <a:latin typeface="+mn-lt"/>
          <a:ea typeface="+mn-ea"/>
          <a:cs typeface="+mn-cs"/>
        </a:defRPr>
      </a:lvl8pPr>
      <a:lvl9pPr marL="3650712" algn="l" defTabSz="91269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1026">
            <a:extLst>
              <a:ext uri="{FF2B5EF4-FFF2-40B4-BE49-F238E27FC236}">
                <a16:creationId xmlns:a16="http://schemas.microsoft.com/office/drawing/2014/main" id="{F73DC186-1C7B-2831-DEF8-5690342FD4C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8243" name="Rectangle 1027">
            <a:extLst>
              <a:ext uri="{FF2B5EF4-FFF2-40B4-BE49-F238E27FC236}">
                <a16:creationId xmlns:a16="http://schemas.microsoft.com/office/drawing/2014/main" id="{A0EA0F8D-1C27-0F52-9F99-CC23A6F4DB5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6" name="Rectangle 1028">
            <a:extLst>
              <a:ext uri="{FF2B5EF4-FFF2-40B4-BE49-F238E27FC236}">
                <a16:creationId xmlns:a16="http://schemas.microsoft.com/office/drawing/2014/main" id="{15DC7CEA-010F-D0F5-98AA-D72128460A8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a:extLst>
              <a:ext uri="{FF2B5EF4-FFF2-40B4-BE49-F238E27FC236}">
                <a16:creationId xmlns:a16="http://schemas.microsoft.com/office/drawing/2014/main" id="{75AFFD5F-E5C2-EFEA-2CB4-AC1217222B8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a:extLst>
              <a:ext uri="{FF2B5EF4-FFF2-40B4-BE49-F238E27FC236}">
                <a16:creationId xmlns:a16="http://schemas.microsoft.com/office/drawing/2014/main" id="{76AE8A13-F8D6-F710-400B-90BA0CC0D7B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F5766D22-22BB-6940-B3E8-D7915C25C6FE}" type="slidenum">
              <a:rPr lang="en-US" altLang="en-US"/>
              <a:pPr/>
              <a:t>‹#›</a:t>
            </a:fld>
            <a:endParaRPr lang="en-US" altLang="en-US"/>
          </a:p>
        </p:txBody>
      </p:sp>
    </p:spTree>
    <p:extLst>
      <p:ext uri="{BB962C8B-B14F-4D97-AF65-F5344CB8AC3E}">
        <p14:creationId xmlns:p14="http://schemas.microsoft.com/office/powerpoint/2010/main" val="1087619881"/>
      </p:ext>
    </p:extLst>
  </p:cSld>
  <p:clrMap bg1="lt1" tx1="dk1" bg2="lt2" tx2="dk2" accent1="accent1" accent2="accent2" accent3="accent3" accent4="accent4" accent5="accent5" accent6="accent6" hlink="hlink" folHlink="folHlink"/>
  <p:sldLayoutIdLst>
    <p:sldLayoutId id="214749016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35194934"/>
      </p:ext>
    </p:extLst>
  </p:cSld>
  <p:clrMap bg1="lt1" tx1="dk1" bg2="lt2" tx2="dk2" accent1="accent1" accent2="accent2" accent3="accent3" accent4="accent4" accent5="accent5" accent6="accent6" hlink="hlink" folHlink="folHlink"/>
  <p:sldLayoutIdLst>
    <p:sldLayoutId id="2147490166" r:id="rId1"/>
    <p:sldLayoutId id="2147490167" r:id="rId2"/>
    <p:sldLayoutId id="2147490168" r:id="rId3"/>
    <p:sldLayoutId id="2147490169" r:id="rId4"/>
    <p:sldLayoutId id="2147490170" r:id="rId5"/>
    <p:sldLayoutId id="2147490171" r:id="rId6"/>
    <p:sldLayoutId id="2147490172" r:id="rId7"/>
    <p:sldLayoutId id="2147490173" r:id="rId8"/>
    <p:sldLayoutId id="2147490174" r:id="rId9"/>
    <p:sldLayoutId id="2147490175" r:id="rId10"/>
    <p:sldLayoutId id="2147490176" r:id="rId11"/>
    <p:sldLayoutId id="2147490177" r:id="rId12"/>
    <p:sldLayoutId id="214749017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7902274"/>
      </p:ext>
    </p:extLst>
  </p:cSld>
  <p:clrMap bg1="lt1" tx1="dk1" bg2="lt2" tx2="dk2" accent1="accent1" accent2="accent2" accent3="accent3" accent4="accent4" accent5="accent5" accent6="accent6" hlink="hlink" folHlink="folHlink"/>
  <p:sldLayoutIdLst>
    <p:sldLayoutId id="2147490180" r:id="rId1"/>
    <p:sldLayoutId id="2147490181" r:id="rId2"/>
    <p:sldLayoutId id="2147490182" r:id="rId3"/>
    <p:sldLayoutId id="2147490183" r:id="rId4"/>
    <p:sldLayoutId id="2147490184" r:id="rId5"/>
    <p:sldLayoutId id="2147490185" r:id="rId6"/>
    <p:sldLayoutId id="2147490186" r:id="rId7"/>
    <p:sldLayoutId id="2147490187" r:id="rId8"/>
    <p:sldLayoutId id="2147490188" r:id="rId9"/>
    <p:sldLayoutId id="2147490189" r:id="rId10"/>
    <p:sldLayoutId id="214749019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33573294"/>
      </p:ext>
    </p:extLst>
  </p:cSld>
  <p:clrMap bg1="dk2" tx1="lt1" bg2="dk1" tx2="lt2" accent1="accent1" accent2="accent2" accent3="accent3" accent4="accent4" accent5="accent5" accent6="accent6" hlink="hlink" folHlink="folHlink"/>
  <p:sldLayoutIdLst>
    <p:sldLayoutId id="2147490192" r:id="rId1"/>
    <p:sldLayoutId id="2147490193" r:id="rId2"/>
    <p:sldLayoutId id="2147490194" r:id="rId3"/>
    <p:sldLayoutId id="2147490195" r:id="rId4"/>
    <p:sldLayoutId id="2147490196" r:id="rId5"/>
    <p:sldLayoutId id="2147490197" r:id="rId6"/>
    <p:sldLayoutId id="2147490198" r:id="rId7"/>
    <p:sldLayoutId id="2147490199" r:id="rId8"/>
    <p:sldLayoutId id="2147490200" r:id="rId9"/>
    <p:sldLayoutId id="2147490201" r:id="rId10"/>
    <p:sldLayoutId id="2147490202" r:id="rId11"/>
    <p:sldLayoutId id="2147490203"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F4F0D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632067"/>
      </p:ext>
    </p:extLst>
  </p:cSld>
  <p:clrMap bg1="lt1" tx1="dk1" bg2="lt2" tx2="dk2" accent1="accent1" accent2="accent2" accent3="accent3" accent4="accent4" accent5="accent5" accent6="accent6" hlink="hlink" folHlink="folHlink"/>
  <p:sldLayoutIdLst>
    <p:sldLayoutId id="2147490205" r:id="rId1"/>
    <p:sldLayoutId id="2147490206" r:id="rId2"/>
    <p:sldLayoutId id="2147490207" r:id="rId3"/>
    <p:sldLayoutId id="2147490208" r:id="rId4"/>
    <p:sldLayoutId id="2147490209" r:id="rId5"/>
    <p:sldLayoutId id="2147490210" r:id="rId6"/>
    <p:sldLayoutId id="2147490211" r:id="rId7"/>
    <p:sldLayoutId id="2147490212" r:id="rId8"/>
    <p:sldLayoutId id="2147490213" r:id="rId9"/>
    <p:sldLayoutId id="2147490214" r:id="rId10"/>
    <p:sldLayoutId id="2147490215" r:id="rId11"/>
    <p:sldLayoutId id="2147490216" r:id="rId12"/>
    <p:sldLayoutId id="2147490217" r:id="rId13"/>
    <p:sldLayoutId id="2147490218" r:id="rId14"/>
    <p:sldLayoutId id="2147490219" r:id="rId15"/>
    <p:sldLayoutId id="2147490220" r:id="rId16"/>
    <p:sldLayoutId id="2147490221" r:id="rId17"/>
  </p:sldLayoutIdLs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09/11/2025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2563659403"/>
      </p:ext>
    </p:extLst>
  </p:cSld>
  <p:clrMap bg1="lt1" tx1="dk1" bg2="lt2" tx2="dk2" accent1="accent1" accent2="accent2" accent3="accent3" accent4="accent4" accent5="accent5" accent6="accent6" hlink="hlink" folHlink="folHlink"/>
  <p:sldLayoutIdLst>
    <p:sldLayoutId id="2147490223" r:id="rId1"/>
    <p:sldLayoutId id="2147490224" r:id="rId2"/>
    <p:sldLayoutId id="2147490225" r:id="rId3"/>
    <p:sldLayoutId id="2147490226" r:id="rId4"/>
    <p:sldLayoutId id="2147490227" r:id="rId5"/>
    <p:sldLayoutId id="2147490228" r:id="rId6"/>
    <p:sldLayoutId id="2147490229" r:id="rId7"/>
    <p:sldLayoutId id="2147490230" r:id="rId8"/>
    <p:sldLayoutId id="2147490231" r:id="rId9"/>
    <p:sldLayoutId id="2147490232" r:id="rId10"/>
    <p:sldLayoutId id="21474902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473400049"/>
      </p:ext>
    </p:extLst>
  </p:cSld>
  <p:clrMap bg1="lt1" tx1="dk1" bg2="lt2" tx2="dk2" accent1="accent1" accent2="accent2" accent3="accent3" accent4="accent4" accent5="accent5" accent6="accent6" hlink="hlink" folHlink="folHlink"/>
  <p:sldLayoutIdLst>
    <p:sldLayoutId id="2147490235" r:id="rId1"/>
    <p:sldLayoutId id="2147490236"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3031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31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l">
              <a:defRPr sz="1400">
                <a:solidFill>
                  <a:srgbClr val="000000"/>
                </a:solidFill>
                <a:latin typeface="Arial"/>
                <a:ea typeface="Osaka"/>
                <a:cs typeface="Osaka"/>
              </a:defRPr>
            </a:lvl1pPr>
          </a:lstStyle>
          <a:p>
            <a:pPr>
              <a:defRPr/>
            </a:pPr>
            <a:endParaRPr lang="en-US"/>
          </a:p>
        </p:txBody>
      </p:sp>
      <p:sp>
        <p:nvSpPr>
          <p:cNvPr id="3031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a:defRPr sz="1400">
                <a:solidFill>
                  <a:srgbClr val="000000"/>
                </a:solidFill>
                <a:latin typeface="Arial"/>
                <a:ea typeface="Osaka"/>
                <a:cs typeface="Osaka"/>
              </a:defRPr>
            </a:lvl1pPr>
          </a:lstStyle>
          <a:p>
            <a:pPr>
              <a:defRPr/>
            </a:pPr>
            <a:endParaRPr lang="en-US"/>
          </a:p>
        </p:txBody>
      </p:sp>
      <p:sp>
        <p:nvSpPr>
          <p:cNvPr id="3031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r">
              <a:defRPr sz="1400">
                <a:solidFill>
                  <a:srgbClr val="000000"/>
                </a:solidFill>
                <a:latin typeface="Arial"/>
                <a:ea typeface="Osaka"/>
                <a:cs typeface="Osaka"/>
              </a:defRPr>
            </a:lvl1pPr>
          </a:lstStyle>
          <a:p>
            <a:pPr>
              <a:defRPr/>
            </a:pPr>
            <a:fld id="{605319B9-59DE-374C-89BE-F04E92AE449D}" type="slidenum">
              <a:rPr lang="en-US"/>
              <a:pPr>
                <a:defRPr/>
              </a:pPr>
              <a:t>‹#›</a:t>
            </a:fld>
            <a:endParaRPr lang="en-US"/>
          </a:p>
        </p:txBody>
      </p:sp>
    </p:spTree>
    <p:extLst>
      <p:ext uri="{BB962C8B-B14F-4D97-AF65-F5344CB8AC3E}">
        <p14:creationId xmlns:p14="http://schemas.microsoft.com/office/powerpoint/2010/main" val="337210790"/>
      </p:ext>
    </p:extLst>
  </p:cSld>
  <p:clrMap bg1="lt1" tx1="dk1" bg2="lt2" tx2="dk2" accent1="accent1" accent2="accent2" accent3="accent3" accent4="accent4" accent5="accent5" accent6="accent6" hlink="hlink" folHlink="folHlink"/>
  <p:sldLayoutIdLst>
    <p:sldLayoutId id="2147490238" r:id="rId1"/>
    <p:sldLayoutId id="2147490239" r:id="rId2"/>
    <p:sldLayoutId id="2147490240" r:id="rId3"/>
    <p:sldLayoutId id="2147490241" r:id="rId4"/>
    <p:sldLayoutId id="2147490242" r:id="rId5"/>
    <p:sldLayoutId id="2147490243" r:id="rId6"/>
    <p:sldLayoutId id="2147490244" r:id="rId7"/>
    <p:sldLayoutId id="2147490245" r:id="rId8"/>
    <p:sldLayoutId id="2147490246" r:id="rId9"/>
    <p:sldLayoutId id="2147490247" r:id="rId10"/>
    <p:sldLayoutId id="214749024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6726" algn="ctr" rtl="0" fontAlgn="base">
        <a:spcBef>
          <a:spcPct val="0"/>
        </a:spcBef>
        <a:spcAft>
          <a:spcPct val="0"/>
        </a:spcAft>
        <a:defRPr sz="4400">
          <a:solidFill>
            <a:schemeClr val="tx2"/>
          </a:solidFill>
          <a:latin typeface="Arial" charset="0"/>
          <a:ea typeface="Osaka" charset="0"/>
          <a:cs typeface="Osaka" charset="0"/>
        </a:defRPr>
      </a:lvl6pPr>
      <a:lvl7pPr marL="913455" algn="ctr" rtl="0" fontAlgn="base">
        <a:spcBef>
          <a:spcPct val="0"/>
        </a:spcBef>
        <a:spcAft>
          <a:spcPct val="0"/>
        </a:spcAft>
        <a:defRPr sz="4400">
          <a:solidFill>
            <a:schemeClr val="tx2"/>
          </a:solidFill>
          <a:latin typeface="Arial" charset="0"/>
          <a:ea typeface="Osaka" charset="0"/>
          <a:cs typeface="Osaka" charset="0"/>
        </a:defRPr>
      </a:lvl7pPr>
      <a:lvl8pPr marL="1370172" algn="ctr" rtl="0" fontAlgn="base">
        <a:spcBef>
          <a:spcPct val="0"/>
        </a:spcBef>
        <a:spcAft>
          <a:spcPct val="0"/>
        </a:spcAft>
        <a:defRPr sz="4400">
          <a:solidFill>
            <a:schemeClr val="tx2"/>
          </a:solidFill>
          <a:latin typeface="Arial" charset="0"/>
          <a:ea typeface="Osaka" charset="0"/>
          <a:cs typeface="Osaka" charset="0"/>
        </a:defRPr>
      </a:lvl8pPr>
      <a:lvl9pPr marL="1826907"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mn-ea"/>
          <a:cs typeface="+mn-cs"/>
        </a:defRPr>
      </a:lvl1pPr>
      <a:lvl2pPr marL="742174" indent="-285456" algn="l" rtl="0" eaLnBrk="0" fontAlgn="base" hangingPunct="0">
        <a:spcBef>
          <a:spcPct val="20000"/>
        </a:spcBef>
        <a:spcAft>
          <a:spcPct val="0"/>
        </a:spcAft>
        <a:buChar char="–"/>
        <a:defRPr sz="2800">
          <a:solidFill>
            <a:schemeClr val="tx1"/>
          </a:solidFill>
          <a:latin typeface="+mn-lt"/>
          <a:ea typeface="+mn-ea"/>
          <a:cs typeface="+mn-cs"/>
        </a:defRPr>
      </a:lvl2pPr>
      <a:lvl3pPr marL="1141806" indent="-228363" algn="l" rtl="0" eaLnBrk="0" fontAlgn="base" hangingPunct="0">
        <a:spcBef>
          <a:spcPct val="20000"/>
        </a:spcBef>
        <a:spcAft>
          <a:spcPct val="0"/>
        </a:spcAft>
        <a:buChar char="•"/>
        <a:defRPr sz="2400">
          <a:solidFill>
            <a:schemeClr val="tx1"/>
          </a:solidFill>
          <a:latin typeface="+mn-lt"/>
          <a:ea typeface="+mn-ea"/>
          <a:cs typeface="+mn-cs"/>
        </a:defRPr>
      </a:lvl3pPr>
      <a:lvl4pPr marL="1598537" indent="-228363" algn="l" rtl="0" eaLnBrk="0" fontAlgn="base" hangingPunct="0">
        <a:spcBef>
          <a:spcPct val="20000"/>
        </a:spcBef>
        <a:spcAft>
          <a:spcPct val="0"/>
        </a:spcAft>
        <a:buChar char="–"/>
        <a:defRPr sz="2000">
          <a:solidFill>
            <a:schemeClr val="tx1"/>
          </a:solidFill>
          <a:latin typeface="+mn-lt"/>
          <a:ea typeface="+mn-ea"/>
          <a:cs typeface="+mn-cs"/>
        </a:defRPr>
      </a:lvl4pPr>
      <a:lvl5pPr marL="2055258" indent="-228363" algn="l" rtl="0" eaLnBrk="0" fontAlgn="base" hangingPunct="0">
        <a:spcBef>
          <a:spcPct val="20000"/>
        </a:spcBef>
        <a:spcAft>
          <a:spcPct val="0"/>
        </a:spcAft>
        <a:buChar char="»"/>
        <a:defRPr sz="2000">
          <a:solidFill>
            <a:schemeClr val="tx1"/>
          </a:solidFill>
          <a:latin typeface="+mn-lt"/>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7CC551A-AC75-4179-8B1A-E6E1AE8E931C}" type="datetimeFigureOut">
              <a:rPr lang="en-US" smtClean="0">
                <a:solidFill>
                  <a:prstClr val="black">
                    <a:tint val="75000"/>
                  </a:prstClr>
                </a:solidFill>
                <a:latin typeface="Calibri"/>
              </a:rPr>
              <a:pPr defTabSz="914400"/>
              <a:t>11/9/25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01A7432-2312-48ED-8683-238A976EC791}"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1353733203"/>
      </p:ext>
    </p:extLst>
  </p:cSld>
  <p:clrMap bg1="lt1" tx1="dk1" bg2="lt2" tx2="dk2" accent1="accent1" accent2="accent2" accent3="accent3" accent4="accent4" accent5="accent5" accent6="accent6" hlink="hlink" folHlink="folHlink"/>
  <p:sldLayoutIdLst>
    <p:sldLayoutId id="2147490250" r:id="rId1"/>
    <p:sldLayoutId id="2147490251" r:id="rId2"/>
    <p:sldLayoutId id="2147490252" r:id="rId3"/>
    <p:sldLayoutId id="2147490253" r:id="rId4"/>
    <p:sldLayoutId id="2147490254" r:id="rId5"/>
    <p:sldLayoutId id="2147490255" r:id="rId6"/>
    <p:sldLayoutId id="2147490256" r:id="rId7"/>
    <p:sldLayoutId id="2147490257" r:id="rId8"/>
    <p:sldLayoutId id="2147490258" r:id="rId9"/>
    <p:sldLayoutId id="2147490259" r:id="rId10"/>
    <p:sldLayoutId id="21474902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43A3975E-F1FB-16B4-1C18-0B36D6F036F8}"/>
              </a:ext>
            </a:extLst>
          </p:cNvPr>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6" name="Rectangle 2">
            <a:extLst>
              <a:ext uri="{FF2B5EF4-FFF2-40B4-BE49-F238E27FC236}">
                <a16:creationId xmlns:a16="http://schemas.microsoft.com/office/drawing/2014/main" id="{C42CB653-FDCD-59DF-45D4-69982B057394}"/>
              </a:ext>
            </a:extLst>
          </p:cNvPr>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1027" name="Rectangle 3">
            <a:extLst>
              <a:ext uri="{FF2B5EF4-FFF2-40B4-BE49-F238E27FC236}">
                <a16:creationId xmlns:a16="http://schemas.microsoft.com/office/drawing/2014/main" id="{3A33F0A2-4F72-F8FE-203D-B88490224BFE}"/>
              </a:ext>
            </a:extLst>
          </p:cNvPr>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8" name="Rectangle 4">
            <a:extLst>
              <a:ext uri="{FF2B5EF4-FFF2-40B4-BE49-F238E27FC236}">
                <a16:creationId xmlns:a16="http://schemas.microsoft.com/office/drawing/2014/main" id="{1DA1B6C1-331E-B2FC-0E51-FDED63399261}"/>
              </a:ext>
            </a:extLst>
          </p:cNvPr>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9" name="Rectangle 5">
            <a:extLst>
              <a:ext uri="{FF2B5EF4-FFF2-40B4-BE49-F238E27FC236}">
                <a16:creationId xmlns:a16="http://schemas.microsoft.com/office/drawing/2014/main" id="{BD608C4C-B0A1-2AA9-AB55-43A828E70D17}"/>
              </a:ext>
            </a:extLst>
          </p:cNvPr>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fld id="{E910FCED-B040-FD44-9CBA-383566C23E2E}" type="slidenum">
              <a:rPr lang="en-US" altLang="en-US"/>
              <a:pPr/>
              <a:t>‹#›</a:t>
            </a:fld>
            <a:endParaRPr lang="en-US" altLang="en-US"/>
          </a:p>
        </p:txBody>
      </p:sp>
    </p:spTree>
    <p:extLst>
      <p:ext uri="{BB962C8B-B14F-4D97-AF65-F5344CB8AC3E}">
        <p14:creationId xmlns:p14="http://schemas.microsoft.com/office/powerpoint/2010/main" val="1289720108"/>
      </p:ext>
    </p:extLst>
  </p:cSld>
  <p:clrMap bg1="lt1" tx1="dk1" bg2="lt2" tx2="dk2" accent1="accent1" accent2="accent2" accent3="accent3" accent4="accent4" accent5="accent5" accent6="accent6" hlink="hlink" folHlink="folHlink"/>
  <p:sldLayoutIdLst>
    <p:sldLayoutId id="2147490262" r:id="rId1"/>
    <p:sldLayoutId id="2147490263" r:id="rId2"/>
    <p:sldLayoutId id="2147490264" r:id="rId3"/>
    <p:sldLayoutId id="2147490265" r:id="rId4"/>
    <p:sldLayoutId id="2147490266" r:id="rId5"/>
    <p:sldLayoutId id="2147490267" r:id="rId6"/>
    <p:sldLayoutId id="2147490268" r:id="rId7"/>
    <p:sldLayoutId id="2147490269" r:id="rId8"/>
    <p:sldLayoutId id="2147490270" r:id="rId9"/>
    <p:sldLayoutId id="2147490271" r:id="rId10"/>
    <p:sldLayoutId id="2147490272" r:id="rId11"/>
  </p:sldLayoutIdLst>
  <p:txStyles>
    <p:title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panose="02020603050405020304" pitchFamily="18" charset="0"/>
        <a:defRPr sz="2250" kern="12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panose="02020603050405020304" pitchFamily="18" charset="0"/>
        <a:defRPr sz="1969" kern="12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panose="02020603050405020304" pitchFamily="18" charset="0"/>
        <a:defRPr sz="1688" kern="12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0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30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52DFFE1D-9DFD-D040-AC92-846101027D5F}" type="datetimeFigureOut">
              <a:rPr lang="en-US"/>
              <a:pPr>
                <a:defRPr/>
              </a:pPr>
              <a:t>11/9/25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429ABC91-604C-DE41-9711-6F17CE7AC00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96" r:id="rId1"/>
    <p:sldLayoutId id="2147489697" r:id="rId2"/>
    <p:sldLayoutId id="2147489698" r:id="rId3"/>
    <p:sldLayoutId id="2147489699" r:id="rId4"/>
    <p:sldLayoutId id="2147489700" r:id="rId5"/>
    <p:sldLayoutId id="2147489701" r:id="rId6"/>
    <p:sldLayoutId id="2147489702" r:id="rId7"/>
    <p:sldLayoutId id="2147489703" r:id="rId8"/>
    <p:sldLayoutId id="2147489704" r:id="rId9"/>
    <p:sldLayoutId id="2147489705" r:id="rId10"/>
    <p:sldLayoutId id="2147489706" r:id="rId11"/>
  </p:sldLayoutIdLst>
  <p:txStyles>
    <p:titleStyle>
      <a:lvl1pPr algn="ctr" defTabSz="45634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546" indent="-285218" algn="l" defTabSz="45634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defTabSz="45634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1621577"/>
      </p:ext>
    </p:extLst>
  </p:cSld>
  <p:clrMap bg1="lt1" tx1="dk1" bg2="lt2" tx2="dk2" accent1="accent1" accent2="accent2" accent3="accent3" accent4="accent4" accent5="accent5" accent6="accent6" hlink="hlink" folHlink="folHlink"/>
  <p:sldLayoutIdLst>
    <p:sldLayoutId id="2147490274" r:id="rId1"/>
    <p:sldLayoutId id="2147490275" r:id="rId2"/>
    <p:sldLayoutId id="2147490276" r:id="rId3"/>
    <p:sldLayoutId id="2147490277" r:id="rId4"/>
    <p:sldLayoutId id="2147490278" r:id="rId5"/>
    <p:sldLayoutId id="2147490279" r:id="rId6"/>
    <p:sldLayoutId id="2147490280" r:id="rId7"/>
    <p:sldLayoutId id="2147490281" r:id="rId8"/>
    <p:sldLayoutId id="2147490282" r:id="rId9"/>
    <p:sldLayoutId id="2147490283" r:id="rId10"/>
    <p:sldLayoutId id="2147490284" r:id="rId11"/>
    <p:sldLayoutId id="2147490285"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71953140"/>
      </p:ext>
    </p:extLst>
  </p:cSld>
  <p:clrMap bg1="lt1" tx1="dk1" bg2="lt2" tx2="dk2" accent1="accent1" accent2="accent2" accent3="accent3" accent4="accent4" accent5="accent5" accent6="accent6" hlink="hlink" folHlink="folHlink"/>
  <p:sldLayoutIdLst>
    <p:sldLayoutId id="2147490287" r:id="rId1"/>
    <p:sldLayoutId id="2147490288" r:id="rId2"/>
    <p:sldLayoutId id="2147490289" r:id="rId3"/>
    <p:sldLayoutId id="2147490290" r:id="rId4"/>
    <p:sldLayoutId id="2147490291" r:id="rId5"/>
    <p:sldLayoutId id="2147490292" r:id="rId6"/>
    <p:sldLayoutId id="2147490293" r:id="rId7"/>
    <p:sldLayoutId id="2147490294" r:id="rId8"/>
    <p:sldLayoutId id="2147490295" r:id="rId9"/>
    <p:sldLayoutId id="2147490296" r:id="rId10"/>
    <p:sldLayoutId id="2147490297"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42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D469F2E3-F6F1-BF41-B219-64BFF7D9EBE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707" r:id="rId1"/>
    <p:sldLayoutId id="2147489708" r:id="rId2"/>
    <p:sldLayoutId id="2147489709" r:id="rId3"/>
    <p:sldLayoutId id="2147489710" r:id="rId4"/>
    <p:sldLayoutId id="2147489711" r:id="rId5"/>
    <p:sldLayoutId id="2147489712" r:id="rId6"/>
    <p:sldLayoutId id="2147489713" r:id="rId7"/>
    <p:sldLayoutId id="2147489714" r:id="rId8"/>
    <p:sldLayoutId id="2147489715" r:id="rId9"/>
    <p:sldLayoutId id="2147489716" r:id="rId10"/>
    <p:sldLayoutId id="2147489717"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6343" algn="ctr" rtl="0" fontAlgn="base">
        <a:spcBef>
          <a:spcPct val="0"/>
        </a:spcBef>
        <a:spcAft>
          <a:spcPct val="0"/>
        </a:spcAft>
        <a:defRPr sz="4400">
          <a:solidFill>
            <a:schemeClr val="tx2"/>
          </a:solidFill>
          <a:latin typeface="Arial" pitchFamily="-111" charset="0"/>
        </a:defRPr>
      </a:lvl6pPr>
      <a:lvl7pPr marL="912690" algn="ctr" rtl="0" fontAlgn="base">
        <a:spcBef>
          <a:spcPct val="0"/>
        </a:spcBef>
        <a:spcAft>
          <a:spcPct val="0"/>
        </a:spcAft>
        <a:defRPr sz="4400">
          <a:solidFill>
            <a:schemeClr val="tx2"/>
          </a:solidFill>
          <a:latin typeface="Arial" pitchFamily="-111" charset="0"/>
        </a:defRPr>
      </a:lvl7pPr>
      <a:lvl8pPr marL="1369016" algn="ctr" rtl="0" fontAlgn="base">
        <a:spcBef>
          <a:spcPct val="0"/>
        </a:spcBef>
        <a:spcAft>
          <a:spcPct val="0"/>
        </a:spcAft>
        <a:defRPr sz="4400">
          <a:solidFill>
            <a:schemeClr val="tx2"/>
          </a:solidFill>
          <a:latin typeface="Arial" pitchFamily="-111" charset="0"/>
        </a:defRPr>
      </a:lvl8pPr>
      <a:lvl9pPr marL="1825374" algn="ctr" rtl="0" fontAlgn="base">
        <a:spcBef>
          <a:spcPct val="0"/>
        </a:spcBef>
        <a:spcAft>
          <a:spcPct val="0"/>
        </a:spcAft>
        <a:defRPr sz="4400">
          <a:solidFill>
            <a:schemeClr val="tx2"/>
          </a:solidFill>
          <a:latin typeface="Arial" pitchFamily="-111" charset="0"/>
        </a:defRPr>
      </a:lvl9pPr>
    </p:titleStyle>
    <p:bodyStyle>
      <a:lvl1pPr marL="342254" indent="-342254"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1546" indent="-285218"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0839" indent="-228172"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597194" indent="-228172"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3524" indent="-228172"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09864" indent="-228172" algn="l" rtl="0" fontAlgn="base">
        <a:spcBef>
          <a:spcPct val="20000"/>
        </a:spcBef>
        <a:spcAft>
          <a:spcPct val="0"/>
        </a:spcAft>
        <a:buChar char="»"/>
        <a:defRPr sz="2000">
          <a:solidFill>
            <a:schemeClr val="tx1"/>
          </a:solidFill>
          <a:latin typeface="+mn-lt"/>
          <a:ea typeface="ＭＳ Ｐゴシック" pitchFamily="-111"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11"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11"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54626" name="Group 2"/>
          <p:cNvGrpSpPr>
            <a:grpSpLocks/>
          </p:cNvGrpSpPr>
          <p:nvPr/>
        </p:nvGrpSpPr>
        <p:grpSpPr bwMode="auto">
          <a:xfrm>
            <a:off x="0" y="38"/>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15462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algn="ct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algn="r" eaLnBrk="1" hangingPunct="1">
              <a:spcBef>
                <a:spcPct val="50000"/>
              </a:spcBef>
              <a:defRPr sz="1400">
                <a:solidFill>
                  <a:srgbClr val="FFFFCC"/>
                </a:solidFill>
                <a:latin typeface="Times New Roman" charset="0"/>
              </a:defRPr>
            </a:lvl1pPr>
          </a:lstStyle>
          <a:p>
            <a:pPr>
              <a:defRPr/>
            </a:pPr>
            <a:fld id="{4E5A326F-84CD-AA40-9858-FB592ABF780A}" type="slidenum">
              <a:rPr lang="en-US"/>
              <a:pPr>
                <a:defRPr/>
              </a:pPr>
              <a:t>‹#›</a:t>
            </a:fld>
            <a:endParaRPr lang="en-US"/>
          </a:p>
        </p:txBody>
      </p:sp>
      <p:sp>
        <p:nvSpPr>
          <p:cNvPr id="15463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718" r:id="rId1"/>
    <p:sldLayoutId id="2147489626" r:id="rId2"/>
    <p:sldLayoutId id="2147489627" r:id="rId3"/>
    <p:sldLayoutId id="2147489628" r:id="rId4"/>
    <p:sldLayoutId id="2147489629" r:id="rId5"/>
    <p:sldLayoutId id="2147489630" r:id="rId6"/>
    <p:sldLayoutId id="2147489631" r:id="rId7"/>
    <p:sldLayoutId id="2147489632" r:id="rId8"/>
    <p:sldLayoutId id="2147489633" r:id="rId9"/>
    <p:sldLayoutId id="2147489634" r:id="rId10"/>
    <p:sldLayoutId id="2147489635" r:id="rId11"/>
    <p:sldLayoutId id="2147489636" r:id="rId12"/>
    <p:sldLayoutId id="2147489637"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Times New Roman" charset="0"/>
        </a:defRPr>
      </a:lvl6pPr>
      <a:lvl7pPr marL="912690" algn="ctr" rtl="0" fontAlgn="base">
        <a:spcBef>
          <a:spcPct val="0"/>
        </a:spcBef>
        <a:spcAft>
          <a:spcPct val="0"/>
        </a:spcAft>
        <a:defRPr sz="4400">
          <a:solidFill>
            <a:schemeClr val="tx2"/>
          </a:solidFill>
          <a:latin typeface="Times New Roman" charset="0"/>
        </a:defRPr>
      </a:lvl7pPr>
      <a:lvl8pPr marL="1369016" algn="ctr" rtl="0" fontAlgn="base">
        <a:spcBef>
          <a:spcPct val="0"/>
        </a:spcBef>
        <a:spcAft>
          <a:spcPct val="0"/>
        </a:spcAft>
        <a:defRPr sz="4400">
          <a:solidFill>
            <a:schemeClr val="tx2"/>
          </a:solidFill>
          <a:latin typeface="Times New Roman" charset="0"/>
        </a:defRPr>
      </a:lvl8pPr>
      <a:lvl9pPr marL="1825374" algn="ctr" rtl="0" fontAlgn="base">
        <a:spcBef>
          <a:spcPct val="0"/>
        </a:spcBef>
        <a:spcAft>
          <a:spcPct val="0"/>
        </a:spcAft>
        <a:defRPr sz="4400">
          <a:solidFill>
            <a:schemeClr val="tx2"/>
          </a:solidFill>
          <a:latin typeface="Times New Roman" charset="0"/>
        </a:defRPr>
      </a:lvl9pPr>
    </p:titleStyle>
    <p:bodyStyle>
      <a:lvl1pPr marL="342254" indent="-342254"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1546" indent="-285218"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0839" indent="-22817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7194" indent="-22817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3524" indent="-22817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93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53E8D09B-7BAF-D742-9652-B1488A2F380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741" r:id="rId1"/>
    <p:sldLayoutId id="2147489742" r:id="rId2"/>
    <p:sldLayoutId id="2147489743" r:id="rId3"/>
    <p:sldLayoutId id="2147489744" r:id="rId4"/>
    <p:sldLayoutId id="2147489745" r:id="rId5"/>
    <p:sldLayoutId id="2147489746" r:id="rId6"/>
    <p:sldLayoutId id="2147489747" r:id="rId7"/>
    <p:sldLayoutId id="2147489748" r:id="rId8"/>
    <p:sldLayoutId id="2147489749" r:id="rId9"/>
    <p:sldLayoutId id="2147489750" r:id="rId10"/>
    <p:sldLayoutId id="2147489751" r:id="rId11"/>
    <p:sldLayoutId id="2147489752" r:id="rId12"/>
    <p:sldLayoutId id="214748975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343" algn="ctr" rtl="0" eaLnBrk="0" fontAlgn="base" hangingPunct="0">
        <a:spcBef>
          <a:spcPct val="0"/>
        </a:spcBef>
        <a:spcAft>
          <a:spcPct val="0"/>
        </a:spcAft>
        <a:defRPr sz="4400">
          <a:solidFill>
            <a:schemeClr val="tx2"/>
          </a:solidFill>
          <a:latin typeface="Times New Roman" pitchFamily="-112" charset="0"/>
        </a:defRPr>
      </a:lvl6pPr>
      <a:lvl7pPr marL="912690" algn="ctr" rtl="0" eaLnBrk="0" fontAlgn="base" hangingPunct="0">
        <a:spcBef>
          <a:spcPct val="0"/>
        </a:spcBef>
        <a:spcAft>
          <a:spcPct val="0"/>
        </a:spcAft>
        <a:defRPr sz="4400">
          <a:solidFill>
            <a:schemeClr val="tx2"/>
          </a:solidFill>
          <a:latin typeface="Times New Roman" pitchFamily="-112" charset="0"/>
        </a:defRPr>
      </a:lvl7pPr>
      <a:lvl8pPr marL="1369016" algn="ctr" rtl="0" eaLnBrk="0" fontAlgn="base" hangingPunct="0">
        <a:spcBef>
          <a:spcPct val="0"/>
        </a:spcBef>
        <a:spcAft>
          <a:spcPct val="0"/>
        </a:spcAft>
        <a:defRPr sz="4400">
          <a:solidFill>
            <a:schemeClr val="tx2"/>
          </a:solidFill>
          <a:latin typeface="Times New Roman" pitchFamily="-112" charset="0"/>
        </a:defRPr>
      </a:lvl8pPr>
      <a:lvl9pPr marL="1825374" algn="ctr" rtl="0" eaLnBrk="0" fontAlgn="base" hangingPunct="0">
        <a:spcBef>
          <a:spcPct val="0"/>
        </a:spcBef>
        <a:spcAft>
          <a:spcPct val="0"/>
        </a:spcAft>
        <a:defRPr sz="4400">
          <a:solidFill>
            <a:schemeClr val="tx2"/>
          </a:solidFill>
          <a:latin typeface="Times New Roman" pitchFamily="-112" charset="0"/>
        </a:defRPr>
      </a:lvl9pPr>
    </p:titleStyle>
    <p:bodyStyle>
      <a:lvl1pPr marL="342254" indent="-342254"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546" indent="-285218"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0839" indent="-228172"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194" indent="-228172"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524" indent="-228172"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09864"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212"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2541"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8893"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71638"/>
            <a:ext cx="8229600" cy="475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61" tIns="45631" rIns="91261" bIns="45631" numCol="1" anchor="ctr" anchorCtr="0" compatLnSpc="1">
            <a:prstTxWarp prst="textNoShape">
              <a:avLst/>
            </a:prstTxWarp>
          </a:bodyPr>
          <a:lstStyle>
            <a:lvl1pPr>
              <a:defRPr sz="1200">
                <a:solidFill>
                  <a:srgbClr val="898989"/>
                </a:solidFill>
                <a:latin typeface="Calibri" charset="0"/>
              </a:defRPr>
            </a:lvl1pPr>
          </a:lstStyle>
          <a:p>
            <a:fld id="{3BA4472C-6186-C244-8827-F0E01B42753D}" type="datetimeFigureOut">
              <a:rPr lang="en-US" smtClean="0">
                <a:cs typeface="Arial" charset="0"/>
              </a:rPr>
              <a:pPr/>
              <a:t>11/9/25</a:t>
            </a:fld>
            <a:endParaRPr lang="en-US">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61" tIns="45631" rIns="91261" bIns="45631" numCol="1" anchor="ctr" anchorCtr="0" compatLnSpc="1">
            <a:prstTxWarp prst="textNoShape">
              <a:avLst/>
            </a:prstTxWarp>
          </a:bodyPr>
          <a:lstStyle>
            <a:lvl1pPr algn="r">
              <a:defRPr sz="1200">
                <a:solidFill>
                  <a:srgbClr val="898989"/>
                </a:solidFill>
                <a:latin typeface="Calibri" charset="0"/>
              </a:defRPr>
            </a:lvl1pPr>
          </a:lstStyle>
          <a:p>
            <a:fld id="{BA8BE87D-6EF0-114D-BEC2-A820A72651B0}" type="slidenum">
              <a:rPr lang="en-US" smtClean="0">
                <a:cs typeface="Arial" charset="0"/>
              </a:rPr>
              <a:pPr/>
              <a:t>‹#›</a:t>
            </a:fld>
            <a:endParaRPr lang="en-US">
              <a:cs typeface="Arial" charset="0"/>
            </a:endParaRPr>
          </a:p>
        </p:txBody>
      </p:sp>
    </p:spTree>
    <p:extLst>
      <p:ext uri="{BB962C8B-B14F-4D97-AF65-F5344CB8AC3E}">
        <p14:creationId xmlns:p14="http://schemas.microsoft.com/office/powerpoint/2010/main" val="4038148690"/>
      </p:ext>
    </p:extLst>
  </p:cSld>
  <p:clrMap bg1="lt1" tx1="dk1" bg2="lt2" tx2="dk2" accent1="accent1" accent2="accent2" accent3="accent3" accent4="accent4" accent5="accent5" accent6="accent6" hlink="hlink" folHlink="folHlink"/>
  <p:sldLayoutIdLst>
    <p:sldLayoutId id="2147489777" r:id="rId1"/>
    <p:sldLayoutId id="2147489778" r:id="rId2"/>
    <p:sldLayoutId id="2147489779" r:id="rId3"/>
    <p:sldLayoutId id="2147489780" r:id="rId4"/>
    <p:sldLayoutId id="2147489781" r:id="rId5"/>
    <p:sldLayoutId id="2147489782" r:id="rId6"/>
    <p:sldLayoutId id="2147489783" r:id="rId7"/>
    <p:sldLayoutId id="2147489784" r:id="rId8"/>
    <p:sldLayoutId id="2147489785" r:id="rId9"/>
    <p:sldLayoutId id="2147489786" r:id="rId10"/>
    <p:sldLayoutId id="2147489787" r:id="rId11"/>
  </p:sldLayoutIdLst>
  <p:transition spd="slow">
    <p:fade/>
  </p:transition>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6343" algn="ctr" rtl="0" fontAlgn="base">
        <a:spcBef>
          <a:spcPct val="0"/>
        </a:spcBef>
        <a:spcAft>
          <a:spcPct val="0"/>
        </a:spcAft>
        <a:defRPr sz="4400">
          <a:solidFill>
            <a:schemeClr val="tx1"/>
          </a:solidFill>
          <a:latin typeface="Calibri" charset="0"/>
          <a:ea typeface="ＭＳ Ｐゴシック" charset="0"/>
        </a:defRPr>
      </a:lvl6pPr>
      <a:lvl7pPr marL="912690" algn="ctr" rtl="0" fontAlgn="base">
        <a:spcBef>
          <a:spcPct val="0"/>
        </a:spcBef>
        <a:spcAft>
          <a:spcPct val="0"/>
        </a:spcAft>
        <a:defRPr sz="4400">
          <a:solidFill>
            <a:schemeClr val="tx1"/>
          </a:solidFill>
          <a:latin typeface="Calibri" charset="0"/>
          <a:ea typeface="ＭＳ Ｐゴシック" charset="0"/>
        </a:defRPr>
      </a:lvl7pPr>
      <a:lvl8pPr marL="1369016" algn="ctr" rtl="0" fontAlgn="base">
        <a:spcBef>
          <a:spcPct val="0"/>
        </a:spcBef>
        <a:spcAft>
          <a:spcPct val="0"/>
        </a:spcAft>
        <a:defRPr sz="4400">
          <a:solidFill>
            <a:schemeClr val="tx1"/>
          </a:solidFill>
          <a:latin typeface="Calibri" charset="0"/>
          <a:ea typeface="ＭＳ Ｐゴシック" charset="0"/>
        </a:defRPr>
      </a:lvl8pPr>
      <a:lvl9pPr marL="1825374" algn="ctr" rtl="0" fontAlgn="base">
        <a:spcBef>
          <a:spcPct val="0"/>
        </a:spcBef>
        <a:spcAft>
          <a:spcPct val="0"/>
        </a:spcAft>
        <a:defRPr sz="4400">
          <a:solidFill>
            <a:schemeClr val="tx1"/>
          </a:solidFill>
          <a:latin typeface="Calibri" charset="0"/>
          <a:ea typeface="ＭＳ Ｐゴシック" charset="0"/>
        </a:defRPr>
      </a:lvl9pPr>
    </p:titleStyle>
    <p:bodyStyle>
      <a:lvl1pPr marL="342254" indent="-342254"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1546" indent="-285218"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rtl="0" fontAlgn="base">
        <a:spcBef>
          <a:spcPct val="20000"/>
        </a:spcBef>
        <a:spcAft>
          <a:spcPct val="0"/>
        </a:spcAft>
        <a:buFont typeface="Arial" charset="0"/>
        <a:defRPr sz="2000" kern="1200">
          <a:solidFill>
            <a:schemeClr val="tx1"/>
          </a:solidFill>
          <a:latin typeface="+mn-lt"/>
          <a:ea typeface="ＭＳ Ｐゴシック" charset="0"/>
          <a:cs typeface="+mn-cs"/>
        </a:defRPr>
      </a:lvl5pPr>
      <a:lvl6pPr marL="2509864"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212"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2541"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8893"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690" rtl="0" eaLnBrk="1" latinLnBrk="0" hangingPunct="1">
        <a:defRPr sz="1800" kern="1200">
          <a:solidFill>
            <a:schemeClr val="tx1"/>
          </a:solidFill>
          <a:latin typeface="+mn-lt"/>
          <a:ea typeface="+mn-ea"/>
          <a:cs typeface="+mn-cs"/>
        </a:defRPr>
      </a:lvl1pPr>
      <a:lvl2pPr marL="456343" algn="l" defTabSz="912690" rtl="0" eaLnBrk="1" latinLnBrk="0" hangingPunct="1">
        <a:defRPr sz="1800" kern="1200">
          <a:solidFill>
            <a:schemeClr val="tx1"/>
          </a:solidFill>
          <a:latin typeface="+mn-lt"/>
          <a:ea typeface="+mn-ea"/>
          <a:cs typeface="+mn-cs"/>
        </a:defRPr>
      </a:lvl2pPr>
      <a:lvl3pPr marL="912690" algn="l" defTabSz="912690" rtl="0" eaLnBrk="1" latinLnBrk="0" hangingPunct="1">
        <a:defRPr sz="1800" kern="1200">
          <a:solidFill>
            <a:schemeClr val="tx1"/>
          </a:solidFill>
          <a:latin typeface="+mn-lt"/>
          <a:ea typeface="+mn-ea"/>
          <a:cs typeface="+mn-cs"/>
        </a:defRPr>
      </a:lvl3pPr>
      <a:lvl4pPr marL="1369016" algn="l" defTabSz="912690" rtl="0" eaLnBrk="1" latinLnBrk="0" hangingPunct="1">
        <a:defRPr sz="1800" kern="1200">
          <a:solidFill>
            <a:schemeClr val="tx1"/>
          </a:solidFill>
          <a:latin typeface="+mn-lt"/>
          <a:ea typeface="+mn-ea"/>
          <a:cs typeface="+mn-cs"/>
        </a:defRPr>
      </a:lvl4pPr>
      <a:lvl5pPr marL="1825374" algn="l" defTabSz="912690" rtl="0" eaLnBrk="1" latinLnBrk="0" hangingPunct="1">
        <a:defRPr sz="1800" kern="1200">
          <a:solidFill>
            <a:schemeClr val="tx1"/>
          </a:solidFill>
          <a:latin typeface="+mn-lt"/>
          <a:ea typeface="+mn-ea"/>
          <a:cs typeface="+mn-cs"/>
        </a:defRPr>
      </a:lvl5pPr>
      <a:lvl6pPr marL="2281697" algn="l" defTabSz="912690" rtl="0" eaLnBrk="1" latinLnBrk="0" hangingPunct="1">
        <a:defRPr sz="1800" kern="1200">
          <a:solidFill>
            <a:schemeClr val="tx1"/>
          </a:solidFill>
          <a:latin typeface="+mn-lt"/>
          <a:ea typeface="+mn-ea"/>
          <a:cs typeface="+mn-cs"/>
        </a:defRPr>
      </a:lvl6pPr>
      <a:lvl7pPr marL="2738032" algn="l" defTabSz="912690" rtl="0" eaLnBrk="1" latinLnBrk="0" hangingPunct="1">
        <a:defRPr sz="1800" kern="1200">
          <a:solidFill>
            <a:schemeClr val="tx1"/>
          </a:solidFill>
          <a:latin typeface="+mn-lt"/>
          <a:ea typeface="+mn-ea"/>
          <a:cs typeface="+mn-cs"/>
        </a:defRPr>
      </a:lvl7pPr>
      <a:lvl8pPr marL="3194368" algn="l" defTabSz="912690" rtl="0" eaLnBrk="1" latinLnBrk="0" hangingPunct="1">
        <a:defRPr sz="1800" kern="1200">
          <a:solidFill>
            <a:schemeClr val="tx1"/>
          </a:solidFill>
          <a:latin typeface="+mn-lt"/>
          <a:ea typeface="+mn-ea"/>
          <a:cs typeface="+mn-cs"/>
        </a:defRPr>
      </a:lvl8pPr>
      <a:lvl9pPr marL="3650712" algn="l" defTabSz="91269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61" tIns="45631" rIns="91261" bIns="45631" rtlCol="0" anchor="ctr">
            <a:normAutofit/>
          </a:bodyPr>
          <a:lstStyle/>
          <a:p>
            <a:r>
              <a:rPr lang="en-US"/>
              <a:t>Click to edit Master title style</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a:defRPr sz="1200">
                <a:solidFill>
                  <a:schemeClr val="tx1">
                    <a:tint val="75000"/>
                  </a:schemeClr>
                </a:solidFill>
              </a:defRPr>
            </a:lvl1pPr>
          </a:lstStyle>
          <a:p>
            <a:pPr defTabSz="456343" fontAlgn="auto">
              <a:spcBef>
                <a:spcPts val="0"/>
              </a:spcBef>
              <a:spcAft>
                <a:spcPts val="0"/>
              </a:spcAft>
            </a:pPr>
            <a:fld id="{F0921CE0-09F0-C844-9567-91EE901B4A6D}" type="datetimeFigureOut">
              <a:rPr lang="en-US" smtClean="0">
                <a:solidFill>
                  <a:prstClr val="black">
                    <a:tint val="75000"/>
                  </a:prstClr>
                </a:solidFill>
                <a:latin typeface="Arial"/>
              </a:rPr>
              <a:pPr defTabSz="456343" fontAlgn="auto">
                <a:spcBef>
                  <a:spcPts val="0"/>
                </a:spcBef>
                <a:spcAft>
                  <a:spcPts val="0"/>
                </a:spcAft>
              </a:pPr>
              <a:t>11/9/25</a:t>
            </a:fld>
            <a:endParaRPr lang="en-US">
              <a:solidFill>
                <a:prstClr val="black">
                  <a:tint val="75000"/>
                </a:prstClr>
              </a:solidFill>
              <a:latin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a:defRPr sz="1200">
                <a:solidFill>
                  <a:schemeClr val="tx1">
                    <a:tint val="75000"/>
                  </a:schemeClr>
                </a:solidFill>
              </a:defRPr>
            </a:lvl1pPr>
          </a:lstStyle>
          <a:p>
            <a:pPr defTabSz="456343" fontAlgn="auto">
              <a:spcBef>
                <a:spcPts val="0"/>
              </a:spcBef>
              <a:spcAft>
                <a:spcPts val="0"/>
              </a:spcAft>
            </a:pPr>
            <a:endParaRPr lang="en-US">
              <a:solidFill>
                <a:prstClr val="black">
                  <a:tint val="75000"/>
                </a:prstClr>
              </a:solidFill>
              <a:latin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a:defRPr sz="1200">
                <a:solidFill>
                  <a:schemeClr val="tx1">
                    <a:tint val="75000"/>
                  </a:schemeClr>
                </a:solidFill>
              </a:defRPr>
            </a:lvl1pPr>
          </a:lstStyle>
          <a:p>
            <a:pPr defTabSz="456343" fontAlgn="auto">
              <a:spcBef>
                <a:spcPts val="0"/>
              </a:spcBef>
              <a:spcAft>
                <a:spcPts val="0"/>
              </a:spcAft>
            </a:pPr>
            <a:fld id="{EB521DE6-3A55-8940-8CE2-E7FB3B1EADE7}" type="slidenum">
              <a:rPr lang="en-US" smtClean="0">
                <a:solidFill>
                  <a:prstClr val="black">
                    <a:tint val="75000"/>
                  </a:prstClr>
                </a:solidFill>
                <a:latin typeface="Arial"/>
              </a:rPr>
              <a:pPr defTabSz="456343" fontAlgn="auto">
                <a:spcBef>
                  <a:spcPts val="0"/>
                </a:spcBef>
                <a:spcAft>
                  <a:spcPts val="0"/>
                </a:spcAft>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599872777"/>
      </p:ext>
    </p:extLst>
  </p:cSld>
  <p:clrMap bg1="lt1" tx1="dk1" bg2="lt2" tx2="dk2" accent1="accent1" accent2="accent2" accent3="accent3" accent4="accent4" accent5="accent5" accent6="accent6" hlink="hlink" folHlink="folHlink"/>
  <p:sldLayoutIdLst>
    <p:sldLayoutId id="2147489789" r:id="rId1"/>
    <p:sldLayoutId id="2147489790" r:id="rId2"/>
    <p:sldLayoutId id="2147489791" r:id="rId3"/>
    <p:sldLayoutId id="2147489792" r:id="rId4"/>
    <p:sldLayoutId id="2147489793" r:id="rId5"/>
    <p:sldLayoutId id="2147489794" r:id="rId6"/>
    <p:sldLayoutId id="2147489795" r:id="rId7"/>
    <p:sldLayoutId id="2147489796" r:id="rId8"/>
    <p:sldLayoutId id="2147489797" r:id="rId9"/>
    <p:sldLayoutId id="2147489798" r:id="rId10"/>
    <p:sldLayoutId id="2147489799" r:id="rId11"/>
    <p:sldLayoutId id="2147489800" r:id="rId12"/>
  </p:sldLayoutIdLst>
  <p:txStyles>
    <p:titleStyle>
      <a:lvl1pPr algn="ctr" defTabSz="456343" rtl="0" eaLnBrk="1" latinLnBrk="0" hangingPunct="1">
        <a:spcBef>
          <a:spcPct val="0"/>
        </a:spcBef>
        <a:buNone/>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254" indent="-342254" algn="l" defTabSz="456343" rtl="0" eaLnBrk="1" latinLnBrk="0" hangingPunct="1">
        <a:spcBef>
          <a:spcPct val="20000"/>
        </a:spcBef>
        <a:buFont typeface="Arial"/>
        <a:buChar char="•"/>
        <a:defRPr sz="3200" kern="1200">
          <a:solidFill>
            <a:schemeClr val="tx1"/>
          </a:solidFill>
          <a:latin typeface="+mn-lt"/>
          <a:ea typeface="+mn-ea"/>
          <a:cs typeface="+mn-cs"/>
        </a:defRPr>
      </a:lvl1pPr>
      <a:lvl2pPr marL="741546" indent="-285218" algn="l" defTabSz="456343" rtl="0" eaLnBrk="1" latinLnBrk="0" hangingPunct="1">
        <a:spcBef>
          <a:spcPct val="20000"/>
        </a:spcBef>
        <a:buFont typeface="Arial"/>
        <a:buChar char="–"/>
        <a:defRPr sz="2800" kern="1200">
          <a:solidFill>
            <a:schemeClr val="tx1"/>
          </a:solidFill>
          <a:latin typeface="+mn-lt"/>
          <a:ea typeface="+mn-ea"/>
          <a:cs typeface="+mn-cs"/>
        </a:defRPr>
      </a:lvl2pPr>
      <a:lvl3pPr marL="1140839" indent="-228172" algn="l" defTabSz="456343" rtl="0" eaLnBrk="1" latinLnBrk="0" hangingPunct="1">
        <a:spcBef>
          <a:spcPct val="20000"/>
        </a:spcBef>
        <a:buFont typeface="Arial"/>
        <a:buChar char="•"/>
        <a:defRPr sz="2400" kern="1200">
          <a:solidFill>
            <a:schemeClr val="tx1"/>
          </a:solidFill>
          <a:latin typeface="+mn-lt"/>
          <a:ea typeface="+mn-ea"/>
          <a:cs typeface="+mn-cs"/>
        </a:defRPr>
      </a:lvl3pPr>
      <a:lvl4pPr marL="1597194" indent="-228172" algn="l" defTabSz="456343" rtl="0" eaLnBrk="1" latinLnBrk="0" hangingPunct="1">
        <a:spcBef>
          <a:spcPct val="20000"/>
        </a:spcBef>
        <a:buFont typeface="Arial"/>
        <a:buChar char="–"/>
        <a:defRPr sz="2000" kern="1200">
          <a:solidFill>
            <a:schemeClr val="tx1"/>
          </a:solidFill>
          <a:latin typeface="+mn-lt"/>
          <a:ea typeface="+mn-ea"/>
          <a:cs typeface="+mn-cs"/>
        </a:defRPr>
      </a:lvl4pPr>
      <a:lvl5pPr marL="2053524" indent="-228172" algn="l" defTabSz="456343" rtl="0" eaLnBrk="1" latinLnBrk="0" hangingPunct="1">
        <a:spcBef>
          <a:spcPct val="20000"/>
        </a:spcBef>
        <a:buFont typeface="Arial"/>
        <a:buChar char="»"/>
        <a:defRPr sz="2000" kern="1200">
          <a:solidFill>
            <a:schemeClr val="tx1"/>
          </a:solidFill>
          <a:latin typeface="+mn-lt"/>
          <a:ea typeface="+mn-ea"/>
          <a:cs typeface="+mn-cs"/>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165.xml"/><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89.xml"/></Relationships>
</file>

<file path=ppt/slides/_rels/slide10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2.xml"/><Relationship Id="rId1" Type="http://schemas.openxmlformats.org/officeDocument/2006/relationships/slideLayout" Target="../slideLayouts/slideLayout443.xml"/></Relationships>
</file>

<file path=ppt/slides/_rels/slide10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3.xml"/><Relationship Id="rId1" Type="http://schemas.openxmlformats.org/officeDocument/2006/relationships/slideLayout" Target="../slideLayouts/slideLayout443.xml"/></Relationships>
</file>

<file path=ppt/slides/_rels/slide10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4.xml"/><Relationship Id="rId1" Type="http://schemas.openxmlformats.org/officeDocument/2006/relationships/slideLayout" Target="../slideLayouts/slideLayout443.xml"/></Relationships>
</file>

<file path=ppt/slides/_rels/slide10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5.xml"/><Relationship Id="rId1" Type="http://schemas.openxmlformats.org/officeDocument/2006/relationships/slideLayout" Target="../slideLayouts/slideLayout443.xml"/></Relationships>
</file>

<file path=ppt/slides/_rels/slide10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6.xml"/><Relationship Id="rId1" Type="http://schemas.openxmlformats.org/officeDocument/2006/relationships/slideLayout" Target="../slideLayouts/slideLayout443.xml"/></Relationships>
</file>

<file path=ppt/slides/_rels/slide10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7.xml"/><Relationship Id="rId1" Type="http://schemas.openxmlformats.org/officeDocument/2006/relationships/slideLayout" Target="../slideLayouts/slideLayout443.xml"/></Relationships>
</file>

<file path=ppt/slides/_rels/slide10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8.xml"/><Relationship Id="rId1" Type="http://schemas.openxmlformats.org/officeDocument/2006/relationships/slideLayout" Target="../slideLayouts/slideLayout443.xml"/></Relationships>
</file>

<file path=ppt/slides/_rels/slide10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07.xml"/></Relationships>
</file>

<file path=ppt/slides/_rels/slide10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50.jpeg"/><Relationship Id="rId1" Type="http://schemas.openxmlformats.org/officeDocument/2006/relationships/slideLayout" Target="../slideLayouts/slideLayout319.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79.xml"/><Relationship Id="rId1" Type="http://schemas.openxmlformats.org/officeDocument/2006/relationships/slideLayout" Target="../slideLayouts/slideLayout82.xml"/><Relationship Id="rId4" Type="http://schemas.openxmlformats.org/officeDocument/2006/relationships/image" Target="../media/image10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87.xml"/></Relationships>
</file>

<file path=ppt/slides/_rels/slide11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0.xml"/><Relationship Id="rId1" Type="http://schemas.openxmlformats.org/officeDocument/2006/relationships/slideLayout" Target="../slideLayouts/slideLayout83.xml"/><Relationship Id="rId4" Type="http://schemas.openxmlformats.org/officeDocument/2006/relationships/image" Target="../media/image105.png"/></Relationships>
</file>

<file path=ppt/slides/_rels/slide11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1.xml"/><Relationship Id="rId1" Type="http://schemas.openxmlformats.org/officeDocument/2006/relationships/slideLayout" Target="../slideLayouts/slideLayout69.xml"/><Relationship Id="rId4" Type="http://schemas.openxmlformats.org/officeDocument/2006/relationships/image" Target="../media/image107.png"/></Relationships>
</file>

<file path=ppt/slides/_rels/slide112.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82.xml"/><Relationship Id="rId1" Type="http://schemas.openxmlformats.org/officeDocument/2006/relationships/slideLayout" Target="../slideLayouts/slideLayout82.xml"/><Relationship Id="rId4" Type="http://schemas.openxmlformats.org/officeDocument/2006/relationships/image" Target="../media/image109.jpg"/></Relationships>
</file>

<file path=ppt/slides/_rels/slide11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3.xml"/><Relationship Id="rId1" Type="http://schemas.openxmlformats.org/officeDocument/2006/relationships/slideLayout" Target="../slideLayouts/slideLayout69.xml"/></Relationships>
</file>

<file path=ppt/slides/_rels/slide114.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84.xml"/><Relationship Id="rId1" Type="http://schemas.openxmlformats.org/officeDocument/2006/relationships/slideLayout" Target="../slideLayouts/slideLayout82.xml"/><Relationship Id="rId4" Type="http://schemas.openxmlformats.org/officeDocument/2006/relationships/image" Target="../media/image112.jpg"/></Relationships>
</file>

<file path=ppt/slides/_rels/slide11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5.xml"/><Relationship Id="rId1" Type="http://schemas.openxmlformats.org/officeDocument/2006/relationships/slideLayout" Target="../slideLayouts/slideLayout69.xml"/></Relationships>
</file>

<file path=ppt/slides/_rels/slide11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6.xml"/><Relationship Id="rId1" Type="http://schemas.openxmlformats.org/officeDocument/2006/relationships/slideLayout" Target="../slideLayouts/slideLayout94.xml"/></Relationships>
</file>

<file path=ppt/slides/_rels/slide11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94.xml"/></Relationships>
</file>

<file path=ppt/slides/_rels/slide11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7.xml"/><Relationship Id="rId1" Type="http://schemas.openxmlformats.org/officeDocument/2006/relationships/slideLayout" Target="../slideLayouts/slideLayout374.xml"/><Relationship Id="rId4" Type="http://schemas.openxmlformats.org/officeDocument/2006/relationships/image" Target="../media/image117.emf"/></Relationships>
</file>

<file path=ppt/slides/_rels/slide119.xml.rels><?xml version="1.0" encoding="UTF-8" standalone="yes"?>
<Relationships xmlns="http://schemas.openxmlformats.org/package/2006/relationships"><Relationship Id="rId2" Type="http://schemas.openxmlformats.org/officeDocument/2006/relationships/slideLayout" Target="../slideLayouts/slideLayout133.xml"/><Relationship Id="rId1" Type="http://schemas.openxmlformats.org/officeDocument/2006/relationships/themeOverride" Target="../theme/themeOverride2.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89.xml"/></Relationships>
</file>

<file path=ppt/slides/_rels/slide12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8.xml"/><Relationship Id="rId1" Type="http://schemas.openxmlformats.org/officeDocument/2006/relationships/slideLayout" Target="../slideLayouts/slideLayout402.xml"/></Relationships>
</file>

<file path=ppt/slides/_rels/slide121.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407.xml"/></Relationships>
</file>

<file path=ppt/slides/_rels/slide122.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407.xml"/></Relationships>
</file>

<file path=ppt/slides/_rels/slide12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407.xml"/></Relationships>
</file>

<file path=ppt/slides/_rels/slide124.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407.xml"/></Relationships>
</file>

<file path=ppt/slides/_rels/slide125.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407.xml"/></Relationships>
</file>

<file path=ppt/slides/_rels/slide12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89.xml"/><Relationship Id="rId1" Type="http://schemas.openxmlformats.org/officeDocument/2006/relationships/slideLayout" Target="../slideLayouts/slideLayout348.xml"/></Relationships>
</file>

<file path=ppt/slides/_rels/slide12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0.xml"/><Relationship Id="rId1" Type="http://schemas.openxmlformats.org/officeDocument/2006/relationships/slideLayout" Target="../slideLayouts/slideLayout349.xml"/></Relationships>
</file>

<file path=ppt/slides/_rels/slide12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1.xml"/><Relationship Id="rId1" Type="http://schemas.openxmlformats.org/officeDocument/2006/relationships/slideLayout" Target="../slideLayouts/slideLayout349.xml"/></Relationships>
</file>

<file path=ppt/slides/_rels/slide12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92.xml"/><Relationship Id="rId1" Type="http://schemas.openxmlformats.org/officeDocument/2006/relationships/slideLayout" Target="../slideLayouts/slideLayout34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87.xml"/></Relationships>
</file>

<file path=ppt/slides/_rels/slide13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93.xml"/><Relationship Id="rId1" Type="http://schemas.openxmlformats.org/officeDocument/2006/relationships/slideLayout" Target="../slideLayouts/slideLayout368.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3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94.xml"/><Relationship Id="rId1" Type="http://schemas.openxmlformats.org/officeDocument/2006/relationships/slideLayout" Target="../slideLayouts/slideLayout194.xml"/><Relationship Id="rId6" Type="http://schemas.openxmlformats.org/officeDocument/2006/relationships/image" Target="../media/image76.jpeg"/><Relationship Id="rId5" Type="http://schemas.openxmlformats.org/officeDocument/2006/relationships/image" Target="../media/image36.jpeg"/><Relationship Id="rId4" Type="http://schemas.openxmlformats.org/officeDocument/2006/relationships/image" Target="../media/image130.jpeg"/></Relationships>
</file>

<file path=ppt/slides/_rels/slide13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95.xml"/><Relationship Id="rId1" Type="http://schemas.openxmlformats.org/officeDocument/2006/relationships/slideLayout" Target="../slideLayouts/slideLayout426.xml"/></Relationships>
</file>

<file path=ppt/slides/_rels/slide13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96.xml"/><Relationship Id="rId1" Type="http://schemas.openxmlformats.org/officeDocument/2006/relationships/slideLayout" Target="../slideLayouts/slideLayout426.xml"/></Relationships>
</file>

<file path=ppt/slides/_rels/slide136.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426.xml"/></Relationships>
</file>

<file path=ppt/slides/_rels/slide137.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426.xml"/></Relationships>
</file>

<file path=ppt/slides/_rels/slide13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426.xml"/></Relationships>
</file>

<file path=ppt/slides/_rels/slide13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42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13.xml"/><Relationship Id="rId1" Type="http://schemas.openxmlformats.org/officeDocument/2006/relationships/themeOverride" Target="../theme/themeOverride1.xml"/><Relationship Id="rId4" Type="http://schemas.openxmlformats.org/officeDocument/2006/relationships/image" Target="../media/image31.jpeg"/></Relationships>
</file>

<file path=ppt/slides/_rels/slide140.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426.xml"/></Relationships>
</file>

<file path=ppt/slides/_rels/slide14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426.xml"/></Relationships>
</file>

<file path=ppt/slides/_rels/slide142.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426.xml"/></Relationships>
</file>

<file path=ppt/slides/_rels/slide143.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426.xml"/></Relationships>
</file>

<file path=ppt/slides/_rels/slide144.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426.xml"/></Relationships>
</file>

<file path=ppt/slides/_rels/slide145.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426.xml"/></Relationships>
</file>

<file path=ppt/slides/_rels/slide146.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426.xml"/></Relationships>
</file>

<file path=ppt/slides/_rels/slide147.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426.xml"/></Relationships>
</file>

<file path=ppt/slides/_rels/slide148.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426.xml"/></Relationships>
</file>

<file path=ppt/slides/_rels/slide149.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426.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421.xml"/></Relationships>
</file>

<file path=ppt/slides/_rels/slide150.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426.xml"/></Relationships>
</file>

<file path=ppt/slides/_rels/slide151.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426.xml"/></Relationships>
</file>

<file path=ppt/slides/_rels/slide152.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426.xml"/></Relationships>
</file>

<file path=ppt/slides/_rels/slide15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hyperlink" Target="http://www.bigbookmedia.com" TargetMode="External"/><Relationship Id="rId1" Type="http://schemas.openxmlformats.org/officeDocument/2006/relationships/slideLayout" Target="../slideLayouts/slideLayout205.xml"/></Relationships>
</file>

<file path=ppt/slides/_rels/slide15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71.xml"/></Relationships>
</file>

<file path=ppt/slides/_rels/slide15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105.xml"/></Relationships>
</file>

<file path=ppt/slides/_rels/slide15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97.xml"/><Relationship Id="rId1" Type="http://schemas.openxmlformats.org/officeDocument/2006/relationships/slideLayout" Target="../slideLayouts/slideLayout379.xml"/></Relationships>
</file>

<file path=ppt/slides/_rels/slide15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98.xml"/><Relationship Id="rId1" Type="http://schemas.openxmlformats.org/officeDocument/2006/relationships/slideLayout" Target="../slideLayouts/slideLayout122.xml"/></Relationships>
</file>

<file path=ppt/slides/_rels/slide15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99.xml"/><Relationship Id="rId1" Type="http://schemas.openxmlformats.org/officeDocument/2006/relationships/slideLayout" Target="../slideLayouts/slideLayout117.xml"/></Relationships>
</file>

<file path=ppt/slides/_rels/slide15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00.xml"/><Relationship Id="rId1" Type="http://schemas.openxmlformats.org/officeDocument/2006/relationships/slideLayout" Target="../slideLayouts/slideLayout1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87.xml"/></Relationships>
</file>

<file path=ppt/slides/_rels/slide16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49.jpeg"/><Relationship Id="rId1" Type="http://schemas.openxmlformats.org/officeDocument/2006/relationships/slideLayout" Target="../slideLayouts/slideLayout12.xml"/><Relationship Id="rId4" Type="http://schemas.openxmlformats.org/officeDocument/2006/relationships/image" Target="../media/image76.jpeg"/></Relationships>
</file>

<file path=ppt/slides/_rels/slide16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01.xml"/><Relationship Id="rId1" Type="http://schemas.openxmlformats.org/officeDocument/2006/relationships/slideLayout" Target="../slideLayouts/slideLayout18.xml"/></Relationships>
</file>

<file path=ppt/slides/_rels/slide16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02.xml"/><Relationship Id="rId1" Type="http://schemas.openxmlformats.org/officeDocument/2006/relationships/slideLayout" Target="../slideLayouts/slideLayout18.xml"/></Relationships>
</file>

<file path=ppt/slides/_rels/slide16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03.xml"/><Relationship Id="rId1" Type="http://schemas.openxmlformats.org/officeDocument/2006/relationships/slideLayout" Target="../slideLayouts/slideLayout18.xml"/></Relationships>
</file>

<file path=ppt/slides/_rels/slide16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04.xml"/><Relationship Id="rId1" Type="http://schemas.openxmlformats.org/officeDocument/2006/relationships/slideLayout" Target="../slideLayouts/slideLayout18.xml"/></Relationships>
</file>

<file path=ppt/slides/_rels/slide16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05.xml"/><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06.xml"/><Relationship Id="rId1" Type="http://schemas.openxmlformats.org/officeDocument/2006/relationships/slideLayout" Target="../slideLayouts/slideLayout18.xml"/></Relationships>
</file>

<file path=ppt/slides/_rels/slide16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07.xml"/><Relationship Id="rId1" Type="http://schemas.openxmlformats.org/officeDocument/2006/relationships/slideLayout" Target="../slideLayouts/slideLayout18.xml"/></Relationships>
</file>

<file path=ppt/slides/_rels/slide16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08.xml"/><Relationship Id="rId1" Type="http://schemas.openxmlformats.org/officeDocument/2006/relationships/slideLayout" Target="../slideLayouts/slideLayout18.xml"/></Relationships>
</file>

<file path=ppt/slides/_rels/slide16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09.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92.xml"/></Relationships>
</file>

<file path=ppt/slides/_rels/slide17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10.xml"/><Relationship Id="rId1" Type="http://schemas.openxmlformats.org/officeDocument/2006/relationships/slideLayout" Target="../slideLayouts/slideLayout18.xml"/></Relationships>
</file>

<file path=ppt/slides/_rels/slide17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11.xml"/><Relationship Id="rId1" Type="http://schemas.openxmlformats.org/officeDocument/2006/relationships/slideLayout" Target="../slideLayouts/slideLayout18.xml"/></Relationships>
</file>

<file path=ppt/slides/_rels/slide17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12.xml"/><Relationship Id="rId1" Type="http://schemas.openxmlformats.org/officeDocument/2006/relationships/slideLayout" Target="../slideLayouts/slideLayout18.xml"/></Relationships>
</file>

<file path=ppt/slides/_rels/slide17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13.xml"/><Relationship Id="rId1" Type="http://schemas.openxmlformats.org/officeDocument/2006/relationships/slideLayout" Target="../slideLayouts/slideLayout18.xml"/></Relationships>
</file>

<file path=ppt/slides/_rels/slide174.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14.xml"/><Relationship Id="rId1" Type="http://schemas.openxmlformats.org/officeDocument/2006/relationships/slideLayout" Target="../slideLayouts/slideLayout18.xml"/></Relationships>
</file>

<file path=ppt/slides/_rels/slide175.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15.xml"/><Relationship Id="rId1" Type="http://schemas.openxmlformats.org/officeDocument/2006/relationships/slideLayout" Target="../slideLayouts/slideLayout18.xml"/></Relationships>
</file>

<file path=ppt/slides/_rels/slide17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71.xml"/></Relationships>
</file>

<file path=ppt/slides/_rels/slide17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64.jpeg"/><Relationship Id="rId1" Type="http://schemas.openxmlformats.org/officeDocument/2006/relationships/slideLayout" Target="../slideLayouts/slideLayout116.xml"/><Relationship Id="rId4" Type="http://schemas.openxmlformats.org/officeDocument/2006/relationships/image" Target="../media/image59.jpeg"/></Relationships>
</file>

<file path=ppt/slides/_rels/slide178.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16.xml"/><Relationship Id="rId1" Type="http://schemas.openxmlformats.org/officeDocument/2006/relationships/slideLayout" Target="../slideLayouts/slideLayout122.xml"/></Relationships>
</file>

<file path=ppt/slides/_rels/slide179.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17.xml"/><Relationship Id="rId1" Type="http://schemas.openxmlformats.org/officeDocument/2006/relationships/slideLayout" Target="../slideLayouts/slideLayout1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92.xml"/></Relationships>
</file>

<file path=ppt/slides/_rels/slide180.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18.xml"/><Relationship Id="rId1" Type="http://schemas.openxmlformats.org/officeDocument/2006/relationships/slideLayout" Target="../slideLayouts/slideLayout122.xml"/></Relationships>
</file>

<file path=ppt/slides/_rels/slide181.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19.xml"/><Relationship Id="rId1" Type="http://schemas.openxmlformats.org/officeDocument/2006/relationships/slideLayout" Target="../slideLayouts/slideLayout122.xml"/></Relationships>
</file>

<file path=ppt/slides/_rels/slide182.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20.xml"/><Relationship Id="rId1" Type="http://schemas.openxmlformats.org/officeDocument/2006/relationships/slideLayout" Target="../slideLayouts/slideLayout122.xml"/></Relationships>
</file>

<file path=ppt/slides/_rels/slide183.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21.xml"/><Relationship Id="rId1" Type="http://schemas.openxmlformats.org/officeDocument/2006/relationships/slideLayout" Target="../slideLayouts/slideLayout122.xml"/></Relationships>
</file>

<file path=ppt/slides/_rels/slide184.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22.xml"/><Relationship Id="rId1" Type="http://schemas.openxmlformats.org/officeDocument/2006/relationships/slideLayout" Target="../slideLayouts/slideLayout122.xml"/></Relationships>
</file>

<file path=ppt/slides/_rels/slide185.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23.xml"/><Relationship Id="rId1" Type="http://schemas.openxmlformats.org/officeDocument/2006/relationships/slideLayout" Target="../slideLayouts/slideLayout122.xml"/></Relationships>
</file>

<file path=ppt/slides/_rels/slide186.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24.xml"/><Relationship Id="rId1" Type="http://schemas.openxmlformats.org/officeDocument/2006/relationships/slideLayout" Target="../slideLayouts/slideLayout122.xml"/></Relationships>
</file>

<file path=ppt/slides/_rels/slide187.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25.xml"/><Relationship Id="rId1" Type="http://schemas.openxmlformats.org/officeDocument/2006/relationships/slideLayout" Target="../slideLayouts/slideLayout122.xml"/></Relationships>
</file>

<file path=ppt/slides/_rels/slide188.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26.xml"/><Relationship Id="rId1" Type="http://schemas.openxmlformats.org/officeDocument/2006/relationships/slideLayout" Target="../slideLayouts/slideLayout122.xml"/></Relationships>
</file>

<file path=ppt/slides/_rels/slide189.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27.xml"/><Relationship Id="rId1" Type="http://schemas.openxmlformats.org/officeDocument/2006/relationships/slideLayout" Target="../slideLayouts/slideLayout1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87.xml"/></Relationships>
</file>

<file path=ppt/slides/_rels/slide190.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28.xml"/><Relationship Id="rId1" Type="http://schemas.openxmlformats.org/officeDocument/2006/relationships/slideLayout" Target="../slideLayouts/slideLayout122.xml"/></Relationships>
</file>

<file path=ppt/slides/_rels/slide191.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29.xml"/><Relationship Id="rId1" Type="http://schemas.openxmlformats.org/officeDocument/2006/relationships/slideLayout" Target="../slideLayouts/slideLayout122.xml"/></Relationships>
</file>

<file path=ppt/slides/_rels/slide192.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30.xml"/><Relationship Id="rId1" Type="http://schemas.openxmlformats.org/officeDocument/2006/relationships/slideLayout" Target="../slideLayouts/slideLayout122.xml"/></Relationships>
</file>

<file path=ppt/slides/_rels/slide193.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31.xml"/><Relationship Id="rId1" Type="http://schemas.openxmlformats.org/officeDocument/2006/relationships/slideLayout" Target="../slideLayouts/slideLayout122.xml"/></Relationships>
</file>

<file path=ppt/slides/_rels/slide194.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32.xml"/><Relationship Id="rId1" Type="http://schemas.openxmlformats.org/officeDocument/2006/relationships/slideLayout" Target="../slideLayouts/slideLayout122.xml"/></Relationships>
</file>

<file path=ppt/slides/_rels/slide195.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33.xml"/><Relationship Id="rId1" Type="http://schemas.openxmlformats.org/officeDocument/2006/relationships/slideLayout" Target="../slideLayouts/slideLayout122.xml"/></Relationships>
</file>

<file path=ppt/slides/_rels/slide196.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34.xml"/><Relationship Id="rId1" Type="http://schemas.openxmlformats.org/officeDocument/2006/relationships/slideLayout" Target="../slideLayouts/slideLayout122.xml"/></Relationships>
</file>

<file path=ppt/slides/_rels/slide197.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35.xml"/><Relationship Id="rId1" Type="http://schemas.openxmlformats.org/officeDocument/2006/relationships/slideLayout" Target="../slideLayouts/slideLayout122.xml"/></Relationships>
</file>

<file path=ppt/slides/_rels/slide19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71.xml"/></Relationships>
</file>

<file path=ppt/slides/_rels/slide19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50.jpeg"/><Relationship Id="rId1" Type="http://schemas.openxmlformats.org/officeDocument/2006/relationships/slideLayout" Target="../slideLayouts/slideLayout149.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89.xml"/></Relationships>
</file>

<file path=ppt/slides/_rels/slide20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36.xml"/><Relationship Id="rId1" Type="http://schemas.openxmlformats.org/officeDocument/2006/relationships/slideLayout" Target="../slideLayouts/slideLayout24.xml"/></Relationships>
</file>

<file path=ppt/slides/_rels/slide201.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4.xml"/></Relationships>
</file>

<file path=ppt/slides/_rels/slide202.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194.xml"/><Relationship Id="rId5" Type="http://schemas.openxmlformats.org/officeDocument/2006/relationships/image" Target="../media/image76.jpeg"/><Relationship Id="rId4" Type="http://schemas.openxmlformats.org/officeDocument/2006/relationships/image" Target="../media/image36.jpeg"/></Relationships>
</file>

<file path=ppt/slides/_rels/slide203.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194.xml"/></Relationships>
</file>

<file path=ppt/slides/_rels/slide204.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194.xml"/></Relationships>
</file>

<file path=ppt/slides/_rels/slide205.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194.xml"/></Relationships>
</file>

<file path=ppt/slides/_rels/slide206.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194.xml"/></Relationships>
</file>

<file path=ppt/slides/_rels/slide207.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194.xml"/></Relationships>
</file>

<file path=ppt/slides/_rels/slide208.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194.xml"/></Relationships>
</file>

<file path=ppt/slides/_rels/slide209.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19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89.xml"/></Relationships>
</file>

<file path=ppt/slides/_rels/slide210.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194.xml"/></Relationships>
</file>

<file path=ppt/slides/_rels/slide211.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194.xml"/></Relationships>
</file>

<file path=ppt/slides/_rels/slide212.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194.xml"/></Relationships>
</file>

<file path=ppt/slides/_rels/slide21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hyperlink" Target="http://www.bigbookmedia.com" TargetMode="External"/><Relationship Id="rId1" Type="http://schemas.openxmlformats.org/officeDocument/2006/relationships/slideLayout" Target="../slideLayouts/slideLayout216.xml"/></Relationships>
</file>

<file path=ppt/slides/_rels/slide21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71.xml"/></Relationships>
</file>

<file path=ppt/slides/_rels/slide2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97.jpeg"/><Relationship Id="rId1" Type="http://schemas.openxmlformats.org/officeDocument/2006/relationships/slideLayout" Target="../slideLayouts/slideLayout183.xml"/><Relationship Id="rId4" Type="http://schemas.openxmlformats.org/officeDocument/2006/relationships/image" Target="../media/image76.jpeg"/></Relationships>
</file>

<file path=ppt/slides/_rels/slide216.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37.xml"/><Relationship Id="rId1" Type="http://schemas.openxmlformats.org/officeDocument/2006/relationships/slideLayout" Target="../slideLayouts/slideLayout189.xml"/></Relationships>
</file>

<file path=ppt/slides/_rels/slide217.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38.xml"/><Relationship Id="rId1" Type="http://schemas.openxmlformats.org/officeDocument/2006/relationships/slideLayout" Target="../slideLayouts/slideLayout189.xml"/></Relationships>
</file>

<file path=ppt/slides/_rels/slide218.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39.xml"/><Relationship Id="rId1" Type="http://schemas.openxmlformats.org/officeDocument/2006/relationships/slideLayout" Target="../slideLayouts/slideLayout189.xml"/></Relationships>
</file>

<file path=ppt/slides/_rels/slide219.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40.xml"/><Relationship Id="rId1" Type="http://schemas.openxmlformats.org/officeDocument/2006/relationships/slideLayout" Target="../slideLayouts/slideLayout18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91.xml"/></Relationships>
</file>

<file path=ppt/slides/_rels/slide220.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41.xml"/><Relationship Id="rId1" Type="http://schemas.openxmlformats.org/officeDocument/2006/relationships/slideLayout" Target="../slideLayouts/slideLayout189.xml"/></Relationships>
</file>

<file path=ppt/slides/_rels/slide221.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42.xml"/><Relationship Id="rId1" Type="http://schemas.openxmlformats.org/officeDocument/2006/relationships/slideLayout" Target="../slideLayouts/slideLayout189.xml"/></Relationships>
</file>

<file path=ppt/slides/_rels/slide222.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43.xml"/><Relationship Id="rId1" Type="http://schemas.openxmlformats.org/officeDocument/2006/relationships/slideLayout" Target="../slideLayouts/slideLayout189.xml"/></Relationships>
</file>

<file path=ppt/slides/_rels/slide223.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44.xml"/><Relationship Id="rId1" Type="http://schemas.openxmlformats.org/officeDocument/2006/relationships/slideLayout" Target="../slideLayouts/slideLayout189.xml"/></Relationships>
</file>

<file path=ppt/slides/_rels/slide22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71.xml"/></Relationships>
</file>

<file path=ppt/slides/_rels/slide22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50.jpeg"/><Relationship Id="rId1" Type="http://schemas.openxmlformats.org/officeDocument/2006/relationships/slideLayout" Target="../slideLayouts/slideLayout183.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2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05.jpeg"/><Relationship Id="rId1" Type="http://schemas.openxmlformats.org/officeDocument/2006/relationships/slideLayout" Target="../slideLayouts/slideLayout227.xml"/><Relationship Id="rId4" Type="http://schemas.openxmlformats.org/officeDocument/2006/relationships/image" Target="../media/image76.jpeg"/></Relationships>
</file>

<file path=ppt/slides/_rels/slide228.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45.xml"/><Relationship Id="rId1" Type="http://schemas.openxmlformats.org/officeDocument/2006/relationships/slideLayout" Target="../slideLayouts/slideLayout233.xml"/></Relationships>
</file>

<file path=ppt/slides/_rels/slide229.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46.xml"/><Relationship Id="rId1" Type="http://schemas.openxmlformats.org/officeDocument/2006/relationships/slideLayout" Target="../slideLayouts/slideLayout23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87.xml"/></Relationships>
</file>

<file path=ppt/slides/_rels/slide230.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47.xml"/><Relationship Id="rId1" Type="http://schemas.openxmlformats.org/officeDocument/2006/relationships/slideLayout" Target="../slideLayouts/slideLayout233.xml"/></Relationships>
</file>

<file path=ppt/slides/_rels/slide231.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48.xml"/><Relationship Id="rId1" Type="http://schemas.openxmlformats.org/officeDocument/2006/relationships/slideLayout" Target="../slideLayouts/slideLayout233.xml"/></Relationships>
</file>

<file path=ppt/slides/_rels/slide232.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49.xml"/><Relationship Id="rId1" Type="http://schemas.openxmlformats.org/officeDocument/2006/relationships/slideLayout" Target="../slideLayouts/slideLayout233.xml"/></Relationships>
</file>

<file path=ppt/slides/_rels/slide233.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50.xml"/><Relationship Id="rId1" Type="http://schemas.openxmlformats.org/officeDocument/2006/relationships/slideLayout" Target="../slideLayouts/slideLayout233.xml"/></Relationships>
</file>

<file path=ppt/slides/_rels/slide234.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51.xml"/><Relationship Id="rId1" Type="http://schemas.openxmlformats.org/officeDocument/2006/relationships/slideLayout" Target="../slideLayouts/slideLayout233.xml"/></Relationships>
</file>

<file path=ppt/slides/_rels/slide235.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52.xml"/><Relationship Id="rId1" Type="http://schemas.openxmlformats.org/officeDocument/2006/relationships/slideLayout" Target="../slideLayouts/slideLayout233.xml"/></Relationships>
</file>

<file path=ppt/slides/_rels/slide236.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53.xml"/><Relationship Id="rId1" Type="http://schemas.openxmlformats.org/officeDocument/2006/relationships/slideLayout" Target="../slideLayouts/slideLayout233.xml"/></Relationships>
</file>

<file path=ppt/slides/_rels/slide237.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54.xml"/><Relationship Id="rId1" Type="http://schemas.openxmlformats.org/officeDocument/2006/relationships/slideLayout" Target="../slideLayouts/slideLayout233.xml"/></Relationships>
</file>

<file path=ppt/slides/_rels/slide238.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55.xml"/><Relationship Id="rId1" Type="http://schemas.openxmlformats.org/officeDocument/2006/relationships/slideLayout" Target="../slideLayouts/slideLayout233.xml"/></Relationships>
</file>

<file path=ppt/slides/_rels/slide239.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156.xml"/><Relationship Id="rId1" Type="http://schemas.openxmlformats.org/officeDocument/2006/relationships/slideLayout" Target="../slideLayouts/slideLayout23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240.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157.xml"/><Relationship Id="rId1" Type="http://schemas.openxmlformats.org/officeDocument/2006/relationships/slideLayout" Target="../slideLayouts/slideLayout233.xml"/></Relationships>
</file>

<file path=ppt/slides/_rels/slide241.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158.xml"/><Relationship Id="rId1" Type="http://schemas.openxmlformats.org/officeDocument/2006/relationships/slideLayout" Target="../slideLayouts/slideLayout233.xml"/></Relationships>
</file>

<file path=ppt/slides/_rels/slide242.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59.xml"/><Relationship Id="rId1" Type="http://schemas.openxmlformats.org/officeDocument/2006/relationships/slideLayout" Target="../slideLayouts/slideLayout233.xml"/></Relationships>
</file>

<file path=ppt/slides/_rels/slide243.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60.xml"/><Relationship Id="rId1" Type="http://schemas.openxmlformats.org/officeDocument/2006/relationships/slideLayout" Target="../slideLayouts/slideLayout233.xml"/></Relationships>
</file>

<file path=ppt/slides/_rels/slide24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27.xml"/></Relationships>
</file>

<file path=ppt/slides/_rels/slide24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50.jpeg"/><Relationship Id="rId1" Type="http://schemas.openxmlformats.org/officeDocument/2006/relationships/slideLayout" Target="../slideLayouts/slideLayout183.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22.jpeg"/><Relationship Id="rId1" Type="http://schemas.openxmlformats.org/officeDocument/2006/relationships/slideLayout" Target="../slideLayouts/slideLayout183.xml"/><Relationship Id="rId4" Type="http://schemas.openxmlformats.org/officeDocument/2006/relationships/image" Target="../media/image76.jpeg"/></Relationships>
</file>

<file path=ppt/slides/_rels/slide247.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61.xml"/><Relationship Id="rId1" Type="http://schemas.openxmlformats.org/officeDocument/2006/relationships/slideLayout" Target="../slideLayouts/slideLayout189.xml"/></Relationships>
</file>

<file path=ppt/slides/_rels/slide248.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62.xml"/><Relationship Id="rId1" Type="http://schemas.openxmlformats.org/officeDocument/2006/relationships/slideLayout" Target="../slideLayouts/slideLayout189.xml"/></Relationships>
</file>

<file path=ppt/slides/_rels/slide249.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63.xml"/><Relationship Id="rId1" Type="http://schemas.openxmlformats.org/officeDocument/2006/relationships/slideLayout" Target="../slideLayouts/slideLayout189.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402.xml"/></Relationships>
</file>

<file path=ppt/slides/_rels/slide250.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64.xml"/><Relationship Id="rId1" Type="http://schemas.openxmlformats.org/officeDocument/2006/relationships/slideLayout" Target="../slideLayouts/slideLayout189.xml"/></Relationships>
</file>

<file path=ppt/slides/_rels/slide251.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65.xml"/><Relationship Id="rId1" Type="http://schemas.openxmlformats.org/officeDocument/2006/relationships/slideLayout" Target="../slideLayouts/slideLayout189.xml"/></Relationships>
</file>

<file path=ppt/slides/_rels/slide252.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66.xml"/><Relationship Id="rId1" Type="http://schemas.openxmlformats.org/officeDocument/2006/relationships/slideLayout" Target="../slideLayouts/slideLayout189.xml"/></Relationships>
</file>

<file path=ppt/slides/_rels/slide253.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67.xml"/><Relationship Id="rId1" Type="http://schemas.openxmlformats.org/officeDocument/2006/relationships/slideLayout" Target="../slideLayouts/slideLayout189.xml"/></Relationships>
</file>

<file path=ppt/slides/_rels/slide254.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68.xml"/><Relationship Id="rId1" Type="http://schemas.openxmlformats.org/officeDocument/2006/relationships/slideLayout" Target="../slideLayouts/slideLayout189.xml"/></Relationships>
</file>

<file path=ppt/slides/_rels/slide255.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69.xml"/><Relationship Id="rId1" Type="http://schemas.openxmlformats.org/officeDocument/2006/relationships/slideLayout" Target="../slideLayouts/slideLayout189.xml"/></Relationships>
</file>

<file path=ppt/slides/_rels/slide256.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70.xml"/><Relationship Id="rId1" Type="http://schemas.openxmlformats.org/officeDocument/2006/relationships/slideLayout" Target="../slideLayouts/slideLayout189.xml"/></Relationships>
</file>

<file path=ppt/slides/_rels/slide257.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71.xml"/><Relationship Id="rId1" Type="http://schemas.openxmlformats.org/officeDocument/2006/relationships/slideLayout" Target="../slideLayouts/slideLayout189.xml"/></Relationships>
</file>

<file path=ppt/slides/_rels/slide258.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172.xml"/><Relationship Id="rId1" Type="http://schemas.openxmlformats.org/officeDocument/2006/relationships/slideLayout" Target="../slideLayouts/slideLayout189.xml"/></Relationships>
</file>

<file path=ppt/slides/_rels/slide259.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173.xml"/><Relationship Id="rId1" Type="http://schemas.openxmlformats.org/officeDocument/2006/relationships/slideLayout" Target="../slideLayouts/slideLayout189.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448.xml"/><Relationship Id="rId5" Type="http://schemas.openxmlformats.org/officeDocument/2006/relationships/image" Target="../media/image37.jpeg"/><Relationship Id="rId4" Type="http://schemas.openxmlformats.org/officeDocument/2006/relationships/image" Target="../media/image36.jpeg"/></Relationships>
</file>

<file path=ppt/slides/_rels/slide260.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174.xml"/><Relationship Id="rId1" Type="http://schemas.openxmlformats.org/officeDocument/2006/relationships/slideLayout" Target="../slideLayouts/slideLayout189.xml"/></Relationships>
</file>

<file path=ppt/slides/_rels/slide261.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175.xml"/><Relationship Id="rId1" Type="http://schemas.openxmlformats.org/officeDocument/2006/relationships/slideLayout" Target="../slideLayouts/slideLayout189.xml"/></Relationships>
</file>

<file path=ppt/slides/_rels/slide262.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76.xml"/><Relationship Id="rId1" Type="http://schemas.openxmlformats.org/officeDocument/2006/relationships/slideLayout" Target="../slideLayouts/slideLayout189.xml"/></Relationships>
</file>

<file path=ppt/slides/_rels/slide263.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177.xml"/><Relationship Id="rId1" Type="http://schemas.openxmlformats.org/officeDocument/2006/relationships/slideLayout" Target="../slideLayouts/slideLayout189.xml"/></Relationships>
</file>

<file path=ppt/slides/_rels/slide264.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78.xml"/><Relationship Id="rId1" Type="http://schemas.openxmlformats.org/officeDocument/2006/relationships/slideLayout" Target="../slideLayouts/slideLayout189.xml"/></Relationships>
</file>

<file path=ppt/slides/_rels/slide26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83.xml"/></Relationships>
</file>

<file path=ppt/slides/_rels/slide266.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50.jpeg"/><Relationship Id="rId1" Type="http://schemas.openxmlformats.org/officeDocument/2006/relationships/slideLayout" Target="../slideLayouts/slideLayout183.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6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79.xml"/><Relationship Id="rId1" Type="http://schemas.openxmlformats.org/officeDocument/2006/relationships/slideLayout" Target="../slideLayouts/slideLayout283.xml"/></Relationships>
</file>

<file path=ppt/slides/_rels/slide26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0.xml"/><Relationship Id="rId1" Type="http://schemas.openxmlformats.org/officeDocument/2006/relationships/slideLayout" Target="../slideLayouts/slideLayout283.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83.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466.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27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39.jpeg"/><Relationship Id="rId1" Type="http://schemas.openxmlformats.org/officeDocument/2006/relationships/slideLayout" Target="../slideLayouts/slideLayout238.xml"/><Relationship Id="rId4" Type="http://schemas.openxmlformats.org/officeDocument/2006/relationships/image" Target="../media/image76.jpeg"/></Relationships>
</file>

<file path=ppt/slides/_rels/slide272.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182.xml"/><Relationship Id="rId1" Type="http://schemas.openxmlformats.org/officeDocument/2006/relationships/slideLayout" Target="../slideLayouts/slideLayout244.xml"/></Relationships>
</file>

<file path=ppt/slides/_rels/slide273.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183.xml"/><Relationship Id="rId1" Type="http://schemas.openxmlformats.org/officeDocument/2006/relationships/slideLayout" Target="../slideLayouts/slideLayout244.xml"/></Relationships>
</file>

<file path=ppt/slides/_rels/slide274.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84.xml"/><Relationship Id="rId1" Type="http://schemas.openxmlformats.org/officeDocument/2006/relationships/slideLayout" Target="../slideLayouts/slideLayout244.xml"/></Relationships>
</file>

<file path=ppt/slides/_rels/slide275.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85.xml"/><Relationship Id="rId1" Type="http://schemas.openxmlformats.org/officeDocument/2006/relationships/slideLayout" Target="../slideLayouts/slideLayout244.xml"/></Relationships>
</file>

<file path=ppt/slides/_rels/slide276.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186.xml"/><Relationship Id="rId1" Type="http://schemas.openxmlformats.org/officeDocument/2006/relationships/slideLayout" Target="../slideLayouts/slideLayout244.xml"/></Relationships>
</file>

<file path=ppt/slides/_rels/slide277.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187.xml"/><Relationship Id="rId1" Type="http://schemas.openxmlformats.org/officeDocument/2006/relationships/slideLayout" Target="../slideLayouts/slideLayout244.xml"/></Relationships>
</file>

<file path=ppt/slides/_rels/slide278.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188.xml"/><Relationship Id="rId1" Type="http://schemas.openxmlformats.org/officeDocument/2006/relationships/slideLayout" Target="../slideLayouts/slideLayout244.xml"/></Relationships>
</file>

<file path=ppt/slides/_rels/slide279.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189.xml"/><Relationship Id="rId1" Type="http://schemas.openxmlformats.org/officeDocument/2006/relationships/slideLayout" Target="../slideLayouts/slideLayout244.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466.xml"/></Relationships>
</file>

<file path=ppt/slides/_rels/slide280.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190.xml"/><Relationship Id="rId1" Type="http://schemas.openxmlformats.org/officeDocument/2006/relationships/slideLayout" Target="../slideLayouts/slideLayout244.xml"/></Relationships>
</file>

<file path=ppt/slides/_rels/slide281.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191.xml"/><Relationship Id="rId1" Type="http://schemas.openxmlformats.org/officeDocument/2006/relationships/slideLayout" Target="../slideLayouts/slideLayout244.xml"/></Relationships>
</file>

<file path=ppt/slides/_rels/slide282.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192.xml"/><Relationship Id="rId1" Type="http://schemas.openxmlformats.org/officeDocument/2006/relationships/slideLayout" Target="../slideLayouts/slideLayout244.xml"/></Relationships>
</file>

<file path=ppt/slides/_rels/slide283.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193.xml"/><Relationship Id="rId1" Type="http://schemas.openxmlformats.org/officeDocument/2006/relationships/slideLayout" Target="../slideLayouts/slideLayout244.xml"/></Relationships>
</file>

<file path=ppt/slides/_rels/slide284.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194.xml"/><Relationship Id="rId1" Type="http://schemas.openxmlformats.org/officeDocument/2006/relationships/slideLayout" Target="../slideLayouts/slideLayout244.xml"/></Relationships>
</file>

<file path=ppt/slides/_rels/slide285.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195.xml"/><Relationship Id="rId1" Type="http://schemas.openxmlformats.org/officeDocument/2006/relationships/slideLayout" Target="../slideLayouts/slideLayout244.xml"/></Relationships>
</file>

<file path=ppt/slides/_rels/slide286.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196.xml"/><Relationship Id="rId1" Type="http://schemas.openxmlformats.org/officeDocument/2006/relationships/slideLayout" Target="../slideLayouts/slideLayout244.xml"/></Relationships>
</file>

<file path=ppt/slides/_rels/slide287.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197.xml"/><Relationship Id="rId1" Type="http://schemas.openxmlformats.org/officeDocument/2006/relationships/slideLayout" Target="../slideLayouts/slideLayout244.xml"/></Relationships>
</file>

<file path=ppt/slides/_rels/slide288.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198.xml"/><Relationship Id="rId1" Type="http://schemas.openxmlformats.org/officeDocument/2006/relationships/slideLayout" Target="../slideLayouts/slideLayout244.xml"/></Relationships>
</file>

<file path=ppt/slides/_rels/slide289.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199.xml"/><Relationship Id="rId1" Type="http://schemas.openxmlformats.org/officeDocument/2006/relationships/slideLayout" Target="../slideLayouts/slideLayout244.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466.xml"/></Relationships>
</file>

<file path=ppt/slides/_rels/slide29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38.xml"/></Relationships>
</file>

<file path=ppt/slides/_rels/slide29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50.jpeg"/><Relationship Id="rId1" Type="http://schemas.openxmlformats.org/officeDocument/2006/relationships/slideLayout" Target="../slideLayouts/slideLayout183.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92.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24.xml"/></Relationships>
</file>

<file path=ppt/slides/_rels/slide293.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200.xml"/><Relationship Id="rId1" Type="http://schemas.openxmlformats.org/officeDocument/2006/relationships/slideLayout" Target="../slideLayouts/slideLayout277.xml"/></Relationships>
</file>

<file path=ppt/slides/_rels/slide294.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201.xml"/><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202.xml"/><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203.xml"/><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204.xml"/><Relationship Id="rId1" Type="http://schemas.openxmlformats.org/officeDocument/2006/relationships/slideLayout" Target="../slideLayouts/slideLayout283.xml"/></Relationships>
</file>

<file path=ppt/slides/_rels/slide29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5.xml"/><Relationship Id="rId1" Type="http://schemas.openxmlformats.org/officeDocument/2006/relationships/slideLayout" Target="../slideLayouts/slideLayout283.xml"/></Relationships>
</file>

<file path=ppt/slides/_rels/slide299.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206.xml"/><Relationship Id="rId1" Type="http://schemas.openxmlformats.org/officeDocument/2006/relationships/slideLayout" Target="../slideLayouts/slideLayout283.xml"/></Relationships>
</file>

<file path=ppt/slides/_rels/slide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40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233.xml"/></Relationships>
</file>

<file path=ppt/slides/_rels/slide30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07.xml"/><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208.xml"/><Relationship Id="rId1" Type="http://schemas.openxmlformats.org/officeDocument/2006/relationships/slideLayout" Target="../slideLayouts/slideLayout283.xml"/></Relationships>
</file>

<file path=ppt/slides/_rels/slide302.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209.xml"/><Relationship Id="rId1" Type="http://schemas.openxmlformats.org/officeDocument/2006/relationships/slideLayout" Target="../slideLayouts/slideLayout283.xml"/></Relationships>
</file>

<file path=ppt/slides/_rels/slide303.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210.xml"/><Relationship Id="rId1" Type="http://schemas.openxmlformats.org/officeDocument/2006/relationships/slideLayout" Target="../slideLayouts/slideLayout283.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305.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211.xml"/><Relationship Id="rId1" Type="http://schemas.openxmlformats.org/officeDocument/2006/relationships/slideLayout" Target="../slideLayouts/slideLayout127.xml"/><Relationship Id="rId4" Type="http://schemas.openxmlformats.org/officeDocument/2006/relationships/image" Target="../media/image267.png"/></Relationships>
</file>

<file path=ppt/slides/_rels/slide306.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212.xml"/><Relationship Id="rId1" Type="http://schemas.openxmlformats.org/officeDocument/2006/relationships/slideLayout" Target="../slideLayouts/slideLayout346.xml"/></Relationships>
</file>

<file path=ppt/slides/_rels/slide307.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346.xml"/></Relationships>
</file>

<file path=ppt/slides/_rels/slide308.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346.xml"/></Relationships>
</file>

<file path=ppt/slides/_rels/slide309.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346.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233.xml"/></Relationships>
</file>

<file path=ppt/slides/_rels/slide310.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346.xml"/></Relationships>
</file>

<file path=ppt/slides/_rels/slide311.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346.xml"/></Relationships>
</file>

<file path=ppt/slides/_rels/slide312.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346.xml"/></Relationships>
</file>

<file path=ppt/slides/_rels/slide313.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346.xml"/></Relationships>
</file>

<file path=ppt/slides/_rels/slide314.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346.xml"/></Relationships>
</file>

<file path=ppt/slides/_rels/slide315.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62.xml"/></Relationships>
</file>

<file path=ppt/slides/_rels/slide316.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214.xml"/><Relationship Id="rId1" Type="http://schemas.openxmlformats.org/officeDocument/2006/relationships/slideLayout" Target="../slideLayouts/slideLayout45.xml"/><Relationship Id="rId4" Type="http://schemas.openxmlformats.org/officeDocument/2006/relationships/image" Target="../media/image271.png"/></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233.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233.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233.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233.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33.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233.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233.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233.xml"/></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389.xml"/></Relationships>
</file>

<file path=ppt/slides/_rels/slide40.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50.jpeg"/><Relationship Id="rId1" Type="http://schemas.openxmlformats.org/officeDocument/2006/relationships/slideLayout" Target="../slideLayouts/slideLayout250.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177.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eg"/><Relationship Id="rId1" Type="http://schemas.openxmlformats.org/officeDocument/2006/relationships/slideLayout" Target="../slideLayouts/slideLayout297.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eg"/><Relationship Id="rId1" Type="http://schemas.openxmlformats.org/officeDocument/2006/relationships/slideLayout" Target="../slideLayouts/slideLayout297.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eg"/><Relationship Id="rId1" Type="http://schemas.openxmlformats.org/officeDocument/2006/relationships/slideLayout" Target="../slideLayouts/slideLayout297.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eg"/><Relationship Id="rId1" Type="http://schemas.openxmlformats.org/officeDocument/2006/relationships/slideLayout" Target="../slideLayouts/slideLayout297.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283.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28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8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90.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58.jpeg"/><Relationship Id="rId1" Type="http://schemas.openxmlformats.org/officeDocument/2006/relationships/slideLayout" Target="../slideLayouts/slideLayout171.xml"/><Relationship Id="rId4" Type="http://schemas.openxmlformats.org/officeDocument/2006/relationships/image" Target="../media/image59.jpeg"/></Relationships>
</file>

<file path=ppt/slides/_rels/slide5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177.xml"/></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177.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17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87.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7.xml"/><Relationship Id="rId1" Type="http://schemas.openxmlformats.org/officeDocument/2006/relationships/slideLayout" Target="../slideLayouts/slideLayout177.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8.xml"/><Relationship Id="rId1" Type="http://schemas.openxmlformats.org/officeDocument/2006/relationships/slideLayout" Target="../slideLayouts/slideLayout177.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9.xml"/><Relationship Id="rId1" Type="http://schemas.openxmlformats.org/officeDocument/2006/relationships/slideLayout" Target="../slideLayouts/slideLayout177.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0.xml"/><Relationship Id="rId1" Type="http://schemas.openxmlformats.org/officeDocument/2006/relationships/slideLayout" Target="../slideLayouts/slideLayout177.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1.xml"/><Relationship Id="rId1" Type="http://schemas.openxmlformats.org/officeDocument/2006/relationships/slideLayout" Target="../slideLayouts/slideLayout177.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2.xml"/><Relationship Id="rId1" Type="http://schemas.openxmlformats.org/officeDocument/2006/relationships/slideLayout" Target="../slideLayouts/slideLayout177.xml"/></Relationships>
</file>

<file path=ppt/slides/_rels/slide6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3.xml"/><Relationship Id="rId1" Type="http://schemas.openxmlformats.org/officeDocument/2006/relationships/slideLayout" Target="../slideLayouts/slideLayout177.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4.xml"/><Relationship Id="rId1" Type="http://schemas.openxmlformats.org/officeDocument/2006/relationships/slideLayout" Target="../slideLayouts/slideLayout177.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5.xml"/><Relationship Id="rId1" Type="http://schemas.openxmlformats.org/officeDocument/2006/relationships/slideLayout" Target="../slideLayouts/slideLayout177.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6.xml"/><Relationship Id="rId1" Type="http://schemas.openxmlformats.org/officeDocument/2006/relationships/slideLayout" Target="../slideLayouts/slideLayout177.xml"/></Relationships>
</file>

<file path=ppt/slides/_rels/slide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88.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7.xml"/><Relationship Id="rId1" Type="http://schemas.openxmlformats.org/officeDocument/2006/relationships/slideLayout" Target="../slideLayouts/slideLayout177.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8.xml"/><Relationship Id="rId1" Type="http://schemas.openxmlformats.org/officeDocument/2006/relationships/slideLayout" Target="../slideLayouts/slideLayout177.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9.xml"/><Relationship Id="rId1" Type="http://schemas.openxmlformats.org/officeDocument/2006/relationships/slideLayout" Target="../slideLayouts/slideLayout177.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0.xml"/><Relationship Id="rId1" Type="http://schemas.openxmlformats.org/officeDocument/2006/relationships/slideLayout" Target="../slideLayouts/slideLayout177.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1.xml"/><Relationship Id="rId1" Type="http://schemas.openxmlformats.org/officeDocument/2006/relationships/slideLayout" Target="../slideLayouts/slideLayout177.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2.xml"/><Relationship Id="rId1" Type="http://schemas.openxmlformats.org/officeDocument/2006/relationships/slideLayout" Target="../slideLayouts/slideLayout177.xml"/></Relationships>
</file>

<file path=ppt/slides/_rels/slide7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71.xml"/></Relationships>
</file>

<file path=ppt/slides/_rels/slide77.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50.jpeg"/><Relationship Id="rId1" Type="http://schemas.openxmlformats.org/officeDocument/2006/relationships/slideLayout" Target="../slideLayouts/slideLayout183.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77.jpeg"/><Relationship Id="rId1" Type="http://schemas.openxmlformats.org/officeDocument/2006/relationships/slideLayout" Target="../slideLayouts/slideLayout171.xml"/><Relationship Id="rId4" Type="http://schemas.openxmlformats.org/officeDocument/2006/relationships/image" Target="../media/image76.jpeg"/></Relationships>
</file>

<file path=ppt/slides/_rels/slide7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3.xml"/><Relationship Id="rId1" Type="http://schemas.openxmlformats.org/officeDocument/2006/relationships/slideLayout" Target="../slideLayouts/slideLayout17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87.xml"/></Relationships>
</file>

<file path=ppt/slides/_rels/slide8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4.xml"/><Relationship Id="rId1" Type="http://schemas.openxmlformats.org/officeDocument/2006/relationships/slideLayout" Target="../slideLayouts/slideLayout177.xml"/></Relationships>
</file>

<file path=ppt/slides/_rels/slide8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5.xml"/><Relationship Id="rId1" Type="http://schemas.openxmlformats.org/officeDocument/2006/relationships/slideLayout" Target="../slideLayouts/slideLayout177.xml"/></Relationships>
</file>

<file path=ppt/slides/_rels/slide8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6.xml"/><Relationship Id="rId1" Type="http://schemas.openxmlformats.org/officeDocument/2006/relationships/slideLayout" Target="../slideLayouts/slideLayout177.xml"/></Relationships>
</file>

<file path=ppt/slides/_rels/slide8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7.xml"/><Relationship Id="rId1" Type="http://schemas.openxmlformats.org/officeDocument/2006/relationships/slideLayout" Target="../slideLayouts/slideLayout177.xml"/></Relationships>
</file>

<file path=ppt/slides/_rels/slide8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8.xml"/><Relationship Id="rId1" Type="http://schemas.openxmlformats.org/officeDocument/2006/relationships/slideLayout" Target="../slideLayouts/slideLayout177.xml"/></Relationships>
</file>

<file path=ppt/slides/_rels/slide8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9.xml"/><Relationship Id="rId1" Type="http://schemas.openxmlformats.org/officeDocument/2006/relationships/slideLayout" Target="../slideLayouts/slideLayout177.xml"/></Relationships>
</file>

<file path=ppt/slides/_rels/slide8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0.xml"/><Relationship Id="rId1" Type="http://schemas.openxmlformats.org/officeDocument/2006/relationships/slideLayout" Target="../slideLayouts/slideLayout177.xml"/></Relationships>
</file>

<file path=ppt/slides/_rels/slide8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1.xml"/><Relationship Id="rId1" Type="http://schemas.openxmlformats.org/officeDocument/2006/relationships/slideLayout" Target="../slideLayouts/slideLayout177.xml"/></Relationships>
</file>

<file path=ppt/slides/_rels/slide8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2.xml"/><Relationship Id="rId1" Type="http://schemas.openxmlformats.org/officeDocument/2006/relationships/slideLayout" Target="../slideLayouts/slideLayout177.xml"/></Relationships>
</file>

<file path=ppt/slides/_rels/slide8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3.xml"/><Relationship Id="rId1" Type="http://schemas.openxmlformats.org/officeDocument/2006/relationships/slideLayout" Target="../slideLayouts/slideLayout177.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390.xml"/></Relationships>
</file>

<file path=ppt/slides/_rels/slide9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4.xml"/><Relationship Id="rId1" Type="http://schemas.openxmlformats.org/officeDocument/2006/relationships/slideLayout" Target="../slideLayouts/slideLayout177.xml"/></Relationships>
</file>

<file path=ppt/slides/_rels/slide9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5.xml"/><Relationship Id="rId1" Type="http://schemas.openxmlformats.org/officeDocument/2006/relationships/slideLayout" Target="../slideLayouts/slideLayout177.xml"/></Relationships>
</file>

<file path=ppt/slides/_rels/slide9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6.xml"/><Relationship Id="rId1" Type="http://schemas.openxmlformats.org/officeDocument/2006/relationships/slideLayout" Target="../slideLayouts/slideLayout177.xml"/></Relationships>
</file>

<file path=ppt/slides/_rels/slide9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7.xml"/><Relationship Id="rId1" Type="http://schemas.openxmlformats.org/officeDocument/2006/relationships/slideLayout" Target="../slideLayouts/slideLayout177.xml"/></Relationships>
</file>

<file path=ppt/slides/_rels/slide9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8.xml"/><Relationship Id="rId1" Type="http://schemas.openxmlformats.org/officeDocument/2006/relationships/slideLayout" Target="../slideLayouts/slideLayout177.xml"/></Relationships>
</file>

<file path=ppt/slides/_rels/slide9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71.xml"/></Relationships>
</file>

<file path=ppt/slides/_rels/slide9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95.jpeg"/><Relationship Id="rId1" Type="http://schemas.openxmlformats.org/officeDocument/2006/relationships/slideLayout" Target="../slideLayouts/slideLayout307.xml"/><Relationship Id="rId4" Type="http://schemas.openxmlformats.org/officeDocument/2006/relationships/image" Target="../media/image59.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aphicFrame>
        <p:nvGraphicFramePr>
          <p:cNvPr id="233474"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Photo Editor Photo" r:id="rId3" imgW="4877223" imgH="3657917" progId="">
                  <p:embed/>
                </p:oleObj>
              </mc:Choice>
              <mc:Fallback>
                <p:oleObj name="Photo Editor Photo" r:id="rId3" imgW="4877223" imgH="3657917"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5842" name="Rectangle 2"/>
          <p:cNvSpPr>
            <a:spLocks noGrp="1" noChangeArrowheads="1"/>
          </p:cNvSpPr>
          <p:nvPr>
            <p:ph type="title"/>
          </p:nvPr>
        </p:nvSpPr>
        <p:spPr>
          <a:xfrm>
            <a:off x="685800" y="152400"/>
            <a:ext cx="7772400" cy="1143000"/>
          </a:xfrm>
          <a:effectLst>
            <a:outerShdw blurRad="63500" dist="107763" dir="2700000" algn="ctr" rotWithShape="0">
              <a:srgbClr val="000000">
                <a:alpha val="74998"/>
              </a:srgbClr>
            </a:outerShdw>
          </a:effectLst>
        </p:spPr>
        <p:txBody>
          <a:bodyPr/>
          <a:lstStyle/>
          <a:p>
            <a:pPr eaLnBrk="1" hangingPunct="1">
              <a:defRPr/>
            </a:pPr>
            <a:r>
              <a:rPr lang="en-US" sz="8000" dirty="0">
                <a:latin typeface="Arial" charset="0"/>
                <a:ea typeface="ＭＳ Ｐゴシック" charset="0"/>
                <a:cs typeface="ＭＳ Ｐゴシック" charset="0"/>
              </a:rPr>
              <a:t>Mark 9–16</a:t>
            </a:r>
            <a:endParaRPr lang="en-US" sz="8000" dirty="0">
              <a:effectLst>
                <a:outerShdw blurRad="38100" dist="38100" dir="2700000" algn="tl">
                  <a:srgbClr val="FFFFFF"/>
                </a:outerShdw>
              </a:effectLst>
              <a:latin typeface="Arial" charset="0"/>
              <a:ea typeface="ＭＳ Ｐゴシック" charset="0"/>
              <a:cs typeface="ＭＳ Ｐゴシック" charset="0"/>
            </a:endParaRPr>
          </a:p>
        </p:txBody>
      </p:sp>
      <p:sp>
        <p:nvSpPr>
          <p:cNvPr id="7" name="Rectangle 6">
            <a:extLst>
              <a:ext uri="{FF2B5EF4-FFF2-40B4-BE49-F238E27FC236}">
                <a16:creationId xmlns:a16="http://schemas.microsoft.com/office/drawing/2014/main" id="{606D2396-3FF4-5FF9-0907-92D84C25EB7D}"/>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Jordan Evangelical Theological Seminary • BibleStudyDownloads.org</a:t>
            </a:r>
          </a:p>
        </p:txBody>
      </p:sp>
    </p:spTree>
    <p:extLst>
      <p:ext uri="{BB962C8B-B14F-4D97-AF65-F5344CB8AC3E}">
        <p14:creationId xmlns:p14="http://schemas.microsoft.com/office/powerpoint/2010/main" val="4200144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lose up of binoculars on a table looking at sunset">
            <a:extLst>
              <a:ext uri="{FF2B5EF4-FFF2-40B4-BE49-F238E27FC236}">
                <a16:creationId xmlns:a16="http://schemas.microsoft.com/office/drawing/2014/main" id="{D7A32994-5BFE-453A-B742-B7858F64A8E7}"/>
              </a:ext>
            </a:extLst>
          </p:cNvPr>
          <p:cNvPicPr>
            <a:picLocks noChangeAspect="1"/>
          </p:cNvPicPr>
          <p:nvPr/>
        </p:nvPicPr>
        <p:blipFill rotWithShape="1">
          <a:blip r:embed="rId2"/>
          <a:srcRect l="30587" r="21238" b="2"/>
          <a:stretch/>
        </p:blipFill>
        <p:spPr>
          <a:xfrm>
            <a:off x="1" y="-2"/>
            <a:ext cx="4081394"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10" name="TextBox 9">
            <a:extLst>
              <a:ext uri="{FF2B5EF4-FFF2-40B4-BE49-F238E27FC236}">
                <a16:creationId xmlns:a16="http://schemas.microsoft.com/office/drawing/2014/main" id="{5891B4F3-F013-46A7-AE40-0DCE413CE1AD}"/>
              </a:ext>
            </a:extLst>
          </p:cNvPr>
          <p:cNvSpPr txBox="1"/>
          <p:nvPr/>
        </p:nvSpPr>
        <p:spPr>
          <a:xfrm>
            <a:off x="3444915" y="-2008"/>
            <a:ext cx="5699085" cy="5693866"/>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uLnTx/>
                <a:uFillTx/>
                <a:latin typeface="system-ui"/>
                <a:ea typeface="+mn-ea"/>
                <a:cs typeface="+mn-cs"/>
              </a:rPr>
              <a:t>12 </a:t>
            </a:r>
            <a:r>
              <a:rPr kumimoji="0" lang="en-US" sz="2800" b="0" i="0" u="none" strike="noStrike" kern="1200" cap="none" spc="0" normalizeH="0" baseline="0" noProof="0" dirty="0">
                <a:ln>
                  <a:noFill/>
                </a:ln>
                <a:solidFill>
                  <a:prstClr val="white"/>
                </a:solidFill>
                <a:effectLst/>
                <a:uLnTx/>
                <a:uFillTx/>
                <a:latin typeface="system-ui"/>
                <a:ea typeface="+mn-ea"/>
                <a:cs typeface="+mn-cs"/>
              </a:rPr>
              <a:t>Then I turned to see the voice that was speaking to me, and on turning</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ystem-ui"/>
                <a:ea typeface="+mn-ea"/>
                <a:cs typeface="+mn-cs"/>
              </a:rPr>
              <a:t> I saw seven golden lampstands,</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ystem-ui"/>
                <a:ea typeface="+mn-ea"/>
                <a:cs typeface="+mn-cs"/>
              </a:rPr>
              <a:t> </a:t>
            </a:r>
            <a:r>
              <a:rPr kumimoji="0" lang="en-US" sz="2800" b="1" i="0" u="none" strike="noStrike" kern="1200" cap="none" spc="0" normalizeH="0" baseline="30000" noProof="0" dirty="0">
                <a:ln>
                  <a:noFill/>
                </a:ln>
                <a:solidFill>
                  <a:prstClr val="white"/>
                </a:solidFill>
                <a:effectLst/>
                <a:uLnTx/>
                <a:uFillTx/>
                <a:latin typeface="system-ui"/>
                <a:ea typeface="+mn-ea"/>
                <a:cs typeface="+mn-cs"/>
              </a:rPr>
              <a:t>13 </a:t>
            </a:r>
            <a:r>
              <a:rPr kumimoji="0" lang="en-US" sz="2800" b="0" i="0" u="none" strike="noStrike" kern="1200" cap="none" spc="0" normalizeH="0" baseline="0" noProof="0" dirty="0">
                <a:ln>
                  <a:noFill/>
                </a:ln>
                <a:solidFill>
                  <a:prstClr val="white"/>
                </a:solidFill>
                <a:effectLst/>
                <a:uLnTx/>
                <a:uFillTx/>
                <a:latin typeface="system-ui"/>
                <a:ea typeface="+mn-ea"/>
                <a:cs typeface="+mn-cs"/>
              </a:rPr>
              <a:t>and in the midst of the lampstands one like a son of man, clothed with a long robe and with a golden sash around</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ystem-ui"/>
                <a:ea typeface="+mn-ea"/>
                <a:cs typeface="+mn-cs"/>
              </a:rPr>
              <a:t> his chest. </a:t>
            </a:r>
            <a:r>
              <a:rPr kumimoji="0" lang="en-US" sz="2800" b="1" i="0" u="none" strike="noStrike" kern="1200" cap="none" spc="0" normalizeH="0" baseline="30000" noProof="0" dirty="0">
                <a:ln>
                  <a:noFill/>
                </a:ln>
                <a:solidFill>
                  <a:prstClr val="white"/>
                </a:solidFill>
                <a:effectLst/>
                <a:uLnTx/>
                <a:uFillTx/>
                <a:latin typeface="system-ui"/>
                <a:ea typeface="+mn-ea"/>
                <a:cs typeface="+mn-cs"/>
              </a:rPr>
              <a:t>14 </a:t>
            </a:r>
            <a:r>
              <a:rPr kumimoji="0" lang="en-US" sz="2800" b="0" i="0" u="none" strike="noStrike" kern="1200" cap="none" spc="0" normalizeH="0" baseline="0" noProof="0" dirty="0">
                <a:ln>
                  <a:noFill/>
                </a:ln>
                <a:solidFill>
                  <a:prstClr val="white"/>
                </a:solidFill>
                <a:effectLst/>
                <a:uLnTx/>
                <a:uFillTx/>
                <a:latin typeface="system-ui"/>
                <a:ea typeface="+mn-ea"/>
                <a:cs typeface="+mn-cs"/>
              </a:rPr>
              <a:t>The hairs of his head were white, like white wool, like snow. His eyes were like a flame of fire, </a:t>
            </a:r>
            <a:r>
              <a:rPr kumimoji="0" lang="en-US" sz="2800" b="1" i="0" u="none" strike="noStrike" kern="1200" cap="none" spc="0" normalizeH="0" baseline="30000" noProof="0" dirty="0">
                <a:ln>
                  <a:noFill/>
                </a:ln>
                <a:solidFill>
                  <a:prstClr val="white"/>
                </a:solidFill>
                <a:effectLst/>
                <a:uLnTx/>
                <a:uFillTx/>
                <a:latin typeface="system-ui"/>
                <a:ea typeface="+mn-ea"/>
                <a:cs typeface="+mn-cs"/>
              </a:rPr>
              <a:t>15 </a:t>
            </a:r>
            <a:r>
              <a:rPr kumimoji="0" lang="en-US" sz="2800" b="0" i="0" u="none" strike="noStrike" kern="1200" cap="none" spc="0" normalizeH="0" baseline="0" noProof="0" dirty="0">
                <a:ln>
                  <a:noFill/>
                </a:ln>
                <a:solidFill>
                  <a:prstClr val="white"/>
                </a:solidFill>
                <a:effectLst/>
                <a:uLnTx/>
                <a:uFillTx/>
                <a:latin typeface="system-ui"/>
                <a:ea typeface="+mn-ea"/>
                <a:cs typeface="+mn-cs"/>
              </a:rPr>
              <a:t>his feet were like burnished bronze, refined in a furnace, and his voice was like the roar of many waters</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44414B9-013F-4EA9-BB59-D90A5F5F19C1}"/>
              </a:ext>
            </a:extLst>
          </p:cNvPr>
          <p:cNvSpPr txBox="1"/>
          <p:nvPr/>
        </p:nvSpPr>
        <p:spPr>
          <a:xfrm>
            <a:off x="2" y="5548726"/>
            <a:ext cx="9143998" cy="138499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uLnTx/>
                <a:uFillTx/>
                <a:latin typeface="system-ui"/>
                <a:ea typeface="+mn-ea"/>
                <a:cs typeface="+mn-cs"/>
              </a:rPr>
              <a:t>                                                      16 </a:t>
            </a:r>
            <a:r>
              <a:rPr kumimoji="0" lang="en-US" sz="2800" b="0" i="0" u="none" strike="noStrike" kern="1200" cap="none" spc="0" normalizeH="0" baseline="0" noProof="0" dirty="0">
                <a:ln>
                  <a:noFill/>
                </a:ln>
                <a:solidFill>
                  <a:prstClr val="white"/>
                </a:solidFill>
                <a:effectLst/>
                <a:uLnTx/>
                <a:uFillTx/>
                <a:latin typeface="system-ui"/>
                <a:ea typeface="+mn-ea"/>
                <a:cs typeface="+mn-cs"/>
              </a:rPr>
              <a:t>In his right hand he held seven stars,  from his mouth came a sharp two-edged sword, and his face was like the sun shining in full strength.</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6F50D40-0E36-8D4D-9ED1-BAEB04F01EFA}"/>
              </a:ext>
            </a:extLst>
          </p:cNvPr>
          <p:cNvSpPr txBox="1"/>
          <p:nvPr/>
        </p:nvSpPr>
        <p:spPr>
          <a:xfrm>
            <a:off x="24821" y="-2008"/>
            <a:ext cx="3420093"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system-ui"/>
                <a:ea typeface="+mn-ea"/>
                <a:cs typeface="+mn-cs"/>
              </a:rPr>
              <a:t>Revelation 1</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62172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35E2A246-D15B-E42C-F87F-DFEB118843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CEED9229-C1AE-B258-B677-895AE5C3F2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56002A93-3FC1-816B-B3BD-B0F68C4045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E9368470-E8F9-E515-3F3A-110E0D842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17FD47F0-49D0-D9EB-BC36-259BE94D9F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28E23095-167E-91D5-AAB9-25D8A369DB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75262D25-50D5-40DB-08F2-5933C1B693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71004393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412867114"/>
      </p:ext>
    </p:extLst>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8423" y="-1679215"/>
            <a:ext cx="7772400" cy="1470025"/>
          </a:xfrm>
        </p:spPr>
        <p:txBody>
          <a:bodyPr/>
          <a:lstStyle/>
          <a:p>
            <a:r>
              <a:rPr lang="en-US" dirty="0"/>
              <a:t>Palm Sunday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 y="0"/>
            <a:ext cx="9127520" cy="6858000"/>
          </a:xfrm>
          <a:prstGeom prst="rect">
            <a:avLst/>
          </a:prstGeom>
        </p:spPr>
      </p:pic>
      <p:sp>
        <p:nvSpPr>
          <p:cNvPr id="11" name="TextBox 10"/>
          <p:cNvSpPr txBox="1"/>
          <p:nvPr/>
        </p:nvSpPr>
        <p:spPr>
          <a:xfrm>
            <a:off x="380657" y="1096626"/>
            <a:ext cx="4248472" cy="1569660"/>
          </a:xfrm>
          <a:prstGeom prst="rect">
            <a:avLst/>
          </a:prstGeom>
          <a:noFill/>
        </p:spPr>
        <p:txBody>
          <a:bodyPr wrap="square" rtlCol="0">
            <a:spAutoFit/>
          </a:bodyPr>
          <a:lstStyle/>
          <a:p>
            <a:r>
              <a:rPr lang="en-US" altLang="zh-CN" sz="9600" b="1" i="1" dirty="0">
                <a:solidFill>
                  <a:schemeClr val="bg1"/>
                </a:solidFill>
                <a:effectLst>
                  <a:outerShdw blurRad="50800" dist="38100" dir="18900000" algn="bl" rotWithShape="0">
                    <a:prstClr val="black">
                      <a:alpha val="88000"/>
                    </a:prstClr>
                  </a:outerShdw>
                </a:effectLst>
                <a:latin typeface="Arial" panose="020B0604020202020204" pitchFamily="34" charset="0"/>
                <a:ea typeface="KaiTi" panose="02010609060101010101" pitchFamily="49" charset="-122"/>
                <a:cs typeface="Arial" panose="020B0604020202020204" pitchFamily="34" charset="0"/>
              </a:rPr>
              <a:t>Palm</a:t>
            </a:r>
            <a:endParaRPr lang="en-SG" sz="115900" b="1" i="1" dirty="0">
              <a:solidFill>
                <a:schemeClr val="bg1"/>
              </a:solidFill>
              <a:effectLst>
                <a:outerShdw blurRad="50800" dist="38100" dir="18900000" algn="bl" rotWithShape="0">
                  <a:prstClr val="black">
                    <a:alpha val="88000"/>
                  </a:prstClr>
                </a:outerShdw>
              </a:effectLst>
              <a:latin typeface="Arial" panose="020B0604020202020204" pitchFamily="34" charset="0"/>
              <a:ea typeface="KaiTi" panose="02010609060101010101" pitchFamily="49" charset="-122"/>
              <a:cs typeface="Arial" panose="020B0604020202020204" pitchFamily="34"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493911" y="1070994"/>
            <a:ext cx="1800199" cy="478802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29908" y="1251013"/>
            <a:ext cx="1800199" cy="442798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961967" y="1539041"/>
            <a:ext cx="864093" cy="478802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54452" y="1539042"/>
            <a:ext cx="864093" cy="4788026"/>
          </a:xfrm>
          <a:prstGeom prst="rect">
            <a:avLst/>
          </a:prstGeom>
        </p:spPr>
      </p:pic>
      <p:sp>
        <p:nvSpPr>
          <p:cNvPr id="16" name="Rectangle 15"/>
          <p:cNvSpPr/>
          <p:nvPr/>
        </p:nvSpPr>
        <p:spPr>
          <a:xfrm>
            <a:off x="20618" y="2533981"/>
            <a:ext cx="8670716" cy="1862048"/>
          </a:xfrm>
          <a:prstGeom prst="rect">
            <a:avLst/>
          </a:prstGeom>
          <a:noFill/>
        </p:spPr>
        <p:txBody>
          <a:bodyPr wrap="square" rtlCol="0">
            <a:spAutoFit/>
          </a:bodyPr>
          <a:lstStyle/>
          <a:p>
            <a:pPr algn="ctr"/>
            <a:r>
              <a:rPr lang="en-US" altLang="zh-CN" sz="11500" b="1" dirty="0">
                <a:solidFill>
                  <a:srgbClr val="007800"/>
                </a:solidFill>
                <a:latin typeface="Times New Roman" panose="02020603050405020304" pitchFamily="18" charset="0"/>
                <a:ea typeface="KaiTi" panose="02010609060101010101" pitchFamily="49" charset="-122"/>
                <a:cs typeface="Times New Roman" panose="02020603050405020304" pitchFamily="18" charset="0"/>
              </a:rPr>
              <a:t>SUNDAY</a:t>
            </a:r>
            <a:endParaRPr lang="en-SG" sz="11500" b="1" dirty="0">
              <a:solidFill>
                <a:srgbClr val="007800"/>
              </a:solidFill>
              <a:latin typeface="Times New Roman" panose="02020603050405020304" pitchFamily="18" charset="0"/>
              <a:ea typeface="KaiT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412800418"/>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35394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2 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after six days Jesus took with him Peter and James and John, and led them up a high mountain by themselves.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he was transfigured before them,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3 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his clothes became radiant, intensely white, as no one on earth could bleach them.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4 </a:t>
            </a:r>
            <a:r>
              <a:rPr kumimoji="0" lang="en-US" sz="3200" b="0" i="0" u="none" strike="noStrike" kern="1200" cap="none" spc="0" normalizeH="0" baseline="0" noProof="0" dirty="0">
                <a:ln>
                  <a:noFill/>
                </a:ln>
                <a:solidFill>
                  <a:srgbClr val="000000"/>
                </a:solidFill>
                <a:effectLst/>
                <a:highlight>
                  <a:srgbClr val="FFFF00"/>
                </a:highlight>
                <a:uLnTx/>
                <a:uFillTx/>
                <a:latin typeface="system-ui"/>
                <a:ea typeface="+mn-ea"/>
                <a:cs typeface="+mn-cs"/>
              </a:rPr>
              <a:t>And there appeared to them Elijah with Moses, and they were talking with Jesus. </a:t>
            </a:r>
          </a:p>
        </p:txBody>
      </p:sp>
    </p:spTree>
    <p:extLst>
      <p:ext uri="{BB962C8B-B14F-4D97-AF65-F5344CB8AC3E}">
        <p14:creationId xmlns:p14="http://schemas.microsoft.com/office/powerpoint/2010/main" val="207726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0" y="-1245512"/>
            <a:ext cx="6858000" cy="914400"/>
          </a:xfrm>
        </p:spPr>
        <p:txBody>
          <a:bodyPr/>
          <a:lstStyle/>
          <a:p>
            <a:r>
              <a:rPr lang="en-US" dirty="0">
                <a:latin typeface="Calibri" charset="0"/>
              </a:rPr>
              <a:t>Palm Sunday</a:t>
            </a:r>
          </a:p>
        </p:txBody>
      </p:sp>
      <p:pic>
        <p:nvPicPr>
          <p:cNvPr id="2" name="Picture 1" descr="Palm Sunday-Palm Branch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 y="845076"/>
            <a:ext cx="4271369" cy="5582383"/>
          </a:xfrm>
          <a:prstGeom prst="rect">
            <a:avLst/>
          </a:prstGeom>
        </p:spPr>
      </p:pic>
      <p:pic>
        <p:nvPicPr>
          <p:cNvPr id="3" name="Picture 2"/>
          <p:cNvPicPr>
            <a:picLocks noChangeAspect="1"/>
          </p:cNvPicPr>
          <p:nvPr/>
        </p:nvPicPr>
        <p:blipFill>
          <a:blip r:embed="rId4"/>
          <a:stretch>
            <a:fillRect/>
          </a:stretch>
        </p:blipFill>
        <p:spPr>
          <a:xfrm>
            <a:off x="3578055" y="2080473"/>
            <a:ext cx="5565983" cy="4116021"/>
          </a:xfrm>
          <a:prstGeom prst="rect">
            <a:avLst/>
          </a:prstGeom>
        </p:spPr>
      </p:pic>
    </p:spTree>
    <p:extLst>
      <p:ext uri="{BB962C8B-B14F-4D97-AF65-F5344CB8AC3E}">
        <p14:creationId xmlns:p14="http://schemas.microsoft.com/office/powerpoint/2010/main" val="4272196190"/>
      </p:ext>
    </p:extLst>
  </p:cSld>
  <p:clrMapOvr>
    <a:masterClrMapping/>
  </p:clrMapOvr>
  <p:transition spd="slow">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83764" y="5696156"/>
            <a:ext cx="3160236" cy="1161843"/>
          </a:xfrm>
          <a:prstGeom prst="rect">
            <a:avLst/>
          </a:prstGeom>
        </p:spPr>
      </p:pic>
      <p:sp>
        <p:nvSpPr>
          <p:cNvPr id="900098" name="Rectangle 2"/>
          <p:cNvSpPr>
            <a:spLocks noGrp="1" noChangeArrowheads="1"/>
          </p:cNvSpPr>
          <p:nvPr>
            <p:ph type="ctrTitle"/>
          </p:nvPr>
        </p:nvSpPr>
        <p:spPr>
          <a:xfrm>
            <a:off x="0" y="4724438"/>
            <a:ext cx="9144000" cy="2016125"/>
          </a:xfrm>
          <a:effectLst>
            <a:outerShdw blurRad="63500" dist="35921" dir="2700000" algn="ctr" rotWithShape="0">
              <a:schemeClr val="tx2">
                <a:alpha val="74998"/>
              </a:schemeClr>
            </a:outerShdw>
          </a:effectLst>
        </p:spPr>
        <p:txBody>
          <a:bodyPr/>
          <a:lstStyle/>
          <a:p>
            <a:pPr>
              <a:defRPr/>
            </a:pPr>
            <a:r>
              <a:rPr lang="en-US" sz="6000" b="1" i="1" dirty="0">
                <a:effectLst>
                  <a:glow rad="127000">
                    <a:schemeClr val="tx1"/>
                  </a:glow>
                </a:effectLst>
                <a:latin typeface="Arial" charset="0"/>
                <a:ea typeface="ＭＳ Ｐゴシック" charset="0"/>
                <a:cs typeface="ＭＳ Ｐゴシック" charset="0"/>
              </a:rPr>
              <a:t>Palms to Cross</a:t>
            </a:r>
          </a:p>
        </p:txBody>
      </p:sp>
    </p:spTree>
    <p:extLst>
      <p:ext uri="{BB962C8B-B14F-4D97-AF65-F5344CB8AC3E}">
        <p14:creationId xmlns:p14="http://schemas.microsoft.com/office/powerpoint/2010/main" val="86459728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f_triumphant_0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468219"/>
            <a:ext cx="9144000" cy="6858000"/>
          </a:xfrm>
          <a:prstGeom prst="rect">
            <a:avLst/>
          </a:prstGeom>
        </p:spPr>
      </p:pic>
      <p:sp>
        <p:nvSpPr>
          <p:cNvPr id="2" name="Title 1"/>
          <p:cNvSpPr>
            <a:spLocks noGrp="1"/>
          </p:cNvSpPr>
          <p:nvPr>
            <p:ph type="ctrTitle"/>
          </p:nvPr>
        </p:nvSpPr>
        <p:spPr>
          <a:xfrm>
            <a:off x="670823" y="-1924388"/>
            <a:ext cx="7772400" cy="1000676"/>
          </a:xfrm>
          <a:solidFill>
            <a:srgbClr val="800000"/>
          </a:solidFill>
        </p:spPr>
        <p:txBody>
          <a:bodyPr/>
          <a:lstStyle/>
          <a:p>
            <a:r>
              <a:rPr lang="en-US" dirty="0">
                <a:solidFill>
                  <a:schemeClr val="bg1"/>
                </a:solidFill>
                <a:latin typeface="Capitals"/>
                <a:cs typeface="Capitals"/>
              </a:rPr>
              <a:t>Triumphant Entry</a:t>
            </a:r>
          </a:p>
        </p:txBody>
      </p:sp>
      <p:pic>
        <p:nvPicPr>
          <p:cNvPr id="3" name="Picture 2" descr="sf_triumphant_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tle 1"/>
          <p:cNvSpPr txBox="1">
            <a:spLocks/>
          </p:cNvSpPr>
          <p:nvPr/>
        </p:nvSpPr>
        <p:spPr bwMode="auto">
          <a:xfrm>
            <a:off x="670823" y="-962199"/>
            <a:ext cx="7772400" cy="1000676"/>
          </a:xfrm>
          <a:prstGeom prst="rect">
            <a:avLst/>
          </a:prstGeom>
          <a:noFill/>
          <a:ln>
            <a:noFill/>
          </a:ln>
          <a:extLs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343"/>
            <a:r>
              <a:rPr lang="en-US" dirty="0">
                <a:solidFill>
                  <a:srgbClr val="800000"/>
                </a:solidFill>
                <a:latin typeface="Capitals"/>
                <a:cs typeface="Capitals"/>
              </a:rPr>
              <a:t>Matthew 21:9</a:t>
            </a:r>
          </a:p>
        </p:txBody>
      </p:sp>
    </p:spTree>
    <p:extLst>
      <p:ext uri="{BB962C8B-B14F-4D97-AF65-F5344CB8AC3E}">
        <p14:creationId xmlns:p14="http://schemas.microsoft.com/office/powerpoint/2010/main" val="3613463704"/>
      </p:ext>
    </p:extLst>
  </p:cSld>
  <p:clrMapOvr>
    <a:masterClrMapping/>
  </p:clrMapOvr>
  <p:transition spd="slow">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8"/>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Triumphal Entry</a:t>
            </a:r>
          </a:p>
        </p:txBody>
      </p:sp>
      <p:pic>
        <p:nvPicPr>
          <p:cNvPr id="2" name="Picture 1"/>
          <p:cNvPicPr>
            <a:picLocks noChangeAspect="1"/>
          </p:cNvPicPr>
          <p:nvPr/>
        </p:nvPicPr>
        <p:blipFill>
          <a:blip r:embed="rId3"/>
          <a:stretch>
            <a:fillRect/>
          </a:stretch>
        </p:blipFill>
        <p:spPr>
          <a:xfrm>
            <a:off x="39347" y="0"/>
            <a:ext cx="9172304" cy="4608893"/>
          </a:xfrm>
          <a:prstGeom prst="rect">
            <a:avLst/>
          </a:prstGeom>
        </p:spPr>
      </p:pic>
    </p:spTree>
    <p:extLst>
      <p:ext uri="{BB962C8B-B14F-4D97-AF65-F5344CB8AC3E}">
        <p14:creationId xmlns:p14="http://schemas.microsoft.com/office/powerpoint/2010/main" val="157674114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f_triumphant_0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175232"/>
            <a:ext cx="9144000" cy="6858000"/>
          </a:xfrm>
          <a:prstGeom prst="rect">
            <a:avLst/>
          </a:prstGeom>
        </p:spPr>
      </p:pic>
      <p:sp>
        <p:nvSpPr>
          <p:cNvPr id="2" name="Title 1"/>
          <p:cNvSpPr>
            <a:spLocks noGrp="1"/>
          </p:cNvSpPr>
          <p:nvPr>
            <p:ph type="ctrTitle"/>
          </p:nvPr>
        </p:nvSpPr>
        <p:spPr>
          <a:xfrm>
            <a:off x="670823" y="-1924388"/>
            <a:ext cx="7772400" cy="1000676"/>
          </a:xfrm>
          <a:solidFill>
            <a:srgbClr val="800000"/>
          </a:solidFill>
        </p:spPr>
        <p:txBody>
          <a:bodyPr/>
          <a:lstStyle/>
          <a:p>
            <a:r>
              <a:rPr lang="en-US" dirty="0">
                <a:solidFill>
                  <a:schemeClr val="bg1"/>
                </a:solidFill>
                <a:latin typeface="Capitals"/>
                <a:cs typeface="Capitals"/>
              </a:rPr>
              <a:t>Triumphant Entry</a:t>
            </a:r>
          </a:p>
        </p:txBody>
      </p:sp>
      <p:sp>
        <p:nvSpPr>
          <p:cNvPr id="6" name="Title 1"/>
          <p:cNvSpPr txBox="1">
            <a:spLocks/>
          </p:cNvSpPr>
          <p:nvPr/>
        </p:nvSpPr>
        <p:spPr bwMode="auto">
          <a:xfrm>
            <a:off x="670823" y="-962199"/>
            <a:ext cx="7772400" cy="1000676"/>
          </a:xfrm>
          <a:prstGeom prst="rect">
            <a:avLst/>
          </a:prstGeom>
          <a:noFill/>
          <a:ln>
            <a:noFill/>
          </a:ln>
          <a:extLs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343"/>
            <a:r>
              <a:rPr lang="en-US" dirty="0">
                <a:solidFill>
                  <a:srgbClr val="800000"/>
                </a:solidFill>
                <a:latin typeface="Capitals"/>
                <a:cs typeface="Capitals"/>
              </a:rPr>
              <a:t>Matthew 21:9</a:t>
            </a:r>
          </a:p>
        </p:txBody>
      </p:sp>
      <p:pic>
        <p:nvPicPr>
          <p:cNvPr id="5" name="Picture 4" descr="sf_triumphant_07.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10603104"/>
      </p:ext>
    </p:extLst>
  </p:cSld>
  <p:clrMapOvr>
    <a:masterClrMapping/>
  </p:clrMapOvr>
  <p:transition spd="slow">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38"/>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Palms to Palms</a:t>
            </a:r>
          </a:p>
        </p:txBody>
      </p:sp>
    </p:spTree>
    <p:extLst>
      <p:ext uri="{BB962C8B-B14F-4D97-AF65-F5344CB8AC3E}">
        <p14:creationId xmlns:p14="http://schemas.microsoft.com/office/powerpoint/2010/main" val="214905527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1379" y="16004"/>
            <a:ext cx="9122659" cy="6841995"/>
          </a:xfrm>
          <a:prstGeom prst="rect">
            <a:avLst/>
          </a:prstGeom>
        </p:spPr>
      </p:pic>
      <p:sp>
        <p:nvSpPr>
          <p:cNvPr id="2" name="Title 1"/>
          <p:cNvSpPr>
            <a:spLocks noGrp="1"/>
          </p:cNvSpPr>
          <p:nvPr>
            <p:ph type="title"/>
          </p:nvPr>
        </p:nvSpPr>
        <p:spPr/>
        <p:txBody>
          <a:bodyPr>
            <a:normAutofit fontScale="90000"/>
          </a:bodyPr>
          <a:lstStyle/>
          <a:p>
            <a:pPr rtl="0" eaLnBrk="1" latinLnBrk="0" hangingPunct="1"/>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What</a:t>
            </a:r>
            <a:r>
              <a:rPr lang="uk-UA"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a:t>
            </a:r>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s so good about Good Friday?</a:t>
            </a:r>
            <a:endParaRPr lang="en-US" dirty="0"/>
          </a:p>
        </p:txBody>
      </p:sp>
    </p:spTree>
    <p:extLst>
      <p:ext uri="{BB962C8B-B14F-4D97-AF65-F5344CB8AC3E}">
        <p14:creationId xmlns:p14="http://schemas.microsoft.com/office/powerpoint/2010/main" val="15274081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fontScale="90000"/>
          </a:bodyPr>
          <a:lstStyle/>
          <a:p>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How is Christ</a:t>
            </a:r>
            <a:r>
              <a:rPr lang="uk-UA"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a:t>
            </a:r>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s death better than any </a:t>
            </a:r>
            <a:r>
              <a:rPr lang="en-US" sz="6600" dirty="0">
                <a:solidFill>
                  <a:srgbClr val="FFFF00"/>
                </a:solidFill>
                <a:effectLst>
                  <a:glow rad="190500">
                    <a:srgbClr val="000000">
                      <a:alpha val="75000"/>
                    </a:srgbClr>
                  </a:glow>
                  <a:outerShdw blurRad="50800" dist="38100" dir="2700000" algn="tl" rotWithShape="0">
                    <a:srgbClr val="000000">
                      <a:alpha val="43000"/>
                    </a:srgbClr>
                  </a:outerShdw>
                </a:effectLst>
                <a:ea typeface="+mn-ea"/>
                <a:cs typeface="+mn-cs"/>
              </a:rPr>
              <a:t>sacrifice</a:t>
            </a:r>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 </a:t>
            </a:r>
            <a:endParaRPr lang="en-US" dirty="0"/>
          </a:p>
        </p:txBody>
      </p:sp>
    </p:spTree>
    <p:extLst>
      <p:ext uri="{BB962C8B-B14F-4D97-AF65-F5344CB8AC3E}">
        <p14:creationId xmlns:p14="http://schemas.microsoft.com/office/powerpoint/2010/main" val="165135305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7"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pic>
      <p:sp>
        <p:nvSpPr>
          <p:cNvPr id="572418" name="Rectangle 2"/>
          <p:cNvSpPr>
            <a:spLocks noGrp="1" noRot="1" noChangeArrowheads="1"/>
          </p:cNvSpPr>
          <p:nvPr>
            <p:ph type="title"/>
          </p:nvPr>
        </p:nvSpPr>
        <p:spPr>
          <a:xfrm>
            <a:off x="0" y="35"/>
            <a:ext cx="2209800" cy="1173163"/>
          </a:xfrm>
          <a:solidFill>
            <a:schemeClr val="bg2"/>
          </a:solidFill>
        </p:spPr>
        <p:txBody>
          <a:bodyPr/>
          <a:lstStyle/>
          <a:p>
            <a:pPr eaLnBrk="1" hangingPunct="1"/>
            <a:r>
              <a:rPr lang="en-US" sz="3600" dirty="0">
                <a:solidFill>
                  <a:srgbClr val="FFFFFF"/>
                </a:solidFill>
                <a:effectLst/>
                <a:latin typeface="Arial" charset="0"/>
                <a:ea typeface="ＭＳ Ｐゴシック" charset="0"/>
                <a:cs typeface="Arial" charset="0"/>
              </a:rPr>
              <a:t>Passion Week</a:t>
            </a:r>
            <a:endParaRPr lang="en-US" sz="4000" dirty="0">
              <a:solidFill>
                <a:srgbClr val="FFFFFF"/>
              </a:solidFill>
              <a:effectLst/>
              <a:latin typeface="Arial" charset="0"/>
              <a:ea typeface="ＭＳ Ｐゴシック" charset="0"/>
              <a:cs typeface="Arial" charset="0"/>
            </a:endParaRPr>
          </a:p>
        </p:txBody>
      </p:sp>
      <p:sp>
        <p:nvSpPr>
          <p:cNvPr id="269317" name="Freeform 5"/>
          <p:cNvSpPr>
            <a:spLocks/>
          </p:cNvSpPr>
          <p:nvPr/>
        </p:nvSpPr>
        <p:spPr bwMode="auto">
          <a:xfrm>
            <a:off x="5791200" y="4646659"/>
            <a:ext cx="1447800" cy="460283"/>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18" name="Freeform 6"/>
          <p:cNvSpPr>
            <a:spLocks/>
          </p:cNvSpPr>
          <p:nvPr/>
        </p:nvSpPr>
        <p:spPr bwMode="auto">
          <a:xfrm>
            <a:off x="3897348" y="2855959"/>
            <a:ext cx="1741487" cy="460283"/>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19" name="Freeform 7"/>
          <p:cNvSpPr>
            <a:spLocks/>
          </p:cNvSpPr>
          <p:nvPr/>
        </p:nvSpPr>
        <p:spPr bwMode="auto">
          <a:xfrm>
            <a:off x="3884613" y="4037058"/>
            <a:ext cx="3430587"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0" name="Freeform 8"/>
          <p:cNvSpPr>
            <a:spLocks/>
          </p:cNvSpPr>
          <p:nvPr/>
        </p:nvSpPr>
        <p:spPr bwMode="auto">
          <a:xfrm>
            <a:off x="3848100" y="3922759"/>
            <a:ext cx="3390900" cy="460283"/>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1" name="Freeform 9"/>
          <p:cNvSpPr>
            <a:spLocks/>
          </p:cNvSpPr>
          <p:nvPr/>
        </p:nvSpPr>
        <p:spPr bwMode="auto">
          <a:xfrm>
            <a:off x="3897348" y="3009946"/>
            <a:ext cx="1741487" cy="460283"/>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2" name="Freeform 10"/>
          <p:cNvSpPr>
            <a:spLocks/>
          </p:cNvSpPr>
          <p:nvPr/>
        </p:nvSpPr>
        <p:spPr bwMode="auto">
          <a:xfrm>
            <a:off x="6019800" y="4799058"/>
            <a:ext cx="1143000" cy="460283"/>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3" name="Group 1068"/>
          <p:cNvGrpSpPr>
            <a:grpSpLocks/>
          </p:cNvGrpSpPr>
          <p:nvPr/>
        </p:nvGrpSpPr>
        <p:grpSpPr bwMode="auto">
          <a:xfrm>
            <a:off x="7162800" y="3830011"/>
            <a:ext cx="1981200" cy="536576"/>
            <a:chOff x="4512" y="2316"/>
            <a:chExt cx="1056" cy="260"/>
          </a:xfrm>
        </p:grpSpPr>
        <p:sp>
          <p:nvSpPr>
            <p:cNvPr id="2" name="AutoShape 11"/>
            <p:cNvSpPr>
              <a:spLocks noChangeArrowheads="1"/>
            </p:cNvSpPr>
            <p:nvPr/>
          </p:nvSpPr>
          <p:spPr bwMode="auto">
            <a:xfrm>
              <a:off x="4512" y="2328"/>
              <a:ext cx="1056" cy="248"/>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5050"/>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sp>
          <p:nvSpPr>
            <p:cNvPr id="6" name="Text Box 12"/>
            <p:cNvSpPr txBox="1">
              <a:spLocks noChangeArrowheads="1"/>
            </p:cNvSpPr>
            <p:nvPr/>
          </p:nvSpPr>
          <p:spPr bwMode="auto">
            <a:xfrm>
              <a:off x="4512" y="2316"/>
              <a:ext cx="458" cy="22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Chalkboard" charset="0"/>
                  <a:ea typeface="ＭＳ Ｐゴシック" charset="0"/>
                </a:rPr>
                <a:t>Fri</a:t>
              </a:r>
            </a:p>
          </p:txBody>
        </p:sp>
      </p:grpSp>
      <p:grpSp>
        <p:nvGrpSpPr>
          <p:cNvPr id="4" name="Group 1067"/>
          <p:cNvGrpSpPr>
            <a:grpSpLocks/>
          </p:cNvGrpSpPr>
          <p:nvPr/>
        </p:nvGrpSpPr>
        <p:grpSpPr bwMode="auto">
          <a:xfrm>
            <a:off x="457201" y="4119565"/>
            <a:ext cx="2133600" cy="517525"/>
            <a:chOff x="288" y="2528"/>
            <a:chExt cx="1200" cy="326"/>
          </a:xfrm>
        </p:grpSpPr>
        <p:sp>
          <p:nvSpPr>
            <p:cNvPr id="370732" name="AutoShape 11"/>
            <p:cNvSpPr>
              <a:spLocks noChangeArrowheads="1"/>
            </p:cNvSpPr>
            <p:nvPr/>
          </p:nvSpPr>
          <p:spPr bwMode="auto">
            <a:xfrm>
              <a:off x="288" y="2532"/>
              <a:ext cx="1200" cy="322"/>
            </a:xfrm>
            <a:prstGeom prst="roundRect">
              <a:avLst>
                <a:gd name="adj" fmla="val 16667"/>
              </a:avLst>
            </a:prstGeom>
            <a:noFill/>
            <a:ln w="76200">
              <a:solidFill>
                <a:schemeClr val="bg1">
                  <a:lumMod val="50000"/>
                </a:schemeClr>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7" name="Text Box 12"/>
            <p:cNvSpPr txBox="1">
              <a:spLocks noChangeArrowheads="1"/>
            </p:cNvSpPr>
            <p:nvPr/>
          </p:nvSpPr>
          <p:spPr bwMode="auto">
            <a:xfrm>
              <a:off x="293" y="2528"/>
              <a:ext cx="1051" cy="291"/>
            </a:xfrm>
            <a:prstGeom prst="rect">
              <a:avLst/>
            </a:prstGeom>
            <a:noFill/>
            <a:ln w="9525">
              <a:solidFill>
                <a:schemeClr val="bg1">
                  <a:lumMod val="50000"/>
                </a:schemeClr>
              </a:solid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FF">
                      <a:lumMod val="50000"/>
                    </a:srgbClr>
                  </a:solidFill>
                  <a:effectLst>
                    <a:outerShdw blurRad="38100" dist="38100" dir="2700000" algn="tl">
                      <a:srgbClr val="000000"/>
                    </a:outerShdw>
                  </a:effectLst>
                  <a:uLnTx/>
                  <a:uFillTx/>
                  <a:latin typeface="Chalkboard" charset="0"/>
                  <a:ea typeface="ＭＳ Ｐゴシック" charset="0"/>
                </a:rPr>
                <a:t>Thurs</a:t>
              </a:r>
            </a:p>
          </p:txBody>
        </p:sp>
      </p:grpSp>
      <p:grpSp>
        <p:nvGrpSpPr>
          <p:cNvPr id="5" name="Group 1064"/>
          <p:cNvGrpSpPr>
            <a:grpSpLocks/>
          </p:cNvGrpSpPr>
          <p:nvPr/>
        </p:nvGrpSpPr>
        <p:grpSpPr bwMode="auto">
          <a:xfrm>
            <a:off x="457200" y="6093036"/>
            <a:ext cx="3962400" cy="543672"/>
            <a:chOff x="384" y="3731"/>
            <a:chExt cx="2352" cy="469"/>
          </a:xfrm>
        </p:grpSpPr>
        <p:sp>
          <p:nvSpPr>
            <p:cNvPr id="572459" name="AutoShape 11"/>
            <p:cNvSpPr>
              <a:spLocks noChangeArrowheads="1"/>
            </p:cNvSpPr>
            <p:nvPr/>
          </p:nvSpPr>
          <p:spPr bwMode="auto">
            <a:xfrm>
              <a:off x="384" y="3759"/>
              <a:ext cx="2352" cy="44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Garamond" charset="0"/>
                <a:ea typeface="ＭＳ Ｐゴシック" charset="0"/>
                <a:cs typeface="+mn-cs"/>
              </a:endParaRPr>
            </a:p>
          </p:txBody>
        </p:sp>
        <p:sp>
          <p:nvSpPr>
            <p:cNvPr id="40" name="Text Box 12"/>
            <p:cNvSpPr txBox="1">
              <a:spLocks noChangeArrowheads="1"/>
            </p:cNvSpPr>
            <p:nvPr/>
          </p:nvSpPr>
          <p:spPr bwMode="auto">
            <a:xfrm>
              <a:off x="384" y="3731"/>
              <a:ext cx="624" cy="398"/>
            </a:xfrm>
            <a:prstGeom prst="rect">
              <a:avLst/>
            </a:prstGeom>
            <a:noFill/>
            <a:ln w="9525">
              <a:noFill/>
              <a:miter lim="800000"/>
              <a:headEnd/>
              <a:tailEnd/>
            </a:ln>
            <a:effectLst>
              <a:outerShdw dist="35921" dir="2700000" algn="ctr" rotWithShape="0">
                <a:schemeClr val="bg2">
                  <a:alpha val="50000"/>
                </a:schemeClr>
              </a:outerShdw>
            </a:effec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Chalkboard" charset="0"/>
                  <a:ea typeface="ＭＳ Ｐゴシック" charset="0"/>
                </a:rPr>
                <a:t>Sun</a:t>
              </a:r>
            </a:p>
          </p:txBody>
        </p:sp>
      </p:grpSp>
      <p:grpSp>
        <p:nvGrpSpPr>
          <p:cNvPr id="8" name="Group 23"/>
          <p:cNvGrpSpPr>
            <a:grpSpLocks/>
          </p:cNvGrpSpPr>
          <p:nvPr/>
        </p:nvGrpSpPr>
        <p:grpSpPr bwMode="auto">
          <a:xfrm>
            <a:off x="4800634" y="4911729"/>
            <a:ext cx="1752599" cy="525463"/>
            <a:chOff x="3216" y="3094"/>
            <a:chExt cx="1104" cy="331"/>
          </a:xfrm>
        </p:grpSpPr>
        <p:sp>
          <p:nvSpPr>
            <p:cNvPr id="572457" name="AutoShape 15"/>
            <p:cNvSpPr>
              <a:spLocks noChangeArrowheads="1"/>
            </p:cNvSpPr>
            <p:nvPr/>
          </p:nvSpPr>
          <p:spPr bwMode="auto">
            <a:xfrm>
              <a:off x="3216" y="3103"/>
              <a:ext cx="1104" cy="322"/>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28" name="Text Box 16"/>
            <p:cNvSpPr txBox="1">
              <a:spLocks noChangeArrowheads="1"/>
            </p:cNvSpPr>
            <p:nvPr/>
          </p:nvSpPr>
          <p:spPr bwMode="auto">
            <a:xfrm>
              <a:off x="3248" y="3094"/>
              <a:ext cx="434"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800080"/>
                  </a:solidFill>
                  <a:effectLst>
                    <a:outerShdw blurRad="38100" dist="38100" dir="2700000" algn="tl">
                      <a:srgbClr val="000000"/>
                    </a:outerShdw>
                  </a:effectLst>
                  <a:uLnTx/>
                  <a:uFillTx/>
                  <a:latin typeface="Chalkboard" charset="0"/>
                  <a:ea typeface="ＭＳ Ｐゴシック" charset="0"/>
                </a:rPr>
                <a:t>Sun</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endParaRPr>
            </a:p>
          </p:txBody>
        </p:sp>
      </p:grpSp>
      <p:grpSp>
        <p:nvGrpSpPr>
          <p:cNvPr id="11" name="Group 21"/>
          <p:cNvGrpSpPr>
            <a:grpSpLocks/>
          </p:cNvGrpSpPr>
          <p:nvPr/>
        </p:nvGrpSpPr>
        <p:grpSpPr bwMode="auto">
          <a:xfrm>
            <a:off x="2362201" y="274639"/>
            <a:ext cx="2438400" cy="511175"/>
            <a:chOff x="1488" y="221"/>
            <a:chExt cx="1536" cy="322"/>
          </a:xfrm>
        </p:grpSpPr>
        <p:sp>
          <p:nvSpPr>
            <p:cNvPr id="572455" name="AutoShape 19"/>
            <p:cNvSpPr>
              <a:spLocks noChangeArrowheads="1"/>
            </p:cNvSpPr>
            <p:nvPr/>
          </p:nvSpPr>
          <p:spPr bwMode="auto">
            <a:xfrm>
              <a:off x="1488" y="221"/>
              <a:ext cx="1536" cy="322"/>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32" name="Text Box 20"/>
            <p:cNvSpPr txBox="1">
              <a:spLocks noChangeArrowheads="1"/>
            </p:cNvSpPr>
            <p:nvPr/>
          </p:nvSpPr>
          <p:spPr bwMode="auto">
            <a:xfrm>
              <a:off x="1633" y="239"/>
              <a:ext cx="481"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rPr>
                <a:t>Mon</a:t>
              </a:r>
            </a:p>
          </p:txBody>
        </p:sp>
      </p:grpSp>
      <p:grpSp>
        <p:nvGrpSpPr>
          <p:cNvPr id="12" name="Group 27"/>
          <p:cNvGrpSpPr>
            <a:grpSpLocks/>
          </p:cNvGrpSpPr>
          <p:nvPr/>
        </p:nvGrpSpPr>
        <p:grpSpPr bwMode="auto">
          <a:xfrm>
            <a:off x="5334000" y="696948"/>
            <a:ext cx="1905000" cy="511175"/>
            <a:chOff x="3360" y="487"/>
            <a:chExt cx="1200" cy="322"/>
          </a:xfrm>
        </p:grpSpPr>
        <p:sp>
          <p:nvSpPr>
            <p:cNvPr id="572453" name="AutoShape 25"/>
            <p:cNvSpPr>
              <a:spLocks noChangeArrowheads="1"/>
            </p:cNvSpPr>
            <p:nvPr/>
          </p:nvSpPr>
          <p:spPr bwMode="auto">
            <a:xfrm>
              <a:off x="3360" y="487"/>
              <a:ext cx="1200" cy="322"/>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38" name="Text Box 26"/>
            <p:cNvSpPr txBox="1">
              <a:spLocks noChangeArrowheads="1"/>
            </p:cNvSpPr>
            <p:nvPr/>
          </p:nvSpPr>
          <p:spPr bwMode="auto">
            <a:xfrm>
              <a:off x="3360" y="511"/>
              <a:ext cx="501"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8000"/>
                  </a:solidFill>
                  <a:effectLst>
                    <a:outerShdw blurRad="38100" dist="38100" dir="2700000" algn="tl">
                      <a:srgbClr val="000000"/>
                    </a:outerShdw>
                  </a:effectLst>
                  <a:uLnTx/>
                  <a:uFillTx/>
                  <a:latin typeface="Chalkboard" charset="0"/>
                  <a:ea typeface="ＭＳ Ｐゴシック" charset="0"/>
                </a:rPr>
                <a:t>Tues</a:t>
              </a:r>
              <a:endParaRPr kumimoji="0" 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Chalkboard" charset="0"/>
                <a:ea typeface="ＭＳ Ｐゴシック" charset="0"/>
              </a:endParaRPr>
            </a:p>
          </p:txBody>
        </p:sp>
      </p:grpSp>
      <p:sp>
        <p:nvSpPr>
          <p:cNvPr id="269340" name="Freeform 28"/>
          <p:cNvSpPr>
            <a:spLocks/>
          </p:cNvSpPr>
          <p:nvPr/>
        </p:nvSpPr>
        <p:spPr bwMode="auto">
          <a:xfrm>
            <a:off x="3889375" y="4151359"/>
            <a:ext cx="3425825"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41" name="Freeform 29"/>
          <p:cNvSpPr>
            <a:spLocks/>
          </p:cNvSpPr>
          <p:nvPr/>
        </p:nvSpPr>
        <p:spPr bwMode="auto">
          <a:xfrm>
            <a:off x="4114801" y="4189459"/>
            <a:ext cx="3200400"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3999" name="Freeform 1055"/>
          <p:cNvSpPr>
            <a:spLocks/>
          </p:cNvSpPr>
          <p:nvPr/>
        </p:nvSpPr>
        <p:spPr bwMode="auto">
          <a:xfrm>
            <a:off x="1628741" y="3197629"/>
            <a:ext cx="6105559" cy="2328453"/>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00" name="Freeform 1056"/>
          <p:cNvSpPr>
            <a:spLocks/>
          </p:cNvSpPr>
          <p:nvPr/>
        </p:nvSpPr>
        <p:spPr bwMode="auto">
          <a:xfrm>
            <a:off x="1964567" y="2348158"/>
            <a:ext cx="3084512" cy="1431109"/>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13" name="Group 1065"/>
          <p:cNvGrpSpPr>
            <a:grpSpLocks/>
          </p:cNvGrpSpPr>
          <p:nvPr/>
        </p:nvGrpSpPr>
        <p:grpSpPr bwMode="auto">
          <a:xfrm>
            <a:off x="457200" y="5526082"/>
            <a:ext cx="3962400" cy="531296"/>
            <a:chOff x="384" y="3264"/>
            <a:chExt cx="2352" cy="472"/>
          </a:xfrm>
        </p:grpSpPr>
        <p:sp>
          <p:nvSpPr>
            <p:cNvPr id="9" name="Text Box 12"/>
            <p:cNvSpPr txBox="1">
              <a:spLocks noChangeArrowheads="1"/>
            </p:cNvSpPr>
            <p:nvPr/>
          </p:nvSpPr>
          <p:spPr bwMode="auto">
            <a:xfrm>
              <a:off x="384" y="3264"/>
              <a:ext cx="1051" cy="41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Chalkboard" charset="0"/>
                  <a:ea typeface="ＭＳ Ｐゴシック" charset="0"/>
                </a:rPr>
                <a:t>Sat</a:t>
              </a:r>
            </a:p>
          </p:txBody>
        </p:sp>
        <p:sp>
          <p:nvSpPr>
            <p:cNvPr id="10" name="AutoShape 11"/>
            <p:cNvSpPr>
              <a:spLocks noChangeArrowheads="1"/>
            </p:cNvSpPr>
            <p:nvPr/>
          </p:nvSpPr>
          <p:spPr bwMode="auto">
            <a:xfrm>
              <a:off x="384" y="3282"/>
              <a:ext cx="2352" cy="454"/>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grpSp>
      <p:grpSp>
        <p:nvGrpSpPr>
          <p:cNvPr id="14" name="Group 1066"/>
          <p:cNvGrpSpPr>
            <a:grpSpLocks/>
          </p:cNvGrpSpPr>
          <p:nvPr/>
        </p:nvGrpSpPr>
        <p:grpSpPr bwMode="auto">
          <a:xfrm>
            <a:off x="457200" y="4954262"/>
            <a:ext cx="3962400" cy="529098"/>
            <a:chOff x="288" y="2977"/>
            <a:chExt cx="2352" cy="472"/>
          </a:xfrm>
        </p:grpSpPr>
        <p:sp>
          <p:nvSpPr>
            <p:cNvPr id="38" name="Text Box 12"/>
            <p:cNvSpPr txBox="1">
              <a:spLocks noChangeArrowheads="1"/>
            </p:cNvSpPr>
            <p:nvPr/>
          </p:nvSpPr>
          <p:spPr bwMode="auto">
            <a:xfrm>
              <a:off x="288" y="2977"/>
              <a:ext cx="1051" cy="412"/>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Chalkboard" charset="0"/>
                  <a:ea typeface="ＭＳ Ｐゴシック" charset="0"/>
                </a:rPr>
                <a:t>Fri</a:t>
              </a:r>
              <a:endParaRPr kumimoji="0" lang="en-US" sz="2400" b="1" i="0" u="none" strike="noStrike" kern="1200" cap="none" spc="0" normalizeH="0" baseline="0" noProof="0" dirty="0">
                <a:ln>
                  <a:noFill/>
                </a:ln>
                <a:solidFill>
                  <a:srgbClr val="000079"/>
                </a:solidFill>
                <a:effectLst>
                  <a:outerShdw blurRad="38100" dist="38100" dir="2700000" algn="tl">
                    <a:srgbClr val="000000"/>
                  </a:outerShdw>
                </a:effectLst>
                <a:uLnTx/>
                <a:uFillTx/>
                <a:latin typeface="Chalkboard" charset="0"/>
                <a:ea typeface="ＭＳ Ｐゴシック" charset="0"/>
              </a:endParaRPr>
            </a:p>
          </p:txBody>
        </p:sp>
        <p:sp>
          <p:nvSpPr>
            <p:cNvPr id="572450" name="AutoShape 11"/>
            <p:cNvSpPr>
              <a:spLocks noChangeArrowheads="1"/>
            </p:cNvSpPr>
            <p:nvPr/>
          </p:nvSpPr>
          <p:spPr bwMode="auto">
            <a:xfrm>
              <a:off x="288" y="2993"/>
              <a:ext cx="2352" cy="456"/>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Garamond" charset="0"/>
                <a:ea typeface="ＭＳ Ｐゴシック" charset="0"/>
                <a:cs typeface="+mn-cs"/>
              </a:endParaRPr>
            </a:p>
          </p:txBody>
        </p:sp>
      </p:grpSp>
      <p:grpSp>
        <p:nvGrpSpPr>
          <p:cNvPr id="15" name="Group 1074"/>
          <p:cNvGrpSpPr>
            <a:grpSpLocks/>
          </p:cNvGrpSpPr>
          <p:nvPr/>
        </p:nvGrpSpPr>
        <p:grpSpPr bwMode="auto">
          <a:xfrm>
            <a:off x="7162800" y="5486301"/>
            <a:ext cx="1676400" cy="534987"/>
            <a:chOff x="4512" y="3237"/>
            <a:chExt cx="1056" cy="337"/>
          </a:xfrm>
        </p:grpSpPr>
        <p:sp>
          <p:nvSpPr>
            <p:cNvPr id="269323" name="AutoShape 11"/>
            <p:cNvSpPr>
              <a:spLocks noChangeArrowheads="1"/>
            </p:cNvSpPr>
            <p:nvPr/>
          </p:nvSpPr>
          <p:spPr bwMode="auto">
            <a:xfrm>
              <a:off x="4512" y="3252"/>
              <a:ext cx="1056" cy="322"/>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99CC"/>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sp>
          <p:nvSpPr>
            <p:cNvPr id="269324" name="Text Box 12"/>
            <p:cNvSpPr txBox="1">
              <a:spLocks noChangeArrowheads="1"/>
            </p:cNvSpPr>
            <p:nvPr/>
          </p:nvSpPr>
          <p:spPr bwMode="auto">
            <a:xfrm>
              <a:off x="4560" y="3237"/>
              <a:ext cx="410"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Chalkboard" charset="0"/>
                  <a:ea typeface="ＭＳ Ｐゴシック" charset="0"/>
                </a:rPr>
                <a:t>Sat</a:t>
              </a:r>
            </a:p>
          </p:txBody>
        </p:sp>
      </p:grpSp>
      <p:sp>
        <p:nvSpPr>
          <p:cNvPr id="84014" name="Freeform 1070"/>
          <p:cNvSpPr>
            <a:spLocks/>
          </p:cNvSpPr>
          <p:nvPr/>
        </p:nvSpPr>
        <p:spPr bwMode="auto">
          <a:xfrm>
            <a:off x="2277095" y="2218941"/>
            <a:ext cx="2726670" cy="719999"/>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5" name="Freeform 1071"/>
          <p:cNvSpPr>
            <a:spLocks/>
          </p:cNvSpPr>
          <p:nvPr/>
        </p:nvSpPr>
        <p:spPr bwMode="auto">
          <a:xfrm>
            <a:off x="2290998" y="1937353"/>
            <a:ext cx="568835" cy="719999"/>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6" name="Freeform 1072"/>
          <p:cNvSpPr>
            <a:spLocks/>
          </p:cNvSpPr>
          <p:nvPr/>
        </p:nvSpPr>
        <p:spPr bwMode="auto">
          <a:xfrm>
            <a:off x="2860275" y="1477070"/>
            <a:ext cx="184660" cy="460283"/>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7" name="Freeform 1073"/>
          <p:cNvSpPr>
            <a:spLocks/>
          </p:cNvSpPr>
          <p:nvPr/>
        </p:nvSpPr>
        <p:spPr bwMode="auto">
          <a:xfrm>
            <a:off x="1907704" y="1690044"/>
            <a:ext cx="667711" cy="967308"/>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16" name="Group 1075"/>
          <p:cNvGrpSpPr>
            <a:grpSpLocks/>
          </p:cNvGrpSpPr>
          <p:nvPr/>
        </p:nvGrpSpPr>
        <p:grpSpPr bwMode="auto">
          <a:xfrm>
            <a:off x="7421598" y="446122"/>
            <a:ext cx="1722437" cy="528638"/>
            <a:chOff x="4776" y="329"/>
            <a:chExt cx="1085" cy="333"/>
          </a:xfrm>
        </p:grpSpPr>
        <p:sp>
          <p:nvSpPr>
            <p:cNvPr id="572445" name="AutoShape 11"/>
            <p:cNvSpPr>
              <a:spLocks noChangeArrowheads="1"/>
            </p:cNvSpPr>
            <p:nvPr/>
          </p:nvSpPr>
          <p:spPr bwMode="auto">
            <a:xfrm>
              <a:off x="4807" y="340"/>
              <a:ext cx="1054" cy="322"/>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D6D6D"/>
                </a:solidFill>
                <a:effectLst/>
                <a:uLnTx/>
                <a:uFillTx/>
                <a:latin typeface="Garamond" charset="0"/>
                <a:ea typeface="ＭＳ Ｐゴシック" charset="0"/>
                <a:cs typeface="+mn-cs"/>
              </a:endParaRPr>
            </a:p>
          </p:txBody>
        </p:sp>
        <p:sp>
          <p:nvSpPr>
            <p:cNvPr id="36" name="Text Box 12"/>
            <p:cNvSpPr txBox="1">
              <a:spLocks noChangeArrowheads="1"/>
            </p:cNvSpPr>
            <p:nvPr/>
          </p:nvSpPr>
          <p:spPr bwMode="auto">
            <a:xfrm>
              <a:off x="4776" y="329"/>
              <a:ext cx="701" cy="291"/>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Chalkboard" charset="0"/>
                  <a:ea typeface="ＭＳ Ｐゴシック" charset="0"/>
                </a:rPr>
                <a:t>Wed</a:t>
              </a:r>
            </a:p>
          </p:txBody>
        </p:sp>
      </p:grpSp>
      <p:sp>
        <p:nvSpPr>
          <p:cNvPr id="572443" name="Text Box 30"/>
          <p:cNvSpPr txBox="1">
            <a:spLocks noChangeArrowheads="1"/>
          </p:cNvSpPr>
          <p:nvPr/>
        </p:nvSpPr>
        <p:spPr bwMode="auto">
          <a:xfrm>
            <a:off x="8458200" y="35"/>
            <a:ext cx="685800" cy="396875"/>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64</a:t>
            </a: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49" name="Picture 8"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3800" y="27813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nodeType="clickEffect">
                                  <p:stCondLst>
                                    <p:cond delay="0"/>
                                  </p:stCondLst>
                                  <p:childTnLst>
                                    <p:animEffect transition="out" filter="checkerboard(across)">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par>
                          <p:cTn id="33" fill="hold" nodeType="afterGroup">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269318"/>
                                        </p:tgtEl>
                                        <p:attrNameLst>
                                          <p:attrName>style.visibility</p:attrName>
                                        </p:attrNameLst>
                                      </p:cBhvr>
                                      <p:to>
                                        <p:strVal val="visible"/>
                                      </p:to>
                                    </p:set>
                                    <p:animEffect transition="in" filter="wipe(down)">
                                      <p:cBhvr>
                                        <p:cTn id="36" dur="500"/>
                                        <p:tgtEl>
                                          <p:spTgt spid="2693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grpId="1" nodeType="clickEffect">
                                  <p:stCondLst>
                                    <p:cond delay="0"/>
                                  </p:stCondLst>
                                  <p:childTnLst>
                                    <p:animEffect transition="out" filter="blinds(horizontal)">
                                      <p:cBhvr>
                                        <p:cTn id="40" dur="500"/>
                                        <p:tgtEl>
                                          <p:spTgt spid="269318"/>
                                        </p:tgtEl>
                                      </p:cBhvr>
                                    </p:animEffect>
                                    <p:set>
                                      <p:cBhvr>
                                        <p:cTn id="41" dur="1" fill="hold">
                                          <p:stCondLst>
                                            <p:cond delay="499"/>
                                          </p:stCondLst>
                                        </p:cTn>
                                        <p:tgtEl>
                                          <p:spTgt spid="269318"/>
                                        </p:tgtEl>
                                        <p:attrNameLst>
                                          <p:attrName>style.visibility</p:attrName>
                                        </p:attrNameLst>
                                      </p:cBhvr>
                                      <p:to>
                                        <p:strVal val="hidden"/>
                                      </p:to>
                                    </p:se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69319"/>
                                        </p:tgtEl>
                                        <p:attrNameLst>
                                          <p:attrName>style.visibility</p:attrName>
                                        </p:attrNameLst>
                                      </p:cBhvr>
                                      <p:to>
                                        <p:strVal val="visible"/>
                                      </p:to>
                                    </p:set>
                                    <p:animEffect transition="in" filter="wipe(up)">
                                      <p:cBhvr>
                                        <p:cTn id="45" dur="500"/>
                                        <p:tgtEl>
                                          <p:spTgt spid="2693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grpId="1" nodeType="clickEffect">
                                  <p:stCondLst>
                                    <p:cond delay="0"/>
                                  </p:stCondLst>
                                  <p:childTnLst>
                                    <p:animEffect transition="out" filter="blinds(horizontal)">
                                      <p:cBhvr>
                                        <p:cTn id="49" dur="500"/>
                                        <p:tgtEl>
                                          <p:spTgt spid="269319"/>
                                        </p:tgtEl>
                                      </p:cBhvr>
                                    </p:animEffect>
                                    <p:set>
                                      <p:cBhvr>
                                        <p:cTn id="50" dur="1" fill="hold">
                                          <p:stCondLst>
                                            <p:cond delay="499"/>
                                          </p:stCondLst>
                                        </p:cTn>
                                        <p:tgtEl>
                                          <p:spTgt spid="26931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4" fill="hold" grpId="0" nodeType="afterEffect">
                                  <p:stCondLst>
                                    <p:cond delay="0"/>
                                  </p:stCondLst>
                                  <p:childTnLst>
                                    <p:set>
                                      <p:cBhvr>
                                        <p:cTn id="57" dur="1" fill="hold">
                                          <p:stCondLst>
                                            <p:cond delay="0"/>
                                          </p:stCondLst>
                                        </p:cTn>
                                        <p:tgtEl>
                                          <p:spTgt spid="269320"/>
                                        </p:tgtEl>
                                        <p:attrNameLst>
                                          <p:attrName>style.visibility</p:attrName>
                                        </p:attrNameLst>
                                      </p:cBhvr>
                                      <p:to>
                                        <p:strVal val="visible"/>
                                      </p:to>
                                    </p:set>
                                    <p:animEffect transition="in" filter="wipe(down)">
                                      <p:cBhvr>
                                        <p:cTn id="58" dur="500"/>
                                        <p:tgtEl>
                                          <p:spTgt spid="26932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grpId="1" nodeType="clickEffect">
                                  <p:stCondLst>
                                    <p:cond delay="0"/>
                                  </p:stCondLst>
                                  <p:childTnLst>
                                    <p:animEffect transition="out" filter="blinds(horizontal)">
                                      <p:cBhvr>
                                        <p:cTn id="62" dur="500"/>
                                        <p:tgtEl>
                                          <p:spTgt spid="269320"/>
                                        </p:tgtEl>
                                      </p:cBhvr>
                                    </p:animEffect>
                                    <p:set>
                                      <p:cBhvr>
                                        <p:cTn id="63" dur="1" fill="hold">
                                          <p:stCondLst>
                                            <p:cond delay="499"/>
                                          </p:stCondLst>
                                        </p:cTn>
                                        <p:tgtEl>
                                          <p:spTgt spid="269320"/>
                                        </p:tgtEl>
                                        <p:attrNameLst>
                                          <p:attrName>style.visibility</p:attrName>
                                        </p:attrNameLst>
                                      </p:cBhvr>
                                      <p:to>
                                        <p:strVal val="hidden"/>
                                      </p:to>
                                    </p:set>
                                  </p:childTnLst>
                                </p:cTn>
                              </p:par>
                            </p:childTnLst>
                          </p:cTn>
                        </p:par>
                        <p:par>
                          <p:cTn id="64" fill="hold" nodeType="afterGroup">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269340"/>
                                        </p:tgtEl>
                                        <p:attrNameLst>
                                          <p:attrName>style.visibility</p:attrName>
                                        </p:attrNameLst>
                                      </p:cBhvr>
                                      <p:to>
                                        <p:strVal val="visible"/>
                                      </p:to>
                                    </p:set>
                                    <p:animEffect transition="in" filter="wipe(up)">
                                      <p:cBhvr>
                                        <p:cTn id="67" dur="500"/>
                                        <p:tgtEl>
                                          <p:spTgt spid="2693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xit" presetSubtype="10" fill="hold" grpId="1" nodeType="clickEffect">
                                  <p:stCondLst>
                                    <p:cond delay="0"/>
                                  </p:stCondLst>
                                  <p:childTnLst>
                                    <p:animEffect transition="out" filter="blinds(horizontal)">
                                      <p:cBhvr>
                                        <p:cTn id="71" dur="500"/>
                                        <p:tgtEl>
                                          <p:spTgt spid="269340"/>
                                        </p:tgtEl>
                                      </p:cBhvr>
                                    </p:animEffect>
                                    <p:set>
                                      <p:cBhvr>
                                        <p:cTn id="72" dur="1" fill="hold">
                                          <p:stCondLst>
                                            <p:cond delay="499"/>
                                          </p:stCondLst>
                                        </p:cTn>
                                        <p:tgtEl>
                                          <p:spTgt spid="269340"/>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par>
                          <p:cTn id="77" fill="hold" nodeType="afterGroup">
                            <p:stCondLst>
                              <p:cond delay="0"/>
                            </p:stCondLst>
                            <p:childTnLst>
                              <p:par>
                                <p:cTn id="78" presetID="22" presetClass="entr" presetSubtype="4" fill="hold" grpId="0" nodeType="afterEffect">
                                  <p:stCondLst>
                                    <p:cond delay="0"/>
                                  </p:stCondLst>
                                  <p:childTnLst>
                                    <p:set>
                                      <p:cBhvr>
                                        <p:cTn id="79" dur="1" fill="hold">
                                          <p:stCondLst>
                                            <p:cond delay="0"/>
                                          </p:stCondLst>
                                        </p:cTn>
                                        <p:tgtEl>
                                          <p:spTgt spid="269341"/>
                                        </p:tgtEl>
                                        <p:attrNameLst>
                                          <p:attrName>style.visibility</p:attrName>
                                        </p:attrNameLst>
                                      </p:cBhvr>
                                      <p:to>
                                        <p:strVal val="visible"/>
                                      </p:to>
                                    </p:set>
                                    <p:animEffect transition="in" filter="wipe(down)">
                                      <p:cBhvr>
                                        <p:cTn id="80" dur="500"/>
                                        <p:tgtEl>
                                          <p:spTgt spid="26934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xit" presetSubtype="10" fill="hold" grpId="1" nodeType="clickEffect">
                                  <p:stCondLst>
                                    <p:cond delay="0"/>
                                  </p:stCondLst>
                                  <p:childTnLst>
                                    <p:animEffect transition="out" filter="blinds(horizontal)">
                                      <p:cBhvr>
                                        <p:cTn id="84" dur="500"/>
                                        <p:tgtEl>
                                          <p:spTgt spid="269341"/>
                                        </p:tgtEl>
                                      </p:cBhvr>
                                    </p:animEffect>
                                    <p:set>
                                      <p:cBhvr>
                                        <p:cTn id="85" dur="1" fill="hold">
                                          <p:stCondLst>
                                            <p:cond delay="499"/>
                                          </p:stCondLst>
                                        </p:cTn>
                                        <p:tgtEl>
                                          <p:spTgt spid="269341"/>
                                        </p:tgtEl>
                                        <p:attrNameLst>
                                          <p:attrName>style.visibility</p:attrName>
                                        </p:attrNameLst>
                                      </p:cBhvr>
                                      <p:to>
                                        <p:strVal val="hidden"/>
                                      </p:to>
                                    </p:set>
                                  </p:childTnLst>
                                </p:cTn>
                              </p:par>
                            </p:childTnLst>
                          </p:cTn>
                        </p:par>
                        <p:par>
                          <p:cTn id="86" fill="hold" nodeType="afterGroup">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269321"/>
                                        </p:tgtEl>
                                        <p:attrNameLst>
                                          <p:attrName>style.visibility</p:attrName>
                                        </p:attrNameLst>
                                      </p:cBhvr>
                                      <p:to>
                                        <p:strVal val="visible"/>
                                      </p:to>
                                    </p:set>
                                    <p:animEffect transition="in" filter="wipe(up)">
                                      <p:cBhvr>
                                        <p:cTn id="89" dur="500"/>
                                        <p:tgtEl>
                                          <p:spTgt spid="269321"/>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3" presetClass="exit" presetSubtype="10" fill="hold" grpId="1" nodeType="clickEffect">
                                  <p:stCondLst>
                                    <p:cond delay="0"/>
                                  </p:stCondLst>
                                  <p:childTnLst>
                                    <p:animEffect transition="out" filter="blinds(horizontal)">
                                      <p:cBhvr>
                                        <p:cTn id="93" dur="500"/>
                                        <p:tgtEl>
                                          <p:spTgt spid="269321"/>
                                        </p:tgtEl>
                                      </p:cBhvr>
                                    </p:animEffect>
                                    <p:set>
                                      <p:cBhvr>
                                        <p:cTn id="94" dur="1" fill="hold">
                                          <p:stCondLst>
                                            <p:cond delay="499"/>
                                          </p:stCondLst>
                                        </p:cTn>
                                        <p:tgtEl>
                                          <p:spTgt spid="269321"/>
                                        </p:tgtEl>
                                        <p:attrNameLst>
                                          <p:attrName>style.visibility</p:attrName>
                                        </p:attrNameLst>
                                      </p:cBhvr>
                                      <p:to>
                                        <p:strVal val="hidden"/>
                                      </p:to>
                                    </p:set>
                                  </p:childTnLst>
                                </p:cTn>
                              </p:par>
                            </p:childTnLst>
                          </p:cTn>
                        </p:par>
                        <p:par>
                          <p:cTn id="95" fill="hold" nodeType="afterGroup">
                            <p:stCondLst>
                              <p:cond delay="500"/>
                            </p:stCondLst>
                            <p:childTnLst>
                              <p:par>
                                <p:cTn id="96" presetID="22" presetClass="entr" presetSubtype="1" fill="hold" grpId="0" nodeType="afterEffect">
                                  <p:stCondLst>
                                    <p:cond delay="0"/>
                                  </p:stCondLst>
                                  <p:childTnLst>
                                    <p:set>
                                      <p:cBhvr>
                                        <p:cTn id="97" dur="1" fill="hold">
                                          <p:stCondLst>
                                            <p:cond delay="0"/>
                                          </p:stCondLst>
                                        </p:cTn>
                                        <p:tgtEl>
                                          <p:spTgt spid="269322"/>
                                        </p:tgtEl>
                                        <p:attrNameLst>
                                          <p:attrName>style.visibility</p:attrName>
                                        </p:attrNameLst>
                                      </p:cBhvr>
                                      <p:to>
                                        <p:strVal val="visible"/>
                                      </p:to>
                                    </p:set>
                                    <p:animEffect transition="in" filter="wipe(up)">
                                      <p:cBhvr>
                                        <p:cTn id="98" dur="500"/>
                                        <p:tgtEl>
                                          <p:spTgt spid="269322"/>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269322"/>
                                        </p:tgtEl>
                                      </p:cBhvr>
                                    </p:animEffect>
                                    <p:set>
                                      <p:cBhvr>
                                        <p:cTn id="103" dur="1" fill="hold">
                                          <p:stCondLst>
                                            <p:cond delay="499"/>
                                          </p:stCondLst>
                                        </p:cTn>
                                        <p:tgtEl>
                                          <p:spTgt spid="269322"/>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ntr" presetSubtype="0"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83999"/>
                                        </p:tgtEl>
                                        <p:attrNameLst>
                                          <p:attrName>style.visibility</p:attrName>
                                        </p:attrNameLst>
                                      </p:cBhvr>
                                      <p:to>
                                        <p:strVal val="visible"/>
                                      </p:to>
                                    </p:set>
                                    <p:animEffect transition="in" filter="wipe(right)">
                                      <p:cBhvr>
                                        <p:cTn id="116" dur="500"/>
                                        <p:tgtEl>
                                          <p:spTgt spid="83999"/>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84000"/>
                                        </p:tgtEl>
                                        <p:attrNameLst>
                                          <p:attrName>style.visibility</p:attrName>
                                        </p:attrNameLst>
                                      </p:cBhvr>
                                      <p:to>
                                        <p:strVal val="visible"/>
                                      </p:to>
                                    </p:set>
                                    <p:animEffect transition="in" filter="wipe(left)">
                                      <p:cBhvr>
                                        <p:cTn id="121" dur="500"/>
                                        <p:tgtEl>
                                          <p:spTgt spid="84000"/>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nodeType="clickEffect">
                                  <p:stCondLst>
                                    <p:cond delay="0"/>
                                  </p:stCondLst>
                                  <p:childTnLst>
                                    <p:set>
                                      <p:cBhvr>
                                        <p:cTn id="125" dur="1" fill="hold">
                                          <p:stCondLst>
                                            <p:cond delay="0"/>
                                          </p:stCondLst>
                                        </p:cTn>
                                        <p:tgtEl>
                                          <p:spTgt spid="14"/>
                                        </p:tgtEl>
                                        <p:attrNameLst>
                                          <p:attrName>style.visibility</p:attrName>
                                        </p:attrNameLst>
                                      </p:cBhvr>
                                      <p:to>
                                        <p:strVal val="visibl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2" fill="hold" grpId="0" nodeType="clickEffect">
                                  <p:stCondLst>
                                    <p:cond delay="0"/>
                                  </p:stCondLst>
                                  <p:childTnLst>
                                    <p:set>
                                      <p:cBhvr>
                                        <p:cTn id="129" dur="1" fill="hold">
                                          <p:stCondLst>
                                            <p:cond delay="0"/>
                                          </p:stCondLst>
                                        </p:cTn>
                                        <p:tgtEl>
                                          <p:spTgt spid="84014"/>
                                        </p:tgtEl>
                                        <p:attrNameLst>
                                          <p:attrName>style.visibility</p:attrName>
                                        </p:attrNameLst>
                                      </p:cBhvr>
                                      <p:to>
                                        <p:strVal val="visible"/>
                                      </p:to>
                                    </p:set>
                                    <p:animEffect transition="in" filter="wipe(right)">
                                      <p:cBhvr>
                                        <p:cTn id="130" dur="500"/>
                                        <p:tgtEl>
                                          <p:spTgt spid="84014"/>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84015"/>
                                        </p:tgtEl>
                                        <p:attrNameLst>
                                          <p:attrName>style.visibility</p:attrName>
                                        </p:attrNameLst>
                                      </p:cBhvr>
                                      <p:to>
                                        <p:strVal val="visible"/>
                                      </p:to>
                                    </p:set>
                                    <p:animEffect transition="in" filter="wipe(down)">
                                      <p:cBhvr>
                                        <p:cTn id="135" dur="500"/>
                                        <p:tgtEl>
                                          <p:spTgt spid="84015"/>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84016"/>
                                        </p:tgtEl>
                                        <p:attrNameLst>
                                          <p:attrName>style.visibility</p:attrName>
                                        </p:attrNameLst>
                                      </p:cBhvr>
                                      <p:to>
                                        <p:strVal val="visible"/>
                                      </p:to>
                                    </p:set>
                                    <p:animEffect transition="in" filter="wipe(right)">
                                      <p:cBhvr>
                                        <p:cTn id="140" dur="500"/>
                                        <p:tgtEl>
                                          <p:spTgt spid="8401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ntr" presetSubtype="0" fill="hold" nodeType="click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ntr" presetSubtype="0" fill="hold" nodeType="clickEffect">
                                  <p:stCondLst>
                                    <p:cond delay="0"/>
                                  </p:stCondLst>
                                  <p:childTnLst>
                                    <p:set>
                                      <p:cBhvr>
                                        <p:cTn id="148" dur="1" fill="hold">
                                          <p:stCondLst>
                                            <p:cond delay="0"/>
                                          </p:stCondLst>
                                        </p:cTn>
                                        <p:tgtEl>
                                          <p:spTgt spid="5"/>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grpId="0" nodeType="clickEffect">
                                  <p:stCondLst>
                                    <p:cond delay="0"/>
                                  </p:stCondLst>
                                  <p:childTnLst>
                                    <p:set>
                                      <p:cBhvr>
                                        <p:cTn id="152" dur="1" fill="hold">
                                          <p:stCondLst>
                                            <p:cond delay="0"/>
                                          </p:stCondLst>
                                        </p:cTn>
                                        <p:tgtEl>
                                          <p:spTgt spid="84017"/>
                                        </p:tgtEl>
                                        <p:attrNameLst>
                                          <p:attrName>style.visibility</p:attrName>
                                        </p:attrNameLst>
                                      </p:cBhvr>
                                      <p:to>
                                        <p:strVal val="visible"/>
                                      </p:to>
                                    </p:set>
                                    <p:animEffect transition="in" filter="wipe(right)">
                                      <p:cBhvr>
                                        <p:cTn id="153"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12</a:t>
            </a:r>
          </a:p>
        </p:txBody>
      </p:sp>
    </p:spTree>
    <p:extLst>
      <p:ext uri="{BB962C8B-B14F-4D97-AF65-F5344CB8AC3E}">
        <p14:creationId xmlns:p14="http://schemas.microsoft.com/office/powerpoint/2010/main" val="1730992504"/>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4DEA2ACF-799F-46A3-9A64-74CE7FDE8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51" y="2280246"/>
            <a:ext cx="6117386" cy="1972857"/>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0D5FA2E-6093-4879-AE12-476D2D1A4858}"/>
              </a:ext>
            </a:extLst>
          </p:cNvPr>
          <p:cNvSpPr txBox="1"/>
          <p:nvPr/>
        </p:nvSpPr>
        <p:spPr>
          <a:xfrm>
            <a:off x="619092" y="4515261"/>
            <a:ext cx="192770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Moses</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3F8C3AD-30F0-4C67-8367-F5C624AE768C}"/>
              </a:ext>
            </a:extLst>
          </p:cNvPr>
          <p:cNvSpPr txBox="1"/>
          <p:nvPr/>
        </p:nvSpPr>
        <p:spPr>
          <a:xfrm>
            <a:off x="3165891" y="4515260"/>
            <a:ext cx="192770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Elijah</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Arrow: Right 5">
            <a:extLst>
              <a:ext uri="{FF2B5EF4-FFF2-40B4-BE49-F238E27FC236}">
                <a16:creationId xmlns:a16="http://schemas.microsoft.com/office/drawing/2014/main" id="{2D83160A-A526-48A6-AB97-ED1B9DD8C04F}"/>
              </a:ext>
            </a:extLst>
          </p:cNvPr>
          <p:cNvSpPr/>
          <p:nvPr/>
        </p:nvSpPr>
        <p:spPr>
          <a:xfrm>
            <a:off x="6386288" y="2850021"/>
            <a:ext cx="1286850" cy="986429"/>
          </a:xfrm>
          <a:prstGeom prst="rightArrow">
            <a:avLst/>
          </a:prstGeom>
          <a:solidFill>
            <a:srgbClr val="A0B6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B13DA5DC-2A4F-4E11-B540-61DB62FE3BEF}"/>
              </a:ext>
            </a:extLst>
          </p:cNvPr>
          <p:cNvSpPr txBox="1"/>
          <p:nvPr/>
        </p:nvSpPr>
        <p:spPr>
          <a:xfrm>
            <a:off x="7609995" y="3050847"/>
            <a:ext cx="1534005"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Jesus</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474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6" grpId="0" animBg="1"/>
      <p:bldP spid="19"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7BE17216-CAA7-46E5-8D34-55F681E706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I. Instruction at the Treasury</a:t>
            </a:r>
            <a:endParaRPr kumimoji="0" lang="en-US" sz="5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149</a:t>
            </a: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Mark 12:41-44; Luke 21:1-4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77073"/>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Christ shames the hypocrisy of the Pharisees by the sacrificial giving of a poor widow to show her as the true disciple of the kingdom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2812803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A696E-5C61-0BDC-A0C9-E34B81279672}"/>
              </a:ext>
            </a:extLst>
          </p:cNvPr>
          <p:cNvSpPr>
            <a:spLocks noGrp="1"/>
          </p:cNvSpPr>
          <p:nvPr>
            <p:ph type="title"/>
          </p:nvPr>
        </p:nvSpPr>
        <p:spPr>
          <a:xfrm>
            <a:off x="0" y="45813"/>
            <a:ext cx="9144000" cy="854074"/>
          </a:xfrm>
        </p:spPr>
        <p:txBody>
          <a:bodyPr>
            <a:normAutofit/>
          </a:bodyPr>
          <a:lstStyle/>
          <a:p>
            <a:pPr algn="ctr"/>
            <a:r>
              <a:rPr lang="en-US" b="1" dirty="0">
                <a:solidFill>
                  <a:schemeClr val="bg1"/>
                </a:solidFill>
                <a:latin typeface="Arial" panose="020B0604020202020204" pitchFamily="34" charset="0"/>
                <a:cs typeface="Arial" panose="020B0604020202020204" pitchFamily="34" charset="0"/>
              </a:rPr>
              <a:t>The Widow's Mites</a:t>
            </a:r>
          </a:p>
        </p:txBody>
      </p:sp>
      <p:pic>
        <p:nvPicPr>
          <p:cNvPr id="1026" name="Picture 2">
            <a:extLst>
              <a:ext uri="{FF2B5EF4-FFF2-40B4-BE49-F238E27FC236}">
                <a16:creationId xmlns:a16="http://schemas.microsoft.com/office/drawing/2014/main" id="{50D1A243-B1A8-0A66-9E81-C62EBF8D3A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9887"/>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27BED78-07F2-BE5E-C0FF-55A9708095B0}"/>
              </a:ext>
            </a:extLst>
          </p:cNvPr>
          <p:cNvSpPr>
            <a:spLocks noChangeArrowheads="1"/>
          </p:cNvSpPr>
          <p:nvPr/>
        </p:nvSpPr>
        <p:spPr bwMode="auto">
          <a:xfrm>
            <a:off x="0" y="6292056"/>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Mark 12:41-44; Luke 21:1-4</a:t>
            </a:r>
          </a:p>
        </p:txBody>
      </p:sp>
    </p:spTree>
    <p:extLst>
      <p:ext uri="{BB962C8B-B14F-4D97-AF65-F5344CB8AC3E}">
        <p14:creationId xmlns:p14="http://schemas.microsoft.com/office/powerpoint/2010/main" val="164747495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C9F4AE7-5528-F5DF-1457-330822B531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9887"/>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23A696E-5C61-0BDC-A0C9-E34B81279672}"/>
              </a:ext>
            </a:extLst>
          </p:cNvPr>
          <p:cNvSpPr>
            <a:spLocks noGrp="1"/>
          </p:cNvSpPr>
          <p:nvPr>
            <p:ph type="title"/>
          </p:nvPr>
        </p:nvSpPr>
        <p:spPr>
          <a:xfrm>
            <a:off x="0" y="45813"/>
            <a:ext cx="9144000" cy="854074"/>
          </a:xfrm>
        </p:spPr>
        <p:txBody>
          <a:bodyPr>
            <a:normAutofit/>
          </a:bodyPr>
          <a:lstStyle/>
          <a:p>
            <a:pPr algn="ctr"/>
            <a:r>
              <a:rPr lang="en-US" b="1" dirty="0">
                <a:solidFill>
                  <a:schemeClr val="bg1"/>
                </a:solidFill>
                <a:latin typeface="Arial" panose="020B0604020202020204" pitchFamily="34" charset="0"/>
                <a:cs typeface="Arial" panose="020B0604020202020204" pitchFamily="34" charset="0"/>
              </a:rPr>
              <a:t>The Widow's Mites</a:t>
            </a:r>
          </a:p>
        </p:txBody>
      </p:sp>
      <p:sp>
        <p:nvSpPr>
          <p:cNvPr id="3" name="Rectangle 2">
            <a:extLst>
              <a:ext uri="{FF2B5EF4-FFF2-40B4-BE49-F238E27FC236}">
                <a16:creationId xmlns:a16="http://schemas.microsoft.com/office/drawing/2014/main" id="{127BED78-07F2-BE5E-C0FF-55A9708095B0}"/>
              </a:ext>
            </a:extLst>
          </p:cNvPr>
          <p:cNvSpPr>
            <a:spLocks noChangeArrowheads="1"/>
          </p:cNvSpPr>
          <p:nvPr/>
        </p:nvSpPr>
        <p:spPr bwMode="auto">
          <a:xfrm>
            <a:off x="0" y="6292056"/>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Mark 12:41-44; Luke 21:1-4</a:t>
            </a:r>
          </a:p>
        </p:txBody>
      </p:sp>
    </p:spTree>
    <p:extLst>
      <p:ext uri="{BB962C8B-B14F-4D97-AF65-F5344CB8AC3E}">
        <p14:creationId xmlns:p14="http://schemas.microsoft.com/office/powerpoint/2010/main" val="110448507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D13A462-3502-D5BB-6A72-AD2F1DECAE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1474"/>
            <a:ext cx="9144000" cy="60944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23A696E-5C61-0BDC-A0C9-E34B81279672}"/>
              </a:ext>
            </a:extLst>
          </p:cNvPr>
          <p:cNvSpPr>
            <a:spLocks noGrp="1"/>
          </p:cNvSpPr>
          <p:nvPr>
            <p:ph type="title"/>
          </p:nvPr>
        </p:nvSpPr>
        <p:spPr>
          <a:xfrm>
            <a:off x="0" y="45813"/>
            <a:ext cx="9144000" cy="854074"/>
          </a:xfrm>
        </p:spPr>
        <p:txBody>
          <a:bodyPr>
            <a:normAutofit/>
          </a:bodyPr>
          <a:lstStyle/>
          <a:p>
            <a:pPr algn="ctr"/>
            <a:r>
              <a:rPr lang="en-US" b="1" dirty="0">
                <a:solidFill>
                  <a:schemeClr val="bg1"/>
                </a:solidFill>
                <a:latin typeface="Arial" panose="020B0604020202020204" pitchFamily="34" charset="0"/>
                <a:cs typeface="Arial" panose="020B0604020202020204" pitchFamily="34" charset="0"/>
              </a:rPr>
              <a:t>The Widow's Mites</a:t>
            </a:r>
          </a:p>
        </p:txBody>
      </p:sp>
      <p:sp>
        <p:nvSpPr>
          <p:cNvPr id="3" name="Rectangle 2">
            <a:extLst>
              <a:ext uri="{FF2B5EF4-FFF2-40B4-BE49-F238E27FC236}">
                <a16:creationId xmlns:a16="http://schemas.microsoft.com/office/drawing/2014/main" id="{127BED78-07F2-BE5E-C0FF-55A9708095B0}"/>
              </a:ext>
            </a:extLst>
          </p:cNvPr>
          <p:cNvSpPr>
            <a:spLocks noChangeArrowheads="1"/>
          </p:cNvSpPr>
          <p:nvPr/>
        </p:nvSpPr>
        <p:spPr bwMode="auto">
          <a:xfrm>
            <a:off x="0" y="6292056"/>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Mark 12:41-44; Luke 21:1-4</a:t>
            </a:r>
          </a:p>
        </p:txBody>
      </p:sp>
    </p:spTree>
    <p:extLst>
      <p:ext uri="{BB962C8B-B14F-4D97-AF65-F5344CB8AC3E}">
        <p14:creationId xmlns:p14="http://schemas.microsoft.com/office/powerpoint/2010/main" val="97488612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A696E-5C61-0BDC-A0C9-E34B81279672}"/>
              </a:ext>
            </a:extLst>
          </p:cNvPr>
          <p:cNvSpPr>
            <a:spLocks noGrp="1"/>
          </p:cNvSpPr>
          <p:nvPr>
            <p:ph type="title"/>
          </p:nvPr>
        </p:nvSpPr>
        <p:spPr>
          <a:xfrm>
            <a:off x="0" y="45813"/>
            <a:ext cx="9144000" cy="854074"/>
          </a:xfrm>
        </p:spPr>
        <p:txBody>
          <a:bodyPr>
            <a:normAutofit/>
          </a:bodyPr>
          <a:lstStyle/>
          <a:p>
            <a:pPr algn="ctr"/>
            <a:r>
              <a:rPr lang="en-US" b="1" dirty="0">
                <a:solidFill>
                  <a:schemeClr val="bg1"/>
                </a:solidFill>
                <a:latin typeface="Arial" panose="020B0604020202020204" pitchFamily="34" charset="0"/>
                <a:cs typeface="Arial" panose="020B0604020202020204" pitchFamily="34" charset="0"/>
              </a:rPr>
              <a:t>The Widow's Mites</a:t>
            </a:r>
          </a:p>
        </p:txBody>
      </p:sp>
      <p:sp>
        <p:nvSpPr>
          <p:cNvPr id="3" name="Rectangle 2">
            <a:extLst>
              <a:ext uri="{FF2B5EF4-FFF2-40B4-BE49-F238E27FC236}">
                <a16:creationId xmlns:a16="http://schemas.microsoft.com/office/drawing/2014/main" id="{127BED78-07F2-BE5E-C0FF-55A9708095B0}"/>
              </a:ext>
            </a:extLst>
          </p:cNvPr>
          <p:cNvSpPr>
            <a:spLocks noChangeArrowheads="1"/>
          </p:cNvSpPr>
          <p:nvPr/>
        </p:nvSpPr>
        <p:spPr bwMode="auto">
          <a:xfrm>
            <a:off x="0" y="6292056"/>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Mark 12:41-44; Luke 21:1-4</a:t>
            </a:r>
          </a:p>
        </p:txBody>
      </p:sp>
      <p:pic>
        <p:nvPicPr>
          <p:cNvPr id="1030" name="Picture 6">
            <a:extLst>
              <a:ext uri="{FF2B5EF4-FFF2-40B4-BE49-F238E27FC236}">
                <a16:creationId xmlns:a16="http://schemas.microsoft.com/office/drawing/2014/main" id="{2CC125BF-8829-6906-F0EB-05BF9E7921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9887"/>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77906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A696E-5C61-0BDC-A0C9-E34B81279672}"/>
              </a:ext>
            </a:extLst>
          </p:cNvPr>
          <p:cNvSpPr>
            <a:spLocks noGrp="1"/>
          </p:cNvSpPr>
          <p:nvPr>
            <p:ph type="title"/>
          </p:nvPr>
        </p:nvSpPr>
        <p:spPr>
          <a:xfrm>
            <a:off x="0" y="45813"/>
            <a:ext cx="9144000" cy="854074"/>
          </a:xfrm>
        </p:spPr>
        <p:txBody>
          <a:bodyPr>
            <a:normAutofit/>
          </a:bodyPr>
          <a:lstStyle/>
          <a:p>
            <a:pPr algn="ctr"/>
            <a:r>
              <a:rPr lang="en-US" b="1" dirty="0">
                <a:solidFill>
                  <a:schemeClr val="bg1"/>
                </a:solidFill>
                <a:latin typeface="Arial" panose="020B0604020202020204" pitchFamily="34" charset="0"/>
                <a:cs typeface="Arial" panose="020B0604020202020204" pitchFamily="34" charset="0"/>
              </a:rPr>
              <a:t>What is in your hand?</a:t>
            </a:r>
          </a:p>
        </p:txBody>
      </p:sp>
      <p:sp>
        <p:nvSpPr>
          <p:cNvPr id="3" name="Rectangle 2">
            <a:extLst>
              <a:ext uri="{FF2B5EF4-FFF2-40B4-BE49-F238E27FC236}">
                <a16:creationId xmlns:a16="http://schemas.microsoft.com/office/drawing/2014/main" id="{127BED78-07F2-BE5E-C0FF-55A9708095B0}"/>
              </a:ext>
            </a:extLst>
          </p:cNvPr>
          <p:cNvSpPr>
            <a:spLocks noChangeArrowheads="1"/>
          </p:cNvSpPr>
          <p:nvPr/>
        </p:nvSpPr>
        <p:spPr bwMode="auto">
          <a:xfrm>
            <a:off x="0" y="6292056"/>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Mark 12:41-44; Luke 21:1-4</a:t>
            </a:r>
          </a:p>
        </p:txBody>
      </p:sp>
      <p:pic>
        <p:nvPicPr>
          <p:cNvPr id="1032" name="Picture 8">
            <a:extLst>
              <a:ext uri="{FF2B5EF4-FFF2-40B4-BE49-F238E27FC236}">
                <a16:creationId xmlns:a16="http://schemas.microsoft.com/office/drawing/2014/main" id="{F86ED694-00E6-E498-571E-BC43868454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8112"/>
            <a:ext cx="9144000" cy="593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23384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Time is the Most Important Thing You Own">
            <a:extLst>
              <a:ext uri="{FF2B5EF4-FFF2-40B4-BE49-F238E27FC236}">
                <a16:creationId xmlns:a16="http://schemas.microsoft.com/office/drawing/2014/main" id="{7CB58863-55B5-0BB3-6EC2-0CFB92A37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1540"/>
            <a:ext cx="9123028" cy="5966460"/>
          </a:xfrm>
          <a:prstGeom prst="rect">
            <a:avLst/>
          </a:prstGeom>
          <a:noFill/>
          <a:extLst>
            <a:ext uri="{909E8E84-426E-40DD-AFC4-6F175D3DCCD1}">
              <a14:hiddenFill xmlns:a14="http://schemas.microsoft.com/office/drawing/2010/main">
                <a:solidFill>
                  <a:srgbClr val="FFFFFF"/>
                </a:solidFill>
              </a14:hiddenFill>
            </a:ext>
          </a:extLst>
        </p:spPr>
      </p:pic>
      <p:sp>
        <p:nvSpPr>
          <p:cNvPr id="331779" name="Title 1">
            <a:extLst>
              <a:ext uri="{FF2B5EF4-FFF2-40B4-BE49-F238E27FC236}">
                <a16:creationId xmlns:a16="http://schemas.microsoft.com/office/drawing/2014/main" id="{406C3E20-B1C9-2632-00F1-0C4FE79F0157}"/>
              </a:ext>
            </a:extLst>
          </p:cNvPr>
          <p:cNvSpPr>
            <a:spLocks noGrp="1"/>
          </p:cNvSpPr>
          <p:nvPr>
            <p:ph type="title" idx="4294967295"/>
          </p:nvPr>
        </p:nvSpPr>
        <p:spPr>
          <a:xfrm>
            <a:off x="685800" y="76200"/>
            <a:ext cx="7772400" cy="1143000"/>
          </a:xfrm>
        </p:spPr>
        <p:txBody>
          <a:bodyPr/>
          <a:lstStyle/>
          <a:p>
            <a:pPr eaLnBrk="1" hangingPunct="1"/>
            <a:r>
              <a:rPr lang="en-US" altLang="en-US" b="1" dirty="0">
                <a:solidFill>
                  <a:srgbClr val="FFFFFF"/>
                </a:solidFill>
                <a:ea typeface="ＭＳ Ｐゴシック" panose="020B0600070205080204" pitchFamily="34" charset="-128"/>
                <a:cs typeface="Arial" panose="020B0604020202020204" pitchFamily="34" charset="0"/>
              </a:rPr>
              <a:t>What’s Most Important?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38B8455-A7AC-5670-94E4-A0EC699FF4DE}"/>
              </a:ext>
            </a:extLst>
          </p:cNvPr>
          <p:cNvGrpSpPr/>
          <p:nvPr/>
        </p:nvGrpSpPr>
        <p:grpSpPr>
          <a:xfrm>
            <a:off x="-70599" y="1005840"/>
            <a:ext cx="9272841" cy="4846320"/>
            <a:chOff x="-70599" y="1005840"/>
            <a:chExt cx="9272841" cy="4846320"/>
          </a:xfrm>
        </p:grpSpPr>
        <p:pic>
          <p:nvPicPr>
            <p:cNvPr id="22530" name="Picture 2" descr="The most important thing is to enjoy your life... - StatusMind.com">
              <a:extLst>
                <a:ext uri="{FF2B5EF4-FFF2-40B4-BE49-F238E27FC236}">
                  <a16:creationId xmlns:a16="http://schemas.microsoft.com/office/drawing/2014/main" id="{441BDA8E-439B-7DA4-B777-164BD49532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42" y="1005840"/>
              <a:ext cx="9260484" cy="48463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C1F420D-F9C7-1472-0F85-C13438259FC3}"/>
                </a:ext>
              </a:extLst>
            </p:cNvPr>
            <p:cNvSpPr/>
            <p:nvPr/>
          </p:nvSpPr>
          <p:spPr bwMode="auto">
            <a:xfrm>
              <a:off x="-58242" y="1005840"/>
              <a:ext cx="6199550"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 name="Rectangle 2">
              <a:extLst>
                <a:ext uri="{FF2B5EF4-FFF2-40B4-BE49-F238E27FC236}">
                  <a16:creationId xmlns:a16="http://schemas.microsoft.com/office/drawing/2014/main" id="{BD424355-B5A3-28A4-434C-E3601025D68F}"/>
                </a:ext>
              </a:extLst>
            </p:cNvPr>
            <p:cNvSpPr/>
            <p:nvPr/>
          </p:nvSpPr>
          <p:spPr bwMode="auto">
            <a:xfrm>
              <a:off x="-58242" y="1339473"/>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4" name="Rectangle 3">
              <a:extLst>
                <a:ext uri="{FF2B5EF4-FFF2-40B4-BE49-F238E27FC236}">
                  <a16:creationId xmlns:a16="http://schemas.microsoft.com/office/drawing/2014/main" id="{CDA165A7-A570-5779-F9FE-EAFC87AB2887}"/>
                </a:ext>
              </a:extLst>
            </p:cNvPr>
            <p:cNvSpPr/>
            <p:nvPr/>
          </p:nvSpPr>
          <p:spPr bwMode="auto">
            <a:xfrm>
              <a:off x="-58242" y="1821386"/>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Rectangle 4">
              <a:extLst>
                <a:ext uri="{FF2B5EF4-FFF2-40B4-BE49-F238E27FC236}">
                  <a16:creationId xmlns:a16="http://schemas.microsoft.com/office/drawing/2014/main" id="{4EAC9E13-B9FA-74E5-9791-9BC24DDE5D23}"/>
                </a:ext>
              </a:extLst>
            </p:cNvPr>
            <p:cNvSpPr/>
            <p:nvPr/>
          </p:nvSpPr>
          <p:spPr bwMode="auto">
            <a:xfrm>
              <a:off x="-21172" y="2352726"/>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6" name="Rectangle 5">
              <a:extLst>
                <a:ext uri="{FF2B5EF4-FFF2-40B4-BE49-F238E27FC236}">
                  <a16:creationId xmlns:a16="http://schemas.microsoft.com/office/drawing/2014/main" id="{530F65D1-1FA5-CDFA-D92C-70D7E5FEF5E9}"/>
                </a:ext>
              </a:extLst>
            </p:cNvPr>
            <p:cNvSpPr/>
            <p:nvPr/>
          </p:nvSpPr>
          <p:spPr bwMode="auto">
            <a:xfrm>
              <a:off x="-70599" y="2859353"/>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127109" y="1117050"/>
            <a:ext cx="5272794" cy="3524146"/>
          </a:xfrm>
          <a:noFill/>
          <a:ln>
            <a:noFill/>
          </a:ln>
          <a:effectLst/>
        </p:spPr>
        <p:txBody>
          <a:bodyPr vert="horz" wrap="square" lIns="91435" tIns="45718" rIns="91435" bIns="45718" numCol="1" anchor="ctr" anchorCtr="0" compatLnSpc="1">
            <a:prstTxWarp prst="textNoShape">
              <a:avLst/>
            </a:prstTxWarp>
          </a:bodyPr>
          <a:lstStyle/>
          <a:p>
            <a:r>
              <a:rPr lang="en-US" sz="3600" b="1" dirty="0">
                <a:solidFill>
                  <a:schemeClr val="tx2"/>
                </a:solidFill>
                <a:effectLst>
                  <a:glow rad="127000">
                    <a:schemeClr val="bg1"/>
                  </a:glow>
                </a:effectLst>
                <a:latin typeface="Arial" charset="0"/>
                <a:ea typeface="ＭＳ Ｐゴシック" charset="0"/>
              </a:rPr>
              <a:t>The most important thing is to</a:t>
            </a:r>
            <a:br>
              <a:rPr lang="en-US" sz="3600" b="1" dirty="0">
                <a:solidFill>
                  <a:schemeClr val="tx2"/>
                </a:solidFill>
                <a:effectLst>
                  <a:glow rad="127000">
                    <a:schemeClr val="bg1"/>
                  </a:glow>
                </a:effectLst>
                <a:latin typeface="Arial" charset="0"/>
                <a:ea typeface="ＭＳ Ｐゴシック" charset="0"/>
              </a:rPr>
            </a:br>
            <a:r>
              <a:rPr lang="en-US" sz="3600" b="1" dirty="0">
                <a:solidFill>
                  <a:schemeClr val="tx2"/>
                </a:solidFill>
                <a:effectLst>
                  <a:glow rad="127000">
                    <a:schemeClr val="bg1"/>
                  </a:glow>
                </a:effectLst>
                <a:latin typeface="Arial" charset="0"/>
                <a:ea typeface="ＭＳ Ｐゴシック" charset="0"/>
              </a:rPr>
              <a:t>enjoy your life—</a:t>
            </a:r>
            <a:br>
              <a:rPr lang="en-US" sz="3600" b="1" dirty="0">
                <a:solidFill>
                  <a:schemeClr val="tx2"/>
                </a:solidFill>
                <a:effectLst>
                  <a:glow rad="127000">
                    <a:schemeClr val="bg1"/>
                  </a:glow>
                </a:effectLst>
                <a:latin typeface="Arial" charset="0"/>
                <a:ea typeface="ＭＳ Ｐゴシック" charset="0"/>
              </a:rPr>
            </a:br>
            <a:r>
              <a:rPr lang="en-US" sz="3600" b="1" dirty="0">
                <a:solidFill>
                  <a:schemeClr val="tx2"/>
                </a:solidFill>
                <a:effectLst>
                  <a:glow rad="127000">
                    <a:schemeClr val="bg1"/>
                  </a:glow>
                </a:effectLst>
                <a:latin typeface="Arial" charset="0"/>
                <a:ea typeface="ＭＳ Ｐゴシック" charset="0"/>
              </a:rPr>
              <a:t>it's all that matters</a:t>
            </a:r>
            <a:br>
              <a:rPr lang="en-US" sz="3600" b="1" dirty="0">
                <a:solidFill>
                  <a:schemeClr val="tx2"/>
                </a:solidFill>
                <a:effectLst>
                  <a:glow rad="127000">
                    <a:schemeClr val="bg1"/>
                  </a:glow>
                </a:effectLst>
                <a:latin typeface="Arial" charset="0"/>
                <a:ea typeface="ＭＳ Ｐゴシック" charset="0"/>
              </a:rPr>
            </a:br>
            <a:br>
              <a:rPr lang="en-US" sz="3600" b="1" dirty="0">
                <a:solidFill>
                  <a:schemeClr val="tx2"/>
                </a:solidFill>
                <a:effectLst>
                  <a:glow rad="127000">
                    <a:schemeClr val="bg1"/>
                  </a:glow>
                </a:effectLst>
                <a:latin typeface="Arial" charset="0"/>
                <a:ea typeface="ＭＳ Ｐゴシック" charset="0"/>
              </a:rPr>
            </a:br>
            <a:r>
              <a:rPr lang="en-US" sz="3600" b="1" dirty="0">
                <a:solidFill>
                  <a:schemeClr val="tx2"/>
                </a:solidFill>
                <a:effectLst>
                  <a:glow rad="127000">
                    <a:schemeClr val="bg1"/>
                  </a:glow>
                </a:effectLst>
                <a:latin typeface="Arial" charset="0"/>
                <a:ea typeface="ＭＳ Ｐゴシック" charset="0"/>
              </a:rPr>
              <a:t>—Audrey Hepburn—</a:t>
            </a:r>
          </a:p>
        </p:txBody>
      </p:sp>
    </p:spTree>
    <p:extLst>
      <p:ext uri="{BB962C8B-B14F-4D97-AF65-F5344CB8AC3E}">
        <p14:creationId xmlns:p14="http://schemas.microsoft.com/office/powerpoint/2010/main" val="1704657457"/>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05740" y="-960120"/>
            <a:ext cx="9144000" cy="960120"/>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"Happiness is most important"</a:t>
            </a:r>
          </a:p>
        </p:txBody>
      </p:sp>
      <p:pic>
        <p:nvPicPr>
          <p:cNvPr id="21506" name="Picture 2" descr="Marilyn Monroe quote: Happiness is the most important thing in the world,  without...">
            <a:extLst>
              <a:ext uri="{FF2B5EF4-FFF2-40B4-BE49-F238E27FC236}">
                <a16:creationId xmlns:a16="http://schemas.microsoft.com/office/drawing/2014/main" id="{FCADBCC3-CC70-80BB-9002-4A2B60A082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6350"/>
            <a:ext cx="9144000" cy="43037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0087309C-F2F0-E27C-3FC4-DA9C04A0FAE7}"/>
              </a:ext>
            </a:extLst>
          </p:cNvPr>
          <p:cNvSpPr txBox="1">
            <a:spLocks noChangeArrowheads="1"/>
          </p:cNvSpPr>
          <p:nvPr/>
        </p:nvSpPr>
        <p:spPr bwMode="auto">
          <a:xfrm>
            <a:off x="3373397" y="1779372"/>
            <a:ext cx="5585254" cy="296562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Happiness is the most important thing in the world, without it, you live a life of depression.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Marilyn Monroe—</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79137885"/>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4">
            <a:extLst>
              <a:ext uri="{FF2B5EF4-FFF2-40B4-BE49-F238E27FC236}">
                <a16:creationId xmlns:a16="http://schemas.microsoft.com/office/drawing/2014/main" id="{0E802C3D-6435-1A00-FEDD-B2EAFFDF9BEA}"/>
              </a:ext>
            </a:extLst>
          </p:cNvPr>
          <p:cNvSpPr>
            <a:spLocks noChangeArrowheads="1"/>
          </p:cNvSpPr>
          <p:nvPr/>
        </p:nvSpPr>
        <p:spPr bwMode="auto">
          <a:xfrm>
            <a:off x="0" y="0"/>
            <a:ext cx="9144000" cy="6858000"/>
          </a:xfrm>
          <a:prstGeom prst="rect">
            <a:avLst/>
          </a:prstGeom>
          <a:solidFill>
            <a:schemeClr val="tx1"/>
          </a:solidFill>
          <a:ln w="12700" cap="sq">
            <a:solidFill>
              <a:schemeClr val="tx1"/>
            </a:solidFill>
            <a:round/>
            <a:headEnd type="none" w="sm" len="sm"/>
            <a:tailEnd type="none" w="sm" len="sm"/>
          </a:ln>
        </p:spPr>
        <p:txBody>
          <a:bodyPr wrap="none"/>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 name="Title 1">
            <a:extLst>
              <a:ext uri="{FF2B5EF4-FFF2-40B4-BE49-F238E27FC236}">
                <a16:creationId xmlns:a16="http://schemas.microsoft.com/office/drawing/2014/main" id="{FD0FB718-EB29-5446-1B8F-675CEE260F93}"/>
              </a:ext>
            </a:extLst>
          </p:cNvPr>
          <p:cNvSpPr>
            <a:spLocks noGrp="1"/>
          </p:cNvSpPr>
          <p:nvPr>
            <p:ph type="title" idx="4294967295"/>
          </p:nvPr>
        </p:nvSpPr>
        <p:spPr>
          <a:xfrm>
            <a:off x="685800" y="76200"/>
            <a:ext cx="7772400" cy="1143000"/>
          </a:xfrm>
          <a:gradFill flip="none" rotWithShape="1">
            <a:gsLst>
              <a:gs pos="0">
                <a:srgbClr val="660066"/>
              </a:gs>
              <a:gs pos="65000">
                <a:schemeClr val="tx1"/>
              </a:gs>
            </a:gsLst>
            <a:lin ang="0" scaled="1"/>
            <a:tileRect/>
          </a:gradFill>
        </p:spPr>
        <p:txBody>
          <a:bodyPr/>
          <a:lstStyle/>
          <a:p>
            <a:pPr eaLnBrk="1" hangingPunct="1"/>
            <a:r>
              <a:rPr lang="en-US" altLang="en-US">
                <a:solidFill>
                  <a:srgbClr val="FFFFFF"/>
                </a:solidFill>
                <a:effectLst>
                  <a:outerShdw blurRad="38100" dist="38100" dir="2700000" algn="tl">
                    <a:srgbClr val="000000"/>
                  </a:outerShdw>
                </a:effectLst>
                <a:ea typeface="ＭＳ Ｐゴシック" panose="020B0600070205080204" pitchFamily="34" charset="-128"/>
                <a:cs typeface="Arial" panose="020B0604020202020204" pitchFamily="34" charset="0"/>
              </a:rPr>
              <a:t>What’s Most Important?</a:t>
            </a:r>
          </a:p>
        </p:txBody>
      </p:sp>
      <p:sp>
        <p:nvSpPr>
          <p:cNvPr id="333828" name="Content Placeholder 2">
            <a:extLst>
              <a:ext uri="{FF2B5EF4-FFF2-40B4-BE49-F238E27FC236}">
                <a16:creationId xmlns:a16="http://schemas.microsoft.com/office/drawing/2014/main" id="{D7165BD3-34D5-37AE-C8C7-827DA23D7772}"/>
              </a:ext>
            </a:extLst>
          </p:cNvPr>
          <p:cNvSpPr>
            <a:spLocks noGrp="1"/>
          </p:cNvSpPr>
          <p:nvPr>
            <p:ph idx="4294967295"/>
          </p:nvPr>
        </p:nvSpPr>
        <p:spPr>
          <a:xfrm>
            <a:off x="152400" y="1447800"/>
            <a:ext cx="8991600" cy="3505200"/>
          </a:xfrm>
        </p:spPr>
        <p:txBody>
          <a:bodyPr/>
          <a:lstStyle/>
          <a:p>
            <a:pPr marL="0" indent="0" eaLnBrk="1" hangingPunct="1">
              <a:buFontTx/>
              <a:buNone/>
            </a:pPr>
            <a:r>
              <a:rPr lang="en-US" altLang="en-US" b="1" dirty="0">
                <a:solidFill>
                  <a:srgbClr val="FFFFFF"/>
                </a:solidFill>
                <a:ea typeface="ＭＳ Ｐゴシック" panose="020B0600070205080204" pitchFamily="34" charset="-128"/>
                <a:cs typeface="Arial" panose="020B0604020202020204" pitchFamily="34" charset="0"/>
              </a:rPr>
              <a:t>Mark 12:29-31 -- Jesus replied, “The most important commandment is this: ‘Listen, O Israel! The Lord our God is the one and only Lord. </a:t>
            </a:r>
            <a:r>
              <a:rPr lang="en-US" altLang="en-US" b="1" baseline="30000" dirty="0">
                <a:solidFill>
                  <a:srgbClr val="FFFFFF"/>
                </a:solidFill>
                <a:ea typeface="ＭＳ Ｐゴシック" panose="020B0600070205080204" pitchFamily="34" charset="-128"/>
                <a:cs typeface="Arial" panose="020B0604020202020204" pitchFamily="34" charset="0"/>
              </a:rPr>
              <a:t>30 </a:t>
            </a:r>
            <a:r>
              <a:rPr lang="en-US" altLang="en-US" b="1" dirty="0">
                <a:solidFill>
                  <a:srgbClr val="FFFFFF"/>
                </a:solidFill>
                <a:ea typeface="ＭＳ Ｐゴシック" panose="020B0600070205080204" pitchFamily="34" charset="-128"/>
                <a:cs typeface="Arial" panose="020B0604020202020204" pitchFamily="34" charset="0"/>
              </a:rPr>
              <a:t>And you must </a:t>
            </a:r>
            <a:r>
              <a:rPr lang="en-US" altLang="en-US" b="1" dirty="0">
                <a:solidFill>
                  <a:srgbClr val="FFFF00"/>
                </a:solidFill>
                <a:ea typeface="ＭＳ Ｐゴシック" panose="020B0600070205080204" pitchFamily="34" charset="-128"/>
                <a:cs typeface="Arial" panose="020B0604020202020204" pitchFamily="34" charset="0"/>
              </a:rPr>
              <a:t>love the Lord </a:t>
            </a:r>
            <a:r>
              <a:rPr lang="en-US" altLang="en-US" b="1" dirty="0">
                <a:solidFill>
                  <a:srgbClr val="FFFFFF"/>
                </a:solidFill>
                <a:ea typeface="ＭＳ Ｐゴシック" panose="020B0600070205080204" pitchFamily="34" charset="-128"/>
                <a:cs typeface="Arial" panose="020B0604020202020204" pitchFamily="34" charset="0"/>
              </a:rPr>
              <a:t>your God with all your heart, all your soul, all your mind, and all your strength.’</a:t>
            </a:r>
          </a:p>
        </p:txBody>
      </p:sp>
      <p:sp>
        <p:nvSpPr>
          <p:cNvPr id="6" name="Content Placeholder 2">
            <a:extLst>
              <a:ext uri="{FF2B5EF4-FFF2-40B4-BE49-F238E27FC236}">
                <a16:creationId xmlns:a16="http://schemas.microsoft.com/office/drawing/2014/main" id="{DA14D630-1844-05F4-43E3-AFA7C215AD25}"/>
              </a:ext>
            </a:extLst>
          </p:cNvPr>
          <p:cNvSpPr txBox="1">
            <a:spLocks/>
          </p:cNvSpPr>
          <p:nvPr/>
        </p:nvSpPr>
        <p:spPr bwMode="auto">
          <a:xfrm>
            <a:off x="152400" y="4876800"/>
            <a:ext cx="8839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3200" b="1" i="0" u="none" strike="noStrike" kern="1200" cap="none" spc="0" normalizeH="0" baseline="3000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31 </a:t>
            </a: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The second is equally important: </a:t>
            </a:r>
            <a:b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0" lang="en-US" altLang="en-US" sz="3200" b="1"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Love your neighbor </a:t>
            </a: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as yourself.’ No other commandment is greater than these.”</a:t>
            </a:r>
          </a:p>
        </p:txBody>
      </p:sp>
      <p:pic>
        <p:nvPicPr>
          <p:cNvPr id="333830" name="Picture 6" descr="190520_light_bulb_1.jpg">
            <a:extLst>
              <a:ext uri="{FF2B5EF4-FFF2-40B4-BE49-F238E27FC236}">
                <a16:creationId xmlns:a16="http://schemas.microsoft.com/office/drawing/2014/main" id="{88ACEE46-D24D-6124-ECE3-4749C2B52C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0"/>
            <a:ext cx="91440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550920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2 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after six days Jesus took with him Peter and James and John, and led them up a high mountain by themselves. And he was transfigured before them, </a:t>
            </a: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3 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his clothes became radiant, intensely white, as no one on earth could bleach them. </a:t>
            </a: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4 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there appeared to them Elijah with Moses, and they were talking with Jesus.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5 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Peter said to Jesus, “Rabbi, it is good that we are here. Let us make three tents, one for you and one for Moses and one for Elijah.”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6 </a:t>
            </a:r>
            <a:r>
              <a:rPr kumimoji="0" lang="en-US" sz="3200" b="0" i="0" u="none" strike="noStrike" kern="1200" cap="none" spc="0" normalizeH="0" baseline="0" noProof="0" dirty="0">
                <a:ln>
                  <a:noFill/>
                </a:ln>
                <a:solidFill>
                  <a:srgbClr val="000000"/>
                </a:solidFill>
                <a:effectLst/>
                <a:uLnTx/>
                <a:uFillTx/>
                <a:latin typeface="system-ui"/>
                <a:ea typeface="+mn-ea"/>
                <a:cs typeface="+mn-cs"/>
              </a:rPr>
              <a:t>For he did not know what to say, </a:t>
            </a:r>
            <a:r>
              <a:rPr kumimoji="0" lang="en-US" sz="3200" b="0" i="0" u="none" strike="noStrike" kern="1200" cap="none" spc="0" normalizeH="0" baseline="0" noProof="0" dirty="0">
                <a:ln>
                  <a:noFill/>
                </a:ln>
                <a:solidFill>
                  <a:srgbClr val="000000"/>
                </a:solidFill>
                <a:effectLst/>
                <a:highlight>
                  <a:srgbClr val="FFFF00"/>
                </a:highlight>
                <a:uLnTx/>
                <a:uFillTx/>
                <a:latin typeface="system-ui"/>
                <a:ea typeface="+mn-ea"/>
                <a:cs typeface="+mn-cs"/>
              </a:rPr>
              <a:t>for they were terrified. </a:t>
            </a:r>
          </a:p>
        </p:txBody>
      </p:sp>
    </p:spTree>
    <p:extLst>
      <p:ext uri="{BB962C8B-B14F-4D97-AF65-F5344CB8AC3E}">
        <p14:creationId xmlns:p14="http://schemas.microsoft.com/office/powerpoint/2010/main" val="391964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dirty="0">
                <a:solidFill>
                  <a:schemeClr val="bg1"/>
                </a:solidFill>
                <a:effectLst>
                  <a:outerShdw blurRad="38100" dist="38100" dir="2700000" algn="tl">
                    <a:srgbClr val="000000"/>
                  </a:outerShdw>
                </a:effectLst>
                <a:latin typeface="Arial" charset="0"/>
                <a:ea typeface="ＭＳ Ｐゴシック" charset="0"/>
                <a:cs typeface="ＭＳ Ｐゴシック" charset="0"/>
              </a:rPr>
              <a:t>Our Vision</a:t>
            </a:r>
            <a:endParaRPr lang="en-US" dirty="0">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Church</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pic>
        <p:nvPicPr>
          <p:cNvPr id="12"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519" y="260648"/>
            <a:ext cx="1536637" cy="1944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936246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13</a:t>
            </a:r>
          </a:p>
        </p:txBody>
      </p:sp>
    </p:spTree>
    <p:extLst>
      <p:ext uri="{BB962C8B-B14F-4D97-AF65-F5344CB8AC3E}">
        <p14:creationId xmlns:p14="http://schemas.microsoft.com/office/powerpoint/2010/main" val="212188536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14</a:t>
            </a:r>
          </a:p>
        </p:txBody>
      </p:sp>
    </p:spTree>
    <p:extLst>
      <p:ext uri="{BB962C8B-B14F-4D97-AF65-F5344CB8AC3E}">
        <p14:creationId xmlns:p14="http://schemas.microsoft.com/office/powerpoint/2010/main" val="333957435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1" descr="00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857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5090" name="Picture 1" descr="05_Jesus_Anointed_1024.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ctrTitle"/>
          </p:nvPr>
        </p:nvSpPr>
        <p:spPr>
          <a:xfrm>
            <a:off x="0" y="2649247"/>
            <a:ext cx="9144000" cy="1281043"/>
          </a:xfrm>
        </p:spPr>
        <p:txBody>
          <a:bodyPr/>
          <a:lstStyle/>
          <a:p>
            <a:pPr>
              <a:defRPr/>
            </a:pPr>
            <a:r>
              <a:rPr lang="en-US" sz="6600" dirty="0">
                <a:solidFill>
                  <a:prstClr val="white"/>
                </a:solidFill>
                <a:effectLst>
                  <a:glow rad="127000">
                    <a:prstClr val="black"/>
                  </a:glow>
                </a:effectLst>
              </a:rPr>
              <a:t>Broken &amp; Spilled Out</a:t>
            </a:r>
            <a:endParaRPr lang="en-US" dirty="0"/>
          </a:p>
        </p:txBody>
      </p:sp>
      <p:sp>
        <p:nvSpPr>
          <p:cNvPr id="5" name="TextBox 4"/>
          <p:cNvSpPr txBox="1"/>
          <p:nvPr/>
        </p:nvSpPr>
        <p:spPr>
          <a:xfrm>
            <a:off x="701675" y="4594225"/>
            <a:ext cx="7740650" cy="922338"/>
          </a:xfrm>
          <a:prstGeom prst="rect">
            <a:avLst/>
          </a:prstGeom>
          <a:noFill/>
        </p:spPr>
        <p:txBody>
          <a:bodyPr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cs typeface="+mn-cs"/>
              </a:rPr>
              <a:t>JESUS IS ANOINTED</a:t>
            </a:r>
          </a:p>
        </p:txBody>
      </p:sp>
      <p:sp>
        <p:nvSpPr>
          <p:cNvPr id="6" name="TextBox 5"/>
          <p:cNvSpPr txBox="1"/>
          <p:nvPr/>
        </p:nvSpPr>
        <p:spPr>
          <a:xfrm>
            <a:off x="4284664" y="115888"/>
            <a:ext cx="4859337" cy="1939925"/>
          </a:xfrm>
          <a:prstGeom prst="rect">
            <a:avLst/>
          </a:prstGeom>
          <a:noFill/>
        </p:spPr>
        <p:txBody>
          <a:bodyPr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mn-cs"/>
              </a:rPr>
              <a:t>Matthew 26:6-13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mn-cs"/>
              </a:rPr>
              <a:t>Mark 14:1-11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mn-cs"/>
              </a:rPr>
              <a:t>John 12:1-11</a:t>
            </a:r>
          </a:p>
        </p:txBody>
      </p:sp>
      <p:pic>
        <p:nvPicPr>
          <p:cNvPr id="345094" name="Picture 2" descr="FB_00_Prodigal Son_1024.jpg                                    008FF0F0Drive A                        7C26844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bwMode="auto">
          <a:xfrm>
            <a:off x="0" y="3725533"/>
            <a:ext cx="9144000" cy="783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Arial"/>
                <a:ea typeface="ＭＳ Ｐゴシック" charset="0"/>
                <a:cs typeface="Arial"/>
              </a:rPr>
              <a:t>Performed By Steve Green</a:t>
            </a:r>
          </a:p>
        </p:txBody>
      </p:sp>
      <p:grpSp>
        <p:nvGrpSpPr>
          <p:cNvPr id="10" name="Group 9"/>
          <p:cNvGrpSpPr/>
          <p:nvPr/>
        </p:nvGrpSpPr>
        <p:grpSpPr>
          <a:xfrm>
            <a:off x="395536" y="260649"/>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6"/>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90335362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3" descr="01_Jesus_Anointed_1024.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169721585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02_Jesus_Anointed_1024.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114713269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03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2895600" cy="5638799"/>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ormAutofit/>
          </a:bodyPr>
          <a:lstStyle/>
          <a:p>
            <a:pPr defTabSz="457200" eaLnBrk="0" fontAlgn="base" hangingPunct="0">
              <a:spcAft>
                <a:spcPct val="0"/>
              </a:spcAft>
            </a:pPr>
            <a:r>
              <a:rPr lang="en-US" b="1" dirty="0">
                <a:solidFill>
                  <a:schemeClr val="bg1"/>
                </a:solidFill>
                <a:effectLst>
                  <a:glow rad="127000">
                    <a:schemeClr val="tx1"/>
                  </a:glow>
                </a:effectLst>
                <a:latin typeface="Arial"/>
                <a:ea typeface="ＭＳ Ｐゴシック" charset="0"/>
                <a:cs typeface="Arial"/>
              </a:rPr>
              <a:t>One day a plain village woman,</a:t>
            </a:r>
            <a:br>
              <a:rPr lang="en-US" b="1" dirty="0">
                <a:solidFill>
                  <a:schemeClr val="bg1"/>
                </a:solidFill>
                <a:effectLst>
                  <a:glow rad="127000">
                    <a:schemeClr val="tx1"/>
                  </a:glow>
                </a:effectLst>
                <a:latin typeface="Arial"/>
                <a:ea typeface="ＭＳ Ｐゴシック" charset="0"/>
                <a:cs typeface="Arial"/>
              </a:rPr>
            </a:br>
            <a:r>
              <a:rPr lang="en-US" b="1" dirty="0">
                <a:solidFill>
                  <a:schemeClr val="bg1"/>
                </a:solidFill>
                <a:effectLst>
                  <a:glow rad="127000">
                    <a:schemeClr val="tx1"/>
                  </a:glow>
                </a:effectLst>
                <a:latin typeface="Arial"/>
                <a:ea typeface="ＭＳ Ｐゴシック" charset="0"/>
                <a:cs typeface="Arial"/>
              </a:rPr>
              <a:t>driven by love for her Lord</a:t>
            </a:r>
          </a:p>
        </p:txBody>
      </p:sp>
    </p:spTree>
    <p:extLst>
      <p:ext uri="{BB962C8B-B14F-4D97-AF65-F5344CB8AC3E}">
        <p14:creationId xmlns:p14="http://schemas.microsoft.com/office/powerpoint/2010/main" val="48311982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04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22225"/>
            <a:ext cx="9144000" cy="1412875"/>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rmAutofit fontScale="90000"/>
          </a:bodyPr>
          <a:lstStyle/>
          <a:p>
            <a:pPr defTabSz="457200" eaLnBrk="0" fontAlgn="base" hangingPunct="0">
              <a:spcAft>
                <a:spcPct val="0"/>
              </a:spcAft>
            </a:pPr>
            <a:r>
              <a:rPr lang="en-US" b="1" dirty="0">
                <a:solidFill>
                  <a:schemeClr val="bg1"/>
                </a:solidFill>
                <a:effectLst>
                  <a:glow rad="127000">
                    <a:schemeClr val="tx1"/>
                  </a:glow>
                </a:effectLst>
                <a:latin typeface="Arial"/>
                <a:ea typeface="ＭＳ Ｐゴシック" charset="0"/>
                <a:cs typeface="Arial"/>
              </a:rPr>
              <a:t>Recklessly poured out a valuable essence, disregarding the scorn </a:t>
            </a:r>
          </a:p>
        </p:txBody>
      </p:sp>
    </p:spTree>
    <p:extLst>
      <p:ext uri="{BB962C8B-B14F-4D97-AF65-F5344CB8AC3E}">
        <p14:creationId xmlns:p14="http://schemas.microsoft.com/office/powerpoint/2010/main" val="15367931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05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12700" y="381000"/>
            <a:ext cx="9232900" cy="1430239"/>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rm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And once it was broken and spilled out</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A fragrance filled all the room.</a:t>
            </a:r>
          </a:p>
        </p:txBody>
      </p:sp>
    </p:spTree>
    <p:extLst>
      <p:ext uri="{BB962C8B-B14F-4D97-AF65-F5344CB8AC3E}">
        <p14:creationId xmlns:p14="http://schemas.microsoft.com/office/powerpoint/2010/main" val="48801740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05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88900" y="1"/>
            <a:ext cx="9321800" cy="1899357"/>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rm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Like a prisoner released from his shackles</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Like a spirit set free from the tomb</a:t>
            </a:r>
          </a:p>
        </p:txBody>
      </p:sp>
    </p:spTree>
    <p:extLst>
      <p:ext uri="{BB962C8B-B14F-4D97-AF65-F5344CB8AC3E}">
        <p14:creationId xmlns:p14="http://schemas.microsoft.com/office/powerpoint/2010/main" val="2306027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9202" name="Picture 2" descr="Elijah Endured to the End: Transferring the Mantle to Elisha">
            <a:extLst>
              <a:ext uri="{FF2B5EF4-FFF2-40B4-BE49-F238E27FC236}">
                <a16:creationId xmlns:a16="http://schemas.microsoft.com/office/drawing/2014/main" id="{26E7F4B4-2538-8A44-8594-83C183D302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 y="-14221"/>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idx="4294967295"/>
          </p:nvPr>
        </p:nvSpPr>
        <p:spPr>
          <a:xfrm>
            <a:off x="891" y="-838200"/>
            <a:ext cx="5105400" cy="838200"/>
          </a:xfrm>
        </p:spPr>
        <p:txBody>
          <a:bodyPr/>
          <a:lstStyle/>
          <a:p>
            <a:pPr algn="l">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6076" y="4557778"/>
            <a:ext cx="9150076" cy="2300221"/>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Look, I am sending you the prophet Elijah before the great and dreadful day of the L</a:t>
            </a:r>
            <a:r>
              <a:rPr kumimoji="0" lang="en-US" altLang="ja-JP" sz="2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ORD</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 arrives. </a:t>
            </a:r>
            <a:r>
              <a:rPr kumimoji="0" lang="en-US" altLang="ja-JP" sz="2400" b="1" i="0" u="none" strike="noStrike" kern="1200" cap="none" spc="0" normalizeH="0" baseline="30000" noProof="0" dirty="0">
                <a:ln>
                  <a:noFill/>
                </a:ln>
                <a:solidFill>
                  <a:srgbClr val="FFFFFF"/>
                </a:solidFill>
                <a:effectLst>
                  <a:glow rad="152400">
                    <a:srgbClr val="000000"/>
                  </a:glow>
                </a:effectLst>
                <a:uLnTx/>
                <a:uFillTx/>
                <a:latin typeface="Arial" charset="0"/>
                <a:ea typeface="ＭＳ Ｐゴシック" charset="0"/>
                <a:cs typeface="Arial" charset="0"/>
              </a:rPr>
              <a:t>6 </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His preaching will turn the hearts of fathers to their children, and the hearts of children to their fathers. Otherwise, I will come and strike the land with a curse</a:t>
            </a:r>
            <a:r>
              <a:rPr kumimoji="0" lang="ru-RU"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 (Malachi 4:5-6 </a:t>
            </a:r>
            <a:r>
              <a:rPr kumimoji="0" lang="en-US" altLang="ja-JP" sz="2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NLT</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endParaRPr kumimoji="0" lang="en-US"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409253438"/>
      </p:ext>
    </p:extLst>
  </p:cSld>
  <p:clrMapOvr>
    <a:overrideClrMapping bg1="lt1" tx1="dk1" bg2="lt2" tx2="dk2" accent1="accent1" accent2="accent2" accent3="accent3" accent4="accent4" accent5="accent5" accent6="accent6" hlink="hlink" folHlink="folHlink"/>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descr="06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3136900" cy="29591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rm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Broken and spilled out, just for love of you, Jesus</a:t>
            </a:r>
          </a:p>
        </p:txBody>
      </p:sp>
    </p:spTree>
    <p:extLst>
      <p:ext uri="{BB962C8B-B14F-4D97-AF65-F5344CB8AC3E}">
        <p14:creationId xmlns:p14="http://schemas.microsoft.com/office/powerpoint/2010/main" val="144904443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06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3136900" cy="29591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rm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Life's most precious treasure, lavished on Thee</a:t>
            </a:r>
          </a:p>
        </p:txBody>
      </p:sp>
    </p:spTree>
    <p:extLst>
      <p:ext uri="{BB962C8B-B14F-4D97-AF65-F5344CB8AC3E}">
        <p14:creationId xmlns:p14="http://schemas.microsoft.com/office/powerpoint/2010/main" val="41493401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07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3594100" cy="30861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rm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Broken and spilled out,</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and poured at Your feet</a:t>
            </a:r>
          </a:p>
        </p:txBody>
      </p:sp>
    </p:spTree>
    <p:extLst>
      <p:ext uri="{BB962C8B-B14F-4D97-AF65-F5344CB8AC3E}">
        <p14:creationId xmlns:p14="http://schemas.microsoft.com/office/powerpoint/2010/main" val="166740829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07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152400" y="228600"/>
            <a:ext cx="3810000" cy="34671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rm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In sweet abandon</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let me be spilled out</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and used up for Thee</a:t>
            </a: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24061162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08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342900"/>
            <a:ext cx="3594100" cy="30861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Lord, You were God's precious treasure,</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His loved and His own perfect Son</a:t>
            </a:r>
          </a:p>
        </p:txBody>
      </p:sp>
    </p:spTree>
    <p:extLst>
      <p:ext uri="{BB962C8B-B14F-4D97-AF65-F5344CB8AC3E}">
        <p14:creationId xmlns:p14="http://schemas.microsoft.com/office/powerpoint/2010/main" val="400266236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descr="08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228600"/>
            <a:ext cx="3594100" cy="30861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Sent here to show me</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the love of the Father,</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just for love it was done</a:t>
            </a: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15553636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descr="09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9144000" cy="1497707"/>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And though You were perfect and holy</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You gave up Yourself willingly</a:t>
            </a:r>
          </a:p>
        </p:txBody>
      </p:sp>
    </p:spTree>
    <p:extLst>
      <p:ext uri="{BB962C8B-B14F-4D97-AF65-F5344CB8AC3E}">
        <p14:creationId xmlns:p14="http://schemas.microsoft.com/office/powerpoint/2010/main" val="397830030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descr="09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9144000" cy="1497707"/>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You spared no expense for my pardon</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You were used up and wasted for me</a:t>
            </a:r>
          </a:p>
        </p:txBody>
      </p:sp>
      <p:sp>
        <p:nvSpPr>
          <p:cNvPr id="4" name="Title 1"/>
          <p:cNvSpPr txBox="1">
            <a:spLocks/>
          </p:cNvSpPr>
          <p:nvPr/>
        </p:nvSpPr>
        <p:spPr bwMode="auto">
          <a:xfrm>
            <a:off x="-4763" y="2814638"/>
            <a:ext cx="9144001" cy="143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68094525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descr="10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9144000" cy="1453124"/>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Broken and spilled out</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Just for love of me, Jesus––</a:t>
            </a:r>
          </a:p>
        </p:txBody>
      </p:sp>
    </p:spTree>
    <p:extLst>
      <p:ext uri="{BB962C8B-B14F-4D97-AF65-F5344CB8AC3E}">
        <p14:creationId xmlns:p14="http://schemas.microsoft.com/office/powerpoint/2010/main" val="364014188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descr="10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9144000" cy="137303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God's most precious treasure</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lavished on me</a:t>
            </a:r>
          </a:p>
        </p:txBody>
      </p:sp>
    </p:spTree>
    <p:extLst>
      <p:ext uri="{BB962C8B-B14F-4D97-AF65-F5344CB8AC3E}">
        <p14:creationId xmlns:p14="http://schemas.microsoft.com/office/powerpoint/2010/main" val="2124459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660066"/>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301064" name="Picture 301063" descr="rev 20 crown-jewel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80288" y="3284538"/>
            <a:ext cx="1109662" cy="1081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61" name="Rectangle 5"/>
          <p:cNvSpPr>
            <a:spLocks noGrp="1" noChangeArrowheads="1"/>
          </p:cNvSpPr>
          <p:nvPr>
            <p:ph type="title" idx="4294967295"/>
          </p:nvPr>
        </p:nvSpPr>
        <p:spPr>
          <a:xfrm>
            <a:off x="0" y="0"/>
            <a:ext cx="9144000" cy="609600"/>
          </a:xfrm>
          <a:solidFill>
            <a:schemeClr val="tx1"/>
          </a:solidFill>
        </p:spPr>
        <p:txBody>
          <a:bodyPr/>
          <a:lstStyle/>
          <a:p>
            <a:pPr eaLnBrk="1" hangingPunct="1">
              <a:defRPr/>
            </a:pPr>
            <a:r>
              <a:rPr lang="en-US" sz="2800" b="1" dirty="0">
                <a:solidFill>
                  <a:srgbClr val="FFFFFF"/>
                </a:solidFill>
                <a:latin typeface="Arial"/>
                <a:cs typeface="Arial"/>
              </a:rPr>
              <a:t>The Expectation: Elijah, Messiah, Kingdom</a:t>
            </a:r>
          </a:p>
        </p:txBody>
      </p:sp>
      <p:sp>
        <p:nvSpPr>
          <p:cNvPr id="301059" name="Text Box 3"/>
          <p:cNvSpPr txBox="1">
            <a:spLocks noChangeArrowheads="1"/>
          </p:cNvSpPr>
          <p:nvPr/>
        </p:nvSpPr>
        <p:spPr bwMode="auto">
          <a:xfrm>
            <a:off x="8536194" y="19799"/>
            <a:ext cx="527050"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341" tIns="45671" rIns="91341" bIns="4567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76</a:t>
            </a:r>
          </a:p>
        </p:txBody>
      </p:sp>
      <p:sp>
        <p:nvSpPr>
          <p:cNvPr id="301060" name="Text Box 4"/>
          <p:cNvSpPr txBox="1">
            <a:spLocks noChangeArrowheads="1"/>
          </p:cNvSpPr>
          <p:nvPr/>
        </p:nvSpPr>
        <p:spPr bwMode="auto">
          <a:xfrm>
            <a:off x="35496" y="6453336"/>
            <a:ext cx="8784976" cy="307777"/>
          </a:xfrm>
          <a:prstGeom prst="rect">
            <a:avLst/>
          </a:prstGeom>
          <a:noFill/>
          <a:ln>
            <a:noFill/>
          </a:ln>
          <a:effectLst/>
        </p:spPr>
        <p:txBody>
          <a:bodyPr lIns="91341" tIns="45671" rIns="91341" bIns="45671">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Adapted from Mark L. Bailey, DTS class notes, 1986</a:t>
            </a:r>
          </a:p>
        </p:txBody>
      </p:sp>
      <p:sp>
        <p:nvSpPr>
          <p:cNvPr id="15" name="Text Box 4"/>
          <p:cNvSpPr txBox="1">
            <a:spLocks noChangeArrowheads="1"/>
          </p:cNvSpPr>
          <p:nvPr/>
        </p:nvSpPr>
        <p:spPr bwMode="auto">
          <a:xfrm>
            <a:off x="1259632" y="1610216"/>
            <a:ext cx="2160240" cy="373706"/>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PROPHECY</a:t>
            </a:r>
          </a:p>
        </p:txBody>
      </p:sp>
      <p:sp>
        <p:nvSpPr>
          <p:cNvPr id="16" name="Text Box 4"/>
          <p:cNvSpPr txBox="1">
            <a:spLocks noChangeArrowheads="1"/>
          </p:cNvSpPr>
          <p:nvPr/>
        </p:nvSpPr>
        <p:spPr bwMode="auto">
          <a:xfrm>
            <a:off x="1331640" y="1168877"/>
            <a:ext cx="1944216" cy="373706"/>
          </a:xfrm>
          <a:prstGeom prst="rect">
            <a:avLst/>
          </a:prstGeom>
          <a:noFill/>
          <a:ln>
            <a:noFill/>
          </a:ln>
          <a:effectLst/>
        </p:spPr>
        <p:txBody>
          <a:bodyPr lIns="91341" tIns="45671" rIns="91341" bIns="45671">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rPr>
              <a:t>"</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This Age</a:t>
            </a: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rPr>
              <a:t>"</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7" name="Text Box 4"/>
          <p:cNvSpPr txBox="1">
            <a:spLocks noChangeArrowheads="1"/>
          </p:cNvSpPr>
          <p:nvPr/>
        </p:nvSpPr>
        <p:spPr bwMode="auto">
          <a:xfrm>
            <a:off x="3347864" y="663100"/>
            <a:ext cx="1800200" cy="461665"/>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MESSIAH</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8" name="Text Box 4"/>
          <p:cNvSpPr txBox="1">
            <a:spLocks noChangeArrowheads="1"/>
          </p:cNvSpPr>
          <p:nvPr/>
        </p:nvSpPr>
        <p:spPr bwMode="auto">
          <a:xfrm>
            <a:off x="5220072" y="1168877"/>
            <a:ext cx="2808312" cy="373706"/>
          </a:xfrm>
          <a:prstGeom prst="rect">
            <a:avLst/>
          </a:prstGeom>
          <a:noFill/>
          <a:ln>
            <a:noFill/>
          </a:ln>
          <a:effectLst/>
        </p:spPr>
        <p:txBody>
          <a:bodyPr lIns="91341" tIns="45671" rIns="91341" bIns="45671">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rPr>
              <a:t>"</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The Age to Come</a:t>
            </a: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rPr>
              <a:t>"</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9" name="Text Box 4"/>
          <p:cNvSpPr txBox="1">
            <a:spLocks noChangeArrowheads="1"/>
          </p:cNvSpPr>
          <p:nvPr/>
        </p:nvSpPr>
        <p:spPr bwMode="auto">
          <a:xfrm>
            <a:off x="5508104" y="1610216"/>
            <a:ext cx="2088232" cy="373706"/>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KINGDOM</a:t>
            </a:r>
          </a:p>
        </p:txBody>
      </p:sp>
      <p:cxnSp>
        <p:nvCxnSpPr>
          <p:cNvPr id="26" name="Straight Connector 25"/>
          <p:cNvCxnSpPr/>
          <p:nvPr/>
        </p:nvCxnSpPr>
        <p:spPr bwMode="auto">
          <a:xfrm>
            <a:off x="1187451" y="1557338"/>
            <a:ext cx="6192838"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5" name="Group 4"/>
          <p:cNvGrpSpPr>
            <a:grpSpLocks/>
          </p:cNvGrpSpPr>
          <p:nvPr/>
        </p:nvGrpSpPr>
        <p:grpSpPr bwMode="auto">
          <a:xfrm>
            <a:off x="431821" y="4583134"/>
            <a:ext cx="2735263" cy="1582737"/>
            <a:chOff x="431540" y="4149080"/>
            <a:chExt cx="2736304" cy="1582435"/>
          </a:xfrm>
        </p:grpSpPr>
        <p:sp>
          <p:nvSpPr>
            <p:cNvPr id="12" name="Text Box 4"/>
            <p:cNvSpPr txBox="1">
              <a:spLocks noChangeArrowheads="1"/>
            </p:cNvSpPr>
            <p:nvPr/>
          </p:nvSpPr>
          <p:spPr bwMode="auto">
            <a:xfrm>
              <a:off x="431540" y="4617132"/>
              <a:ext cx="2736304" cy="369262"/>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1</a:t>
              </a:r>
              <a:r>
                <a:rPr kumimoji="0" lang="en-US" sz="1800" b="1" i="0" u="none" strike="noStrike" kern="1200" cap="none" spc="0" normalizeH="0" baseline="30000" noProof="0" dirty="0">
                  <a:ln>
                    <a:noFill/>
                  </a:ln>
                  <a:solidFill>
                    <a:srgbClr val="FFFFFF"/>
                  </a:solidFill>
                  <a:effectLst>
                    <a:glow rad="241300">
                      <a:srgbClr val="000000">
                        <a:alpha val="75000"/>
                      </a:srgbClr>
                    </a:glow>
                  </a:effectLst>
                  <a:uLnTx/>
                  <a:uFillTx/>
                  <a:latin typeface="Arial"/>
                  <a:ea typeface="ＭＳ Ｐゴシック" charset="0"/>
                  <a:cs typeface="Arial"/>
                </a:rPr>
                <a:t>st</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 Advent</a:t>
              </a:r>
            </a:p>
          </p:txBody>
        </p:sp>
        <p:sp>
          <p:nvSpPr>
            <p:cNvPr id="13" name="Text Box 4"/>
            <p:cNvSpPr txBox="1">
              <a:spLocks noChangeArrowheads="1"/>
            </p:cNvSpPr>
            <p:nvPr/>
          </p:nvSpPr>
          <p:spPr bwMode="auto">
            <a:xfrm>
              <a:off x="971600" y="4149080"/>
              <a:ext cx="201622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Rejection</a:t>
              </a:r>
            </a:p>
          </p:txBody>
        </p:sp>
        <p:sp>
          <p:nvSpPr>
            <p:cNvPr id="31" name="Text Box 4"/>
            <p:cNvSpPr txBox="1">
              <a:spLocks noChangeArrowheads="1"/>
            </p:cNvSpPr>
            <p:nvPr/>
          </p:nvSpPr>
          <p:spPr bwMode="auto">
            <a:xfrm>
              <a:off x="431540" y="5085184"/>
              <a:ext cx="2736304" cy="646331"/>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Judgment on Israel</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Blessing to Gentiles</a:t>
              </a:r>
            </a:p>
          </p:txBody>
        </p:sp>
      </p:grpSp>
      <p:grpSp>
        <p:nvGrpSpPr>
          <p:cNvPr id="36" name="Group 35"/>
          <p:cNvGrpSpPr>
            <a:grpSpLocks/>
          </p:cNvGrpSpPr>
          <p:nvPr/>
        </p:nvGrpSpPr>
        <p:grpSpPr bwMode="auto">
          <a:xfrm>
            <a:off x="6084888" y="4510109"/>
            <a:ext cx="2735262" cy="1582737"/>
            <a:chOff x="431540" y="4149080"/>
            <a:chExt cx="2736304" cy="1582435"/>
          </a:xfrm>
        </p:grpSpPr>
        <p:sp>
          <p:nvSpPr>
            <p:cNvPr id="37" name="Text Box 4"/>
            <p:cNvSpPr txBox="1">
              <a:spLocks noChangeArrowheads="1"/>
            </p:cNvSpPr>
            <p:nvPr/>
          </p:nvSpPr>
          <p:spPr bwMode="auto">
            <a:xfrm>
              <a:off x="431540" y="4617132"/>
              <a:ext cx="273630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2</a:t>
              </a:r>
              <a:r>
                <a:rPr kumimoji="0" lang="en-US" sz="1800" b="1" i="0" u="none" strike="noStrike" kern="1200" cap="none" spc="0" normalizeH="0" baseline="30000" noProof="0" dirty="0">
                  <a:ln>
                    <a:noFill/>
                  </a:ln>
                  <a:solidFill>
                    <a:srgbClr val="FFFFFF"/>
                  </a:solidFill>
                  <a:effectLst>
                    <a:glow rad="241300">
                      <a:srgbClr val="000000">
                        <a:alpha val="75000"/>
                      </a:srgbClr>
                    </a:glow>
                  </a:effectLst>
                  <a:uLnTx/>
                  <a:uFillTx/>
                  <a:latin typeface="Arial"/>
                  <a:ea typeface="ＭＳ Ｐゴシック" charset="0"/>
                  <a:cs typeface="Arial"/>
                </a:rPr>
                <a:t>nd</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 Advent</a:t>
              </a:r>
            </a:p>
          </p:txBody>
        </p:sp>
        <p:sp>
          <p:nvSpPr>
            <p:cNvPr id="38" name="Text Box 4"/>
            <p:cNvSpPr txBox="1">
              <a:spLocks noChangeArrowheads="1"/>
            </p:cNvSpPr>
            <p:nvPr/>
          </p:nvSpPr>
          <p:spPr bwMode="auto">
            <a:xfrm>
              <a:off x="791580" y="4149080"/>
              <a:ext cx="201622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Reception</a:t>
              </a:r>
            </a:p>
          </p:txBody>
        </p:sp>
        <p:sp>
          <p:nvSpPr>
            <p:cNvPr id="39" name="Text Box 4"/>
            <p:cNvSpPr txBox="1">
              <a:spLocks noChangeArrowheads="1"/>
            </p:cNvSpPr>
            <p:nvPr/>
          </p:nvSpPr>
          <p:spPr bwMode="auto">
            <a:xfrm>
              <a:off x="431540" y="5085184"/>
              <a:ext cx="2736304" cy="64633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Judgment on Nations</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Restoration of Israel</a:t>
              </a:r>
            </a:p>
          </p:txBody>
        </p:sp>
      </p:grpSp>
      <p:grpSp>
        <p:nvGrpSpPr>
          <p:cNvPr id="301074" name="Group 301073"/>
          <p:cNvGrpSpPr>
            <a:grpSpLocks/>
          </p:cNvGrpSpPr>
          <p:nvPr/>
        </p:nvGrpSpPr>
        <p:grpSpPr bwMode="auto">
          <a:xfrm>
            <a:off x="1116015" y="2324100"/>
            <a:ext cx="6372225" cy="1176338"/>
            <a:chOff x="1115616" y="2323993"/>
            <a:chExt cx="6372708" cy="1177015"/>
          </a:xfrm>
        </p:grpSpPr>
        <p:sp>
          <p:nvSpPr>
            <p:cNvPr id="4" name="Striped Right Arrow 3"/>
            <p:cNvSpPr/>
            <p:nvPr/>
          </p:nvSpPr>
          <p:spPr bwMode="auto">
            <a:xfrm rot="5400000">
              <a:off x="6912596" y="2925280"/>
              <a:ext cx="864097" cy="287360"/>
            </a:xfrm>
            <a:prstGeom prst="stripedRightArrow">
              <a:avLst>
                <a:gd name="adj1" fmla="val 47480"/>
                <a:gd name="adj2" fmla="val 105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0" name="Striped Right Arrow 39"/>
            <p:cNvSpPr/>
            <p:nvPr/>
          </p:nvSpPr>
          <p:spPr bwMode="auto">
            <a:xfrm rot="5400000">
              <a:off x="827247" y="2925280"/>
              <a:ext cx="864097" cy="287359"/>
            </a:xfrm>
            <a:prstGeom prst="stripedRightArrow">
              <a:avLst>
                <a:gd name="adj1" fmla="val 47480"/>
                <a:gd name="adj2" fmla="val 105430"/>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 name="Rectangle 41"/>
            <p:cNvSpPr/>
            <p:nvPr/>
          </p:nvSpPr>
          <p:spPr bwMode="auto">
            <a:xfrm rot="20882692">
              <a:off x="1196584" y="2325582"/>
              <a:ext cx="3106973" cy="1334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 name="Rectangle 42"/>
            <p:cNvSpPr/>
            <p:nvPr/>
          </p:nvSpPr>
          <p:spPr bwMode="auto">
            <a:xfrm rot="717308" flipH="1">
              <a:off x="4219413" y="2323993"/>
              <a:ext cx="3208581" cy="12548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44" name="Rectangle 43"/>
          <p:cNvSpPr/>
          <p:nvPr/>
        </p:nvSpPr>
        <p:spPr bwMode="auto">
          <a:xfrm rot="16200000">
            <a:off x="3779838" y="1593871"/>
            <a:ext cx="936625" cy="14287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301070" name="Group 301069"/>
          <p:cNvGrpSpPr>
            <a:grpSpLocks/>
          </p:cNvGrpSpPr>
          <p:nvPr/>
        </p:nvGrpSpPr>
        <p:grpSpPr bwMode="auto">
          <a:xfrm>
            <a:off x="1879601" y="3500438"/>
            <a:ext cx="604838" cy="936625"/>
            <a:chOff x="1880084" y="3429000"/>
            <a:chExt cx="603684" cy="936104"/>
          </a:xfrm>
        </p:grpSpPr>
        <p:sp>
          <p:nvSpPr>
            <p:cNvPr id="366626" name="Rectangle 48"/>
            <p:cNvSpPr>
              <a:spLocks noChangeArrowheads="1"/>
            </p:cNvSpPr>
            <p:nvPr/>
          </p:nvSpPr>
          <p:spPr bwMode="auto">
            <a:xfrm rot="-5400000">
              <a:off x="1713873" y="3825044"/>
              <a:ext cx="936104" cy="144016"/>
            </a:xfrm>
            <a:prstGeom prst="rect">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66627" name="Rectangle 49"/>
            <p:cNvSpPr>
              <a:spLocks noChangeArrowheads="1"/>
            </p:cNvSpPr>
            <p:nvPr/>
          </p:nvSpPr>
          <p:spPr bwMode="auto">
            <a:xfrm rot="10800000">
              <a:off x="1880084" y="3645024"/>
              <a:ext cx="603684" cy="144016"/>
            </a:xfrm>
            <a:prstGeom prst="rect">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cxnSp>
        <p:nvCxnSpPr>
          <p:cNvPr id="301058" name="Straight Arrow Connector 301057"/>
          <p:cNvCxnSpPr/>
          <p:nvPr/>
        </p:nvCxnSpPr>
        <p:spPr bwMode="auto">
          <a:xfrm flipV="1">
            <a:off x="2700338" y="2924175"/>
            <a:ext cx="0" cy="144145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4" name="Straight Arrow Connector 53"/>
          <p:cNvCxnSpPr/>
          <p:nvPr/>
        </p:nvCxnSpPr>
        <p:spPr bwMode="auto">
          <a:xfrm>
            <a:off x="2700359" y="2924175"/>
            <a:ext cx="4535487" cy="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301072" name="Group 301071"/>
          <p:cNvGrpSpPr>
            <a:grpSpLocks/>
          </p:cNvGrpSpPr>
          <p:nvPr/>
        </p:nvGrpSpPr>
        <p:grpSpPr bwMode="auto">
          <a:xfrm>
            <a:off x="1476375" y="3429000"/>
            <a:ext cx="5867400" cy="936625"/>
            <a:chOff x="1475656" y="3429000"/>
            <a:chExt cx="5868652" cy="936104"/>
          </a:xfrm>
        </p:grpSpPr>
        <p:cxnSp>
          <p:nvCxnSpPr>
            <p:cNvPr id="45" name="Straight Connector 44"/>
            <p:cNvCxnSpPr>
              <a:endCxn id="4" idx="3"/>
            </p:cNvCxnSpPr>
            <p:nvPr/>
          </p:nvCxnSpPr>
          <p:spPr bwMode="auto">
            <a:xfrm>
              <a:off x="1475656" y="3429000"/>
              <a:ext cx="5868652"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6" name="Straight Connector 45"/>
            <p:cNvCxnSpPr/>
            <p:nvPr/>
          </p:nvCxnSpPr>
          <p:spPr bwMode="auto">
            <a:xfrm flipV="1">
              <a:off x="1475656"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6" name="Straight Connector 55"/>
            <p:cNvCxnSpPr/>
            <p:nvPr/>
          </p:nvCxnSpPr>
          <p:spPr bwMode="auto">
            <a:xfrm flipV="1">
              <a:off x="7344308"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301076" name="Group 301075"/>
          <p:cNvGrpSpPr>
            <a:grpSpLocks/>
          </p:cNvGrpSpPr>
          <p:nvPr/>
        </p:nvGrpSpPr>
        <p:grpSpPr bwMode="auto">
          <a:xfrm>
            <a:off x="539750" y="3800445"/>
            <a:ext cx="6624638" cy="369332"/>
            <a:chOff x="539552" y="3800073"/>
            <a:chExt cx="6624736" cy="370368"/>
          </a:xfrm>
        </p:grpSpPr>
        <p:sp>
          <p:nvSpPr>
            <p:cNvPr id="11" name="Text Box 4"/>
            <p:cNvSpPr txBox="1">
              <a:spLocks noChangeArrowheads="1"/>
            </p:cNvSpPr>
            <p:nvPr/>
          </p:nvSpPr>
          <p:spPr bwMode="auto">
            <a:xfrm>
              <a:off x="539552" y="3800073"/>
              <a:ext cx="576064"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E</a:t>
              </a:r>
            </a:p>
          </p:txBody>
        </p:sp>
        <p:sp>
          <p:nvSpPr>
            <p:cNvPr id="32" name="Text Box 4"/>
            <p:cNvSpPr txBox="1">
              <a:spLocks noChangeArrowheads="1"/>
            </p:cNvSpPr>
            <p:nvPr/>
          </p:nvSpPr>
          <p:spPr bwMode="auto">
            <a:xfrm>
              <a:off x="6588224" y="3800073"/>
              <a:ext cx="576064"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E</a:t>
              </a:r>
            </a:p>
          </p:txBody>
        </p:sp>
      </p:grpSp>
      <p:grpSp>
        <p:nvGrpSpPr>
          <p:cNvPr id="301077" name="Group 301076"/>
          <p:cNvGrpSpPr>
            <a:grpSpLocks/>
          </p:cNvGrpSpPr>
          <p:nvPr/>
        </p:nvGrpSpPr>
        <p:grpSpPr bwMode="auto">
          <a:xfrm>
            <a:off x="1476375" y="3500433"/>
            <a:ext cx="7416800" cy="668370"/>
            <a:chOff x="1475656" y="3501008"/>
            <a:chExt cx="7416824" cy="668430"/>
          </a:xfrm>
        </p:grpSpPr>
        <p:sp>
          <p:nvSpPr>
            <p:cNvPr id="14" name="Text Box 4"/>
            <p:cNvSpPr txBox="1">
              <a:spLocks noChangeArrowheads="1"/>
            </p:cNvSpPr>
            <p:nvPr/>
          </p:nvSpPr>
          <p:spPr bwMode="auto">
            <a:xfrm>
              <a:off x="3059832" y="3501008"/>
              <a:ext cx="3384376" cy="64633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Mysteries of the Kingdom</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Matthew 13</a:t>
              </a:r>
            </a:p>
          </p:txBody>
        </p:sp>
        <p:sp>
          <p:nvSpPr>
            <p:cNvPr id="29" name="Text Box 4"/>
            <p:cNvSpPr txBox="1">
              <a:spLocks noChangeArrowheads="1"/>
            </p:cNvSpPr>
            <p:nvPr/>
          </p:nvSpPr>
          <p:spPr bwMode="auto">
            <a:xfrm>
              <a:off x="1475656" y="3800073"/>
              <a:ext cx="648072" cy="369365"/>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K</a:t>
              </a: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34" name="Text Box 4"/>
            <p:cNvSpPr txBox="1">
              <a:spLocks noChangeArrowheads="1"/>
            </p:cNvSpPr>
            <p:nvPr/>
          </p:nvSpPr>
          <p:spPr bwMode="auto">
            <a:xfrm>
              <a:off x="8244408" y="3800073"/>
              <a:ext cx="648072" cy="369365"/>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K</a:t>
              </a:r>
            </a:p>
          </p:txBody>
        </p:sp>
      </p:grpSp>
      <p:grpSp>
        <p:nvGrpSpPr>
          <p:cNvPr id="301075" name="Group 301074"/>
          <p:cNvGrpSpPr>
            <a:grpSpLocks/>
          </p:cNvGrpSpPr>
          <p:nvPr/>
        </p:nvGrpSpPr>
        <p:grpSpPr bwMode="auto">
          <a:xfrm>
            <a:off x="1008065" y="3800445"/>
            <a:ext cx="6588125" cy="369332"/>
            <a:chOff x="1007604" y="3800073"/>
            <a:chExt cx="6588732" cy="370368"/>
          </a:xfrm>
        </p:grpSpPr>
        <p:sp>
          <p:nvSpPr>
            <p:cNvPr id="28" name="Text Box 4"/>
            <p:cNvSpPr txBox="1">
              <a:spLocks noChangeArrowheads="1"/>
            </p:cNvSpPr>
            <p:nvPr/>
          </p:nvSpPr>
          <p:spPr bwMode="auto">
            <a:xfrm>
              <a:off x="1007604" y="3800073"/>
              <a:ext cx="504056"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a:t>
              </a:r>
            </a:p>
          </p:txBody>
        </p:sp>
        <p:sp>
          <p:nvSpPr>
            <p:cNvPr id="33" name="Text Box 4"/>
            <p:cNvSpPr txBox="1">
              <a:spLocks noChangeArrowheads="1"/>
            </p:cNvSpPr>
            <p:nvPr/>
          </p:nvSpPr>
          <p:spPr bwMode="auto">
            <a:xfrm>
              <a:off x="7092280" y="3800073"/>
              <a:ext cx="504056"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a:t>
              </a:r>
            </a:p>
          </p:txBody>
        </p:sp>
      </p:grpSp>
      <p:sp>
        <p:nvSpPr>
          <p:cNvPr id="2" name="Rectangle 1"/>
          <p:cNvSpPr/>
          <p:nvPr/>
        </p:nvSpPr>
        <p:spPr bwMode="auto">
          <a:xfrm>
            <a:off x="539771" y="4367234"/>
            <a:ext cx="7993063" cy="1428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107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0107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0107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1075"/>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301077"/>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301064"/>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301058"/>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0"/>
                                          </p:stCondLst>
                                        </p:cTn>
                                        <p:tgtEl>
                                          <p:spTgt spid="301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descr="11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15109"/>
            <a:ext cx="9144000" cy="1666853"/>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Broken and spilled out</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and poured at my feet.</a:t>
            </a:r>
            <a:br>
              <a:rPr lang="en-US" sz="3600" b="1" dirty="0">
                <a:solidFill>
                  <a:schemeClr val="bg1"/>
                </a:solidFill>
                <a:effectLst>
                  <a:glow rad="127000">
                    <a:schemeClr val="tx1"/>
                  </a:glow>
                </a:effectLst>
                <a:latin typeface="Arial"/>
                <a:ea typeface="ＭＳ Ｐゴシック" charset="0"/>
                <a:cs typeface="Arial"/>
              </a:rPr>
            </a:br>
            <a:endParaRPr lang="en-US" sz="3600" b="1" dirty="0">
              <a:solidFill>
                <a:schemeClr val="bg1"/>
              </a:solidFill>
              <a:effectLst>
                <a:glow rad="127000">
                  <a:schemeClr val="tx1"/>
                </a:glow>
              </a:effectLst>
              <a:latin typeface="Arial"/>
              <a:ea typeface="ＭＳ Ｐゴシック" charset="0"/>
              <a:cs typeface="Arial"/>
            </a:endParaRPr>
          </a:p>
        </p:txBody>
      </p:sp>
    </p:spTree>
    <p:extLst>
      <p:ext uri="{BB962C8B-B14F-4D97-AF65-F5344CB8AC3E}">
        <p14:creationId xmlns:p14="http://schemas.microsoft.com/office/powerpoint/2010/main" val="394823730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descr="11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15109"/>
            <a:ext cx="9144000" cy="1666853"/>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In sweet abandon,</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Lord, You were spilled out </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and used up for me</a:t>
            </a:r>
          </a:p>
        </p:txBody>
      </p:sp>
      <p:sp>
        <p:nvSpPr>
          <p:cNvPr id="4" name="Title 1"/>
          <p:cNvSpPr txBox="1">
            <a:spLocks/>
          </p:cNvSpPr>
          <p:nvPr/>
        </p:nvSpPr>
        <p:spPr bwMode="auto">
          <a:xfrm>
            <a:off x="0" y="4244975"/>
            <a:ext cx="9061450" cy="2055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35579678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descr="12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1"/>
            <a:ext cx="9144000" cy="12192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In sweet abandon, let me be spilled out</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and used up for Thee</a:t>
            </a:r>
          </a:p>
        </p:txBody>
      </p:sp>
    </p:spTree>
    <p:extLst>
      <p:ext uri="{BB962C8B-B14F-4D97-AF65-F5344CB8AC3E}">
        <p14:creationId xmlns:p14="http://schemas.microsoft.com/office/powerpoint/2010/main" val="90769604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z="4000" spc="-120" dirty="0">
                <a:latin typeface="Arial"/>
                <a:ea typeface="ＭＳ Ｐゴシック"/>
                <a:cs typeface="Arial"/>
              </a:rPr>
              <a:t>Pictures courtesy of Big Book Media</a:t>
            </a:r>
            <a:br>
              <a:rPr lang="en-US" sz="4000" spc="-120" dirty="0">
                <a:latin typeface="Arial"/>
                <a:ea typeface="ＭＳ Ｐゴシック"/>
                <a:cs typeface="Arial"/>
              </a:rPr>
            </a:br>
            <a:r>
              <a:rPr lang="en-US" sz="4000" spc="-120" dirty="0">
                <a:latin typeface="Arial"/>
                <a:ea typeface="ＭＳ Ｐゴシック"/>
                <a:cs typeface="Arial"/>
              </a:rPr>
              <a:t>© All Rights Reserved.</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fontAlgn="auto">
              <a:spcBef>
                <a:spcPts val="0"/>
              </a:spcBef>
              <a:spcAft>
                <a:spcPts val="0"/>
              </a:spcAft>
            </a:pPr>
            <a:r>
              <a:rPr lang="en-US" altLang="zh-CN" sz="4800" b="1" dirty="0">
                <a:solidFill>
                  <a:prstClr val="black">
                    <a:lumMod val="75000"/>
                    <a:lumOff val="25000"/>
                  </a:prstClr>
                </a:solidFill>
                <a:latin typeface="Arial"/>
                <a:ea typeface="宋体"/>
                <a:cs typeface="Arial"/>
              </a:rPr>
              <a:t>BIG BOOK MEDIA</a:t>
            </a:r>
            <a:endParaRPr lang="en-GB" sz="8800" b="1" dirty="0">
              <a:solidFill>
                <a:prstClr val="black">
                  <a:lumMod val="75000"/>
                  <a:lumOff val="25000"/>
                </a:prstClr>
              </a:solidFill>
              <a:latin typeface="Arial"/>
              <a:cs typeface="Arial"/>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en-US" sz="3200" b="1" kern="0">
                <a:solidFill>
                  <a:srgbClr val="000000"/>
                </a:solidFill>
                <a:latin typeface="Calibri"/>
                <a:ea typeface="ＭＳ Ｐゴシック"/>
                <a:cs typeface="DejaVu Sans"/>
              </a:rPr>
              <a:t>Used with permission</a:t>
            </a:r>
          </a:p>
        </p:txBody>
      </p:sp>
    </p:spTree>
    <p:extLst>
      <p:ext uri="{BB962C8B-B14F-4D97-AF65-F5344CB8AC3E}">
        <p14:creationId xmlns:p14="http://schemas.microsoft.com/office/powerpoint/2010/main" val="276226314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68301826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p:spPr>
        <p:txBody>
          <a:bodyPr/>
          <a:lstStyle/>
          <a:p>
            <a:pPr>
              <a:defRPr/>
            </a:pPr>
            <a:r>
              <a:rPr lang="en-US" dirty="0">
                <a:effectLst>
                  <a:outerShdw blurRad="50800" dist="63500" dir="2700000" algn="tl" rotWithShape="0">
                    <a:srgbClr val="000000">
                      <a:alpha val="85000"/>
                    </a:srgbClr>
                  </a:outerShdw>
                </a:effectLst>
                <a:latin typeface="Arial"/>
                <a:cs typeface="Arial"/>
              </a:rPr>
              <a:t>Was Mary Magdalene </a:t>
            </a:r>
            <a:br>
              <a:rPr lang="en-US" dirty="0">
                <a:effectLst>
                  <a:outerShdw blurRad="50800" dist="63500" dir="2700000" algn="tl" rotWithShape="0">
                    <a:srgbClr val="000000">
                      <a:alpha val="85000"/>
                    </a:srgbClr>
                  </a:outerShdw>
                </a:effectLst>
                <a:latin typeface="Arial"/>
                <a:cs typeface="Arial"/>
              </a:rPr>
            </a:br>
            <a:r>
              <a:rPr lang="en-US" dirty="0">
                <a:effectLst>
                  <a:outerShdw blurRad="50800" dist="63500" dir="2700000" algn="tl" rotWithShape="0">
                    <a:srgbClr val="000000">
                      <a:alpha val="85000"/>
                    </a:srgbClr>
                  </a:outerShdw>
                </a:effectLst>
                <a:latin typeface="Arial"/>
                <a:cs typeface="Arial"/>
              </a:rPr>
              <a:t>the Woman with the Alabaster Jar?</a:t>
            </a:r>
          </a:p>
        </p:txBody>
      </p:sp>
      <p:sp>
        <p:nvSpPr>
          <p:cNvPr id="7" name="Rectangle 3"/>
          <p:cNvSpPr txBox="1">
            <a:spLocks noChangeArrowheads="1"/>
          </p:cNvSpPr>
          <p:nvPr/>
        </p:nvSpPr>
        <p:spPr bwMode="auto">
          <a:xfrm>
            <a:off x="4114800" y="4191000"/>
            <a:ext cx="4876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2690" eaLnBrk="1" hangingPunct="1">
              <a:spcBef>
                <a:spcPct val="20000"/>
              </a:spcBef>
              <a:buSzPct val="75000"/>
            </a:pPr>
            <a:r>
              <a:rPr lang="en-US" sz="3600" i="1" dirty="0">
                <a:solidFill>
                  <a:srgbClr val="FFFFCC"/>
                </a:solidFill>
                <a:effectLst>
                  <a:outerShdw blurRad="50800" dist="63500" dir="2700000" algn="tl" rotWithShape="0">
                    <a:srgbClr val="000000">
                      <a:alpha val="85000"/>
                    </a:srgbClr>
                  </a:outerShdw>
                </a:effectLst>
                <a:latin typeface="Arial" charset="0"/>
                <a:cs typeface="Arial" charset="0"/>
              </a:rPr>
              <a:t>No.  In Luke she is not named but in the other gospels she is clearly Mary of Bethany </a:t>
            </a:r>
          </a:p>
        </p:txBody>
      </p:sp>
      <p:pic>
        <p:nvPicPr>
          <p:cNvPr id="5" name="Picture 4" descr="Alabas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15534" y="1143000"/>
            <a:ext cx="38068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2"/>
          <p:cNvGrpSpPr/>
          <p:nvPr/>
        </p:nvGrpSpPr>
        <p:grpSpPr>
          <a:xfrm>
            <a:off x="1" y="1143000"/>
            <a:ext cx="3980349" cy="5715000"/>
            <a:chOff x="0" y="1143000"/>
            <a:chExt cx="3980349" cy="5715000"/>
          </a:xfrm>
        </p:grpSpPr>
        <p:pic>
          <p:nvPicPr>
            <p:cNvPr id="429058" name="Picture 4" descr="Alabas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143000"/>
              <a:ext cx="38068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186" y="1182282"/>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29620" y="1182282"/>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06868" y="1295400"/>
              <a:ext cx="1023498"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710302" y="1221564"/>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7715" y="2786203"/>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30366" y="3107601"/>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22250" y="2989755"/>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Explosion 1 1"/>
            <p:cNvSpPr/>
            <p:nvPr/>
          </p:nvSpPr>
          <p:spPr bwMode="auto">
            <a:xfrm>
              <a:off x="1649751" y="4191000"/>
              <a:ext cx="2330598" cy="2438400"/>
            </a:xfrm>
            <a:prstGeom prst="irregularSeal1">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2690" eaLnBrk="0" hangingPunct="0"/>
              <a:endParaRPr lang="en-US">
                <a:latin typeface="BONES" pitchFamily="-105" charset="0"/>
              </a:endParaRPr>
            </a:p>
          </p:txBody>
        </p:sp>
      </p:grpSp>
      <p:sp>
        <p:nvSpPr>
          <p:cNvPr id="15" name="Rectangle 3"/>
          <p:cNvSpPr txBox="1">
            <a:spLocks noChangeArrowheads="1"/>
          </p:cNvSpPr>
          <p:nvPr/>
        </p:nvSpPr>
        <p:spPr bwMode="auto">
          <a:xfrm>
            <a:off x="-31792" y="1170097"/>
            <a:ext cx="3806825" cy="14777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2690" eaLnBrk="1" hangingPunct="1">
              <a:spcBef>
                <a:spcPct val="20000"/>
              </a:spcBef>
              <a:buSzPct val="75000"/>
            </a:pPr>
            <a:r>
              <a:rPr lang="en-US" b="1" dirty="0">
                <a:solidFill>
                  <a:schemeClr val="bg1"/>
                </a:solidFill>
                <a:latin typeface="Times"/>
                <a:cs typeface="Times"/>
              </a:rPr>
              <a:t>The </a:t>
            </a:r>
            <a:r>
              <a:rPr lang="en-US" sz="3600" b="1" dirty="0">
                <a:solidFill>
                  <a:schemeClr val="bg1"/>
                </a:solidFill>
                <a:latin typeface="Times"/>
                <a:cs typeface="Times"/>
              </a:rPr>
              <a:t>WOMAN </a:t>
            </a:r>
            <a:br>
              <a:rPr lang="en-US" sz="2800" b="1" dirty="0">
                <a:solidFill>
                  <a:schemeClr val="bg1"/>
                </a:solidFill>
                <a:latin typeface="Times"/>
                <a:cs typeface="Times"/>
              </a:rPr>
            </a:br>
            <a:r>
              <a:rPr lang="en-US" b="1" dirty="0">
                <a:solidFill>
                  <a:schemeClr val="bg1"/>
                </a:solidFill>
                <a:latin typeface="Times"/>
                <a:cs typeface="Times"/>
              </a:rPr>
              <a:t>with the </a:t>
            </a:r>
            <a:br>
              <a:rPr lang="en-US" b="1" dirty="0">
                <a:solidFill>
                  <a:schemeClr val="bg1"/>
                </a:solidFill>
                <a:latin typeface="Times"/>
                <a:cs typeface="Times"/>
              </a:rPr>
            </a:br>
            <a:r>
              <a:rPr lang="en-US" sz="3200" b="1" dirty="0">
                <a:solidFill>
                  <a:schemeClr val="bg1"/>
                </a:solidFill>
                <a:latin typeface="Times"/>
                <a:cs typeface="Times"/>
              </a:rPr>
              <a:t>ALABASTER JAR</a:t>
            </a:r>
            <a:endParaRPr lang="en-US" b="1" dirty="0">
              <a:solidFill>
                <a:schemeClr val="bg1"/>
              </a:solidFill>
              <a:latin typeface="Times"/>
              <a:cs typeface="Times"/>
            </a:endParaRPr>
          </a:p>
        </p:txBody>
      </p:sp>
      <p:sp>
        <p:nvSpPr>
          <p:cNvPr id="16" name="Rectangle 3"/>
          <p:cNvSpPr txBox="1">
            <a:spLocks noChangeArrowheads="1"/>
          </p:cNvSpPr>
          <p:nvPr/>
        </p:nvSpPr>
        <p:spPr bwMode="auto">
          <a:xfrm>
            <a:off x="2357768" y="2737945"/>
            <a:ext cx="1384574" cy="18578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2690" eaLnBrk="1" hangingPunct="1">
              <a:spcBef>
                <a:spcPct val="20000"/>
              </a:spcBef>
              <a:buSzPct val="75000"/>
            </a:pPr>
            <a:r>
              <a:rPr lang="en-US" sz="2000" b="1" dirty="0">
                <a:solidFill>
                  <a:schemeClr val="bg1"/>
                </a:solidFill>
                <a:latin typeface="Times"/>
                <a:cs typeface="Times"/>
              </a:rPr>
              <a:t>Mary </a:t>
            </a:r>
            <a:r>
              <a:rPr lang="en-US" sz="2000" b="1" dirty="0" err="1">
                <a:solidFill>
                  <a:schemeClr val="bg1"/>
                </a:solidFill>
                <a:latin typeface="Times"/>
                <a:cs typeface="Times"/>
              </a:rPr>
              <a:t>Magdalen</a:t>
            </a:r>
            <a:r>
              <a:rPr lang="en-US" sz="2000" b="1" dirty="0">
                <a:solidFill>
                  <a:schemeClr val="bg1"/>
                </a:solidFill>
                <a:latin typeface="Times"/>
                <a:cs typeface="Times"/>
              </a:rPr>
              <a:t> and the Holy </a:t>
            </a:r>
            <a:br>
              <a:rPr lang="en-US" sz="2000" b="1" dirty="0">
                <a:solidFill>
                  <a:schemeClr val="bg1"/>
                </a:solidFill>
                <a:latin typeface="Times"/>
                <a:cs typeface="Times"/>
              </a:rPr>
            </a:br>
            <a:r>
              <a:rPr lang="en-US" sz="2000" b="1" dirty="0">
                <a:solidFill>
                  <a:schemeClr val="bg1"/>
                </a:solidFill>
                <a:latin typeface="Times"/>
                <a:cs typeface="Times"/>
              </a:rPr>
              <a:t>Grail</a:t>
            </a:r>
          </a:p>
        </p:txBody>
      </p:sp>
      <p:sp>
        <p:nvSpPr>
          <p:cNvPr id="18" name="Rectangle 3"/>
          <p:cNvSpPr txBox="1">
            <a:spLocks noChangeArrowheads="1"/>
          </p:cNvSpPr>
          <p:nvPr/>
        </p:nvSpPr>
        <p:spPr bwMode="auto">
          <a:xfrm rot="21036044">
            <a:off x="2017341" y="4753172"/>
            <a:ext cx="1557116" cy="159184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2690" eaLnBrk="1" hangingPunct="1">
              <a:spcBef>
                <a:spcPct val="20000"/>
              </a:spcBef>
              <a:buSzPct val="75000"/>
            </a:pPr>
            <a:r>
              <a:rPr lang="en-US" sz="1600" b="1" dirty="0">
                <a:solidFill>
                  <a:srgbClr val="FFFFFF"/>
                </a:solidFill>
                <a:latin typeface="Times"/>
                <a:cs typeface="Times"/>
              </a:rPr>
              <a:t>As featured in </a:t>
            </a:r>
            <a:r>
              <a:rPr lang="en-US" sz="2000" b="1" dirty="0">
                <a:solidFill>
                  <a:srgbClr val="FFFFFF"/>
                </a:solidFill>
                <a:latin typeface="Times"/>
                <a:cs typeface="Times"/>
              </a:rPr>
              <a:t>The </a:t>
            </a:r>
            <a:br>
              <a:rPr lang="en-US" sz="2000" b="1" dirty="0">
                <a:solidFill>
                  <a:srgbClr val="FFFFFF"/>
                </a:solidFill>
                <a:latin typeface="Times"/>
                <a:cs typeface="Times"/>
              </a:rPr>
            </a:br>
            <a:r>
              <a:rPr lang="en-US" sz="2000" b="1" dirty="0">
                <a:solidFill>
                  <a:srgbClr val="FFFFFF"/>
                </a:solidFill>
                <a:latin typeface="Times"/>
                <a:cs typeface="Times"/>
              </a:rPr>
              <a:t>Da Vinci Code</a:t>
            </a:r>
          </a:p>
        </p:txBody>
      </p:sp>
    </p:spTree>
    <p:extLst>
      <p:ext uri="{BB962C8B-B14F-4D97-AF65-F5344CB8AC3E}">
        <p14:creationId xmlns:p14="http://schemas.microsoft.com/office/powerpoint/2010/main" val="23989839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Text Box 2"/>
          <p:cNvSpPr txBox="1">
            <a:spLocks noChangeArrowheads="1"/>
          </p:cNvSpPr>
          <p:nvPr/>
        </p:nvSpPr>
        <p:spPr bwMode="auto">
          <a:xfrm>
            <a:off x="8382010" y="76208"/>
            <a:ext cx="645998" cy="461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Times New Roman" charset="0"/>
                <a:ea typeface="ＭＳ Ｐゴシック" charset="0"/>
              </a:rPr>
              <a:t>656</a:t>
            </a:r>
            <a:endParaRPr kumimoji="0" lang="en-US" sz="2400" b="0" i="0" u="none" strike="noStrike" kern="1200" cap="none" spc="0" normalizeH="0" baseline="0" noProof="0">
              <a:ln>
                <a:noFill/>
              </a:ln>
              <a:solidFill>
                <a:srgbClr val="000066"/>
              </a:solidFill>
              <a:effectLst/>
              <a:uLnTx/>
              <a:uFillTx/>
              <a:latin typeface="Times New Roman" charset="0"/>
              <a:ea typeface="ＭＳ Ｐゴシック" charset="0"/>
            </a:endParaRPr>
          </a:p>
        </p:txBody>
      </p:sp>
      <p:pic>
        <p:nvPicPr>
          <p:cNvPr id="531458" name="Picture 3"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0"/>
            <a:ext cx="9107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1459" name="Rectangle 4"/>
          <p:cNvSpPr>
            <a:spLocks noGrp="1" noChangeArrowheads="1"/>
          </p:cNvSpPr>
          <p:nvPr>
            <p:ph type="title" idx="4294967295"/>
          </p:nvPr>
        </p:nvSpPr>
        <p:spPr>
          <a:xfrm>
            <a:off x="0" y="0"/>
            <a:ext cx="4191000" cy="914400"/>
          </a:xfrm>
          <a:solidFill>
            <a:schemeClr val="bg1"/>
          </a:solidFill>
        </p:spPr>
        <p:txBody>
          <a:bodyPr/>
          <a:lstStyle/>
          <a:p>
            <a:pPr eaLnBrk="1" hangingPunct="1"/>
            <a:r>
              <a:rPr lang="en-US" sz="3600" b="1">
                <a:latin typeface="Arial" charset="0"/>
                <a:ea typeface="ＭＳ Ｐゴシック" charset="0"/>
                <a:cs typeface="ＭＳ Ｐゴシック" charset="0"/>
              </a:rPr>
              <a:t>John 12 Events</a:t>
            </a:r>
            <a:endParaRPr lang="en-US" sz="3600">
              <a:latin typeface="Times New Roman" charset="0"/>
              <a:ea typeface="ＭＳ Ｐゴシック" charset="0"/>
              <a:cs typeface="ＭＳ Ｐゴシック" charset="0"/>
            </a:endParaRPr>
          </a:p>
        </p:txBody>
      </p:sp>
      <p:sp>
        <p:nvSpPr>
          <p:cNvPr id="257029" name="Text Box 5"/>
          <p:cNvSpPr txBox="1">
            <a:spLocks noChangeArrowheads="1"/>
          </p:cNvSpPr>
          <p:nvPr/>
        </p:nvSpPr>
        <p:spPr bwMode="auto">
          <a:xfrm>
            <a:off x="5373640" y="5638800"/>
            <a:ext cx="3522761" cy="9580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Anointing at Bethany</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12:1-11</a:t>
            </a:r>
          </a:p>
        </p:txBody>
      </p:sp>
      <p:sp>
        <p:nvSpPr>
          <p:cNvPr id="257030" name="Text Box 6"/>
          <p:cNvSpPr txBox="1">
            <a:spLocks noChangeArrowheads="1"/>
          </p:cNvSpPr>
          <p:nvPr/>
        </p:nvSpPr>
        <p:spPr bwMode="auto">
          <a:xfrm>
            <a:off x="4399299" y="4165600"/>
            <a:ext cx="2718716" cy="9580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Triumphal Entry</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12:12-20</a:t>
            </a:r>
          </a:p>
        </p:txBody>
      </p:sp>
      <p:sp>
        <p:nvSpPr>
          <p:cNvPr id="257031" name="Text Box 7"/>
          <p:cNvSpPr txBox="1">
            <a:spLocks noChangeArrowheads="1"/>
          </p:cNvSpPr>
          <p:nvPr/>
        </p:nvSpPr>
        <p:spPr bwMode="auto">
          <a:xfrm>
            <a:off x="3035620" y="2692400"/>
            <a:ext cx="2550474" cy="9580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Predicts Death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12:21-36</a:t>
            </a:r>
          </a:p>
        </p:txBody>
      </p:sp>
      <p:sp>
        <p:nvSpPr>
          <p:cNvPr id="257032" name="Text Box 8"/>
          <p:cNvSpPr txBox="1">
            <a:spLocks noChangeArrowheads="1"/>
          </p:cNvSpPr>
          <p:nvPr/>
        </p:nvSpPr>
        <p:spPr bwMode="auto">
          <a:xfrm>
            <a:off x="1273757" y="1219200"/>
            <a:ext cx="3151614" cy="9580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Unbelief Summary</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12:37-50</a:t>
            </a:r>
          </a:p>
        </p:txBody>
      </p:sp>
      <p:sp>
        <p:nvSpPr>
          <p:cNvPr id="257033" name="AutoShape 9"/>
          <p:cNvSpPr>
            <a:spLocks noChangeArrowheads="1"/>
          </p:cNvSpPr>
          <p:nvPr/>
        </p:nvSpPr>
        <p:spPr bwMode="auto">
          <a:xfrm rot="-7065457">
            <a:off x="5867400" y="5105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imes New Roman"/>
              <a:ea typeface="+mn-ea"/>
              <a:cs typeface="+mn-cs"/>
            </a:endParaRPr>
          </a:p>
        </p:txBody>
      </p:sp>
      <p:sp>
        <p:nvSpPr>
          <p:cNvPr id="257034" name="AutoShape 10"/>
          <p:cNvSpPr>
            <a:spLocks noChangeArrowheads="1"/>
          </p:cNvSpPr>
          <p:nvPr/>
        </p:nvSpPr>
        <p:spPr bwMode="auto">
          <a:xfrm rot="-7065457">
            <a:off x="4572000" y="3581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imes New Roman"/>
              <a:ea typeface="+mn-ea"/>
              <a:cs typeface="+mn-cs"/>
            </a:endParaRPr>
          </a:p>
        </p:txBody>
      </p:sp>
      <p:sp>
        <p:nvSpPr>
          <p:cNvPr id="257035" name="AutoShape 11"/>
          <p:cNvSpPr>
            <a:spLocks noChangeArrowheads="1"/>
          </p:cNvSpPr>
          <p:nvPr/>
        </p:nvSpPr>
        <p:spPr bwMode="auto">
          <a:xfrm rot="-7065457">
            <a:off x="3200400" y="2133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imes New Roman"/>
              <a:ea typeface="+mn-ea"/>
              <a:cs typeface="+mn-cs"/>
            </a:endParaRPr>
          </a:p>
        </p:txBody>
      </p:sp>
      <p:sp>
        <p:nvSpPr>
          <p:cNvPr id="531467" name="Text Box 13"/>
          <p:cNvSpPr txBox="1">
            <a:spLocks noChangeArrowheads="1"/>
          </p:cNvSpPr>
          <p:nvPr/>
        </p:nvSpPr>
        <p:spPr bwMode="auto">
          <a:xfrm>
            <a:off x="8578858" y="7"/>
            <a:ext cx="492109" cy="461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Times New Roman" charset="0"/>
                <a:ea typeface="ＭＳ Ｐゴシック" charset="0"/>
              </a:rPr>
              <a:t>64</a:t>
            </a:r>
            <a:endParaRPr kumimoji="0" lang="en-US" sz="2400" b="0" i="0" u="none" strike="noStrike" kern="1200" cap="none" spc="0" normalizeH="0" baseline="0" noProof="0">
              <a:ln>
                <a:noFill/>
              </a:ln>
              <a:solidFill>
                <a:srgbClr val="000066"/>
              </a:solidFill>
              <a:effectLst/>
              <a:uLnTx/>
              <a:uFillTx/>
              <a:latin typeface="Times New Roman"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blinds(horizontal)">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7033"/>
                                        </p:tgtEl>
                                        <p:attrNameLst>
                                          <p:attrName>style.visibility</p:attrName>
                                        </p:attrNameLst>
                                      </p:cBhvr>
                                      <p:to>
                                        <p:strVal val="visible"/>
                                      </p:to>
                                    </p:set>
                                    <p:animEffect transition="in" filter="wipe(down)">
                                      <p:cBhvr>
                                        <p:cTn id="12" dur="500"/>
                                        <p:tgtEl>
                                          <p:spTgt spid="257033"/>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57030"/>
                                        </p:tgtEl>
                                        <p:attrNameLst>
                                          <p:attrName>style.visibility</p:attrName>
                                        </p:attrNameLst>
                                      </p:cBhvr>
                                      <p:to>
                                        <p:strVal val="visible"/>
                                      </p:to>
                                    </p:set>
                                    <p:animEffect transition="in" filter="blinds(horizontal)">
                                      <p:cBhvr>
                                        <p:cTn id="16" dur="500"/>
                                        <p:tgtEl>
                                          <p:spTgt spid="2570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7034"/>
                                        </p:tgtEl>
                                        <p:attrNameLst>
                                          <p:attrName>style.visibility</p:attrName>
                                        </p:attrNameLst>
                                      </p:cBhvr>
                                      <p:to>
                                        <p:strVal val="visible"/>
                                      </p:to>
                                    </p:set>
                                    <p:animEffect transition="in" filter="wipe(down)">
                                      <p:cBhvr>
                                        <p:cTn id="21" dur="500"/>
                                        <p:tgtEl>
                                          <p:spTgt spid="257034"/>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57031"/>
                                        </p:tgtEl>
                                        <p:attrNameLst>
                                          <p:attrName>style.visibility</p:attrName>
                                        </p:attrNameLst>
                                      </p:cBhvr>
                                      <p:to>
                                        <p:strVal val="visible"/>
                                      </p:to>
                                    </p:set>
                                    <p:animEffect transition="in" filter="blinds(horizontal)">
                                      <p:cBhvr>
                                        <p:cTn id="25" dur="500"/>
                                        <p:tgtEl>
                                          <p:spTgt spid="2570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7035"/>
                                        </p:tgtEl>
                                        <p:attrNameLst>
                                          <p:attrName>style.visibility</p:attrName>
                                        </p:attrNameLst>
                                      </p:cBhvr>
                                      <p:to>
                                        <p:strVal val="visible"/>
                                      </p:to>
                                    </p:set>
                                    <p:animEffect transition="in" filter="wipe(down)">
                                      <p:cBhvr>
                                        <p:cTn id="30" dur="500"/>
                                        <p:tgtEl>
                                          <p:spTgt spid="25703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257032"/>
                                        </p:tgtEl>
                                        <p:attrNameLst>
                                          <p:attrName>style.visibility</p:attrName>
                                        </p:attrNameLst>
                                      </p:cBhvr>
                                      <p:to>
                                        <p:strVal val="visible"/>
                                      </p:to>
                                    </p:set>
                                    <p:animEffect transition="in" filter="blinds(horizontal)">
                                      <p:cBhvr>
                                        <p:cTn id="34"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nimBg="1"/>
      <p:bldP spid="257030" grpId="0" animBg="1"/>
      <p:bldP spid="257031" grpId="0" animBg="1"/>
      <p:bldP spid="257032" grpId="0" animBg="1"/>
      <p:bldP spid="257033" grpId="0" animBg="1"/>
      <p:bldP spid="257034" grpId="0" animBg="1"/>
      <p:bldP spid="257035"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1026" descr="jesusandsinfulwoman"/>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609638"/>
            <a:ext cx="9144000" cy="623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8818" name="Rectangle 1027"/>
          <p:cNvSpPr>
            <a:spLocks noGrp="1" noChangeArrowheads="1"/>
          </p:cNvSpPr>
          <p:nvPr>
            <p:ph type="title" idx="4294967295"/>
          </p:nvPr>
        </p:nvSpPr>
        <p:spPr>
          <a:xfrm>
            <a:off x="0" y="0"/>
            <a:ext cx="9144000" cy="1219200"/>
          </a:xfrm>
          <a:solidFill>
            <a:schemeClr val="tx2"/>
          </a:solidFill>
        </p:spPr>
        <p:txBody>
          <a:bodyPr/>
          <a:lstStyle/>
          <a:p>
            <a:pPr eaLnBrk="1" hangingPunct="1"/>
            <a:r>
              <a:rPr lang="en-US" sz="2800" i="1">
                <a:latin typeface="Papyrus" charset="0"/>
              </a:rPr>
              <a:t>Luke 7:36-50</a:t>
            </a:r>
            <a:br>
              <a:rPr lang="en-US" sz="2800" i="1">
                <a:latin typeface="Papyrus" charset="0"/>
              </a:rPr>
            </a:br>
            <a:r>
              <a:rPr lang="en-US" sz="3600" i="1">
                <a:latin typeface="Papyrus" charset="0"/>
              </a:rPr>
              <a:t>Jesus and the Sinful Woman</a:t>
            </a:r>
          </a:p>
        </p:txBody>
      </p:sp>
    </p:spTree>
    <p:extLst>
      <p:ext uri="{BB962C8B-B14F-4D97-AF65-F5344CB8AC3E}">
        <p14:creationId xmlns:p14="http://schemas.microsoft.com/office/powerpoint/2010/main" val="44580306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61" tIns="45631" rIns="91261" bIns="45631" anchor="ctr">
            <a:spAutoFit/>
          </a:bodyPr>
          <a:lstStyle/>
          <a:p>
            <a:pPr eaLnBrk="0" hangingPunct="0">
              <a:defRPr/>
            </a:pPr>
            <a:endParaRPr lang="en-US">
              <a:solidFill>
                <a:srgbClr val="000000"/>
              </a:solidFill>
              <a:latin typeface="Arial" charset="0"/>
              <a:ea typeface="ＭＳ Ｐゴシック" charset="-128"/>
              <a:cs typeface="ＭＳ Ｐゴシック" charset="-128"/>
            </a:endParaRPr>
          </a:p>
        </p:txBody>
      </p:sp>
      <p:sp>
        <p:nvSpPr>
          <p:cNvPr id="179203" name="Text Box 3"/>
          <p:cNvSpPr txBox="1">
            <a:spLocks noChangeArrowheads="1"/>
          </p:cNvSpPr>
          <p:nvPr/>
        </p:nvSpPr>
        <p:spPr bwMode="auto">
          <a:xfrm>
            <a:off x="0" y="1006476"/>
            <a:ext cx="9144000" cy="590147"/>
          </a:xfrm>
          <a:prstGeom prst="rect">
            <a:avLst/>
          </a:prstGeom>
          <a:solidFill>
            <a:srgbClr val="CCCCFF">
              <a:alpha val="5803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000000"/>
                </a:solidFill>
                <a:latin typeface="Lucida Sans Unicode" charset="0"/>
              </a:rPr>
              <a:t>Common to all four gospel accounts:</a:t>
            </a:r>
          </a:p>
        </p:txBody>
      </p:sp>
      <p:sp>
        <p:nvSpPr>
          <p:cNvPr id="179204" name="Rectangle 4"/>
          <p:cNvSpPr>
            <a:spLocks noGrp="1" noChangeArrowheads="1"/>
          </p:cNvSpPr>
          <p:nvPr>
            <p:ph type="title"/>
          </p:nvPr>
        </p:nvSpPr>
        <p:spPr>
          <a:xfrm>
            <a:off x="0" y="238163"/>
            <a:ext cx="7620000" cy="600075"/>
          </a:xfrm>
        </p:spPr>
        <p:txBody>
          <a:bodyPr anchor="t">
            <a:spAutoFit/>
          </a:bodyPr>
          <a:lstStyle/>
          <a:p>
            <a:pPr eaLnBrk="1" hangingPunct="1">
              <a:defRPr/>
            </a:pPr>
            <a:r>
              <a:rPr lang="en-US" sz="3200" b="1">
                <a:solidFill>
                  <a:schemeClr val="bg1"/>
                </a:solidFill>
                <a:effectLst>
                  <a:outerShdw blurRad="38100" dist="38100" dir="2700000" algn="tl">
                    <a:srgbClr val="000000"/>
                  </a:outerShdw>
                </a:effectLst>
                <a:latin typeface="Lucida Sans Unicode" charset="0"/>
              </a:rPr>
              <a:t>Anointings of Jesus</a:t>
            </a:r>
            <a:endParaRPr lang="en-US" sz="3200" b="1">
              <a:solidFill>
                <a:schemeClr val="tx1"/>
              </a:solidFill>
              <a:latin typeface="Lucida Sans Unicode" charset="0"/>
            </a:endParaRPr>
          </a:p>
        </p:txBody>
      </p:sp>
      <p:sp>
        <p:nvSpPr>
          <p:cNvPr id="179205" name="Text Box 5"/>
          <p:cNvSpPr txBox="1">
            <a:spLocks noChangeArrowheads="1"/>
          </p:cNvSpPr>
          <p:nvPr/>
        </p:nvSpPr>
        <p:spPr bwMode="auto">
          <a:xfrm>
            <a:off x="288926" y="2214565"/>
            <a:ext cx="8855075" cy="40748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marL="598488" indent="-5984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 typeface="Arial" charset="0"/>
              <a:buAutoNum type="arabicPeriod"/>
            </a:pPr>
            <a:r>
              <a:rPr lang="en-US" sz="3200" b="1" dirty="0">
                <a:solidFill>
                  <a:srgbClr val="000000"/>
                </a:solidFill>
                <a:latin typeface="Lucida Sans Unicode" charset="0"/>
              </a:rPr>
              <a:t>Unannounced visit by woman</a:t>
            </a:r>
          </a:p>
          <a:p>
            <a:pPr>
              <a:buFont typeface="Arial" charset="0"/>
              <a:buAutoNum type="arabicPeriod"/>
            </a:pPr>
            <a:r>
              <a:rPr lang="en-US" sz="3200" b="1" dirty="0">
                <a:solidFill>
                  <a:srgbClr val="000000"/>
                </a:solidFill>
                <a:latin typeface="Lucida Sans Unicode" charset="0"/>
              </a:rPr>
              <a:t>Anointed Jesus</a:t>
            </a:r>
            <a:r>
              <a:rPr lang="uk-UA" sz="3200" b="1" dirty="0">
                <a:solidFill>
                  <a:srgbClr val="000000"/>
                </a:solidFill>
                <a:latin typeface="Lucida Sans Unicode" charset="0"/>
              </a:rPr>
              <a:t>'</a:t>
            </a:r>
            <a:r>
              <a:rPr lang="en-US" sz="3200" b="1" dirty="0">
                <a:solidFill>
                  <a:srgbClr val="000000"/>
                </a:solidFill>
                <a:latin typeface="Lucida Sans Unicode" charset="0"/>
              </a:rPr>
              <a:t> head and/or feet</a:t>
            </a:r>
            <a:endParaRPr lang="en-US" altLang="ja-JP" sz="3200" b="1" dirty="0">
              <a:solidFill>
                <a:srgbClr val="000000"/>
              </a:solidFill>
              <a:latin typeface="Lucida Sans Unicode" charset="0"/>
            </a:endParaRPr>
          </a:p>
          <a:p>
            <a:pPr>
              <a:buFont typeface="Arial" charset="0"/>
              <a:buAutoNum type="arabicPeriod"/>
            </a:pPr>
            <a:r>
              <a:rPr lang="en-US" sz="3200" b="1" dirty="0">
                <a:solidFill>
                  <a:srgbClr val="000000"/>
                </a:solidFill>
                <a:latin typeface="Lucida Sans Unicode" charset="0"/>
              </a:rPr>
              <a:t>Wiped his feet with her hair</a:t>
            </a:r>
          </a:p>
          <a:p>
            <a:pPr>
              <a:buFont typeface="Arial" charset="0"/>
              <a:buAutoNum type="arabicPeriod"/>
            </a:pPr>
            <a:r>
              <a:rPr lang="en-US" sz="3200" b="1" dirty="0">
                <a:solidFill>
                  <a:srgbClr val="000000"/>
                </a:solidFill>
                <a:latin typeface="Lucida Sans Unicode" charset="0"/>
              </a:rPr>
              <a:t>Complaint of waste by disciples/Judas</a:t>
            </a:r>
          </a:p>
          <a:p>
            <a:pPr>
              <a:buFont typeface="Arial" charset="0"/>
              <a:buAutoNum type="arabicPeriod"/>
            </a:pPr>
            <a:r>
              <a:rPr lang="en-US" sz="3200" b="1" dirty="0">
                <a:solidFill>
                  <a:srgbClr val="000000"/>
                </a:solidFill>
                <a:latin typeface="Lucida Sans Unicode" charset="0"/>
              </a:rPr>
              <a:t>Disciples rebuked by Jesus</a:t>
            </a:r>
          </a:p>
          <a:p>
            <a:pPr>
              <a:buFont typeface="Arial" charset="0"/>
              <a:buAutoNum type="arabicPeriod"/>
            </a:pPr>
            <a:r>
              <a:rPr lang="en-US" sz="3200" b="1" dirty="0">
                <a:solidFill>
                  <a:srgbClr val="000000"/>
                </a:solidFill>
                <a:latin typeface="Lucida Sans Unicode" charset="0"/>
              </a:rPr>
              <a:t>In a home</a:t>
            </a:r>
          </a:p>
          <a:p>
            <a:pPr>
              <a:buFont typeface="Arial" charset="0"/>
              <a:buAutoNum type="arabicPeriod"/>
            </a:pPr>
            <a:r>
              <a:rPr lang="en-US" sz="3200" b="1" dirty="0">
                <a:solidFill>
                  <a:srgbClr val="000000"/>
                </a:solidFill>
                <a:latin typeface="Lucida Sans Unicode" charset="0"/>
              </a:rPr>
              <a:t>Alabaster jar (except in John)</a:t>
            </a:r>
          </a:p>
          <a:p>
            <a:pPr>
              <a:buFont typeface="Arial" charset="0"/>
              <a:buAutoNum type="arabicPeriod"/>
            </a:pPr>
            <a:r>
              <a:rPr lang="en-US" sz="3200" b="1" dirty="0">
                <a:solidFill>
                  <a:srgbClr val="000000"/>
                </a:solidFill>
                <a:latin typeface="Lucida Sans Unicode" charset="0"/>
              </a:rPr>
              <a:t>Home owned by man called Simon</a:t>
            </a:r>
          </a:p>
        </p:txBody>
      </p:sp>
      <p:pic>
        <p:nvPicPr>
          <p:cNvPr id="361480" name="Picture 6"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93051" y="0"/>
            <a:ext cx="1550987"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835747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fade">
                                      <p:cBhvr>
                                        <p:cTn id="7" dur="2000"/>
                                        <p:tgtEl>
                                          <p:spTgt spid="179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205">
                                            <p:txEl>
                                              <p:pRg st="0" end="0"/>
                                            </p:txEl>
                                          </p:spTgt>
                                        </p:tgtEl>
                                        <p:attrNameLst>
                                          <p:attrName>style.visibility</p:attrName>
                                        </p:attrNameLst>
                                      </p:cBhvr>
                                      <p:to>
                                        <p:strVal val="visible"/>
                                      </p:to>
                                    </p:set>
                                    <p:animEffect transition="in" filter="fade">
                                      <p:cBhvr>
                                        <p:cTn id="12" dur="500"/>
                                        <p:tgtEl>
                                          <p:spTgt spid="17920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205">
                                            <p:txEl>
                                              <p:pRg st="1" end="1"/>
                                            </p:txEl>
                                          </p:spTgt>
                                        </p:tgtEl>
                                        <p:attrNameLst>
                                          <p:attrName>style.visibility</p:attrName>
                                        </p:attrNameLst>
                                      </p:cBhvr>
                                      <p:to>
                                        <p:strVal val="visible"/>
                                      </p:to>
                                    </p:set>
                                    <p:animEffect transition="in" filter="fade">
                                      <p:cBhvr>
                                        <p:cTn id="17" dur="500"/>
                                        <p:tgtEl>
                                          <p:spTgt spid="17920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9205">
                                            <p:txEl>
                                              <p:pRg st="2" end="2"/>
                                            </p:txEl>
                                          </p:spTgt>
                                        </p:tgtEl>
                                        <p:attrNameLst>
                                          <p:attrName>style.visibility</p:attrName>
                                        </p:attrNameLst>
                                      </p:cBhvr>
                                      <p:to>
                                        <p:strVal val="visible"/>
                                      </p:to>
                                    </p:set>
                                    <p:animEffect transition="in" filter="fade">
                                      <p:cBhvr>
                                        <p:cTn id="22" dur="500"/>
                                        <p:tgtEl>
                                          <p:spTgt spid="17920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9205">
                                            <p:txEl>
                                              <p:pRg st="3" end="3"/>
                                            </p:txEl>
                                          </p:spTgt>
                                        </p:tgtEl>
                                        <p:attrNameLst>
                                          <p:attrName>style.visibility</p:attrName>
                                        </p:attrNameLst>
                                      </p:cBhvr>
                                      <p:to>
                                        <p:strVal val="visible"/>
                                      </p:to>
                                    </p:set>
                                    <p:animEffect transition="in" filter="fade">
                                      <p:cBhvr>
                                        <p:cTn id="27" dur="500"/>
                                        <p:tgtEl>
                                          <p:spTgt spid="17920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9205">
                                            <p:txEl>
                                              <p:pRg st="4" end="4"/>
                                            </p:txEl>
                                          </p:spTgt>
                                        </p:tgtEl>
                                        <p:attrNameLst>
                                          <p:attrName>style.visibility</p:attrName>
                                        </p:attrNameLst>
                                      </p:cBhvr>
                                      <p:to>
                                        <p:strVal val="visible"/>
                                      </p:to>
                                    </p:set>
                                    <p:animEffect transition="in" filter="fade">
                                      <p:cBhvr>
                                        <p:cTn id="32" dur="500"/>
                                        <p:tgtEl>
                                          <p:spTgt spid="179205">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9205">
                                            <p:txEl>
                                              <p:pRg st="5" end="5"/>
                                            </p:txEl>
                                          </p:spTgt>
                                        </p:tgtEl>
                                        <p:attrNameLst>
                                          <p:attrName>style.visibility</p:attrName>
                                        </p:attrNameLst>
                                      </p:cBhvr>
                                      <p:to>
                                        <p:strVal val="visible"/>
                                      </p:to>
                                    </p:set>
                                    <p:animEffect transition="in" filter="fade">
                                      <p:cBhvr>
                                        <p:cTn id="37" dur="500"/>
                                        <p:tgtEl>
                                          <p:spTgt spid="179205">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9205">
                                            <p:txEl>
                                              <p:pRg st="6" end="6"/>
                                            </p:txEl>
                                          </p:spTgt>
                                        </p:tgtEl>
                                        <p:attrNameLst>
                                          <p:attrName>style.visibility</p:attrName>
                                        </p:attrNameLst>
                                      </p:cBhvr>
                                      <p:to>
                                        <p:strVal val="visible"/>
                                      </p:to>
                                    </p:set>
                                    <p:animEffect transition="in" filter="fade">
                                      <p:cBhvr>
                                        <p:cTn id="42" dur="500"/>
                                        <p:tgtEl>
                                          <p:spTgt spid="17920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9205">
                                            <p:txEl>
                                              <p:pRg st="7" end="7"/>
                                            </p:txEl>
                                          </p:spTgt>
                                        </p:tgtEl>
                                        <p:attrNameLst>
                                          <p:attrName>style.visibility</p:attrName>
                                        </p:attrNameLst>
                                      </p:cBhvr>
                                      <p:to>
                                        <p:strVal val="visible"/>
                                      </p:to>
                                    </p:set>
                                    <p:animEffect transition="in" filter="fade">
                                      <p:cBhvr>
                                        <p:cTn id="47" dur="500"/>
                                        <p:tgtEl>
                                          <p:spTgt spid="17920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5" grpId="0" build="p"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81251" name="Rectangle 3"/>
          <p:cNvSpPr>
            <a:spLocks noChangeArrowheads="1"/>
          </p:cNvSpPr>
          <p:nvPr/>
        </p:nvSpPr>
        <p:spPr bwMode="auto">
          <a:xfrm>
            <a:off x="0" y="5665041"/>
            <a:ext cx="184660" cy="460283"/>
          </a:xfrm>
          <a:prstGeom prst="rect">
            <a:avLst/>
          </a:prstGeom>
          <a:solidFill>
            <a:srgbClr val="FF3300">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nchor="ctr">
            <a:spAutoFit/>
          </a:bodyPr>
          <a:lstStyle/>
          <a:p>
            <a:pPr eaLnBrk="0" hangingPunct="0"/>
            <a:endParaRPr lang="en-US">
              <a:solidFill>
                <a:srgbClr val="000000"/>
              </a:solidFill>
              <a:latin typeface="Arial" charset="0"/>
            </a:endParaRPr>
          </a:p>
        </p:txBody>
      </p:sp>
      <p:sp>
        <p:nvSpPr>
          <p:cNvPr id="181252" name="Rectangle 4"/>
          <p:cNvSpPr>
            <a:spLocks noChangeArrowheads="1"/>
          </p:cNvSpPr>
          <p:nvPr/>
        </p:nvSpPr>
        <p:spPr bwMode="auto">
          <a:xfrm>
            <a:off x="0" y="2782934"/>
            <a:ext cx="184660" cy="460283"/>
          </a:xfrm>
          <a:prstGeom prst="rect">
            <a:avLst/>
          </a:prstGeom>
          <a:solidFill>
            <a:srgbClr val="FF9933">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nchor="ctr">
            <a:spAutoFit/>
          </a:bodyPr>
          <a:lstStyle/>
          <a:p>
            <a:pPr eaLnBrk="0" hangingPunct="0"/>
            <a:endParaRPr lang="en-US">
              <a:solidFill>
                <a:srgbClr val="000000"/>
              </a:solidFill>
              <a:latin typeface="Arial" charset="0"/>
            </a:endParaRPr>
          </a:p>
        </p:txBody>
      </p:sp>
      <p:sp>
        <p:nvSpPr>
          <p:cNvPr id="181253" name="Text Box 5"/>
          <p:cNvSpPr txBox="1">
            <a:spLocks noChangeArrowheads="1"/>
          </p:cNvSpPr>
          <p:nvPr/>
        </p:nvSpPr>
        <p:spPr bwMode="auto">
          <a:xfrm>
            <a:off x="0" y="980745"/>
            <a:ext cx="9144000" cy="6617015"/>
          </a:xfrm>
          <a:prstGeom prst="rect">
            <a:avLst/>
          </a:prstGeom>
          <a:solidFill>
            <a:srgbClr val="CCCCFF">
              <a:alpha val="5803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0000"/>
                </a:solidFill>
                <a:latin typeface="Lucida Sans Unicode" charset="0"/>
              </a:rPr>
              <a:t>Luke 7:36-50</a:t>
            </a:r>
          </a:p>
          <a:p>
            <a:pPr eaLnBrk="1" hangingPunct="1"/>
            <a:endParaRPr lang="en-US" sz="3200" b="1" dirty="0">
              <a:solidFill>
                <a:srgbClr val="000000"/>
              </a:solidFill>
              <a:latin typeface="Lucida Sans Unicode" charset="0"/>
            </a:endParaRPr>
          </a:p>
          <a:p>
            <a:pPr eaLnBrk="1" hangingPunct="1"/>
            <a:endParaRPr lang="en-US" b="1" dirty="0">
              <a:solidFill>
                <a:srgbClr val="000000"/>
              </a:solidFill>
              <a:latin typeface="Lucida Sans Unicode" charset="0"/>
            </a:endParaRPr>
          </a:p>
          <a:p>
            <a:pPr eaLnBrk="1" hangingPunct="1"/>
            <a:endParaRPr lang="en-US" sz="1600" b="1" dirty="0">
              <a:solidFill>
                <a:srgbClr val="000000"/>
              </a:solidFill>
              <a:latin typeface="Lucida Sans Unicode" charset="0"/>
            </a:endParaRPr>
          </a:p>
          <a:p>
            <a:pPr eaLnBrk="1" hangingPunct="1"/>
            <a:r>
              <a:rPr lang="en-US" b="1" dirty="0">
                <a:solidFill>
                  <a:srgbClr val="000000"/>
                </a:solidFill>
                <a:latin typeface="Lucida Sans Unicode" charset="0"/>
              </a:rPr>
              <a:t>Early in Ministry</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Weeping</a:t>
            </a:r>
          </a:p>
          <a:p>
            <a:pPr eaLnBrk="1" hangingPunct="1"/>
            <a:endParaRPr lang="en-US" sz="1600" b="1" dirty="0">
              <a:solidFill>
                <a:srgbClr val="000000"/>
              </a:solidFill>
              <a:latin typeface="Lucida Sans Unicode" charset="0"/>
            </a:endParaRPr>
          </a:p>
          <a:p>
            <a:pPr eaLnBrk="1" hangingPunct="1"/>
            <a:r>
              <a:rPr lang="en-US" b="1" dirty="0">
                <a:solidFill>
                  <a:srgbClr val="000000"/>
                </a:solidFill>
                <a:latin typeface="Lucida Sans Unicode" charset="0"/>
              </a:rPr>
              <a:t>For worship, woman</a:t>
            </a:r>
            <a:r>
              <a:rPr lang="uk-UA" altLang="ja-JP" b="1" dirty="0">
                <a:solidFill>
                  <a:srgbClr val="000000"/>
                </a:solidFill>
                <a:latin typeface="Lucida Sans Unicode" charset="0"/>
              </a:rPr>
              <a:t>'</a:t>
            </a:r>
            <a:r>
              <a:rPr lang="en-US" altLang="ja-JP" b="1" dirty="0">
                <a:solidFill>
                  <a:srgbClr val="000000"/>
                </a:solidFill>
                <a:latin typeface="Lucida Sans Unicode" charset="0"/>
              </a:rPr>
              <a:t>s </a:t>
            </a:r>
            <a:br>
              <a:rPr lang="en-US" altLang="ja-JP" b="1" dirty="0">
                <a:solidFill>
                  <a:srgbClr val="000000"/>
                </a:solidFill>
                <a:latin typeface="Lucida Sans Unicode" charset="0"/>
              </a:rPr>
            </a:br>
            <a:r>
              <a:rPr lang="en-US" altLang="ja-JP" b="1" dirty="0">
                <a:solidFill>
                  <a:srgbClr val="000000"/>
                </a:solidFill>
                <a:latin typeface="Lucida Sans Unicode" charset="0"/>
              </a:rPr>
              <a:t>sins forgiven (Luke 7:48)</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By unnamed harlot at</a:t>
            </a:r>
          </a:p>
          <a:p>
            <a:pPr eaLnBrk="1" hangingPunct="1"/>
            <a:r>
              <a:rPr lang="en-US" b="1" dirty="0">
                <a:solidFill>
                  <a:srgbClr val="000000"/>
                </a:solidFill>
                <a:latin typeface="Lucida Sans Unicode" charset="0"/>
              </a:rPr>
              <a:t>home of Simon the </a:t>
            </a:r>
            <a:br>
              <a:rPr lang="en-US" b="1" dirty="0">
                <a:solidFill>
                  <a:srgbClr val="000000"/>
                </a:solidFill>
                <a:latin typeface="Lucida Sans Unicode" charset="0"/>
              </a:rPr>
            </a:br>
            <a:r>
              <a:rPr lang="en-US" b="1" dirty="0">
                <a:solidFill>
                  <a:srgbClr val="000000"/>
                </a:solidFill>
                <a:latin typeface="Lucida Sans Unicode" charset="0"/>
              </a:rPr>
              <a:t>Pharisee (Luke 7:40) in </a:t>
            </a:r>
            <a:br>
              <a:rPr lang="en-US" b="1" dirty="0">
                <a:solidFill>
                  <a:srgbClr val="000000"/>
                </a:solidFill>
                <a:latin typeface="Lucida Sans Unicode" charset="0"/>
              </a:rPr>
            </a:br>
            <a:r>
              <a:rPr lang="en-US" b="1" dirty="0">
                <a:solidFill>
                  <a:srgbClr val="000000"/>
                </a:solidFill>
                <a:latin typeface="Lucida Sans Unicode" charset="0"/>
              </a:rPr>
              <a:t>an unknown town</a:t>
            </a:r>
          </a:p>
          <a:p>
            <a:pPr eaLnBrk="1" hangingPunct="1"/>
            <a:endParaRPr lang="en-US" b="1" dirty="0">
              <a:solidFill>
                <a:srgbClr val="000000"/>
              </a:solidFill>
              <a:latin typeface="Lucida Sans Unicode" charset="0"/>
            </a:endParaRPr>
          </a:p>
          <a:p>
            <a:pPr eaLnBrk="1" hangingPunct="1"/>
            <a:endParaRPr lang="en-US" b="1" dirty="0">
              <a:solidFill>
                <a:srgbClr val="000000"/>
              </a:solidFill>
              <a:latin typeface="Lucida Sans Unicode" charset="0"/>
            </a:endParaRPr>
          </a:p>
          <a:p>
            <a:pPr eaLnBrk="1" hangingPunct="1"/>
            <a:endParaRPr lang="en-US" b="1" dirty="0">
              <a:solidFill>
                <a:srgbClr val="000000"/>
              </a:solidFill>
              <a:latin typeface="Lucida Sans Unicode" charset="0"/>
            </a:endParaRPr>
          </a:p>
        </p:txBody>
      </p:sp>
      <p:sp>
        <p:nvSpPr>
          <p:cNvPr id="181254" name="Text Box 6"/>
          <p:cNvSpPr txBox="1">
            <a:spLocks noChangeArrowheads="1"/>
          </p:cNvSpPr>
          <p:nvPr/>
        </p:nvSpPr>
        <p:spPr bwMode="auto">
          <a:xfrm>
            <a:off x="4211961" y="1006487"/>
            <a:ext cx="4935537" cy="6247683"/>
          </a:xfrm>
          <a:prstGeom prst="rect">
            <a:avLst/>
          </a:prstGeom>
          <a:solidFill>
            <a:srgbClr val="99FFCC">
              <a:alpha val="3686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0000"/>
                </a:solidFill>
                <a:latin typeface="Lucida Sans Unicode" charset="0"/>
              </a:rPr>
              <a:t>Matt. 26:6-13</a:t>
            </a:r>
          </a:p>
          <a:p>
            <a:pPr eaLnBrk="1" hangingPunct="1"/>
            <a:r>
              <a:rPr lang="en-US" b="1" dirty="0">
                <a:solidFill>
                  <a:srgbClr val="000000"/>
                </a:solidFill>
                <a:latin typeface="Lucida Sans Unicode" charset="0"/>
              </a:rPr>
              <a:t>Mark 14:3-9</a:t>
            </a:r>
          </a:p>
          <a:p>
            <a:pPr eaLnBrk="1" hangingPunct="1"/>
            <a:r>
              <a:rPr lang="en-US" b="1" dirty="0">
                <a:solidFill>
                  <a:srgbClr val="000000"/>
                </a:solidFill>
                <a:latin typeface="Lucida Sans Unicode" charset="0"/>
              </a:rPr>
              <a:t>John 12:1-11</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During Passion Week</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No weeping noted</a:t>
            </a:r>
          </a:p>
          <a:p>
            <a:pPr eaLnBrk="1" hangingPunct="1"/>
            <a:endParaRPr lang="en-US" sz="1600" b="1" dirty="0">
              <a:solidFill>
                <a:srgbClr val="000000"/>
              </a:solidFill>
              <a:latin typeface="Lucida Sans Unicode" charset="0"/>
            </a:endParaRPr>
          </a:p>
          <a:p>
            <a:pPr eaLnBrk="1" hangingPunct="1"/>
            <a:r>
              <a:rPr lang="en-US" b="1" dirty="0">
                <a:solidFill>
                  <a:srgbClr val="000000"/>
                </a:solidFill>
                <a:latin typeface="Lucida Sans Unicode" charset="0"/>
              </a:rPr>
              <a:t>For burial, woman needed</a:t>
            </a:r>
            <a:br>
              <a:rPr lang="en-US" b="1" dirty="0">
                <a:solidFill>
                  <a:srgbClr val="000000"/>
                </a:solidFill>
                <a:latin typeface="Lucida Sans Unicode" charset="0"/>
              </a:rPr>
            </a:br>
            <a:r>
              <a:rPr lang="en-US" b="1" dirty="0">
                <a:solidFill>
                  <a:srgbClr val="000000"/>
                </a:solidFill>
                <a:latin typeface="Lucida Sans Unicode" charset="0"/>
              </a:rPr>
              <a:t>no forgiveness</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By Lazarus</a:t>
            </a:r>
            <a:r>
              <a:rPr lang="uk-UA" altLang="ja-JP" b="1" dirty="0">
                <a:solidFill>
                  <a:srgbClr val="000000"/>
                </a:solidFill>
                <a:latin typeface="Lucida Sans Unicode" charset="0"/>
              </a:rPr>
              <a:t>'</a:t>
            </a:r>
            <a:r>
              <a:rPr lang="en-US" altLang="ja-JP" b="1" dirty="0">
                <a:solidFill>
                  <a:srgbClr val="000000"/>
                </a:solidFill>
                <a:latin typeface="Lucida Sans Unicode" charset="0"/>
              </a:rPr>
              <a:t> sister </a:t>
            </a:r>
            <a:r>
              <a:rPr lang="en-US" b="1" dirty="0">
                <a:solidFill>
                  <a:srgbClr val="000000"/>
                </a:solidFill>
                <a:latin typeface="Lucida Sans Unicode" charset="0"/>
              </a:rPr>
              <a:t>Mary</a:t>
            </a:r>
            <a:r>
              <a:rPr lang="en-US" altLang="ja-JP" b="1" dirty="0">
                <a:solidFill>
                  <a:srgbClr val="000000"/>
                </a:solidFill>
                <a:latin typeface="Lucida Sans Unicode" charset="0"/>
              </a:rPr>
              <a:t> at home of Simon the Leper</a:t>
            </a:r>
          </a:p>
          <a:p>
            <a:pPr eaLnBrk="1" hangingPunct="1"/>
            <a:r>
              <a:rPr lang="en-US" b="1" dirty="0">
                <a:solidFill>
                  <a:srgbClr val="000000"/>
                </a:solidFill>
                <a:latin typeface="Lucida Sans Unicode" charset="0"/>
              </a:rPr>
              <a:t>(Matt. 26:6; Mark 14:3) in Lazarus</a:t>
            </a:r>
            <a:r>
              <a:rPr lang="uk-UA" b="1" dirty="0">
                <a:solidFill>
                  <a:srgbClr val="000000"/>
                </a:solidFill>
                <a:latin typeface="Lucida Sans Unicode" charset="0"/>
              </a:rPr>
              <a:t>'</a:t>
            </a:r>
            <a:r>
              <a:rPr lang="en-US" b="1" dirty="0">
                <a:solidFill>
                  <a:srgbClr val="000000"/>
                </a:solidFill>
                <a:latin typeface="Lucida Sans Unicode" charset="0"/>
              </a:rPr>
              <a:t> hometown of Bethany (John 12:1)</a:t>
            </a:r>
          </a:p>
          <a:p>
            <a:pPr eaLnBrk="1" hangingPunct="1"/>
            <a:endParaRPr lang="en-US" b="1" dirty="0">
              <a:solidFill>
                <a:srgbClr val="000000"/>
              </a:solidFill>
              <a:latin typeface="Lucida Sans Unicode" charset="0"/>
            </a:endParaRPr>
          </a:p>
        </p:txBody>
      </p:sp>
      <p:sp>
        <p:nvSpPr>
          <p:cNvPr id="181250"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61" tIns="45631" rIns="91261" bIns="45631" anchor="ctr">
            <a:spAutoFit/>
          </a:bodyPr>
          <a:lstStyle/>
          <a:p>
            <a:pPr eaLnBrk="0" hangingPunct="0">
              <a:defRPr/>
            </a:pPr>
            <a:endParaRPr lang="en-US">
              <a:solidFill>
                <a:srgbClr val="000000"/>
              </a:solidFill>
              <a:latin typeface="Arial" charset="0"/>
              <a:ea typeface="ＭＳ Ｐゴシック" charset="-128"/>
              <a:cs typeface="ＭＳ Ｐゴシック" charset="-128"/>
            </a:endParaRPr>
          </a:p>
        </p:txBody>
      </p:sp>
      <p:sp>
        <p:nvSpPr>
          <p:cNvPr id="181255" name="Rectangle 7"/>
          <p:cNvSpPr>
            <a:spLocks noGrp="1" noChangeArrowheads="1"/>
          </p:cNvSpPr>
          <p:nvPr>
            <p:ph type="title"/>
          </p:nvPr>
        </p:nvSpPr>
        <p:spPr>
          <a:xfrm>
            <a:off x="0" y="238163"/>
            <a:ext cx="9144000" cy="600075"/>
          </a:xfrm>
        </p:spPr>
        <p:txBody>
          <a:bodyPr anchor="t">
            <a:spAutoFit/>
          </a:bodyPr>
          <a:lstStyle/>
          <a:p>
            <a:pPr eaLnBrk="1" hangingPunct="1">
              <a:defRPr/>
            </a:pPr>
            <a:r>
              <a:rPr lang="en-US" sz="3200" b="1" dirty="0">
                <a:solidFill>
                  <a:schemeClr val="bg1"/>
                </a:solidFill>
                <a:effectLst>
                  <a:outerShdw blurRad="38100" dist="38100" dir="2700000" algn="tl">
                    <a:srgbClr val="000000"/>
                  </a:outerShdw>
                </a:effectLst>
                <a:latin typeface="Lucida Sans Unicode" charset="0"/>
              </a:rPr>
              <a:t>The Two </a:t>
            </a:r>
            <a:r>
              <a:rPr lang="en-US" sz="3200" b="1" dirty="0" err="1">
                <a:solidFill>
                  <a:schemeClr val="bg1"/>
                </a:solidFill>
                <a:effectLst>
                  <a:outerShdw blurRad="38100" dist="38100" dir="2700000" algn="tl">
                    <a:srgbClr val="000000"/>
                  </a:outerShdw>
                </a:effectLst>
                <a:latin typeface="Lucida Sans Unicode" charset="0"/>
              </a:rPr>
              <a:t>Anointings</a:t>
            </a:r>
            <a:r>
              <a:rPr lang="en-US" sz="3200" b="1" dirty="0">
                <a:solidFill>
                  <a:schemeClr val="bg1"/>
                </a:solidFill>
                <a:effectLst>
                  <a:outerShdw blurRad="38100" dist="38100" dir="2700000" algn="tl">
                    <a:srgbClr val="000000"/>
                  </a:outerShdw>
                </a:effectLst>
                <a:latin typeface="Lucida Sans Unicode" charset="0"/>
              </a:rPr>
              <a:t> of Jesus</a:t>
            </a:r>
          </a:p>
        </p:txBody>
      </p:sp>
      <p:pic>
        <p:nvPicPr>
          <p:cNvPr id="363530" name="Picture 8"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83614" y="0"/>
            <a:ext cx="560387"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3531" name="Picture 9"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6038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62370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 calcmode="lin" valueType="num">
                                      <p:cBhvr additive="base">
                                        <p:cTn id="11" dur="2000" fill="hold"/>
                                        <p:tgtEl>
                                          <p:spTgt spid="181254"/>
                                        </p:tgtEl>
                                        <p:attrNameLst>
                                          <p:attrName>ppt_x</p:attrName>
                                        </p:attrNameLst>
                                      </p:cBhvr>
                                      <p:tavLst>
                                        <p:tav tm="0">
                                          <p:val>
                                            <p:strVal val="#ppt_x"/>
                                          </p:val>
                                        </p:tav>
                                        <p:tav tm="100000">
                                          <p:val>
                                            <p:strVal val="#ppt_x"/>
                                          </p:val>
                                        </p:tav>
                                      </p:tavLst>
                                    </p:anim>
                                    <p:anim calcmode="lin" valueType="num">
                                      <p:cBhvr additive="base">
                                        <p:cTn id="12" dur="2000" fill="hold"/>
                                        <p:tgtEl>
                                          <p:spTgt spid="18125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181252"/>
                                        </p:tgtEl>
                                        <p:attrNameLst>
                                          <p:attrName>style.visibility</p:attrName>
                                        </p:attrNameLst>
                                      </p:cBhvr>
                                      <p:to>
                                        <p:strVal val="visible"/>
                                      </p:to>
                                    </p:set>
                                    <p:anim calcmode="lin" valueType="num">
                                      <p:cBhvr additive="base">
                                        <p:cTn id="16" dur="2000" fill="hold"/>
                                        <p:tgtEl>
                                          <p:spTgt spid="181252"/>
                                        </p:tgtEl>
                                        <p:attrNameLst>
                                          <p:attrName>ppt_x</p:attrName>
                                        </p:attrNameLst>
                                      </p:cBhvr>
                                      <p:tavLst>
                                        <p:tav tm="0">
                                          <p:val>
                                            <p:strVal val="#ppt_x"/>
                                          </p:val>
                                        </p:tav>
                                        <p:tav tm="100000">
                                          <p:val>
                                            <p:strVal val="#ppt_x"/>
                                          </p:val>
                                        </p:tav>
                                      </p:tavLst>
                                    </p:anim>
                                    <p:anim calcmode="lin" valueType="num">
                                      <p:cBhvr additive="base">
                                        <p:cTn id="17" dur="2000" fill="hold"/>
                                        <p:tgtEl>
                                          <p:spTgt spid="18125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181251"/>
                                        </p:tgtEl>
                                        <p:attrNameLst>
                                          <p:attrName>style.visibility</p:attrName>
                                        </p:attrNameLst>
                                      </p:cBhvr>
                                      <p:to>
                                        <p:strVal val="visible"/>
                                      </p:to>
                                    </p:set>
                                    <p:anim calcmode="lin" valueType="num">
                                      <p:cBhvr additive="base">
                                        <p:cTn id="21" dur="2000" fill="hold"/>
                                        <p:tgtEl>
                                          <p:spTgt spid="181251"/>
                                        </p:tgtEl>
                                        <p:attrNameLst>
                                          <p:attrName>ppt_x</p:attrName>
                                        </p:attrNameLst>
                                      </p:cBhvr>
                                      <p:tavLst>
                                        <p:tav tm="0">
                                          <p:val>
                                            <p:strVal val="#ppt_x"/>
                                          </p:val>
                                        </p:tav>
                                        <p:tav tm="100000">
                                          <p:val>
                                            <p:strVal val="#ppt_x"/>
                                          </p:val>
                                        </p:tav>
                                      </p:tavLst>
                                    </p:anim>
                                    <p:anim calcmode="lin" valueType="num">
                                      <p:cBhvr additive="base">
                                        <p:cTn id="22" dur="2000" fill="hold"/>
                                        <p:tgtEl>
                                          <p:spTgt spid="181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P spid="181252" grpId="0" animBg="1"/>
      <p:bldP spid="181253" grpId="0" animBg="1"/>
      <p:bldP spid="18125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403187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srgbClr val="000000"/>
                </a:solidFill>
                <a:effectLst/>
                <a:uLnTx/>
                <a:uFillTx/>
                <a:latin typeface="system-ui"/>
                <a:ea typeface="+mn-ea"/>
                <a:cs typeface="+mn-cs"/>
              </a:rPr>
              <a:t>11 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they asked him, “Why do the scribes say that first Elijah must come?”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12 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he said to them, “Elijah does come first to restore all things. And how is it written of the Son of Man that he should suffer many things and be treated with contempt?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13 </a:t>
            </a:r>
            <a:r>
              <a:rPr kumimoji="0" lang="en-US" sz="3200" b="0" i="0" u="none" strike="noStrike" kern="1200" cap="none" spc="0" normalizeH="0" baseline="0" noProof="0" dirty="0">
                <a:ln>
                  <a:noFill/>
                </a:ln>
                <a:solidFill>
                  <a:srgbClr val="000000"/>
                </a:solidFill>
                <a:effectLst/>
                <a:uLnTx/>
                <a:uFillTx/>
                <a:latin typeface="system-ui"/>
                <a:ea typeface="+mn-ea"/>
                <a:cs typeface="+mn-cs"/>
              </a:rPr>
              <a:t>But I tell you that Elijah has come, and they did to him whatever they pleased, as it is written of him.”</a:t>
            </a:r>
          </a:p>
        </p:txBody>
      </p:sp>
    </p:spTree>
    <p:extLst>
      <p:ext uri="{BB962C8B-B14F-4D97-AF65-F5344CB8AC3E}">
        <p14:creationId xmlns:p14="http://schemas.microsoft.com/office/powerpoint/2010/main" val="330619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8319"/>
          </a:xfrm>
          <a:prstGeom prst="rect">
            <a:avLst/>
          </a:prstGeom>
          <a:noFill/>
        </p:spPr>
        <p:txBody>
          <a:bodyPr lIns="91308" tIns="45655" rIns="91308" bIns="45655">
            <a:spAutoFit/>
          </a:bodyPr>
          <a:lstStyle/>
          <a:p>
            <a:pPr defTabSz="913545">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LAST SUPPER</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762091" y="3531150"/>
            <a:ext cx="5284787" cy="2429270"/>
          </a:xfrm>
          <a:prstGeom prst="rect">
            <a:avLst/>
          </a:prstGeom>
          <a:noFill/>
        </p:spPr>
        <p:txBody>
          <a:bodyPr lIns="91308" tIns="45655" rIns="91308" bIns="45655">
            <a:spAutoFit/>
          </a:bodyPr>
          <a:lstStyle/>
          <a:p>
            <a:pPr algn="r" defTabSz="91354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26:17-35</a:t>
            </a:r>
          </a:p>
          <a:p>
            <a:pPr algn="r" defTabSz="91354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14:12-31</a:t>
            </a:r>
          </a:p>
          <a:p>
            <a:pPr algn="r" defTabSz="91354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22:7-38</a:t>
            </a:r>
          </a:p>
          <a:p>
            <a:pPr algn="r" defTabSz="91354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13:18-38</a:t>
            </a:r>
          </a:p>
        </p:txBody>
      </p:sp>
      <p:sp>
        <p:nvSpPr>
          <p:cNvPr id="9" name="TextBox 8"/>
          <p:cNvSpPr txBox="1"/>
          <p:nvPr/>
        </p:nvSpPr>
        <p:spPr>
          <a:xfrm>
            <a:off x="217688" y="3833692"/>
            <a:ext cx="3091165" cy="419764"/>
          </a:xfrm>
          <a:prstGeom prst="rect">
            <a:avLst/>
          </a:prstGeom>
          <a:noFill/>
        </p:spPr>
        <p:txBody>
          <a:bodyPr wrap="none" lIns="64221" tIns="32108" rIns="64221" bIns="32108">
            <a:spAutoFit/>
          </a:bodyPr>
          <a:lstStyle/>
          <a:p>
            <a:pPr defTabSz="321295">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grpSp>
        <p:nvGrpSpPr>
          <p:cNvPr id="8" name="Group 7"/>
          <p:cNvGrpSpPr/>
          <p:nvPr/>
        </p:nvGrpSpPr>
        <p:grpSpPr>
          <a:xfrm>
            <a:off x="6371688" y="116632"/>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algn="ctr" fontAlgn="auto">
                  <a:spcBef>
                    <a:spcPts val="0"/>
                  </a:spcBef>
                  <a:spcAft>
                    <a:spcPts val="0"/>
                  </a:spcAft>
                </a:pPr>
                <a:endParaRPr lang="en-US" sz="1800" kern="0">
                  <a:solidFill>
                    <a:srgbClr val="FFFFFF"/>
                  </a:solidFill>
                  <a:latin typeface="Arial"/>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fontAlgn="auto">
                <a:lnSpc>
                  <a:spcPct val="70000"/>
                </a:lnSpc>
                <a:spcBef>
                  <a:spcPts val="0"/>
                </a:spcBef>
                <a:spcAft>
                  <a:spcPts val="0"/>
                </a:spcAft>
              </a:pPr>
              <a:r>
                <a:rPr lang="en-US" altLang="zh-CN" sz="4400" kern="0" spc="-250" dirty="0">
                  <a:solidFill>
                    <a:srgbClr val="002060"/>
                  </a:solidFill>
                  <a:latin typeface="Avenir Black"/>
                  <a:cs typeface="Avenir Black"/>
                </a:rPr>
                <a:t>Free</a:t>
              </a:r>
              <a:br>
                <a:rPr lang="en-US" altLang="zh-CN" sz="4000" kern="0" spc="-250" dirty="0">
                  <a:solidFill>
                    <a:srgbClr val="002060"/>
                  </a:solidFill>
                  <a:latin typeface="Avenir Black"/>
                  <a:cs typeface="Avenir Black"/>
                </a:rPr>
              </a:br>
              <a:r>
                <a:rPr lang="en-US" altLang="zh-CN" sz="4000" kern="0" spc="-250" dirty="0">
                  <a:solidFill>
                    <a:srgbClr val="36BAD5"/>
                  </a:solidFill>
                  <a:latin typeface="Avenir Black"/>
                  <a:cs typeface="Avenir Black"/>
                </a:rPr>
                <a:t>Bible </a:t>
              </a:r>
              <a:br>
                <a:rPr lang="en-US" altLang="zh-CN" sz="4000" kern="0" spc="-250" dirty="0">
                  <a:solidFill>
                    <a:srgbClr val="002060"/>
                  </a:solidFill>
                  <a:latin typeface="Avenir Black"/>
                  <a:cs typeface="Avenir Black"/>
                </a:rPr>
              </a:br>
              <a:r>
                <a:rPr lang="en-US" altLang="zh-CN" sz="3200" kern="0" spc="-250" dirty="0">
                  <a:solidFill>
                    <a:srgbClr val="002060"/>
                  </a:solidFill>
                  <a:latin typeface="Avenir Black"/>
                  <a:cs typeface="Avenir Black"/>
                </a:rPr>
                <a:t>images</a:t>
              </a:r>
              <a:endParaRPr lang="en-GB" sz="6000" kern="0" spc="-250" dirty="0">
                <a:solidFill>
                  <a:srgbClr val="002060"/>
                </a:solidFill>
                <a:latin typeface="Avenir Black"/>
                <a:cs typeface="Avenir Black"/>
              </a:endParaRPr>
            </a:p>
          </p:txBody>
        </p:sp>
      </p:grpSp>
    </p:spTree>
    <p:extLst>
      <p:ext uri="{BB962C8B-B14F-4D97-AF65-F5344CB8AC3E}">
        <p14:creationId xmlns:p14="http://schemas.microsoft.com/office/powerpoint/2010/main" val="388762197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14876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39568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44800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71291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38780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50615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022391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757198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49039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936EF-55DF-4DC8-9D48-90A642FE752A}"/>
              </a:ext>
            </a:extLst>
          </p:cNvPr>
          <p:cNvSpPr/>
          <p:nvPr/>
        </p:nvSpPr>
        <p:spPr>
          <a:xfrm>
            <a:off x="477478" y="140553"/>
            <a:ext cx="8600459" cy="1938992"/>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A Good Question</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Q: Why must Elijah come first?</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A:  The Scriptures say so</a:t>
            </a:r>
            <a:endParaRPr kumimoji="0" lang="en-GB" sz="40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endParaRPr>
          </a:p>
        </p:txBody>
      </p:sp>
      <p:sp>
        <p:nvSpPr>
          <p:cNvPr id="4" name="TextBox 3">
            <a:extLst>
              <a:ext uri="{FF2B5EF4-FFF2-40B4-BE49-F238E27FC236}">
                <a16:creationId xmlns:a16="http://schemas.microsoft.com/office/drawing/2014/main" id="{F40EB9DD-400E-417F-B572-81C28323AC52}"/>
              </a:ext>
            </a:extLst>
          </p:cNvPr>
          <p:cNvSpPr txBox="1"/>
          <p:nvPr/>
        </p:nvSpPr>
        <p:spPr>
          <a:xfrm>
            <a:off x="276840" y="2474893"/>
            <a:ext cx="8600460" cy="954107"/>
          </a:xfrm>
          <a:prstGeom prst="rect">
            <a:avLst/>
          </a:prstGeom>
          <a:solidFill>
            <a:srgbClr val="F2F2F2">
              <a:alpha val="80000"/>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system-ui"/>
                <a:ea typeface="+mn-ea"/>
                <a:cs typeface="+mn-cs"/>
              </a:rPr>
              <a:t>Mal 3:1</a:t>
            </a:r>
            <a:r>
              <a:rPr kumimoji="0" lang="en-US" sz="2800" b="0" i="0" u="none" strike="noStrike" kern="1200" cap="none" spc="0" normalizeH="0" baseline="0" noProof="0" dirty="0">
                <a:ln>
                  <a:noFill/>
                </a:ln>
                <a:solidFill>
                  <a:srgbClr val="000000"/>
                </a:solidFill>
                <a:effectLst/>
                <a:uLnTx/>
                <a:uFillTx/>
                <a:latin typeface="system-ui"/>
                <a:ea typeface="+mn-ea"/>
                <a:cs typeface="+mn-cs"/>
              </a:rPr>
              <a:t> "Behold, I send my messenger, and he will prepare the way before me."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877C563-89B8-4735-9A9C-A20D79AFFBF2}"/>
              </a:ext>
            </a:extLst>
          </p:cNvPr>
          <p:cNvSpPr txBox="1"/>
          <p:nvPr/>
        </p:nvSpPr>
        <p:spPr>
          <a:xfrm>
            <a:off x="276840" y="3429000"/>
            <a:ext cx="8600460" cy="954107"/>
          </a:xfrm>
          <a:prstGeom prst="rect">
            <a:avLst/>
          </a:prstGeom>
          <a:solidFill>
            <a:srgbClr val="F2F2F2">
              <a:alpha val="80000"/>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system-ui"/>
                <a:ea typeface="+mn-ea"/>
                <a:cs typeface="+mn-cs"/>
              </a:rPr>
              <a:t>Mal 4:5</a:t>
            </a:r>
            <a:r>
              <a:rPr kumimoji="0" lang="en-US" sz="2800" b="0" i="0" u="none" strike="noStrike" kern="1200" cap="none" spc="0" normalizeH="0" baseline="0" noProof="0" dirty="0">
                <a:ln>
                  <a:noFill/>
                </a:ln>
                <a:solidFill>
                  <a:srgbClr val="000000"/>
                </a:solidFill>
                <a:effectLst/>
                <a:uLnTx/>
                <a:uFillTx/>
                <a:latin typeface="system-ui"/>
                <a:ea typeface="+mn-ea"/>
                <a:cs typeface="+mn-cs"/>
              </a:rPr>
              <a:t> "Behold, I will send you Elijah the prophet before the great and awesome day of the </a:t>
            </a:r>
            <a:r>
              <a:rPr kumimoji="0" lang="en-US" sz="2800" b="0" i="0" u="none" strike="noStrike" kern="1200" cap="small" spc="0" normalizeH="0" baseline="0" noProof="0" dirty="0">
                <a:ln>
                  <a:noFill/>
                </a:ln>
                <a:solidFill>
                  <a:srgbClr val="000000"/>
                </a:solidFill>
                <a:effectLst/>
                <a:uLnTx/>
                <a:uFillTx/>
                <a:latin typeface="system-ui"/>
                <a:ea typeface="+mn-ea"/>
                <a:cs typeface="+mn-cs"/>
              </a:rPr>
              <a:t>Lord</a:t>
            </a:r>
            <a:r>
              <a:rPr kumimoji="0" lang="en-US" sz="2800" b="0" i="0" u="none" strike="noStrike" kern="1200" cap="none" spc="0" normalizeH="0" baseline="0" noProof="0" dirty="0">
                <a:ln>
                  <a:noFill/>
                </a:ln>
                <a:solidFill>
                  <a:srgbClr val="000000"/>
                </a:solidFill>
                <a:effectLst/>
                <a:uLnTx/>
                <a:uFillTx/>
                <a:latin typeface="system-ui"/>
                <a:ea typeface="+mn-ea"/>
                <a:cs typeface="+mn-cs"/>
              </a:rPr>
              <a:t> comes."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77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04699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283560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72233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24635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23510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62682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83761777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6734923" cy="1758319"/>
          </a:xfrm>
          <a:prstGeom prst="rect">
            <a:avLst/>
          </a:prstGeom>
          <a:noFill/>
        </p:spPr>
        <p:txBody>
          <a:bodyPr lIns="91308" tIns="45655" rIns="91308" bIns="45655">
            <a:spAutoFit/>
          </a:bodyPr>
          <a:lstStyle/>
          <a:p>
            <a:pPr defTabSz="913545">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PRAYS IN GETHSEMANE</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924" y="390738"/>
            <a:ext cx="1772236" cy="9370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2877" y="87079"/>
            <a:ext cx="5284787" cy="2170267"/>
          </a:xfrm>
          <a:prstGeom prst="rect">
            <a:avLst/>
          </a:prstGeom>
          <a:noFill/>
        </p:spPr>
        <p:txBody>
          <a:bodyPr lIns="91308" tIns="45655" rIns="91308" bIns="45655">
            <a:spAutoFit/>
          </a:bodyPr>
          <a:lstStyle/>
          <a:p>
            <a:pPr algn="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26:36-56</a:t>
            </a:r>
          </a:p>
          <a:p>
            <a:pPr algn="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14:32-52</a:t>
            </a:r>
          </a:p>
          <a:p>
            <a:pPr algn="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22:39-53</a:t>
            </a:r>
          </a:p>
          <a:p>
            <a:pPr algn="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18:1-12</a:t>
            </a:r>
          </a:p>
        </p:txBody>
      </p:sp>
      <p:sp>
        <p:nvSpPr>
          <p:cNvPr id="9" name="TextBox 8"/>
          <p:cNvSpPr txBox="1"/>
          <p:nvPr/>
        </p:nvSpPr>
        <p:spPr>
          <a:xfrm>
            <a:off x="217688" y="3833692"/>
            <a:ext cx="3091165" cy="419764"/>
          </a:xfrm>
          <a:prstGeom prst="rect">
            <a:avLst/>
          </a:prstGeom>
          <a:noFill/>
        </p:spPr>
        <p:txBody>
          <a:bodyPr wrap="none" lIns="64221" tIns="32108" rIns="64221" bIns="32108">
            <a:spAutoFit/>
          </a:bodyPr>
          <a:lstStyle/>
          <a:p>
            <a:pPr defTabSz="321295">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spTree>
    <p:extLst>
      <p:ext uri="{BB962C8B-B14F-4D97-AF65-F5344CB8AC3E}">
        <p14:creationId xmlns:p14="http://schemas.microsoft.com/office/powerpoint/2010/main" val="154436811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67490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414345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936EF-55DF-4DC8-9D48-90A642FE752A}"/>
              </a:ext>
            </a:extLst>
          </p:cNvPr>
          <p:cNvSpPr/>
          <p:nvPr/>
        </p:nvSpPr>
        <p:spPr>
          <a:xfrm>
            <a:off x="477478" y="140553"/>
            <a:ext cx="8600459" cy="2677656"/>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Having established the authority of Scripture</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Q: Why must Messiah suffer?</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A:  The Scriptures say so</a:t>
            </a:r>
            <a:endParaRPr kumimoji="0" lang="en-GB" sz="40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endParaRPr>
          </a:p>
        </p:txBody>
      </p:sp>
      <p:sp>
        <p:nvSpPr>
          <p:cNvPr id="4" name="TextBox 3">
            <a:extLst>
              <a:ext uri="{FF2B5EF4-FFF2-40B4-BE49-F238E27FC236}">
                <a16:creationId xmlns:a16="http://schemas.microsoft.com/office/drawing/2014/main" id="{F40EB9DD-400E-417F-B572-81C28323AC52}"/>
              </a:ext>
            </a:extLst>
          </p:cNvPr>
          <p:cNvSpPr txBox="1"/>
          <p:nvPr/>
        </p:nvSpPr>
        <p:spPr>
          <a:xfrm>
            <a:off x="276840" y="3732193"/>
            <a:ext cx="8600460" cy="954107"/>
          </a:xfrm>
          <a:prstGeom prst="rect">
            <a:avLst/>
          </a:prstGeom>
          <a:solidFill>
            <a:srgbClr val="F2F2F2">
              <a:alpha val="80000"/>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system-ui"/>
                <a:ea typeface="+mn-ea"/>
                <a:cs typeface="+mn-cs"/>
              </a:rPr>
              <a:t>Ps 69:20-21</a:t>
            </a:r>
            <a:r>
              <a:rPr kumimoji="0" lang="en-US" sz="2800" b="0" i="0" u="none" strike="noStrike" kern="1200" cap="none" spc="0" normalizeH="0" baseline="0" noProof="0" dirty="0">
                <a:ln>
                  <a:noFill/>
                </a:ln>
                <a:solidFill>
                  <a:srgbClr val="000000"/>
                </a:solidFill>
                <a:effectLst/>
                <a:uLnTx/>
                <a:uFillTx/>
                <a:latin typeface="system-ui"/>
                <a:ea typeface="+mn-ea"/>
                <a:cs typeface="+mn-cs"/>
              </a:rPr>
              <a:t> "Behold, I send my messenger, and he will prepare the way before me." </a:t>
            </a:r>
            <a:endParaRPr kumimoji="0" lang="en-US" sz="2800" b="0" i="0" u="none" strike="noStrike" kern="1200" cap="none" spc="0" normalizeH="0" baseline="0" noProof="0" dirty="0">
              <a:ln>
                <a:noFill/>
              </a:ln>
              <a:solidFill>
                <a:prstClr val="black"/>
              </a:solidFill>
              <a:effectLst/>
              <a:uLnTx/>
              <a:uFillTx/>
              <a:latin typeface="system-ui"/>
              <a:ea typeface="+mn-ea"/>
              <a:cs typeface="+mn-cs"/>
            </a:endParaRPr>
          </a:p>
        </p:txBody>
      </p:sp>
      <p:sp>
        <p:nvSpPr>
          <p:cNvPr id="7" name="TextBox 6">
            <a:extLst>
              <a:ext uri="{FF2B5EF4-FFF2-40B4-BE49-F238E27FC236}">
                <a16:creationId xmlns:a16="http://schemas.microsoft.com/office/drawing/2014/main" id="{6877C563-89B8-4735-9A9C-A20D79AFFBF2}"/>
              </a:ext>
            </a:extLst>
          </p:cNvPr>
          <p:cNvSpPr txBox="1"/>
          <p:nvPr/>
        </p:nvSpPr>
        <p:spPr>
          <a:xfrm>
            <a:off x="276840" y="4686300"/>
            <a:ext cx="8600460" cy="1815882"/>
          </a:xfrm>
          <a:prstGeom prst="rect">
            <a:avLst/>
          </a:prstGeom>
          <a:solidFill>
            <a:srgbClr val="F2F2F2">
              <a:alpha val="80000"/>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system-ui"/>
                <a:ea typeface="+mn-ea"/>
                <a:cs typeface="+mn-cs"/>
              </a:rPr>
              <a:t>Isa 53</a:t>
            </a:r>
            <a:r>
              <a:rPr kumimoji="0" lang="en-US" sz="2800" b="0" i="0" u="none" strike="noStrike" kern="1200" cap="none" spc="0" normalizeH="0" baseline="0" noProof="0" dirty="0">
                <a:ln>
                  <a:noFill/>
                </a:ln>
                <a:solidFill>
                  <a:srgbClr val="000000"/>
                </a:solidFill>
                <a:effectLst/>
                <a:uLnTx/>
                <a:uFillTx/>
                <a:latin typeface="system-ui"/>
                <a:ea typeface="+mn-ea"/>
                <a:cs typeface="+mn-cs"/>
              </a:rPr>
              <a:t>  "</a:t>
            </a:r>
            <a:r>
              <a:rPr kumimoji="0" lang="en-US" sz="2800" b="0" i="0" u="none" strike="noStrike" kern="1200" cap="none" spc="0" normalizeH="0" baseline="0" noProof="0" dirty="0">
                <a:ln>
                  <a:noFill/>
                </a:ln>
                <a:solidFill>
                  <a:prstClr val="black"/>
                </a:solidFill>
                <a:effectLst/>
                <a:uLnTx/>
                <a:uFillTx/>
                <a:latin typeface="system-ui"/>
                <a:ea typeface="+mn-ea"/>
                <a:cs typeface="+mn-cs"/>
              </a:rPr>
              <a:t>But he was pierced for our transgressions;</a:t>
            </a:r>
            <a:br>
              <a:rPr kumimoji="0" lang="en-US" sz="2800" b="0" i="0" u="none" strike="noStrike" kern="1200" cap="none" spc="0" normalizeH="0" baseline="0" noProof="0" dirty="0">
                <a:ln>
                  <a:noFill/>
                </a:ln>
                <a:solidFill>
                  <a:prstClr val="black"/>
                </a:solidFill>
                <a:effectLst/>
                <a:uLnTx/>
                <a:uFillTx/>
                <a:latin typeface="system-ui"/>
                <a:ea typeface="+mn-ea"/>
                <a:cs typeface="+mn-cs"/>
              </a:rPr>
            </a:br>
            <a:r>
              <a:rPr kumimoji="0" lang="en-US" sz="2800" b="0" i="0" u="none" strike="noStrike" kern="1200" cap="none" spc="0" normalizeH="0" baseline="0" noProof="0" dirty="0">
                <a:ln>
                  <a:noFill/>
                </a:ln>
                <a:solidFill>
                  <a:prstClr val="black"/>
                </a:solidFill>
                <a:effectLst/>
                <a:uLnTx/>
                <a:uFillTx/>
                <a:latin typeface="system-ui"/>
                <a:ea typeface="+mn-ea"/>
                <a:cs typeface="+mn-cs"/>
              </a:rPr>
              <a:t>    he was crushed for our iniquities;</a:t>
            </a:r>
            <a:br>
              <a:rPr kumimoji="0" lang="en-US" sz="2800" b="0" i="0" u="none" strike="noStrike" kern="1200" cap="none" spc="0" normalizeH="0" baseline="0" noProof="0" dirty="0">
                <a:ln>
                  <a:noFill/>
                </a:ln>
                <a:solidFill>
                  <a:prstClr val="black"/>
                </a:solidFill>
                <a:effectLst/>
                <a:uLnTx/>
                <a:uFillTx/>
                <a:latin typeface="system-ui"/>
                <a:ea typeface="+mn-ea"/>
                <a:cs typeface="+mn-cs"/>
              </a:rPr>
            </a:br>
            <a:r>
              <a:rPr kumimoji="0" lang="en-US" sz="2800" b="0" i="0" u="none" strike="noStrike" kern="1200" cap="none" spc="0" normalizeH="0" baseline="0" noProof="0" dirty="0">
                <a:ln>
                  <a:noFill/>
                </a:ln>
                <a:solidFill>
                  <a:prstClr val="black"/>
                </a:solidFill>
                <a:effectLst/>
                <a:uLnTx/>
                <a:uFillTx/>
                <a:latin typeface="system-ui"/>
                <a:ea typeface="+mn-ea"/>
                <a:cs typeface="+mn-cs"/>
              </a:rPr>
              <a:t>upon him was the chastisement that brought us peace,</a:t>
            </a:r>
            <a:br>
              <a:rPr kumimoji="0" lang="en-US" sz="2800" b="0" i="0" u="none" strike="noStrike" kern="1200" cap="none" spc="0" normalizeH="0" baseline="0" noProof="0" dirty="0">
                <a:ln>
                  <a:noFill/>
                </a:ln>
                <a:solidFill>
                  <a:prstClr val="black"/>
                </a:solidFill>
                <a:effectLst/>
                <a:uLnTx/>
                <a:uFillTx/>
                <a:latin typeface="system-ui"/>
                <a:ea typeface="+mn-ea"/>
                <a:cs typeface="+mn-cs"/>
              </a:rPr>
            </a:br>
            <a:r>
              <a:rPr kumimoji="0" lang="en-US" sz="2800" b="0" i="0" u="none" strike="noStrike" kern="1200" cap="none" spc="0" normalizeH="0" baseline="0" noProof="0" dirty="0">
                <a:ln>
                  <a:noFill/>
                </a:ln>
                <a:solidFill>
                  <a:prstClr val="black"/>
                </a:solidFill>
                <a:effectLst/>
                <a:uLnTx/>
                <a:uFillTx/>
                <a:latin typeface="system-ui"/>
                <a:ea typeface="+mn-ea"/>
                <a:cs typeface="+mn-cs"/>
              </a:rPr>
              <a:t>    and with his wounds we are healed."</a:t>
            </a:r>
            <a:endParaRPr kumimoji="0" lang="en-US" sz="2400" b="0" i="0" u="none" strike="noStrike" kern="1200" cap="none" spc="0" normalizeH="0" baseline="0" noProof="0" dirty="0">
              <a:ln>
                <a:noFill/>
              </a:ln>
              <a:solidFill>
                <a:prstClr val="black"/>
              </a:solidFill>
              <a:effectLst/>
              <a:uLnTx/>
              <a:uFillTx/>
              <a:latin typeface="system-ui"/>
              <a:ea typeface="+mn-ea"/>
              <a:cs typeface="+mn-cs"/>
            </a:endParaRPr>
          </a:p>
        </p:txBody>
      </p:sp>
    </p:spTree>
    <p:extLst>
      <p:ext uri="{BB962C8B-B14F-4D97-AF65-F5344CB8AC3E}">
        <p14:creationId xmlns:p14="http://schemas.microsoft.com/office/powerpoint/2010/main" val="208586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852537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97958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12247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0433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35140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41876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787176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987035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551172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076651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403187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srgbClr val="000000"/>
                </a:solidFill>
                <a:effectLst/>
                <a:uLnTx/>
                <a:uFillTx/>
                <a:latin typeface="system-ui"/>
                <a:ea typeface="+mn-ea"/>
                <a:cs typeface="+mn-cs"/>
              </a:rPr>
              <a:t>11 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they asked him, “Why do the scribes say that first Elijah must come?”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12 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he said to them, “Elijah does come first to restore all things. And how is it written of the Son of Man that he should suffer many things and be treated with contempt?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13 </a:t>
            </a:r>
            <a:r>
              <a:rPr kumimoji="0" lang="en-US" sz="3200" b="0" i="0" u="none" strike="noStrike" kern="1200" cap="none" spc="0" normalizeH="0" baseline="0" noProof="0" dirty="0">
                <a:ln>
                  <a:noFill/>
                </a:ln>
                <a:solidFill>
                  <a:srgbClr val="000000"/>
                </a:solidFill>
                <a:effectLst/>
                <a:highlight>
                  <a:srgbClr val="FFFF00"/>
                </a:highlight>
                <a:uLnTx/>
                <a:uFillTx/>
                <a:latin typeface="system-ui"/>
                <a:ea typeface="+mn-ea"/>
                <a:cs typeface="+mn-cs"/>
              </a:rPr>
              <a:t>But I tell you that Elijah has come</a:t>
            </a:r>
            <a:r>
              <a:rPr kumimoji="0" lang="en-US" sz="3200" b="0" i="0" u="none" strike="noStrike" kern="1200" cap="none" spc="0" normalizeH="0" baseline="0" noProof="0" dirty="0">
                <a:ln>
                  <a:noFill/>
                </a:ln>
                <a:solidFill>
                  <a:srgbClr val="000000"/>
                </a:solidFill>
                <a:effectLst/>
                <a:uLnTx/>
                <a:uFillTx/>
                <a:latin typeface="system-ui"/>
                <a:ea typeface="+mn-ea"/>
                <a:cs typeface="+mn-cs"/>
              </a:rPr>
              <a:t>, and they did to him whatever they pleased, as it is written of him.”</a:t>
            </a:r>
          </a:p>
        </p:txBody>
      </p:sp>
    </p:spTree>
    <p:extLst>
      <p:ext uri="{BB962C8B-B14F-4D97-AF65-F5344CB8AC3E}">
        <p14:creationId xmlns:p14="http://schemas.microsoft.com/office/powerpoint/2010/main" val="227134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924772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79047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052630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254914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898409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72247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84564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657426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80113378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9</a:t>
            </a:r>
          </a:p>
        </p:txBody>
      </p:sp>
    </p:spTree>
    <p:extLst>
      <p:ext uri="{BB962C8B-B14F-4D97-AF65-F5344CB8AC3E}">
        <p14:creationId xmlns:p14="http://schemas.microsoft.com/office/powerpoint/2010/main" val="3612496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heckmate in a chess game">
            <a:extLst>
              <a:ext uri="{FF2B5EF4-FFF2-40B4-BE49-F238E27FC236}">
                <a16:creationId xmlns:a16="http://schemas.microsoft.com/office/drawing/2014/main" id="{45979FAF-ABC7-46ED-A19A-3AC47474DFB1}"/>
              </a:ext>
            </a:extLst>
          </p:cNvPr>
          <p:cNvPicPr>
            <a:picLocks noChangeAspect="1"/>
          </p:cNvPicPr>
          <p:nvPr/>
        </p:nvPicPr>
        <p:blipFill rotWithShape="1">
          <a:blip r:embed="rId2"/>
          <a:srcRect l="2107" r="26083" b="2"/>
          <a:stretch/>
        </p:blipFill>
        <p:spPr>
          <a:xfrm>
            <a:off x="2642616" y="10"/>
            <a:ext cx="6501384" cy="6857990"/>
          </a:xfrm>
          <a:prstGeom prst="rect">
            <a:avLst/>
          </a:prstGeom>
        </p:spPr>
      </p:pic>
      <p:sp>
        <p:nvSpPr>
          <p:cNvPr id="10" name="Rectangle 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0803BD3-8ADA-4C8E-87DD-CC2499F95862}"/>
              </a:ext>
            </a:extLst>
          </p:cNvPr>
          <p:cNvSpPr txBox="1"/>
          <p:nvPr/>
        </p:nvSpPr>
        <p:spPr>
          <a:xfrm>
            <a:off x="129921" y="824294"/>
            <a:ext cx="4442079" cy="370081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mn-cs"/>
              </a:rPr>
              <a:t>By what authority can Jesus proclaim John the Baptist fulfills prophecies about Elijah?</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85141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9750" y="1"/>
            <a:ext cx="8153400" cy="936625"/>
          </a:xfrm>
        </p:spPr>
        <p:txBody>
          <a:bodyPr anchor="ctr"/>
          <a:lstStyle/>
          <a:p>
            <a:pPr>
              <a:defRPr/>
            </a:pPr>
            <a:r>
              <a:rPr lang="en-US" b="1" dirty="0">
                <a:effectLst>
                  <a:outerShdw blurRad="38100" dist="38100" dir="2700000" algn="tl">
                    <a:srgbClr val="666633"/>
                  </a:outerShdw>
                </a:effectLst>
                <a:latin typeface="Arial"/>
                <a:cs typeface="Arial"/>
              </a:rPr>
              <a:t>Peter</a:t>
            </a:r>
            <a:r>
              <a:rPr lang="uk-UA" b="1" dirty="0">
                <a:effectLst>
                  <a:outerShdw blurRad="38100" dist="38100" dir="2700000" algn="tl">
                    <a:srgbClr val="666633"/>
                  </a:outerShdw>
                </a:effectLst>
                <a:latin typeface="Arial"/>
                <a:cs typeface="Arial"/>
              </a:rPr>
              <a:t>'</a:t>
            </a:r>
            <a:r>
              <a:rPr lang="en-US" b="1" dirty="0">
                <a:effectLst>
                  <a:outerShdw blurRad="38100" dist="38100" dir="2700000" algn="tl">
                    <a:srgbClr val="666633"/>
                  </a:outerShdw>
                </a:effectLst>
                <a:latin typeface="Arial"/>
                <a:cs typeface="Arial"/>
              </a:rPr>
              <a:t>s Calling</a:t>
            </a:r>
          </a:p>
        </p:txBody>
      </p:sp>
      <p:sp>
        <p:nvSpPr>
          <p:cNvPr id="4" name="Title 1"/>
          <p:cNvSpPr txBox="1">
            <a:spLocks/>
          </p:cNvSpPr>
          <p:nvPr/>
        </p:nvSpPr>
        <p:spPr bwMode="auto">
          <a:xfrm>
            <a:off x="539750" y="620713"/>
            <a:ext cx="6264275" cy="72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261" tIns="45631" rIns="91261" bIns="45631" anchor="ctr"/>
          <a:lst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a:lstStyle>
          <a:p>
            <a:pPr>
              <a:defRPr/>
            </a:pPr>
            <a:r>
              <a:rPr lang="en-US" sz="3200" b="1" dirty="0">
                <a:effectLst>
                  <a:outerShdw blurRad="38100" dist="38100" dir="2700000" algn="tl">
                    <a:srgbClr val="666633"/>
                  </a:outerShdw>
                </a:effectLst>
                <a:latin typeface="Arial"/>
                <a:cs typeface="Arial"/>
              </a:rPr>
              <a:t>(Mark</a:t>
            </a:r>
            <a:r>
              <a:rPr lang="uk-UA" sz="3200" b="1" dirty="0">
                <a:effectLst>
                  <a:outerShdw blurRad="38100" dist="38100" dir="2700000" algn="tl">
                    <a:srgbClr val="666633"/>
                  </a:outerShdw>
                </a:effectLst>
                <a:latin typeface="Arial"/>
                <a:cs typeface="Arial"/>
              </a:rPr>
              <a:t>'</a:t>
            </a:r>
            <a:r>
              <a:rPr lang="en-US" sz="3200" b="1" dirty="0">
                <a:effectLst>
                  <a:outerShdw blurRad="38100" dist="38100" dir="2700000" algn="tl">
                    <a:srgbClr val="666633"/>
                  </a:outerShdw>
                </a:effectLst>
                <a:latin typeface="Arial"/>
                <a:cs typeface="Arial"/>
              </a:rPr>
              <a:t>s source for his gospel)</a:t>
            </a:r>
          </a:p>
        </p:txBody>
      </p:sp>
    </p:spTree>
  </p:cSld>
  <p:clrMapOvr>
    <a:masterClrMapping/>
  </p:clrMapOvr>
  <p:transition>
    <p:fade/>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3400" y="188913"/>
            <a:ext cx="8153400" cy="936625"/>
          </a:xfrm>
        </p:spPr>
        <p:txBody>
          <a:bodyPr/>
          <a:lstStyle/>
          <a:p>
            <a:pPr>
              <a:defRPr/>
            </a:pPr>
            <a:r>
              <a:rPr lang="en-US" b="1" dirty="0">
                <a:effectLst>
                  <a:outerShdw blurRad="38100" dist="38100" dir="2700000" algn="tl">
                    <a:srgbClr val="666633"/>
                  </a:outerShdw>
                </a:effectLst>
                <a:latin typeface="Arial"/>
                <a:cs typeface="Arial"/>
              </a:rPr>
              <a:t>Peter</a:t>
            </a:r>
            <a:r>
              <a:rPr lang="uk-UA" b="1" dirty="0">
                <a:effectLst>
                  <a:outerShdw blurRad="38100" dist="38100" dir="2700000" algn="tl">
                    <a:srgbClr val="666633"/>
                  </a:outerShdw>
                </a:effectLst>
                <a:latin typeface="Arial"/>
                <a:cs typeface="Arial"/>
              </a:rPr>
              <a:t>'</a:t>
            </a:r>
            <a:r>
              <a:rPr lang="en-US" b="1" dirty="0">
                <a:effectLst>
                  <a:outerShdw blurRad="38100" dist="38100" dir="2700000" algn="tl">
                    <a:srgbClr val="666633"/>
                  </a:outerShdw>
                </a:effectLst>
                <a:latin typeface="Arial"/>
                <a:cs typeface="Arial"/>
              </a:rPr>
              <a:t>s Denials</a:t>
            </a:r>
            <a:endParaRPr lang="en-US" b="1" dirty="0">
              <a:effectLst>
                <a:outerShdw blurRad="38100" dist="38100" dir="2700000" algn="tl">
                  <a:srgbClr val="666633"/>
                </a:outerShdw>
              </a:effectLst>
              <a:latin typeface="Times New Roman" charset="0"/>
              <a:cs typeface="Arial" charset="0"/>
            </a:endParaRPr>
          </a:p>
        </p:txBody>
      </p:sp>
    </p:spTree>
  </p:cSld>
  <p:clrMapOvr>
    <a:masterClrMapping/>
  </p:clrMapOvr>
  <p:transition>
    <p:fade/>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15901" y="5013333"/>
            <a:ext cx="9109075" cy="923925"/>
          </a:xfrm>
          <a:prstGeom prst="rect">
            <a:avLst/>
          </a:prstGeom>
          <a:noFill/>
        </p:spPr>
        <p:txBody>
          <a:bodyPr lIns="91403" tIns="45702" rIns="91403" bIns="45702">
            <a:spAutoFit/>
          </a:bodyPr>
          <a:lstStyle/>
          <a:p>
            <a:pPr eaLnBrk="0" hangingPunct="0">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PETER DENIES JESUS</a:t>
            </a:r>
          </a:p>
        </p:txBody>
      </p:sp>
      <p:pic>
        <p:nvPicPr>
          <p:cNvPr id="36966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5907" y="2060575"/>
            <a:ext cx="3619749" cy="2083587"/>
          </a:xfrm>
          <a:prstGeom prst="rect">
            <a:avLst/>
          </a:prstGeom>
          <a:noFill/>
        </p:spPr>
        <p:txBody>
          <a:bodyPr wrap="none" lIns="91403" tIns="45702" rIns="91403" bIns="45702">
            <a:spAutoFit/>
          </a:bodyPr>
          <a:lstStyle/>
          <a:p>
            <a:pPr eaLnBrk="0" hangingPunct="0">
              <a:defRPr/>
            </a:pP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26:69-75</a:t>
            </a:r>
          </a:p>
          <a:p>
            <a:pPr eaLnBrk="0" hangingPunct="0">
              <a:defRPr/>
            </a:pP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14:66-72</a:t>
            </a:r>
          </a:p>
          <a:p>
            <a:pPr eaLnBrk="0" hangingPunct="0">
              <a:defRPr/>
            </a:pP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22:54-62</a:t>
            </a:r>
          </a:p>
          <a:p>
            <a:pPr eaLnBrk="0" hangingPunct="0">
              <a:defRPr/>
            </a:pP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18:15-27</a:t>
            </a:r>
          </a:p>
        </p:txBody>
      </p:sp>
      <p:sp>
        <p:nvSpPr>
          <p:cNvPr id="8" name="TextBox 7"/>
          <p:cNvSpPr txBox="1"/>
          <p:nvPr/>
        </p:nvSpPr>
        <p:spPr>
          <a:xfrm>
            <a:off x="215901" y="4695833"/>
            <a:ext cx="3262313" cy="461963"/>
          </a:xfrm>
          <a:prstGeom prst="rect">
            <a:avLst/>
          </a:prstGeom>
          <a:noFill/>
        </p:spPr>
        <p:txBody>
          <a:bodyPr wrap="none" lIns="91403" tIns="45702" rIns="91403" bIns="45702">
            <a:spAutoFit/>
          </a:bodyPr>
          <a:lstStyle/>
          <a:p>
            <a:pPr eaLnBrk="0" hangingPunct="0">
              <a:defRPr/>
            </a:pPr>
            <a:r>
              <a:rPr lang="en-US"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grpSp>
        <p:nvGrpSpPr>
          <p:cNvPr id="9" name="Group 8"/>
          <p:cNvGrpSpPr/>
          <p:nvPr/>
        </p:nvGrpSpPr>
        <p:grpSpPr>
          <a:xfrm>
            <a:off x="323528" y="260648"/>
            <a:ext cx="3456896" cy="1440159"/>
            <a:chOff x="5508104" y="620689"/>
            <a:chExt cx="3456896" cy="1440159"/>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prstClr val="white"/>
                  </a:solidFill>
                  <a:latin typeface="Calibri"/>
                </a:endParaRPr>
              </a:p>
            </p:txBody>
          </p:sp>
        </p:grpSp>
        <p:sp>
          <p:nvSpPr>
            <p:cNvPr id="11" name="TextBox 10"/>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242289461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01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69725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descr="02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936879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descr="03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033799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descr="04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059389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1" descr="05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457005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descr="06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134323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1" descr="07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6383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09947853-AA95-486C-9773-0D24F9636DA8}"/>
              </a:ext>
            </a:extLst>
          </p:cNvPr>
          <p:cNvGraphicFramePr>
            <a:graphicFrameLocks noGrp="1"/>
          </p:cNvGraphicFramePr>
          <p:nvPr/>
        </p:nvGraphicFramePr>
        <p:xfrm>
          <a:off x="482599" y="836080"/>
          <a:ext cx="8178801" cy="4805238"/>
        </p:xfrm>
        <a:graphic>
          <a:graphicData uri="http://schemas.openxmlformats.org/drawingml/2006/table">
            <a:tbl>
              <a:tblPr firstRow="1" bandRow="1">
                <a:noFill/>
                <a:tableStyleId>{5C22544A-7EE6-4342-B048-85BDC9FD1C3A}</a:tableStyleId>
              </a:tblPr>
              <a:tblGrid>
                <a:gridCol w="426333">
                  <a:extLst>
                    <a:ext uri="{9D8B030D-6E8A-4147-A177-3AD203B41FA5}">
                      <a16:colId xmlns:a16="http://schemas.microsoft.com/office/drawing/2014/main" val="343343791"/>
                    </a:ext>
                  </a:extLst>
                </a:gridCol>
                <a:gridCol w="3045551">
                  <a:extLst>
                    <a:ext uri="{9D8B030D-6E8A-4147-A177-3AD203B41FA5}">
                      <a16:colId xmlns:a16="http://schemas.microsoft.com/office/drawing/2014/main" val="3589267237"/>
                    </a:ext>
                  </a:extLst>
                </a:gridCol>
                <a:gridCol w="1187533">
                  <a:extLst>
                    <a:ext uri="{9D8B030D-6E8A-4147-A177-3AD203B41FA5}">
                      <a16:colId xmlns:a16="http://schemas.microsoft.com/office/drawing/2014/main" val="2403966217"/>
                    </a:ext>
                  </a:extLst>
                </a:gridCol>
                <a:gridCol w="1534554">
                  <a:extLst>
                    <a:ext uri="{9D8B030D-6E8A-4147-A177-3AD203B41FA5}">
                      <a16:colId xmlns:a16="http://schemas.microsoft.com/office/drawing/2014/main" val="3204653995"/>
                    </a:ext>
                  </a:extLst>
                </a:gridCol>
                <a:gridCol w="1374900">
                  <a:extLst>
                    <a:ext uri="{9D8B030D-6E8A-4147-A177-3AD203B41FA5}">
                      <a16:colId xmlns:a16="http://schemas.microsoft.com/office/drawing/2014/main" val="1365574229"/>
                    </a:ext>
                  </a:extLst>
                </a:gridCol>
                <a:gridCol w="609930">
                  <a:extLst>
                    <a:ext uri="{9D8B030D-6E8A-4147-A177-3AD203B41FA5}">
                      <a16:colId xmlns:a16="http://schemas.microsoft.com/office/drawing/2014/main" val="1078049029"/>
                    </a:ext>
                  </a:extLst>
                </a:gridCol>
              </a:tblGrid>
              <a:tr h="463089">
                <a:tc>
                  <a:txBody>
                    <a:bodyPr/>
                    <a:lstStyle/>
                    <a:p>
                      <a:pPr algn="l" fontAlgn="b"/>
                      <a:r>
                        <a:rPr lang="en-US" sz="1600" b="1" u="sng" strike="noStrike" cap="none" spc="0" dirty="0">
                          <a:solidFill>
                            <a:schemeClr val="bg1"/>
                          </a:solidFill>
                          <a:effectLst/>
                          <a:latin typeface="+mn-lt"/>
                        </a:rPr>
                        <a:t>#</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l" fontAlgn="b"/>
                      <a:r>
                        <a:rPr lang="en-US" sz="1600" b="1" u="sng" strike="noStrike" cap="none" spc="0" dirty="0">
                          <a:solidFill>
                            <a:schemeClr val="bg1"/>
                          </a:solidFill>
                          <a:effectLst/>
                          <a:latin typeface="+mn-lt"/>
                        </a:rPr>
                        <a:t>Title</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en-US" sz="1600" b="1" u="sng" strike="noStrike" cap="none" spc="0" dirty="0">
                          <a:solidFill>
                            <a:schemeClr val="bg1"/>
                          </a:solidFill>
                          <a:effectLst/>
                          <a:latin typeface="+mn-lt"/>
                        </a:rPr>
                        <a:t>Mt</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en-US" sz="1600" b="1" u="sng" strike="noStrike" cap="none" spc="0" dirty="0">
                          <a:solidFill>
                            <a:schemeClr val="bg1"/>
                          </a:solidFill>
                          <a:effectLst/>
                          <a:latin typeface="+mn-lt"/>
                        </a:rPr>
                        <a:t>Mk</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en-US" sz="1600" b="1" u="sng" strike="noStrike" cap="none" spc="0">
                          <a:solidFill>
                            <a:schemeClr val="bg1"/>
                          </a:solidFill>
                          <a:effectLst/>
                          <a:latin typeface="+mn-lt"/>
                        </a:rPr>
                        <a:t>Lk</a:t>
                      </a:r>
                      <a:endParaRPr lang="en-US" sz="1600" b="1" i="0" u="sng" strike="noStrike" cap="none" spc="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en-US" sz="1600" b="1" u="sng" strike="noStrike" cap="none" spc="0">
                          <a:solidFill>
                            <a:schemeClr val="bg1"/>
                          </a:solidFill>
                          <a:effectLst/>
                          <a:latin typeface="+mn-lt"/>
                        </a:rPr>
                        <a:t>Jn</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794264724"/>
                  </a:ext>
                </a:extLst>
              </a:tr>
              <a:tr h="573313">
                <a:tc>
                  <a:txBody>
                    <a:bodyPr/>
                    <a:lstStyle/>
                    <a:p>
                      <a:pPr algn="ctr" fontAlgn="b"/>
                      <a:r>
                        <a:rPr lang="en-US" sz="2000" b="0" i="0" u="none" strike="noStrike" dirty="0">
                          <a:solidFill>
                            <a:srgbClr val="000000"/>
                          </a:solidFill>
                          <a:effectLst/>
                          <a:latin typeface="Calibri" panose="020F0502020204030204" pitchFamily="34" charset="0"/>
                        </a:rPr>
                        <a:t>1</a:t>
                      </a: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ctr"/>
                      <a:r>
                        <a:rPr lang="en-US" sz="2000" b="0" i="0" u="none" strike="noStrike" dirty="0">
                          <a:solidFill>
                            <a:srgbClr val="000000"/>
                          </a:solidFill>
                          <a:effectLst/>
                          <a:latin typeface="Calibri" panose="020F0502020204030204" pitchFamily="34" charset="0"/>
                        </a:rPr>
                        <a:t>Jesus Heals Many</a:t>
                      </a:r>
                    </a:p>
                  </a:txBody>
                  <a:tcPr marL="9525" marR="9525" marT="9525" marB="0" anchor="ctr">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Mt 4:23–24</a:t>
                      </a: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Mk 1:32–34</a:t>
                      </a: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819180551"/>
                  </a:ext>
                </a:extLst>
              </a:tr>
              <a:tr h="359983">
                <a:tc>
                  <a:txBody>
                    <a:bodyPr/>
                    <a:lstStyle/>
                    <a:p>
                      <a:pPr algn="ctr" fontAlgn="b"/>
                      <a:r>
                        <a:rPr lang="en-US" sz="2000" b="0" i="0" u="none" strike="noStrike" dirty="0">
                          <a:solidFill>
                            <a:srgbClr val="000000"/>
                          </a:solidFill>
                          <a:effectLst/>
                          <a:latin typeface="Calibri" panose="020F0502020204030204" pitchFamily="34" charset="0"/>
                        </a:rPr>
                        <a:t>2</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dirty="0">
                          <a:solidFill>
                            <a:srgbClr val="000000"/>
                          </a:solidFill>
                          <a:effectLst/>
                          <a:latin typeface="Calibri" panose="020F0502020204030204" pitchFamily="34" charset="0"/>
                        </a:rPr>
                        <a:t>Jesus Casts Out Demons</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Mt 4:24</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Mk 1:39</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Lk 7:18–23</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47976166"/>
                  </a:ext>
                </a:extLst>
              </a:tr>
              <a:tr h="359983">
                <a:tc>
                  <a:txBody>
                    <a:bodyPr/>
                    <a:lstStyle/>
                    <a:p>
                      <a:pPr algn="ctr" fontAlgn="b"/>
                      <a:r>
                        <a:rPr lang="en-US" sz="2000" b="0" i="0" u="none" strike="noStrike">
                          <a:solidFill>
                            <a:srgbClr val="000000"/>
                          </a:solidFill>
                          <a:effectLst/>
                          <a:latin typeface="Calibri" panose="020F0502020204030204" pitchFamily="34" charset="0"/>
                        </a:rPr>
                        <a:t>3</a:t>
                      </a: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ctr"/>
                      <a:r>
                        <a:rPr lang="en-US" sz="2000" b="0" i="0" u="none" strike="noStrike">
                          <a:solidFill>
                            <a:srgbClr val="000000"/>
                          </a:solidFill>
                          <a:effectLst/>
                          <a:latin typeface="Calibri" panose="020F0502020204030204" pitchFamily="34" charset="0"/>
                        </a:rPr>
                        <a:t>Jesus Cleanses a Leper</a:t>
                      </a:r>
                    </a:p>
                  </a:txBody>
                  <a:tcPr marL="9525" marR="9525" marT="9525" marB="0" anchor="ctr">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Mt 8:1–4</a:t>
                      </a: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Mk 1:40–45</a:t>
                      </a: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Lk 5:12–16</a:t>
                      </a: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536342928"/>
                  </a:ext>
                </a:extLst>
              </a:tr>
              <a:tr h="359983">
                <a:tc>
                  <a:txBody>
                    <a:bodyPr/>
                    <a:lstStyle/>
                    <a:p>
                      <a:pPr algn="ctr" fontAlgn="b"/>
                      <a:r>
                        <a:rPr lang="en-US" sz="2000" b="0" i="0" u="none" strike="noStrike" dirty="0">
                          <a:solidFill>
                            <a:srgbClr val="000000"/>
                          </a:solidFill>
                          <a:effectLst/>
                          <a:latin typeface="Calibri" panose="020F0502020204030204" pitchFamily="34" charset="0"/>
                        </a:rPr>
                        <a:t>4</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dirty="0">
                          <a:solidFill>
                            <a:srgbClr val="000000"/>
                          </a:solidFill>
                          <a:effectLst/>
                          <a:latin typeface="Calibri" panose="020F0502020204030204" pitchFamily="34" charset="0"/>
                        </a:rPr>
                        <a:t>Jesus Heals a Centurion’s Servant</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Mt 8:5–13</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Lk 7:1–10</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70352664"/>
                  </a:ext>
                </a:extLst>
              </a:tr>
              <a:tr h="359983">
                <a:tc gridSpan="6">
                  <a:txBody>
                    <a:bodyPr/>
                    <a:lstStyle/>
                    <a:p>
                      <a:pPr algn="ctr" fontAlgn="b"/>
                      <a:r>
                        <a:rPr lang="en-US" sz="2000" b="0" i="0" u="none" strike="noStrike" cap="none" spc="0" dirty="0">
                          <a:solidFill>
                            <a:schemeClr val="tx1"/>
                          </a:solidFill>
                          <a:effectLst/>
                          <a:latin typeface="Calibri" panose="020F0502020204030204" pitchFamily="34" charset="0"/>
                        </a:rPr>
                        <a:t>-----------------------------------------</a:t>
                      </a: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ctr"/>
                      <a:endParaRPr lang="en-US" sz="20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ctr"/>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21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48702653"/>
                  </a:ext>
                </a:extLst>
              </a:tr>
              <a:tr h="359983">
                <a:tc>
                  <a:txBody>
                    <a:bodyPr/>
                    <a:lstStyle/>
                    <a:p>
                      <a:pPr algn="ctr" fontAlgn="b"/>
                      <a:r>
                        <a:rPr lang="en-US" sz="2000" b="0" i="0" u="none" strike="noStrike" dirty="0">
                          <a:solidFill>
                            <a:srgbClr val="000000"/>
                          </a:solidFill>
                          <a:effectLst/>
                          <a:latin typeface="Calibri" panose="020F0502020204030204" pitchFamily="34" charset="0"/>
                        </a:rPr>
                        <a:t>59</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a:solidFill>
                            <a:srgbClr val="000000"/>
                          </a:solidFill>
                          <a:effectLst/>
                          <a:latin typeface="Calibri" panose="020F0502020204030204" pitchFamily="34" charset="0"/>
                        </a:rPr>
                        <a:t>Jesus Appears in a Locked Room</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Jn 20:19–23</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64899302"/>
                  </a:ext>
                </a:extLst>
              </a:tr>
              <a:tr h="359983">
                <a:tc>
                  <a:txBody>
                    <a:bodyPr/>
                    <a:lstStyle/>
                    <a:p>
                      <a:pPr algn="ctr" fontAlgn="b"/>
                      <a:r>
                        <a:rPr lang="en-US" sz="2000" b="0" i="0" u="none" strike="noStrike" dirty="0">
                          <a:solidFill>
                            <a:srgbClr val="000000"/>
                          </a:solidFill>
                          <a:effectLst/>
                          <a:latin typeface="Calibri" panose="020F0502020204030204" pitchFamily="34" charset="0"/>
                        </a:rPr>
                        <a:t>60</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dirty="0">
                          <a:solidFill>
                            <a:srgbClr val="000000"/>
                          </a:solidFill>
                          <a:effectLst/>
                          <a:latin typeface="Calibri" panose="020F0502020204030204" pitchFamily="34" charset="0"/>
                        </a:rPr>
                        <a:t>Jesus Appears in a Locked Room for Thomas</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Jn 20:26–29</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26288230"/>
                  </a:ext>
                </a:extLst>
              </a:tr>
              <a:tr h="359983">
                <a:tc>
                  <a:txBody>
                    <a:bodyPr/>
                    <a:lstStyle/>
                    <a:p>
                      <a:pPr algn="ctr" fontAlgn="b"/>
                      <a:r>
                        <a:rPr lang="en-US" sz="2000" b="0" i="0" u="none" strike="noStrike" dirty="0">
                          <a:solidFill>
                            <a:srgbClr val="000000"/>
                          </a:solidFill>
                          <a:effectLst/>
                          <a:latin typeface="Calibri" panose="020F0502020204030204" pitchFamily="34" charset="0"/>
                        </a:rPr>
                        <a:t>61</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dirty="0">
                          <a:solidFill>
                            <a:srgbClr val="000000"/>
                          </a:solidFill>
                          <a:effectLst/>
                          <a:latin typeface="Calibri" panose="020F0502020204030204" pitchFamily="34" charset="0"/>
                        </a:rPr>
                        <a:t>Jesus Provides a Miraculous Catch of Fish (John)</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dirty="0">
                          <a:solidFill>
                            <a:srgbClr val="000000"/>
                          </a:solidFill>
                          <a:effectLst/>
                          <a:latin typeface="Calibri" panose="020F0502020204030204" pitchFamily="34" charset="0"/>
                        </a:rPr>
                        <a:t>Jn 21:4–6</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82059051"/>
                  </a:ext>
                </a:extLst>
              </a:tr>
            </a:tbl>
          </a:graphicData>
        </a:graphic>
      </p:graphicFrame>
      <p:sp>
        <p:nvSpPr>
          <p:cNvPr id="3" name="Rectangle 2">
            <a:extLst>
              <a:ext uri="{FF2B5EF4-FFF2-40B4-BE49-F238E27FC236}">
                <a16:creationId xmlns:a16="http://schemas.microsoft.com/office/drawing/2014/main" id="{8CA31574-D73D-4140-95BE-E7C86D4814D1}"/>
              </a:ext>
            </a:extLst>
          </p:cNvPr>
          <p:cNvSpPr/>
          <p:nvPr/>
        </p:nvSpPr>
        <p:spPr>
          <a:xfrm rot="21072619">
            <a:off x="805792" y="2876981"/>
            <a:ext cx="7185925" cy="1862048"/>
          </a:xfrm>
          <a:prstGeom prst="rect">
            <a:avLst/>
          </a:prstGeom>
          <a:noFill/>
          <a:effectLst>
            <a:glow rad="127000">
              <a:schemeClr val="tx1"/>
            </a:glow>
          </a:effectLst>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solidFill>
                  <a:srgbClr val="FF0000"/>
                </a:solidFill>
                <a:effectLst/>
                <a:uLnTx/>
                <a:uFillTx/>
                <a:latin typeface="Calibri" panose="020F0502020204030204"/>
                <a:ea typeface="+mn-ea"/>
                <a:cs typeface="+mn-cs"/>
              </a:rPr>
              <a:t>61 Miracles</a:t>
            </a:r>
          </a:p>
        </p:txBody>
      </p:sp>
    </p:spTree>
    <p:extLst>
      <p:ext uri="{BB962C8B-B14F-4D97-AF65-F5344CB8AC3E}">
        <p14:creationId xmlns:p14="http://schemas.microsoft.com/office/powerpoint/2010/main" val="426491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08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085520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descr="09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00445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340546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z="4000" spc="-120" dirty="0">
                <a:latin typeface="Arial"/>
                <a:ea typeface="ＭＳ Ｐゴシック"/>
                <a:cs typeface="Arial"/>
              </a:rPr>
              <a:t>Pictures courtesy of Big Book Media</a:t>
            </a:r>
            <a:br>
              <a:rPr lang="en-US" sz="4000" spc="-120" dirty="0">
                <a:latin typeface="Arial"/>
                <a:ea typeface="ＭＳ Ｐゴシック"/>
                <a:cs typeface="Arial"/>
              </a:rPr>
            </a:br>
            <a:r>
              <a:rPr lang="en-US" sz="4000" spc="-120" dirty="0">
                <a:latin typeface="Arial"/>
                <a:ea typeface="ＭＳ Ｐゴシック"/>
                <a:cs typeface="Arial"/>
              </a:rPr>
              <a:t>© All Rights Reserved.</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fontAlgn="auto">
              <a:spcBef>
                <a:spcPts val="0"/>
              </a:spcBef>
              <a:spcAft>
                <a:spcPts val="0"/>
              </a:spcAft>
            </a:pPr>
            <a:r>
              <a:rPr lang="en-US" altLang="zh-CN" sz="4800" b="1" dirty="0">
                <a:solidFill>
                  <a:prstClr val="black">
                    <a:lumMod val="75000"/>
                    <a:lumOff val="25000"/>
                  </a:prstClr>
                </a:solidFill>
                <a:latin typeface="Arial"/>
                <a:ea typeface="宋体"/>
                <a:cs typeface="Arial"/>
              </a:rPr>
              <a:t>BIG BOOK MEDIA</a:t>
            </a:r>
            <a:endParaRPr lang="en-GB" sz="8800" b="1" dirty="0">
              <a:solidFill>
                <a:prstClr val="black">
                  <a:lumMod val="75000"/>
                  <a:lumOff val="25000"/>
                </a:prstClr>
              </a:solidFill>
              <a:latin typeface="Arial"/>
              <a:cs typeface="Arial"/>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en-US" sz="3200" b="1" kern="0">
                <a:solidFill>
                  <a:srgbClr val="000000"/>
                </a:solidFill>
                <a:latin typeface="Calibri"/>
                <a:ea typeface="ＭＳ Ｐゴシック"/>
                <a:cs typeface="DejaVu Sans"/>
              </a:rPr>
              <a:t>Used with permission</a:t>
            </a:r>
          </a:p>
        </p:txBody>
      </p:sp>
    </p:spTree>
    <p:extLst>
      <p:ext uri="{BB962C8B-B14F-4D97-AF65-F5344CB8AC3E}">
        <p14:creationId xmlns:p14="http://schemas.microsoft.com/office/powerpoint/2010/main" val="175546752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132492391"/>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188705"/>
            <a:ext cx="8406094" cy="1758319"/>
          </a:xfrm>
          <a:prstGeom prst="rect">
            <a:avLst/>
          </a:prstGeom>
          <a:noFill/>
        </p:spPr>
        <p:txBody>
          <a:bodyPr lIns="91308" tIns="45655" rIns="91308" bIns="45655">
            <a:spAutoFit/>
          </a:bodyPr>
          <a:lstStyle/>
          <a:p>
            <a:pPr defTabSz="913545" eaLnBrk="0" hangingPunct="0">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BEFORE </a:t>
            </a:r>
            <a:b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b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SANHEDRIN</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546765"/>
            <a:ext cx="5284787" cy="2170267"/>
          </a:xfrm>
          <a:prstGeom prst="rect">
            <a:avLst/>
          </a:prstGeom>
          <a:noFill/>
        </p:spPr>
        <p:txBody>
          <a:bodyPr lIns="91308" tIns="45655" rIns="91308" bIns="45655">
            <a:spAutoFit/>
          </a:bodyPr>
          <a:lstStyle/>
          <a:p>
            <a:pPr defTabSz="913545" eaLnBrk="0" hangingPunct="0">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26:57-67</a:t>
            </a:r>
          </a:p>
          <a:p>
            <a:pPr defTabSz="913545" eaLnBrk="0" hangingPunct="0">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14:53-65</a:t>
            </a:r>
          </a:p>
          <a:p>
            <a:pPr defTabSz="913545" eaLnBrk="0" hangingPunct="0">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22:66-71</a:t>
            </a:r>
          </a:p>
          <a:p>
            <a:pPr defTabSz="913545" eaLnBrk="0" hangingPunct="0">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18:15-27</a:t>
            </a:r>
          </a:p>
        </p:txBody>
      </p:sp>
      <p:sp>
        <p:nvSpPr>
          <p:cNvPr id="9" name="TextBox 8"/>
          <p:cNvSpPr txBox="1"/>
          <p:nvPr/>
        </p:nvSpPr>
        <p:spPr>
          <a:xfrm>
            <a:off x="318159" y="3833692"/>
            <a:ext cx="3092282" cy="419764"/>
          </a:xfrm>
          <a:prstGeom prst="rect">
            <a:avLst/>
          </a:prstGeom>
          <a:noFill/>
        </p:spPr>
        <p:txBody>
          <a:bodyPr wrap="none" lIns="64221" tIns="32108" rIns="64221" bIns="32108">
            <a:spAutoFit/>
          </a:bodyPr>
          <a:lstStyle/>
          <a:p>
            <a:pPr defTabSz="321295" eaLnBrk="0" hangingPunct="0">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grpSp>
        <p:nvGrpSpPr>
          <p:cNvPr id="8" name="Group 7"/>
          <p:cNvGrpSpPr/>
          <p:nvPr/>
        </p:nvGrpSpPr>
        <p:grpSpPr>
          <a:xfrm>
            <a:off x="395536" y="185829"/>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latin typeface="Arial"/>
                  <a:ea typeface="ＭＳ Ｐゴシック"/>
                  <a:cs typeface="DejaVu Sans"/>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279319979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75165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244522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923867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27280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DF9791DD-A520-4C32-AA09-CC7946B70846}"/>
              </a:ext>
            </a:extLst>
          </p:cNvPr>
          <p:cNvSpPr/>
          <p:nvPr/>
        </p:nvSpPr>
        <p:spPr>
          <a:xfrm>
            <a:off x="1504950" y="669788"/>
            <a:ext cx="7446168" cy="5481231"/>
          </a:xfrm>
          <a:custGeom>
            <a:avLst/>
            <a:gdLst>
              <a:gd name="connsiteX0" fmla="*/ 0 w 4869656"/>
              <a:gd name="connsiteY0" fmla="*/ 0 h 1700138"/>
              <a:gd name="connsiteX1" fmla="*/ 4869656 w 4869656"/>
              <a:gd name="connsiteY1" fmla="*/ 0 h 1700138"/>
              <a:gd name="connsiteX2" fmla="*/ 4869656 w 4869656"/>
              <a:gd name="connsiteY2" fmla="*/ 1700138 h 1700138"/>
              <a:gd name="connsiteX3" fmla="*/ 0 w 4869656"/>
              <a:gd name="connsiteY3" fmla="*/ 1700138 h 1700138"/>
              <a:gd name="connsiteX4" fmla="*/ 0 w 4869656"/>
              <a:gd name="connsiteY4" fmla="*/ 0 h 1700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656" h="1700138">
                <a:moveTo>
                  <a:pt x="0" y="0"/>
                </a:moveTo>
                <a:lnTo>
                  <a:pt x="4869656" y="0"/>
                </a:lnTo>
                <a:lnTo>
                  <a:pt x="4869656" y="1700138"/>
                </a:lnTo>
                <a:lnTo>
                  <a:pt x="0" y="17001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9540" tIns="129540" rIns="129540" bIns="129540" numCol="1" spcCol="1270" anchor="t" anchorCtr="0">
            <a:noAutofit/>
          </a:bodyPr>
          <a:lstStyle/>
          <a:p>
            <a:pPr marL="0" marR="0" lvl="0" indent="0" algn="r" defTabSz="15113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Terrified </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in the presence </a:t>
            </a: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of </a:t>
            </a:r>
            <a:r>
              <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rPr>
              <a:t>the Lord</a:t>
            </a: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Listen to </a:t>
            </a:r>
            <a:r>
              <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rPr>
              <a:t>the Lord</a:t>
            </a: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The Disciples </a:t>
            </a: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Listened to </a:t>
            </a:r>
            <a:r>
              <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rPr>
              <a:t>the Lord</a:t>
            </a: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Disciples' questions </a:t>
            </a: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answered by </a:t>
            </a:r>
            <a:r>
              <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rPr>
              <a:t>the Lord</a:t>
            </a:r>
          </a:p>
        </p:txBody>
      </p:sp>
      <p:sp>
        <p:nvSpPr>
          <p:cNvPr id="17" name="Straight Connector 16">
            <a:extLst>
              <a:ext uri="{FF2B5EF4-FFF2-40B4-BE49-F238E27FC236}">
                <a16:creationId xmlns:a16="http://schemas.microsoft.com/office/drawing/2014/main" id="{06551C1A-1463-43C4-A75F-8A9D47B56761}"/>
              </a:ext>
            </a:extLst>
          </p:cNvPr>
          <p:cNvSpPr/>
          <p:nvPr/>
        </p:nvSpPr>
        <p:spPr>
          <a:xfrm>
            <a:off x="3757612" y="1907485"/>
            <a:ext cx="4869656"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Straight Connector 17">
            <a:extLst>
              <a:ext uri="{FF2B5EF4-FFF2-40B4-BE49-F238E27FC236}">
                <a16:creationId xmlns:a16="http://schemas.microsoft.com/office/drawing/2014/main" id="{6048C3F7-68D9-45DC-AD07-CCD5AA629E4F}"/>
              </a:ext>
            </a:extLst>
          </p:cNvPr>
          <p:cNvSpPr/>
          <p:nvPr/>
        </p:nvSpPr>
        <p:spPr>
          <a:xfrm>
            <a:off x="3757612" y="3410404"/>
            <a:ext cx="4869656" cy="0"/>
          </a:xfrm>
          <a:prstGeom prst="line">
            <a:avLst/>
          </a:prstGeom>
        </p:spPr>
        <p:style>
          <a:lnRef idx="2">
            <a:schemeClr val="accent2">
              <a:hueOff val="-727682"/>
              <a:satOff val="-41964"/>
              <a:lumOff val="4314"/>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Straight Connector 18">
            <a:extLst>
              <a:ext uri="{FF2B5EF4-FFF2-40B4-BE49-F238E27FC236}">
                <a16:creationId xmlns:a16="http://schemas.microsoft.com/office/drawing/2014/main" id="{A77E8DE6-1EEB-47BE-A7F0-DA2E8824EC60}"/>
              </a:ext>
            </a:extLst>
          </p:cNvPr>
          <p:cNvSpPr/>
          <p:nvPr/>
        </p:nvSpPr>
        <p:spPr>
          <a:xfrm>
            <a:off x="3757612" y="4895387"/>
            <a:ext cx="4869656" cy="0"/>
          </a:xfrm>
          <a:prstGeom prst="line">
            <a:avLst/>
          </a:prstGeom>
        </p:spPr>
        <p:style>
          <a:lnRef idx="2">
            <a:schemeClr val="accent2">
              <a:hueOff val="-1455363"/>
              <a:satOff val="-83928"/>
              <a:lumOff val="8628"/>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075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464975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27114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606464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868178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613539250"/>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15</a:t>
            </a:r>
          </a:p>
        </p:txBody>
      </p:sp>
    </p:spTree>
    <p:extLst>
      <p:ext uri="{BB962C8B-B14F-4D97-AF65-F5344CB8AC3E}">
        <p14:creationId xmlns:p14="http://schemas.microsoft.com/office/powerpoint/2010/main" val="2056769919"/>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934455"/>
            <a:ext cx="8406094" cy="925490"/>
          </a:xfrm>
          <a:prstGeom prst="rect">
            <a:avLst/>
          </a:prstGeom>
          <a:noFill/>
        </p:spPr>
        <p:txBody>
          <a:bodyPr lIns="91289" tIns="45645" rIns="91289" bIns="45645">
            <a:spAutoFit/>
          </a:bodyPr>
          <a:lstStyle/>
          <a:p>
            <a:pPr defTabSz="913365">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IS CRUCIFIED</a:t>
            </a:r>
          </a:p>
        </p:txBody>
      </p:sp>
      <p:pic>
        <p:nvPicPr>
          <p:cNvPr id="14339"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706965"/>
            <a:ext cx="5284787" cy="2170267"/>
          </a:xfrm>
          <a:prstGeom prst="rect">
            <a:avLst/>
          </a:prstGeom>
          <a:noFill/>
        </p:spPr>
        <p:txBody>
          <a:bodyPr lIns="91289" tIns="45645" rIns="91289" bIns="45645">
            <a:spAutoFit/>
          </a:bodyPr>
          <a:lstStyle/>
          <a:p>
            <a:pPr defTabSz="91336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27:27-37</a:t>
            </a:r>
          </a:p>
          <a:p>
            <a:pPr defTabSz="91336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15:16-25</a:t>
            </a:r>
          </a:p>
          <a:p>
            <a:pPr defTabSz="91336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23:26-34</a:t>
            </a:r>
          </a:p>
          <a:p>
            <a:pPr defTabSz="91336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19:16-27</a:t>
            </a:r>
          </a:p>
        </p:txBody>
      </p:sp>
      <p:sp>
        <p:nvSpPr>
          <p:cNvPr id="9" name="TextBox 8"/>
          <p:cNvSpPr txBox="1"/>
          <p:nvPr/>
        </p:nvSpPr>
        <p:spPr>
          <a:xfrm>
            <a:off x="318159" y="4579443"/>
            <a:ext cx="3092282" cy="418648"/>
          </a:xfrm>
          <a:prstGeom prst="rect">
            <a:avLst/>
          </a:prstGeom>
          <a:noFill/>
        </p:spPr>
        <p:txBody>
          <a:bodyPr wrap="none" lIns="64208" tIns="32101" rIns="64208" bIns="32101">
            <a:spAutoFit/>
          </a:bodyPr>
          <a:lstStyle/>
          <a:p>
            <a:pPr defTabSz="321231">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grpSp>
        <p:nvGrpSpPr>
          <p:cNvPr id="10" name="Group 9"/>
          <p:cNvGrpSpPr/>
          <p:nvPr/>
        </p:nvGrpSpPr>
        <p:grpSpPr>
          <a:xfrm>
            <a:off x="179512" y="116633"/>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latin typeface="Arial"/>
                  <a:ea typeface="Osaka"/>
                  <a:cs typeface="Osaka"/>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1522777538"/>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611735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022784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BEADEBC-53EA-4BFC-8CD3-69D96FCFA13D}"/>
              </a:ext>
            </a:extLst>
          </p:cNvPr>
          <p:cNvSpPr txBox="1"/>
          <p:nvPr/>
        </p:nvSpPr>
        <p:spPr>
          <a:xfrm>
            <a:off x="285750" y="2073715"/>
            <a:ext cx="8629649" cy="299304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700" b="1" i="0" u="none" strike="noStrike" kern="1200" cap="none" spc="0" normalizeH="0" baseline="0" noProof="0" dirty="0">
                <a:ln>
                  <a:noFill/>
                </a:ln>
                <a:solidFill>
                  <a:prstClr val="white"/>
                </a:solidFill>
                <a:effectLst/>
                <a:uLnTx/>
                <a:uFillTx/>
                <a:latin typeface="Calibri Light" panose="020F0302020204030204"/>
                <a:ea typeface="+mn-ea"/>
                <a:cs typeface="+mn-cs"/>
              </a:rPr>
              <a:t>Be Transformed!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700" b="1" i="0" u="none" strike="noStrike" kern="1200" cap="none" spc="0" normalizeH="0" baseline="0" noProof="0" dirty="0">
                <a:ln>
                  <a:noFill/>
                </a:ln>
                <a:solidFill>
                  <a:prstClr val="white"/>
                </a:solidFill>
                <a:effectLst/>
                <a:uLnTx/>
                <a:uFillTx/>
                <a:latin typeface="Calibri Light" panose="020F0302020204030204"/>
                <a:ea typeface="+mn-ea"/>
                <a:cs typeface="+mn-cs"/>
              </a:rPr>
              <a:t>Not Terrified</a:t>
            </a:r>
          </a:p>
        </p:txBody>
      </p:sp>
      <p:sp>
        <p:nvSpPr>
          <p:cNvPr id="20" name="Rectangle 19">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54" y="115193"/>
            <a:ext cx="8954691"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1883640"/>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5066757"/>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280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44731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969913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2235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951606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503759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353171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428455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397456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17795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06647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10</a:t>
            </a:r>
          </a:p>
        </p:txBody>
      </p:sp>
    </p:spTree>
    <p:extLst>
      <p:ext uri="{BB962C8B-B14F-4D97-AF65-F5344CB8AC3E}">
        <p14:creationId xmlns:p14="http://schemas.microsoft.com/office/powerpoint/2010/main" val="2380939231"/>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79257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59672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861791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681188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eaLnBrk="0" hangingPunct="0">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3338389133"/>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51824" y="5104147"/>
            <a:ext cx="9027900" cy="806035"/>
          </a:xfrm>
          <a:prstGeom prst="rect">
            <a:avLst/>
          </a:prstGeom>
          <a:noFill/>
        </p:spPr>
        <p:txBody>
          <a:bodyPr lIns="91289" tIns="45645" rIns="91289" bIns="45645">
            <a:spAutoFit/>
          </a:bodyPr>
          <a:lstStyle/>
          <a:p>
            <a:pPr defTabSz="913365" eaLnBrk="0" hangingPunct="0">
              <a:defRPr/>
            </a:pPr>
            <a:r>
              <a:rPr lang="en-US" sz="4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DIES ON THE CROSS</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51912" y="1891627"/>
            <a:ext cx="5284995" cy="1996884"/>
          </a:xfrm>
          <a:prstGeom prst="rect">
            <a:avLst/>
          </a:prstGeom>
          <a:noFill/>
        </p:spPr>
        <p:txBody>
          <a:bodyPr lIns="91289" tIns="45645" rIns="91289" bIns="45645">
            <a:spAutoFit/>
          </a:bodyPr>
          <a:lstStyle/>
          <a:p>
            <a:pPr defTabSz="913365" eaLnBrk="0" hangingPunct="0">
              <a:defRPr/>
            </a:pPr>
            <a:r>
              <a:rPr lang="en-US" sz="3100" b="1" dirty="0">
                <a:solidFill>
                  <a:srgbClr val="000000"/>
                </a:solidFill>
                <a:latin typeface="Arial" pitchFamily="34" charset="0"/>
                <a:ea typeface="MS PGothic" pitchFamily="34" charset="-128"/>
              </a:rPr>
              <a:t>Matthew 27:38-66</a:t>
            </a:r>
          </a:p>
          <a:p>
            <a:pPr defTabSz="913365" eaLnBrk="0" hangingPunct="0">
              <a:defRPr/>
            </a:pPr>
            <a:r>
              <a:rPr lang="en-US" sz="3100" b="1" dirty="0">
                <a:solidFill>
                  <a:srgbClr val="000000"/>
                </a:solidFill>
                <a:latin typeface="Arial" pitchFamily="34" charset="0"/>
                <a:ea typeface="MS PGothic" pitchFamily="34" charset="-128"/>
              </a:rPr>
              <a:t>Mark 15:25-47</a:t>
            </a:r>
          </a:p>
          <a:p>
            <a:pPr defTabSz="913365" eaLnBrk="0" hangingPunct="0">
              <a:defRPr/>
            </a:pPr>
            <a:r>
              <a:rPr lang="en-US" sz="3100" b="1" dirty="0">
                <a:solidFill>
                  <a:srgbClr val="000000"/>
                </a:solidFill>
                <a:latin typeface="Arial" pitchFamily="34" charset="0"/>
                <a:ea typeface="MS PGothic" pitchFamily="34" charset="-128"/>
              </a:rPr>
              <a:t>Luke 23:35-56</a:t>
            </a:r>
          </a:p>
          <a:p>
            <a:pPr defTabSz="913365" eaLnBrk="0" hangingPunct="0">
              <a:defRPr/>
            </a:pPr>
            <a:r>
              <a:rPr lang="en-US" sz="3100" b="1" dirty="0">
                <a:solidFill>
                  <a:srgbClr val="000000"/>
                </a:solidFill>
                <a:latin typeface="Arial" pitchFamily="34" charset="0"/>
                <a:ea typeface="MS PGothic" pitchFamily="34" charset="-128"/>
              </a:rPr>
              <a:t>John 19:28-42</a:t>
            </a:r>
          </a:p>
        </p:txBody>
      </p:sp>
      <p:sp>
        <p:nvSpPr>
          <p:cNvPr id="9" name="TextBox 8"/>
          <p:cNvSpPr txBox="1"/>
          <p:nvPr/>
        </p:nvSpPr>
        <p:spPr>
          <a:xfrm>
            <a:off x="151823" y="4749134"/>
            <a:ext cx="3092282" cy="418648"/>
          </a:xfrm>
          <a:prstGeom prst="rect">
            <a:avLst/>
          </a:prstGeom>
          <a:noFill/>
        </p:spPr>
        <p:txBody>
          <a:bodyPr wrap="none" lIns="64208" tIns="32101" rIns="64208" bIns="32101">
            <a:spAutoFit/>
          </a:bodyPr>
          <a:lstStyle/>
          <a:p>
            <a:pPr defTabSz="321231" eaLnBrk="0" hangingPunct="0">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THE EASTER STORY</a:t>
            </a:r>
          </a:p>
        </p:txBody>
      </p:sp>
      <p:grpSp>
        <p:nvGrpSpPr>
          <p:cNvPr id="8" name="Group 7"/>
          <p:cNvGrpSpPr/>
          <p:nvPr/>
        </p:nvGrpSpPr>
        <p:grpSpPr>
          <a:xfrm>
            <a:off x="107504" y="404664"/>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latin typeface="Arial"/>
                  <a:ea typeface="ＭＳ Ｐゴシック"/>
                  <a:cs typeface="DejaVu Sans"/>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2007712994"/>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69562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581974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61162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CE280B3-81F5-4C3E-AFC1-912400BFF8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ض. تعليمات بخصوص الحياة الأبدية</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a:noFill/>
          </a:ln>
        </p:spPr>
        <p:txBody>
          <a:bodyPr vert="horz" wrap="square" lIns="91440" tIns="45720" rIns="91440" bIns="45720" numCol="1" anchor="ctr" anchorCtr="0" compatLnSpc="1">
            <a:prstTxWarp prst="textNoShape">
              <a:avLst/>
            </a:prstTxWarp>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134</a:t>
            </a:r>
            <a:endParaRPr kumimoji="0" lang="de-DE" sz="28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متى 19: </a:t>
            </a:r>
            <a:r>
              <a:rPr kumimoji="0" lang="en-US" sz="2800" b="1" i="0" u="none" strike="noStrike" kern="0" cap="none" spc="0" normalizeH="0" baseline="0" noProof="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16 :20-16</a:t>
            </a:r>
            <a:r>
              <a:rPr kumimoji="0" lang="ar-JO" sz="2800" b="1" i="0" u="none" strike="noStrike" kern="0" cap="none" spc="0" normalizeH="0" baseline="0" noProof="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مرقس </a:t>
            </a:r>
            <a:r>
              <a:rPr kumimoji="0" lang="en-US" sz="2800" b="1" i="0" u="none" strike="noStrike" kern="0" cap="none" spc="0" normalizeH="0" baseline="0" noProof="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31-17 :10</a:t>
            </a:r>
            <a:r>
              <a:rPr kumimoji="0" lang="ar-JO" sz="2800" b="1" i="0" u="none" strike="noStrike" kern="0" cap="none" spc="0" normalizeH="0" baseline="0" noProof="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لوقا 18: </a:t>
            </a:r>
            <a:r>
              <a:rPr kumimoji="0" lang="en-US" sz="2800" b="1" i="0" u="none" strike="noStrike" kern="0" cap="none" spc="0" normalizeH="0" baseline="0" noProof="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30-18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يظهر المسيح استحالة دخول الملكوت من خلال الغنى ليدحض الإيمان الفريسي أن الغنى المادي يشير إلى الرضا الإلهي والحياة الأبدية</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79679215"/>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552617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464523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713737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506675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485590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026032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553199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79453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85720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072422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897"/>
          <a:stretch/>
        </p:blipFill>
        <p:spPr bwMode="auto">
          <a:xfrm>
            <a:off x="0" y="0"/>
            <a:ext cx="9145116" cy="611165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79512" y="4130061"/>
            <a:ext cx="7685658" cy="1446404"/>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شاب غني</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يسأل يسوع</a:t>
            </a:r>
            <a:endParaRPr kumimoji="0" lang="en-US" sz="3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pic>
        <p:nvPicPr>
          <p:cNvPr id="3075" name="Picture 2" descr="FB_00_Prodigal Son_1024.jpg                                    008FF0F0Drive A                        7C26844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marL="0" marR="0" lvl="0" indent="0" algn="ctr" defTabSz="91341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متى 19: 16-30، مرقس 10: 17-31، لوقا 18: 18-30</a:t>
            </a:r>
            <a:endParaRPr kumimoji="0" lang="en-US" sz="2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grpSp>
        <p:nvGrpSpPr>
          <p:cNvPr id="12" name="Group 11"/>
          <p:cNvGrpSpPr/>
          <p:nvPr/>
        </p:nvGrpSpPr>
        <p:grpSpPr>
          <a:xfrm>
            <a:off x="179512" y="116632"/>
            <a:ext cx="3312880" cy="1335878"/>
            <a:chOff x="5508104" y="620690"/>
            <a:chExt cx="3312880" cy="1335878"/>
          </a:xfrm>
        </p:grpSpPr>
        <p:grpSp>
          <p:nvGrpSpPr>
            <p:cNvPr id="13" name="Group 12"/>
            <p:cNvGrpSpPr/>
            <p:nvPr/>
          </p:nvGrpSpPr>
          <p:grpSpPr>
            <a:xfrm>
              <a:off x="5508104" y="620690"/>
              <a:ext cx="2376264" cy="1245862"/>
              <a:chOff x="5508104" y="620690"/>
              <a:chExt cx="2376264" cy="1245862"/>
            </a:xfrm>
          </p:grpSpPr>
          <p:pic>
            <p:nvPicPr>
              <p:cNvPr id="15" name="Picture 1" descr="22_John_Baptist_Prison_JPEG_1024.jpg"/>
              <p:cNvPicPr>
                <a:picLocks noChangeAspect="1"/>
              </p:cNvPicPr>
              <p:nvPr/>
            </p:nvPicPr>
            <p:blipFill rotWithShape="1">
              <a:blip r:embed="rId5" cstate="print"/>
              <a:srcRect l="14936" t="9783" r="12087" b="39201"/>
              <a:stretch/>
            </p:blipFill>
            <p:spPr bwMode="auto">
              <a:xfrm>
                <a:off x="5508104" y="620690"/>
                <a:ext cx="2376264" cy="1245862"/>
              </a:xfrm>
              <a:prstGeom prst="rect">
                <a:avLst/>
              </a:prstGeom>
              <a:noFill/>
              <a:ln w="9525">
                <a:noFill/>
                <a:miter lim="800000"/>
                <a:headEnd/>
                <a:tailEnd/>
              </a:ln>
            </p:spPr>
          </p:pic>
          <p:sp>
            <p:nvSpPr>
              <p:cNvPr id="16" name="Rectangle 15"/>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sp>
          <p:nvSpPr>
            <p:cNvPr id="14" name="TextBox 13"/>
            <p:cNvSpPr txBox="1"/>
            <p:nvPr/>
          </p:nvSpPr>
          <p:spPr>
            <a:xfrm>
              <a:off x="6660232" y="692696"/>
              <a:ext cx="2160752" cy="1263872"/>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3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48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50179413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59987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032170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01978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94975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67401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eaLnBrk="0" hangingPunct="0">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3420226079"/>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73114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faithful despite inconvenience and suffering?</a:t>
            </a:r>
          </a:p>
        </p:txBody>
      </p:sp>
    </p:spTree>
    <p:extLst>
      <p:ext uri="{BB962C8B-B14F-4D97-AF65-F5344CB8AC3E}">
        <p14:creationId xmlns:p14="http://schemas.microsoft.com/office/powerpoint/2010/main" val="4228204491"/>
      </p:ext>
    </p:extLst>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a true </a:t>
            </a:r>
            <a:r>
              <a:rPr lang="en-US" sz="4800" b="1" dirty="0">
                <a:solidFill>
                  <a:srgbClr val="FFFF00"/>
                </a:solidFill>
                <a:effectLst>
                  <a:glow rad="127000">
                    <a:schemeClr val="tx1"/>
                  </a:glow>
                </a:effectLst>
                <a:latin typeface="Arial" charset="0"/>
                <a:ea typeface="ＭＳ Ｐゴシック" charset="0"/>
                <a:cs typeface="ＭＳ Ｐゴシック" charset="0"/>
              </a:rPr>
              <a:t>disciple</a:t>
            </a:r>
            <a:r>
              <a:rPr lang="en-US" sz="4800" b="1" dirty="0">
                <a:effectLst>
                  <a:glow rad="127000">
                    <a:schemeClr val="tx1"/>
                  </a:glow>
                </a:effectLst>
                <a:latin typeface="Arial" charset="0"/>
                <a:ea typeface="ＭＳ Ｐゴシック" charset="0"/>
                <a:cs typeface="ＭＳ Ｐゴシック" charset="0"/>
              </a:rPr>
              <a:t> of Jesus in a hostile world?</a:t>
            </a:r>
          </a:p>
        </p:txBody>
      </p:sp>
    </p:spTree>
    <p:extLst>
      <p:ext uri="{BB962C8B-B14F-4D97-AF65-F5344CB8AC3E}">
        <p14:creationId xmlns:p14="http://schemas.microsoft.com/office/powerpoint/2010/main" val="885426632"/>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en-US" sz="3600" b="1" i="1" dirty="0">
                <a:solidFill>
                  <a:srgbClr val="FFFFFF"/>
                </a:solidFill>
                <a:effectLst>
                  <a:glow rad="101600">
                    <a:srgbClr val="000000">
                      <a:satMod val="175000"/>
                      <a:alpha val="40000"/>
                    </a:srgbClr>
                  </a:glow>
                </a:effectLst>
                <a:latin typeface="Arial" charset="0"/>
                <a:ea typeface="ＭＳ Ｐゴシック" charset="0"/>
                <a:cs typeface="ＭＳ Ｐゴシック" charset="0"/>
              </a:rPr>
              <a:t>How to Be a Disciple in a Hostile World </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10287"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Don’t cling to your </a:t>
            </a: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Authority</a:t>
            </a:r>
          </a:p>
        </p:txBody>
      </p:sp>
      <p:sp>
        <p:nvSpPr>
          <p:cNvPr id="5" name="Rectangle 2"/>
          <p:cNvSpPr txBox="1">
            <a:spLocks noChangeArrowheads="1"/>
          </p:cNvSpPr>
          <p:nvPr/>
        </p:nvSpPr>
        <p:spPr bwMode="auto">
          <a:xfrm>
            <a:off x="2390443"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Serve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like Jesus</a:t>
            </a:r>
          </a:p>
        </p:txBody>
      </p:sp>
      <p:sp>
        <p:nvSpPr>
          <p:cNvPr id="6" name="Rectangle 2"/>
          <p:cNvSpPr txBox="1">
            <a:spLocks noChangeArrowheads="1"/>
          </p:cNvSpPr>
          <p:nvPr/>
        </p:nvSpPr>
        <p:spPr bwMode="auto">
          <a:xfrm>
            <a:off x="4670599"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Suffer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like Jesus</a:t>
            </a:r>
          </a:p>
        </p:txBody>
      </p:sp>
      <p:sp>
        <p:nvSpPr>
          <p:cNvPr id="2" name="Notched Right Arrow 1"/>
          <p:cNvSpPr/>
          <p:nvPr/>
        </p:nvSpPr>
        <p:spPr bwMode="auto">
          <a:xfrm>
            <a:off x="1979712"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7" name="Notched Right Arrow 6"/>
          <p:cNvSpPr/>
          <p:nvPr/>
        </p:nvSpPr>
        <p:spPr bwMode="auto">
          <a:xfrm>
            <a:off x="4211960"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 name="Rectangle 2"/>
          <p:cNvSpPr txBox="1">
            <a:spLocks noChangeArrowheads="1"/>
          </p:cNvSpPr>
          <p:nvPr/>
        </p:nvSpPr>
        <p:spPr bwMode="auto">
          <a:xfrm>
            <a:off x="6950756"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You </a:t>
            </a:r>
            <a:b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will </a:t>
            </a:r>
            <a:b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Rise</a:t>
            </a:r>
          </a:p>
        </p:txBody>
      </p:sp>
      <p:sp>
        <p:nvSpPr>
          <p:cNvPr id="9" name="Notched Right Arrow 8"/>
          <p:cNvSpPr/>
          <p:nvPr/>
        </p:nvSpPr>
        <p:spPr bwMode="auto">
          <a:xfrm>
            <a:off x="6491329"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2617867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P spid="8" grpId="0" animBg="1"/>
      <p:bldP spid="9" grpId="0" animBg="1"/>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240460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16</a:t>
            </a:r>
          </a:p>
        </p:txBody>
      </p:sp>
    </p:spTree>
    <p:extLst>
      <p:ext uri="{BB962C8B-B14F-4D97-AF65-F5344CB8AC3E}">
        <p14:creationId xmlns:p14="http://schemas.microsoft.com/office/powerpoint/2010/main" val="2813629068"/>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731272"/>
            <a:ext cx="6583100" cy="925490"/>
          </a:xfrm>
          <a:prstGeom prst="rect">
            <a:avLst/>
          </a:prstGeom>
          <a:noFill/>
        </p:spPr>
        <p:txBody>
          <a:bodyPr lIns="91303" tIns="45652" rIns="91303" bIns="45652">
            <a:spAutoFit/>
          </a:bodyPr>
          <a:lstStyle/>
          <a:p>
            <a:pPr defTabSz="913500" eaLnBrk="0" hangingPunct="0">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IS ALIVE</a:t>
            </a:r>
          </a:p>
        </p:txBody>
      </p:sp>
      <p:pic>
        <p:nvPicPr>
          <p:cNvPr id="3076"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03" tIns="45652" rIns="91303" bIns="45652">
            <a:spAutoFit/>
          </a:bodyPr>
          <a:lstStyle/>
          <a:p>
            <a:pPr defTabSz="91350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28:1-15</a:t>
            </a:r>
          </a:p>
          <a:p>
            <a:pPr defTabSz="91350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16:1-20</a:t>
            </a:r>
          </a:p>
          <a:p>
            <a:pPr defTabSz="91350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24:1-47</a:t>
            </a:r>
          </a:p>
          <a:p>
            <a:pPr defTabSz="91350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20:1-29</a:t>
            </a:r>
          </a:p>
        </p:txBody>
      </p:sp>
      <p:sp>
        <p:nvSpPr>
          <p:cNvPr id="9" name="TextBox 8"/>
          <p:cNvSpPr txBox="1"/>
          <p:nvPr/>
        </p:nvSpPr>
        <p:spPr>
          <a:xfrm>
            <a:off x="217688" y="4377376"/>
            <a:ext cx="3091165" cy="418647"/>
          </a:xfrm>
          <a:prstGeom prst="rect">
            <a:avLst/>
          </a:prstGeom>
          <a:noFill/>
        </p:spPr>
        <p:txBody>
          <a:bodyPr wrap="none" lIns="64218" tIns="32107" rIns="64218" bIns="32107">
            <a:spAutoFit/>
          </a:bodyPr>
          <a:lstStyle/>
          <a:p>
            <a:pPr defTabSz="321279" eaLnBrk="0" hangingPunct="0">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THE EASTER STORY</a:t>
            </a:r>
          </a:p>
        </p:txBody>
      </p:sp>
      <p:grpSp>
        <p:nvGrpSpPr>
          <p:cNvPr id="11" name="Group 10"/>
          <p:cNvGrpSpPr/>
          <p:nvPr/>
        </p:nvGrpSpPr>
        <p:grpSpPr>
          <a:xfrm>
            <a:off x="6372200" y="116633"/>
            <a:ext cx="3456896" cy="1440159"/>
            <a:chOff x="5508104" y="620689"/>
            <a:chExt cx="3456896" cy="1440159"/>
          </a:xfrm>
        </p:grpSpPr>
        <p:grpSp>
          <p:nvGrpSpPr>
            <p:cNvPr id="12" name="Group 11"/>
            <p:cNvGrpSpPr/>
            <p:nvPr/>
          </p:nvGrpSpPr>
          <p:grpSpPr>
            <a:xfrm>
              <a:off x="5508104" y="620689"/>
              <a:ext cx="2660102" cy="1394677"/>
              <a:chOff x="5508104" y="620689"/>
              <a:chExt cx="2660102" cy="1394677"/>
            </a:xfrm>
          </p:grpSpPr>
          <p:pic>
            <p:nvPicPr>
              <p:cNvPr id="14"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latin typeface="Arial"/>
                </a:endParaRPr>
              </a:p>
            </p:txBody>
          </p:sp>
        </p:grpSp>
        <p:sp>
          <p:nvSpPr>
            <p:cNvPr id="13" name="TextBox 12"/>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3230052077"/>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71401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90170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044840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003256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525214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516155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76871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92351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303852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828171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42560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56082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96266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32219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89144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62725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47891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6478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25027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61459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eaLnBrk="0" hangingPunct="0">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3392571355"/>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7"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228138"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3400" y="188913"/>
            <a:ext cx="8153400" cy="936625"/>
          </a:xfrm>
        </p:spPr>
        <p:txBody>
          <a:bodyPr/>
          <a:lstStyle/>
          <a:p>
            <a:pPr>
              <a:defRPr/>
            </a:pPr>
            <a:r>
              <a:rPr lang="en-US" b="1" dirty="0">
                <a:effectLst>
                  <a:outerShdw blurRad="38100" dist="38100" dir="2700000" algn="tl">
                    <a:srgbClr val="666633"/>
                  </a:outerShdw>
                </a:effectLst>
                <a:latin typeface="Arial"/>
                <a:cs typeface="Arial"/>
              </a:rPr>
              <a:t>Peter at Pentecost</a:t>
            </a:r>
          </a:p>
        </p:txBody>
      </p:sp>
    </p:spTree>
  </p:cSld>
  <p:clrMapOvr>
    <a:masterClrMapping/>
  </p:clrMapOvr>
  <p:transition>
    <p:fade/>
  </p:transition>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5035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95288" y="561975"/>
            <a:ext cx="8229600" cy="922338"/>
          </a:xfrm>
          <a:solidFill>
            <a:schemeClr val="accent4">
              <a:lumMod val="10000"/>
            </a:schemeClr>
          </a:solidFill>
        </p:spPr>
        <p:txBody>
          <a:bodyPr/>
          <a:lstStyle/>
          <a:p>
            <a:r>
              <a:rPr lang="en-US" altLang="en-US" b="1">
                <a:solidFill>
                  <a:srgbClr val="FFFFFF"/>
                </a:solidFill>
                <a:latin typeface="Arial" pitchFamily="34" charset="0"/>
                <a:cs typeface="Arial" pitchFamily="34" charset="0"/>
              </a:rPr>
              <a:t>A Prophetic Weekend</a:t>
            </a:r>
          </a:p>
        </p:txBody>
      </p:sp>
      <p:sp>
        <p:nvSpPr>
          <p:cNvPr id="5" name="Rectangle 4"/>
          <p:cNvSpPr/>
          <p:nvPr/>
        </p:nvSpPr>
        <p:spPr>
          <a:xfrm>
            <a:off x="612775"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grpSp>
        <p:nvGrpSpPr>
          <p:cNvPr id="259076" name="Group 6"/>
          <p:cNvGrpSpPr>
            <a:grpSpLocks/>
          </p:cNvGrpSpPr>
          <p:nvPr/>
        </p:nvGrpSpPr>
        <p:grpSpPr bwMode="auto">
          <a:xfrm>
            <a:off x="612775" y="1844675"/>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Thursday</a:t>
              </a:r>
            </a:p>
          </p:txBody>
        </p:sp>
      </p:grpSp>
      <p:grpSp>
        <p:nvGrpSpPr>
          <p:cNvPr id="259077" name="Group 7"/>
          <p:cNvGrpSpPr>
            <a:grpSpLocks/>
          </p:cNvGrpSpPr>
          <p:nvPr/>
        </p:nvGrpSpPr>
        <p:grpSpPr bwMode="auto">
          <a:xfrm>
            <a:off x="2413000" y="1844675"/>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Friday</a:t>
              </a:r>
            </a:p>
          </p:txBody>
        </p:sp>
      </p:grpSp>
      <p:grpSp>
        <p:nvGrpSpPr>
          <p:cNvPr id="259078" name="Group 10"/>
          <p:cNvGrpSpPr>
            <a:grpSpLocks/>
          </p:cNvGrpSpPr>
          <p:nvPr/>
        </p:nvGrpSpPr>
        <p:grpSpPr bwMode="auto">
          <a:xfrm>
            <a:off x="4213225" y="1844675"/>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Saturday</a:t>
              </a:r>
            </a:p>
          </p:txBody>
        </p:sp>
      </p:grpSp>
      <p:grpSp>
        <p:nvGrpSpPr>
          <p:cNvPr id="259079" name="Group 13"/>
          <p:cNvGrpSpPr>
            <a:grpSpLocks/>
          </p:cNvGrpSpPr>
          <p:nvPr/>
        </p:nvGrpSpPr>
        <p:grpSpPr bwMode="auto">
          <a:xfrm>
            <a:off x="6013450" y="1844675"/>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Sunday</a:t>
              </a:r>
            </a:p>
          </p:txBody>
        </p:sp>
      </p:grpSp>
      <p:grpSp>
        <p:nvGrpSpPr>
          <p:cNvPr id="26" name="Group 25"/>
          <p:cNvGrpSpPr>
            <a:grpSpLocks/>
          </p:cNvGrpSpPr>
          <p:nvPr/>
        </p:nvGrpSpPr>
        <p:grpSpPr bwMode="auto">
          <a:xfrm>
            <a:off x="1189038" y="2492375"/>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18" name="Rectangle 17"/>
            <p:cNvSpPr/>
            <p:nvPr/>
          </p:nvSpPr>
          <p:spPr>
            <a:xfrm>
              <a:off x="1332324"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Passover</a:t>
              </a:r>
            </a:p>
          </p:txBody>
        </p:sp>
      </p:grpSp>
      <p:grpSp>
        <p:nvGrpSpPr>
          <p:cNvPr id="28" name="Group 27"/>
          <p:cNvGrpSpPr>
            <a:grpSpLocks/>
          </p:cNvGrpSpPr>
          <p:nvPr/>
        </p:nvGrpSpPr>
        <p:grpSpPr bwMode="auto">
          <a:xfrm>
            <a:off x="3211513" y="2492375"/>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Unleavened Bread</a:t>
              </a:r>
            </a:p>
          </p:txBody>
        </p:sp>
      </p:grpSp>
      <p:grpSp>
        <p:nvGrpSpPr>
          <p:cNvPr id="27" name="Group 26"/>
          <p:cNvGrpSpPr>
            <a:grpSpLocks/>
          </p:cNvGrpSpPr>
          <p:nvPr/>
        </p:nvGrpSpPr>
        <p:grpSpPr bwMode="auto">
          <a:xfrm>
            <a:off x="5233988" y="2492375"/>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22" name="Rectangle 21"/>
            <p:cNvSpPr/>
            <p:nvPr/>
          </p:nvSpPr>
          <p:spPr>
            <a:xfrm>
              <a:off x="5220756"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Firstfruits</a:t>
              </a:r>
            </a:p>
          </p:txBody>
        </p:sp>
      </p:grpSp>
      <p:sp>
        <p:nvSpPr>
          <p:cNvPr id="23" name="Rectangle 22"/>
          <p:cNvSpPr/>
          <p:nvPr/>
        </p:nvSpPr>
        <p:spPr>
          <a:xfrm>
            <a:off x="611857"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Last Supper</a:t>
            </a:r>
          </a:p>
        </p:txBody>
      </p:sp>
      <p:sp>
        <p:nvSpPr>
          <p:cNvPr id="24" name="Rectangle 23"/>
          <p:cNvSpPr/>
          <p:nvPr/>
        </p:nvSpPr>
        <p:spPr>
          <a:xfrm>
            <a:off x="2655819"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Crucifixion</a:t>
            </a:r>
          </a:p>
        </p:txBody>
      </p:sp>
      <p:sp>
        <p:nvSpPr>
          <p:cNvPr id="25" name="Rectangle 24"/>
          <p:cNvSpPr/>
          <p:nvPr/>
        </p:nvSpPr>
        <p:spPr>
          <a:xfrm>
            <a:off x="5836933" y="443444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Resurrection</a:t>
            </a:r>
          </a:p>
        </p:txBody>
      </p:sp>
      <p:grpSp>
        <p:nvGrpSpPr>
          <p:cNvPr id="29" name="Group 28"/>
          <p:cNvGrpSpPr>
            <a:grpSpLocks/>
          </p:cNvGrpSpPr>
          <p:nvPr/>
        </p:nvGrpSpPr>
        <p:grpSpPr bwMode="auto">
          <a:xfrm>
            <a:off x="3203575" y="3500438"/>
            <a:ext cx="2003425" cy="936625"/>
            <a:chOff x="1259632" y="2996952"/>
            <a:chExt cx="1872208" cy="936104"/>
          </a:xfrm>
        </p:grpSpPr>
        <p:sp>
          <p:nvSpPr>
            <p:cNvPr id="259097"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1" name="Rectangle 30"/>
            <p:cNvSpPr/>
            <p:nvPr/>
          </p:nvSpPr>
          <p:spPr>
            <a:xfrm>
              <a:off x="1332325"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Passover</a:t>
              </a:r>
            </a:p>
          </p:txBody>
        </p:sp>
      </p:grpSp>
      <p:grpSp>
        <p:nvGrpSpPr>
          <p:cNvPr id="32" name="Group 31"/>
          <p:cNvGrpSpPr>
            <a:grpSpLocks/>
          </p:cNvGrpSpPr>
          <p:nvPr/>
        </p:nvGrpSpPr>
        <p:grpSpPr bwMode="auto">
          <a:xfrm>
            <a:off x="5226050" y="3500438"/>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Unleavened Bread</a:t>
              </a:r>
            </a:p>
          </p:txBody>
        </p:sp>
      </p:grpSp>
      <p:grpSp>
        <p:nvGrpSpPr>
          <p:cNvPr id="35" name="Group 34"/>
          <p:cNvGrpSpPr>
            <a:grpSpLocks/>
          </p:cNvGrpSpPr>
          <p:nvPr/>
        </p:nvGrpSpPr>
        <p:grpSpPr bwMode="auto">
          <a:xfrm>
            <a:off x="7248525" y="3500438"/>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7" name="Rectangle 36"/>
            <p:cNvSpPr/>
            <p:nvPr/>
          </p:nvSpPr>
          <p:spPr>
            <a:xfrm>
              <a:off x="5220757"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Firstfruits</a:t>
              </a:r>
            </a:p>
          </p:txBody>
        </p:sp>
      </p:grpSp>
      <p:sp>
        <p:nvSpPr>
          <p:cNvPr id="38" name="Left Arrow 24"/>
          <p:cNvSpPr>
            <a:spLocks noChangeArrowheads="1"/>
          </p:cNvSpPr>
          <p:nvPr/>
        </p:nvSpPr>
        <p:spPr bwMode="auto">
          <a:xfrm rot="10800000">
            <a:off x="0" y="2349500"/>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39" name="Title 3"/>
          <p:cNvSpPr txBox="1">
            <a:spLocks/>
          </p:cNvSpPr>
          <p:nvPr/>
        </p:nvSpPr>
        <p:spPr bwMode="auto">
          <a:xfrm>
            <a:off x="-71438" y="26543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Galilean</a:t>
            </a:r>
            <a:endPar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40" name="Left Arrow 24"/>
          <p:cNvSpPr>
            <a:spLocks noChangeArrowheads="1"/>
          </p:cNvSpPr>
          <p:nvPr/>
        </p:nvSpPr>
        <p:spPr bwMode="auto">
          <a:xfrm rot="10800000">
            <a:off x="1655763" y="3122613"/>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41" name="Title 3"/>
          <p:cNvSpPr txBox="1">
            <a:spLocks/>
          </p:cNvSpPr>
          <p:nvPr/>
        </p:nvSpPr>
        <p:spPr bwMode="auto">
          <a:xfrm>
            <a:off x="1584325" y="34290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Judean</a:t>
            </a:r>
            <a:endPar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42" name="Rectangle 41"/>
          <p:cNvSpPr/>
          <p:nvPr/>
        </p:nvSpPr>
        <p:spPr>
          <a:xfrm>
            <a:off x="643068"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2 April 33</a:t>
            </a:r>
          </a:p>
        </p:txBody>
      </p:sp>
      <p:sp>
        <p:nvSpPr>
          <p:cNvPr id="43" name="Rectangle 42"/>
          <p:cNvSpPr/>
          <p:nvPr/>
        </p:nvSpPr>
        <p:spPr>
          <a:xfrm>
            <a:off x="2687030"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3 April 33</a:t>
            </a:r>
          </a:p>
        </p:txBody>
      </p:sp>
      <p:sp>
        <p:nvSpPr>
          <p:cNvPr id="44" name="Rectangle 43"/>
          <p:cNvSpPr/>
          <p:nvPr/>
        </p:nvSpPr>
        <p:spPr>
          <a:xfrm>
            <a:off x="5868144" y="501317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5 April 33</a:t>
            </a:r>
          </a:p>
        </p:txBody>
      </p:sp>
      <p:sp>
        <p:nvSpPr>
          <p:cNvPr id="45" name="Text Box 23"/>
          <p:cNvSpPr txBox="1">
            <a:spLocks noChangeArrowheads="1"/>
          </p:cNvSpPr>
          <p:nvPr/>
        </p:nvSpPr>
        <p:spPr bwMode="auto">
          <a:xfrm>
            <a:off x="7236296" y="-27384"/>
            <a:ext cx="1804061" cy="461665"/>
          </a:xfrm>
          <a:prstGeom prst="rect">
            <a:avLst/>
          </a:prstGeom>
          <a:noFill/>
          <a:ln w="12700" cap="sq">
            <a:noFill/>
            <a:miter lim="800000"/>
            <a:headEnd type="none" w="sm" len="sm"/>
            <a:tailEnd type="none" w="sm" len="sm"/>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60400"/>
                </a:solidFill>
                <a:effectLst/>
                <a:uLnTx/>
                <a:uFillTx/>
                <a:latin typeface="Arial" charset="0"/>
                <a:ea typeface="Times New Roman" charset="0"/>
                <a:cs typeface="Times New Roman" charset="0"/>
              </a:rPr>
              <a:t>NTS 39</a:t>
            </a:r>
          </a:p>
        </p:txBody>
      </p:sp>
    </p:spTree>
    <p:extLst>
      <p:ext uri="{BB962C8B-B14F-4D97-AF65-F5344CB8AC3E}">
        <p14:creationId xmlns:p14="http://schemas.microsoft.com/office/powerpoint/2010/main" val="4292597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strVal val="#ppt_w*0.70"/>
                                          </p:val>
                                        </p:tav>
                                        <p:tav tm="100000">
                                          <p:val>
                                            <p:strVal val="#ppt_w"/>
                                          </p:val>
                                        </p:tav>
                                      </p:tavLst>
                                    </p:anim>
                                    <p:anim calcmode="lin" valueType="num">
                                      <p:cBhvr>
                                        <p:cTn id="29" dur="1000" fill="hold"/>
                                        <p:tgtEl>
                                          <p:spTgt spid="29"/>
                                        </p:tgtEl>
                                        <p:attrNameLst>
                                          <p:attrName>ppt_h</p:attrName>
                                        </p:attrNameLst>
                                      </p:cBhvr>
                                      <p:tavLst>
                                        <p:tav tm="0">
                                          <p:val>
                                            <p:strVal val="#ppt_h"/>
                                          </p:val>
                                        </p:tav>
                                        <p:tav tm="100000">
                                          <p:val>
                                            <p:strVal val="#ppt_h"/>
                                          </p:val>
                                        </p:tav>
                                      </p:tavLst>
                                    </p:anim>
                                    <p:animEffect transition="in" filter="fade">
                                      <p:cBhvr>
                                        <p:cTn id="30" dur="10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blinds(horizontal)">
                                      <p:cBhvr>
                                        <p:cTn id="35" dur="500"/>
                                        <p:tgtEl>
                                          <p:spTgt spid="39"/>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linds(horizontal)">
                                      <p:cBhvr>
                                        <p:cTn id="38" dur="500"/>
                                        <p:tgtEl>
                                          <p:spTgt spid="3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blinds(horizontal)">
                                      <p:cBhvr>
                                        <p:cTn id="43" dur="500"/>
                                        <p:tgtEl>
                                          <p:spTgt spid="41"/>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blinds(horizontal)">
                                      <p:cBhvr>
                                        <p:cTn id="46" dur="5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55" presetClass="entr" presetSubtype="0"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p:cTn id="51" dur="1000" fill="hold"/>
                                        <p:tgtEl>
                                          <p:spTgt spid="32"/>
                                        </p:tgtEl>
                                        <p:attrNameLst>
                                          <p:attrName>ppt_w</p:attrName>
                                        </p:attrNameLst>
                                      </p:cBhvr>
                                      <p:tavLst>
                                        <p:tav tm="0">
                                          <p:val>
                                            <p:strVal val="#ppt_w*0.70"/>
                                          </p:val>
                                        </p:tav>
                                        <p:tav tm="100000">
                                          <p:val>
                                            <p:strVal val="#ppt_w"/>
                                          </p:val>
                                        </p:tav>
                                      </p:tavLst>
                                    </p:anim>
                                    <p:anim calcmode="lin" valueType="num">
                                      <p:cBhvr>
                                        <p:cTn id="52" dur="1000" fill="hold"/>
                                        <p:tgtEl>
                                          <p:spTgt spid="32"/>
                                        </p:tgtEl>
                                        <p:attrNameLst>
                                          <p:attrName>ppt_h</p:attrName>
                                        </p:attrNameLst>
                                      </p:cBhvr>
                                      <p:tavLst>
                                        <p:tav tm="0">
                                          <p:val>
                                            <p:strVal val="#ppt_h"/>
                                          </p:val>
                                        </p:tav>
                                        <p:tav tm="100000">
                                          <p:val>
                                            <p:strVal val="#ppt_h"/>
                                          </p:val>
                                        </p:tav>
                                      </p:tavLst>
                                    </p:anim>
                                    <p:animEffect transition="in" filter="fade">
                                      <p:cBhvr>
                                        <p:cTn id="53" dur="1000"/>
                                        <p:tgtEl>
                                          <p:spTgt spid="32"/>
                                        </p:tgtEl>
                                      </p:cBhvr>
                                    </p:animEffect>
                                  </p:childTnLst>
                                </p:cTn>
                              </p:par>
                            </p:childTnLst>
                          </p:cTn>
                        </p:par>
                      </p:childTnLst>
                    </p:cTn>
                  </p:par>
                  <p:par>
                    <p:cTn id="54" fill="hold">
                      <p:stCondLst>
                        <p:cond delay="indefinite"/>
                      </p:stCondLst>
                      <p:childTnLst>
                        <p:par>
                          <p:cTn id="55" fill="hold">
                            <p:stCondLst>
                              <p:cond delay="0"/>
                            </p:stCondLst>
                            <p:childTnLst>
                              <p:par>
                                <p:cTn id="56" presetID="55" presetClass="entr" presetSubtype="0" fill="hold" nodeType="click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p:cTn id="58" dur="1000" fill="hold"/>
                                        <p:tgtEl>
                                          <p:spTgt spid="35"/>
                                        </p:tgtEl>
                                        <p:attrNameLst>
                                          <p:attrName>ppt_w</p:attrName>
                                        </p:attrNameLst>
                                      </p:cBhvr>
                                      <p:tavLst>
                                        <p:tav tm="0">
                                          <p:val>
                                            <p:strVal val="#ppt_w*0.70"/>
                                          </p:val>
                                        </p:tav>
                                        <p:tav tm="100000">
                                          <p:val>
                                            <p:strVal val="#ppt_w"/>
                                          </p:val>
                                        </p:tav>
                                      </p:tavLst>
                                    </p:anim>
                                    <p:anim calcmode="lin" valueType="num">
                                      <p:cBhvr>
                                        <p:cTn id="59" dur="1000" fill="hold"/>
                                        <p:tgtEl>
                                          <p:spTgt spid="35"/>
                                        </p:tgtEl>
                                        <p:attrNameLst>
                                          <p:attrName>ppt_h</p:attrName>
                                        </p:attrNameLst>
                                      </p:cBhvr>
                                      <p:tavLst>
                                        <p:tav tm="0">
                                          <p:val>
                                            <p:strVal val="#ppt_h"/>
                                          </p:val>
                                        </p:tav>
                                        <p:tav tm="100000">
                                          <p:val>
                                            <p:strVal val="#ppt_h"/>
                                          </p:val>
                                        </p:tav>
                                      </p:tavLst>
                                    </p:anim>
                                    <p:animEffect transition="in" filter="fade">
                                      <p:cBhvr>
                                        <p:cTn id="60" dur="10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1000" fill="hold"/>
                                        <p:tgtEl>
                                          <p:spTgt spid="24"/>
                                        </p:tgtEl>
                                        <p:attrNameLst>
                                          <p:attrName>ppt_w</p:attrName>
                                        </p:attrNameLst>
                                      </p:cBhvr>
                                      <p:tavLst>
                                        <p:tav tm="0">
                                          <p:val>
                                            <p:strVal val="#ppt_w*0.70"/>
                                          </p:val>
                                        </p:tav>
                                        <p:tav tm="100000">
                                          <p:val>
                                            <p:strVal val="#ppt_w"/>
                                          </p:val>
                                        </p:tav>
                                      </p:tavLst>
                                    </p:anim>
                                    <p:anim calcmode="lin" valueType="num">
                                      <p:cBhvr>
                                        <p:cTn id="73" dur="1000" fill="hold"/>
                                        <p:tgtEl>
                                          <p:spTgt spid="24"/>
                                        </p:tgtEl>
                                        <p:attrNameLst>
                                          <p:attrName>ppt_h</p:attrName>
                                        </p:attrNameLst>
                                      </p:cBhvr>
                                      <p:tavLst>
                                        <p:tav tm="0">
                                          <p:val>
                                            <p:strVal val="#ppt_h"/>
                                          </p:val>
                                        </p:tav>
                                        <p:tav tm="100000">
                                          <p:val>
                                            <p:strVal val="#ppt_h"/>
                                          </p:val>
                                        </p:tav>
                                      </p:tavLst>
                                    </p:anim>
                                    <p:animEffect transition="in" filter="fade">
                                      <p:cBhvr>
                                        <p:cTn id="74" dur="10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1000" fill="hold"/>
                                        <p:tgtEl>
                                          <p:spTgt spid="25"/>
                                        </p:tgtEl>
                                        <p:attrNameLst>
                                          <p:attrName>ppt_w</p:attrName>
                                        </p:attrNameLst>
                                      </p:cBhvr>
                                      <p:tavLst>
                                        <p:tav tm="0">
                                          <p:val>
                                            <p:strVal val="#ppt_w*0.70"/>
                                          </p:val>
                                        </p:tav>
                                        <p:tav tm="100000">
                                          <p:val>
                                            <p:strVal val="#ppt_w"/>
                                          </p:val>
                                        </p:tav>
                                      </p:tavLst>
                                    </p:anim>
                                    <p:anim calcmode="lin" valueType="num">
                                      <p:cBhvr>
                                        <p:cTn id="80" dur="1000" fill="hold"/>
                                        <p:tgtEl>
                                          <p:spTgt spid="25"/>
                                        </p:tgtEl>
                                        <p:attrNameLst>
                                          <p:attrName>ppt_h</p:attrName>
                                        </p:attrNameLst>
                                      </p:cBhvr>
                                      <p:tavLst>
                                        <p:tav tm="0">
                                          <p:val>
                                            <p:strVal val="#ppt_h"/>
                                          </p:val>
                                        </p:tav>
                                        <p:tav tm="100000">
                                          <p:val>
                                            <p:strVal val="#ppt_h"/>
                                          </p:val>
                                        </p:tav>
                                      </p:tavLst>
                                    </p:anim>
                                    <p:animEffect transition="in" filter="fade">
                                      <p:cBhvr>
                                        <p:cTn id="81" dur="10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1000" fill="hold"/>
                                        <p:tgtEl>
                                          <p:spTgt spid="42"/>
                                        </p:tgtEl>
                                        <p:attrNameLst>
                                          <p:attrName>ppt_w</p:attrName>
                                        </p:attrNameLst>
                                      </p:cBhvr>
                                      <p:tavLst>
                                        <p:tav tm="0">
                                          <p:val>
                                            <p:strVal val="#ppt_w*0.70"/>
                                          </p:val>
                                        </p:tav>
                                        <p:tav tm="100000">
                                          <p:val>
                                            <p:strVal val="#ppt_w"/>
                                          </p:val>
                                        </p:tav>
                                      </p:tavLst>
                                    </p:anim>
                                    <p:anim calcmode="lin" valueType="num">
                                      <p:cBhvr>
                                        <p:cTn id="87" dur="1000" fill="hold"/>
                                        <p:tgtEl>
                                          <p:spTgt spid="42"/>
                                        </p:tgtEl>
                                        <p:attrNameLst>
                                          <p:attrName>ppt_h</p:attrName>
                                        </p:attrNameLst>
                                      </p:cBhvr>
                                      <p:tavLst>
                                        <p:tav tm="0">
                                          <p:val>
                                            <p:strVal val="#ppt_h"/>
                                          </p:val>
                                        </p:tav>
                                        <p:tav tm="100000">
                                          <p:val>
                                            <p:strVal val="#ppt_h"/>
                                          </p:val>
                                        </p:tav>
                                      </p:tavLst>
                                    </p:anim>
                                    <p:animEffect transition="in" filter="fade">
                                      <p:cBhvr>
                                        <p:cTn id="88" dur="10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p:cTn id="93" dur="1000" fill="hold"/>
                                        <p:tgtEl>
                                          <p:spTgt spid="43"/>
                                        </p:tgtEl>
                                        <p:attrNameLst>
                                          <p:attrName>ppt_w</p:attrName>
                                        </p:attrNameLst>
                                      </p:cBhvr>
                                      <p:tavLst>
                                        <p:tav tm="0">
                                          <p:val>
                                            <p:strVal val="#ppt_w*0.70"/>
                                          </p:val>
                                        </p:tav>
                                        <p:tav tm="100000">
                                          <p:val>
                                            <p:strVal val="#ppt_w"/>
                                          </p:val>
                                        </p:tav>
                                      </p:tavLst>
                                    </p:anim>
                                    <p:anim calcmode="lin" valueType="num">
                                      <p:cBhvr>
                                        <p:cTn id="94" dur="1000" fill="hold"/>
                                        <p:tgtEl>
                                          <p:spTgt spid="43"/>
                                        </p:tgtEl>
                                        <p:attrNameLst>
                                          <p:attrName>ppt_h</p:attrName>
                                        </p:attrNameLst>
                                      </p:cBhvr>
                                      <p:tavLst>
                                        <p:tav tm="0">
                                          <p:val>
                                            <p:strVal val="#ppt_h"/>
                                          </p:val>
                                        </p:tav>
                                        <p:tav tm="100000">
                                          <p:val>
                                            <p:strVal val="#ppt_h"/>
                                          </p:val>
                                        </p:tav>
                                      </p:tavLst>
                                    </p:anim>
                                    <p:animEffect transition="in" filter="fade">
                                      <p:cBhvr>
                                        <p:cTn id="95" dur="10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strVal val="#ppt_w*0.70"/>
                                          </p:val>
                                        </p:tav>
                                        <p:tav tm="100000">
                                          <p:val>
                                            <p:strVal val="#ppt_w"/>
                                          </p:val>
                                        </p:tav>
                                      </p:tavLst>
                                    </p:anim>
                                    <p:anim calcmode="lin" valueType="num">
                                      <p:cBhvr>
                                        <p:cTn id="101" dur="1000" fill="hold"/>
                                        <p:tgtEl>
                                          <p:spTgt spid="44"/>
                                        </p:tgtEl>
                                        <p:attrNameLst>
                                          <p:attrName>ppt_h</p:attrName>
                                        </p:attrNameLst>
                                      </p:cBhvr>
                                      <p:tavLst>
                                        <p:tav tm="0">
                                          <p:val>
                                            <p:strVal val="#ppt_h"/>
                                          </p:val>
                                        </p:tav>
                                        <p:tav tm="100000">
                                          <p:val>
                                            <p:strVal val="#ppt_h"/>
                                          </p:val>
                                        </p:tav>
                                      </p:tavLst>
                                    </p:anim>
                                    <p:animEffect transition="in" filter="fade">
                                      <p:cBhvr>
                                        <p:cTn id="102"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4"/>
          <p:cNvSpPr>
            <a:spLocks noChangeArrowheads="1"/>
          </p:cNvSpPr>
          <p:nvPr/>
        </p:nvSpPr>
        <p:spPr bwMode="auto">
          <a:xfrm>
            <a:off x="1933576" y="2333663"/>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p>
            <a:endParaRPr lang="en-US">
              <a:latin typeface="Arial" charset="0"/>
              <a:cs typeface="Arial" charset="0"/>
            </a:endParaRPr>
          </a:p>
        </p:txBody>
      </p:sp>
      <p:pic>
        <p:nvPicPr>
          <p:cNvPr id="384002"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38" y="533400"/>
            <a:ext cx="5451475"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4003" name="Text Box 8"/>
          <p:cNvSpPr txBox="1">
            <a:spLocks noChangeArrowheads="1"/>
          </p:cNvSpPr>
          <p:nvPr/>
        </p:nvSpPr>
        <p:spPr bwMode="auto">
          <a:xfrm>
            <a:off x="8115349" y="762015"/>
            <a:ext cx="971479"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90-92</a:t>
            </a:r>
          </a:p>
        </p:txBody>
      </p:sp>
      <p:sp>
        <p:nvSpPr>
          <p:cNvPr id="384004" name="Text Box 9"/>
          <p:cNvSpPr txBox="1">
            <a:spLocks noChangeArrowheads="1"/>
          </p:cNvSpPr>
          <p:nvPr/>
        </p:nvSpPr>
        <p:spPr bwMode="auto">
          <a:xfrm>
            <a:off x="8337764" y="381016"/>
            <a:ext cx="52664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88</a:t>
            </a:r>
          </a:p>
        </p:txBody>
      </p:sp>
      <p:sp>
        <p:nvSpPr>
          <p:cNvPr id="384005" name="Text Box 7"/>
          <p:cNvSpPr txBox="1">
            <a:spLocks noChangeArrowheads="1"/>
          </p:cNvSpPr>
          <p:nvPr/>
        </p:nvSpPr>
        <p:spPr bwMode="auto">
          <a:xfrm>
            <a:off x="827089" y="411165"/>
            <a:ext cx="6665912" cy="183468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endParaRPr lang="en-US" sz="3200">
              <a:solidFill>
                <a:schemeClr val="bg1"/>
              </a:solidFill>
              <a:latin typeface="Arial" charset="0"/>
              <a:cs typeface="Arial" charset="0"/>
            </a:endParaRPr>
          </a:p>
          <a:p>
            <a:pPr algn="ctr" eaLnBrk="1" hangingPunct="1">
              <a:spcBef>
                <a:spcPct val="50000"/>
              </a:spcBef>
            </a:pPr>
            <a:r>
              <a:rPr lang="en-US" sz="3200">
                <a:solidFill>
                  <a:schemeClr val="bg1"/>
                </a:solidFill>
                <a:latin typeface="Arial" charset="0"/>
                <a:cs typeface="Arial" charset="0"/>
              </a:rPr>
              <a:t>One of the most difficult textual problems in the NT </a:t>
            </a:r>
          </a:p>
        </p:txBody>
      </p:sp>
      <p:sp>
        <p:nvSpPr>
          <p:cNvPr id="3" name="Title 2"/>
          <p:cNvSpPr>
            <a:spLocks noGrp="1"/>
          </p:cNvSpPr>
          <p:nvPr>
            <p:ph type="title" idx="4294967295"/>
          </p:nvPr>
        </p:nvSpPr>
        <p:spPr>
          <a:xfrm>
            <a:off x="2198688" y="630276"/>
            <a:ext cx="3886200" cy="566737"/>
          </a:xfrm>
          <a:solidFill>
            <a:schemeClr val="accent5"/>
          </a:solidFill>
        </p:spPr>
        <p:txBody>
          <a:bodyPr/>
          <a:lstStyle/>
          <a:p>
            <a:pPr>
              <a:defRPr/>
            </a:pPr>
            <a:r>
              <a:rPr lang="en-US" sz="3200" dirty="0">
                <a:solidFill>
                  <a:srgbClr val="000000"/>
                </a:solidFill>
              </a:rPr>
              <a:t>Mark 16:9-20</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288"/>
            <a:ext cx="9145588" cy="6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386050" name="Rectangle 3"/>
          <p:cNvSpPr>
            <a:spLocks noChangeArrowheads="1"/>
          </p:cNvSpPr>
          <p:nvPr/>
        </p:nvSpPr>
        <p:spPr bwMode="auto">
          <a:xfrm>
            <a:off x="609638" y="2895638"/>
            <a:ext cx="263525" cy="322263"/>
          </a:xfrm>
          <a:prstGeom prst="rect">
            <a:avLst/>
          </a:prstGeom>
          <a:solidFill>
            <a:srgbClr val="3770CA"/>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261" tIns="45631" rIns="91261" bIns="45631" anchor="ctr"/>
          <a:lstStyle/>
          <a:p>
            <a:endParaRPr lang="en-US"/>
          </a:p>
        </p:txBody>
      </p:sp>
      <p:grpSp>
        <p:nvGrpSpPr>
          <p:cNvPr id="4" name="Group 3"/>
          <p:cNvGrpSpPr>
            <a:grpSpLocks/>
          </p:cNvGrpSpPr>
          <p:nvPr/>
        </p:nvGrpSpPr>
        <p:grpSpPr bwMode="auto">
          <a:xfrm>
            <a:off x="5715000" y="4800561"/>
            <a:ext cx="2889250" cy="492443"/>
            <a:chOff x="5715000" y="4800600"/>
            <a:chExt cx="2889448" cy="492443"/>
          </a:xfrm>
        </p:grpSpPr>
        <p:sp>
          <p:nvSpPr>
            <p:cNvPr id="70689" name="Oval 33"/>
            <p:cNvSpPr>
              <a:spLocks noChangeArrowheads="1"/>
            </p:cNvSpPr>
            <p:nvPr/>
          </p:nvSpPr>
          <p:spPr bwMode="auto">
            <a:xfrm>
              <a:off x="5715000" y="5029200"/>
              <a:ext cx="284182" cy="23177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49546" name="Text Box 34"/>
            <p:cNvSpPr txBox="1">
              <a:spLocks noChangeArrowheads="1"/>
            </p:cNvSpPr>
            <p:nvPr/>
          </p:nvSpPr>
          <p:spPr bwMode="auto">
            <a:xfrm>
              <a:off x="5784855" y="4800600"/>
              <a:ext cx="2819593" cy="492443"/>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1625"/>
                </a:spcBef>
                <a:buClr>
                  <a:srgbClr val="76F774"/>
                </a:buClr>
                <a:defRPr/>
              </a:pPr>
              <a:r>
                <a:rPr lang="en-GB" sz="2600" b="1" i="1" dirty="0">
                  <a:solidFill>
                    <a:srgbClr val="76F774"/>
                  </a:solidFill>
                  <a:effectLst>
                    <a:outerShdw blurRad="38100" dist="38100" dir="2700000" algn="tl">
                      <a:srgbClr val="000000"/>
                    </a:outerShdw>
                  </a:effectLst>
                  <a:latin typeface="Arial Black" charset="0"/>
                </a:rPr>
                <a:t>Alexandrian</a:t>
              </a:r>
            </a:p>
          </p:txBody>
        </p:sp>
      </p:grpSp>
      <p:grpSp>
        <p:nvGrpSpPr>
          <p:cNvPr id="2" name="Group 35"/>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a:defRPr/>
              </a:pPr>
              <a:endParaRPr lang="en-US">
                <a:effectLst>
                  <a:outerShdw blurRad="38100" dist="38100" dir="2700000" algn="tl">
                    <a:srgbClr val="000000">
                      <a:alpha val="43137"/>
                    </a:srgbClr>
                  </a:outerShdw>
                </a:effectLst>
                <a:latin typeface="Times New Roman" pitchFamily="-108" charset="0"/>
                <a:ea typeface="+mn-ea"/>
                <a:cs typeface="+mn-cs"/>
              </a:endParaRPr>
            </a:p>
          </p:txBody>
        </p:sp>
        <p:sp>
          <p:nvSpPr>
            <p:cNvPr id="149544" name="Text Box 37"/>
            <p:cNvSpPr txBox="1">
              <a:spLocks noChangeArrowheads="1"/>
            </p:cNvSpPr>
            <p:nvPr/>
          </p:nvSpPr>
          <p:spPr bwMode="auto">
            <a:xfrm>
              <a:off x="0" y="0"/>
              <a:ext cx="1430" cy="352"/>
            </a:xfrm>
            <a:prstGeom prst="rect">
              <a:avLst/>
            </a:prstGeom>
            <a:noFill/>
            <a:ln w="9525">
              <a:noFill/>
              <a:round/>
              <a:headEnd/>
              <a:tailEnd/>
            </a:ln>
          </p:spPr>
          <p:txBody>
            <a:bodyPr>
              <a:spAutoFit/>
            </a:bodyPr>
            <a:lstStyle/>
            <a:p>
              <a:pPr algn="ctr">
                <a:spcBef>
                  <a:spcPts val="1627"/>
                </a:spcBef>
                <a:buClr>
                  <a:srgbClr val="76F774"/>
                </a:buClr>
                <a:tabLst>
                  <a:tab pos="0" algn="l"/>
                  <a:tab pos="819044" algn="l"/>
                  <a:tab pos="1638075" algn="l"/>
                  <a:tab pos="2457112" algn="l"/>
                  <a:tab pos="3276148" algn="l"/>
                  <a:tab pos="4095183" algn="l"/>
                  <a:tab pos="4914223" algn="l"/>
                  <a:tab pos="5733263" algn="l"/>
                  <a:tab pos="6552304" algn="l"/>
                  <a:tab pos="7371340" algn="l"/>
                  <a:tab pos="8190372" algn="l"/>
                  <a:tab pos="9009405" algn="l"/>
                </a:tabLst>
                <a:defRPr/>
              </a:pPr>
              <a:r>
                <a:rPr lang="en-GB" sz="2600" b="1" i="1" dirty="0">
                  <a:solidFill>
                    <a:srgbClr val="76F774"/>
                  </a:solidFill>
                  <a:effectLst>
                    <a:outerShdw blurRad="38100" dist="38100" dir="2700000" algn="tl">
                      <a:srgbClr val="000000">
                        <a:alpha val="43137"/>
                      </a:srgbClr>
                    </a:outerShdw>
                  </a:effectLst>
                  <a:latin typeface="Arial Black" pitchFamily="-108" charset="0"/>
                  <a:ea typeface="+mn-ea"/>
                  <a:cs typeface="+mn-cs"/>
                </a:rPr>
                <a:t>Western</a:t>
              </a:r>
            </a:p>
          </p:txBody>
        </p:sp>
      </p:grpSp>
      <p:grpSp>
        <p:nvGrpSpPr>
          <p:cNvPr id="3" name="Group 2"/>
          <p:cNvGrpSpPr>
            <a:grpSpLocks/>
          </p:cNvGrpSpPr>
          <p:nvPr/>
        </p:nvGrpSpPr>
        <p:grpSpPr bwMode="auto">
          <a:xfrm>
            <a:off x="4800600" y="381000"/>
            <a:ext cx="2292350" cy="609600"/>
            <a:chOff x="4800600" y="381000"/>
            <a:chExt cx="2292350" cy="609600"/>
          </a:xfrm>
        </p:grpSpPr>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49542" name="Text Box 46"/>
            <p:cNvSpPr txBox="1">
              <a:spLocks noChangeArrowheads="1"/>
            </p:cNvSpPr>
            <p:nvPr/>
          </p:nvSpPr>
          <p:spPr bwMode="auto">
            <a:xfrm>
              <a:off x="4800600" y="381000"/>
              <a:ext cx="2292350" cy="392415"/>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lnSpc>
                  <a:spcPct val="70000"/>
                </a:lnSpc>
                <a:spcBef>
                  <a:spcPts val="1625"/>
                </a:spcBef>
                <a:buClr>
                  <a:srgbClr val="76F774"/>
                </a:buClr>
                <a:defRPr/>
              </a:pPr>
              <a:r>
                <a:rPr lang="en-GB" sz="2600" b="1" i="1" dirty="0">
                  <a:solidFill>
                    <a:srgbClr val="76F774"/>
                  </a:solidFill>
                  <a:effectLst>
                    <a:outerShdw blurRad="38100" dist="38100" dir="2700000" algn="tl">
                      <a:srgbClr val="000000"/>
                    </a:outerShdw>
                  </a:effectLst>
                  <a:latin typeface="Arial Black" charset="0"/>
                </a:rPr>
                <a:t>Byzantine</a:t>
              </a:r>
            </a:p>
          </p:txBody>
        </p:sp>
      </p:grpSp>
      <p:sp>
        <p:nvSpPr>
          <p:cNvPr id="386054" name="Text Box 3"/>
          <p:cNvSpPr txBox="1">
            <a:spLocks noChangeArrowheads="1"/>
          </p:cNvSpPr>
          <p:nvPr/>
        </p:nvSpPr>
        <p:spPr bwMode="auto">
          <a:xfrm>
            <a:off x="8524875" y="25400"/>
            <a:ext cx="584200" cy="52228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FEFEE8"/>
                </a:solidFill>
                <a:latin typeface="Arial" charset="0"/>
                <a:cs typeface="Arial" charset="0"/>
              </a:rPr>
              <a:t>90</a:t>
            </a:r>
            <a:endParaRPr lang="en-US" sz="2800">
              <a:solidFill>
                <a:srgbClr val="FEFEE8"/>
              </a:solidFill>
              <a:latin typeface="Arial" charset="0"/>
              <a:cs typeface="Arial" charset="0"/>
            </a:endParaRPr>
          </a:p>
        </p:txBody>
      </p:sp>
      <p:sp>
        <p:nvSpPr>
          <p:cNvPr id="5" name="Title 4"/>
          <p:cNvSpPr>
            <a:spLocks noGrp="1"/>
          </p:cNvSpPr>
          <p:nvPr>
            <p:ph type="title" idx="4294967295"/>
          </p:nvPr>
        </p:nvSpPr>
        <p:spPr>
          <a:xfrm>
            <a:off x="0" y="2852738"/>
            <a:ext cx="9144000" cy="1143000"/>
          </a:xfrm>
          <a:noFill/>
        </p:spPr>
        <p:txBody>
          <a:bodyPr/>
          <a:lstStyle/>
          <a:p>
            <a:pPr eaLnBrk="1" hangingPunct="1">
              <a:defRPr/>
            </a:pPr>
            <a:r>
              <a:rPr lang="en-GB" sz="4800" kern="1200" dirty="0">
                <a:solidFill>
                  <a:srgbClr val="FFFF00"/>
                </a:solidFill>
                <a:effectLst>
                  <a:outerShdw blurRad="38100" dist="38100" dir="2700000" algn="tl" rotWithShape="0">
                    <a:srgbClr val="000000"/>
                  </a:outerShdw>
                </a:effectLst>
                <a:latin typeface="Comic Sans MS"/>
                <a:ea typeface="ＭＳ Ｐゴシック"/>
                <a:cs typeface="ＭＳ Ｐゴシック"/>
              </a:rPr>
              <a:t>3 Manuscript Text Types</a:t>
            </a:r>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780AB56-3448-6B2C-6B75-614FB3559AF7}"/>
              </a:ext>
            </a:extLst>
          </p:cNvPr>
          <p:cNvGrpSpPr/>
          <p:nvPr/>
        </p:nvGrpSpPr>
        <p:grpSpPr>
          <a:xfrm>
            <a:off x="0" y="-14288"/>
            <a:ext cx="9145588" cy="6872288"/>
            <a:chOff x="0" y="-14288"/>
            <a:chExt cx="9145588" cy="6872288"/>
          </a:xfrm>
        </p:grpSpPr>
        <p:pic>
          <p:nvPicPr>
            <p:cNvPr id="7" name="Picture 2">
              <a:extLst>
                <a:ext uri="{FF2B5EF4-FFF2-40B4-BE49-F238E27FC236}">
                  <a16:creationId xmlns:a16="http://schemas.microsoft.com/office/drawing/2014/main" id="{43D1C3B6-C80B-9390-119F-65C80666BBD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288"/>
              <a:ext cx="9145588" cy="6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8" name="Rectangle 3">
              <a:extLst>
                <a:ext uri="{FF2B5EF4-FFF2-40B4-BE49-F238E27FC236}">
                  <a16:creationId xmlns:a16="http://schemas.microsoft.com/office/drawing/2014/main" id="{FABE781C-940C-6979-3920-7314A3CD36D5}"/>
                </a:ext>
              </a:extLst>
            </p:cNvPr>
            <p:cNvSpPr>
              <a:spLocks noChangeArrowheads="1"/>
            </p:cNvSpPr>
            <p:nvPr/>
          </p:nvSpPr>
          <p:spPr bwMode="auto">
            <a:xfrm>
              <a:off x="609638" y="2895638"/>
              <a:ext cx="263525" cy="322263"/>
            </a:xfrm>
            <a:prstGeom prst="rect">
              <a:avLst/>
            </a:prstGeom>
            <a:solidFill>
              <a:srgbClr val="376FC9"/>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261" tIns="45631" rIns="91261" bIns="4563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New Roman" charset="0"/>
                <a:ea typeface="ＭＳ Ｐゴシック" charset="0"/>
              </a:endParaRPr>
            </a:p>
          </p:txBody>
        </p:sp>
      </p:grpSp>
      <p:grpSp>
        <p:nvGrpSpPr>
          <p:cNvPr id="388099" name="Group 3"/>
          <p:cNvGrpSpPr>
            <a:grpSpLocks/>
          </p:cNvGrpSpPr>
          <p:nvPr/>
        </p:nvGrpSpPr>
        <p:grpSpPr bwMode="auto">
          <a:xfrm>
            <a:off x="5715000" y="4800561"/>
            <a:ext cx="2889250" cy="492443"/>
            <a:chOff x="5715000" y="4800600"/>
            <a:chExt cx="2889448" cy="492443"/>
          </a:xfrm>
        </p:grpSpPr>
        <p:sp>
          <p:nvSpPr>
            <p:cNvPr id="70689" name="Oval 33"/>
            <p:cNvSpPr>
              <a:spLocks noChangeArrowheads="1"/>
            </p:cNvSpPr>
            <p:nvPr/>
          </p:nvSpPr>
          <p:spPr bwMode="auto">
            <a:xfrm>
              <a:off x="5715000" y="5029200"/>
              <a:ext cx="257193" cy="263843"/>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outerShdw>
                </a:effectLst>
                <a:uLnTx/>
                <a:uFillTx/>
                <a:latin typeface="Times New Roman" charset="0"/>
                <a:ea typeface="ＭＳ Ｐゴシック" charset="0"/>
                <a:cs typeface="+mn-cs"/>
              </a:endParaRPr>
            </a:p>
          </p:txBody>
        </p:sp>
        <p:sp>
          <p:nvSpPr>
            <p:cNvPr id="149546" name="Text Box 34"/>
            <p:cNvSpPr txBox="1">
              <a:spLocks noChangeArrowheads="1"/>
            </p:cNvSpPr>
            <p:nvPr/>
          </p:nvSpPr>
          <p:spPr bwMode="auto">
            <a:xfrm>
              <a:off x="5784855" y="4800600"/>
              <a:ext cx="2819593" cy="492443"/>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sz="2600" b="1" i="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Black" charset="0"/>
                  <a:ea typeface="ＭＳ Ｐゴシック" charset="0"/>
                </a:rPr>
                <a:t>Alexandrian</a:t>
              </a:r>
            </a:p>
          </p:txBody>
        </p:sp>
      </p:grpSp>
      <p:grpSp>
        <p:nvGrpSpPr>
          <p:cNvPr id="2" name="Group 35"/>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alpha val="43137"/>
                    </a:srgbClr>
                  </a:outerShdw>
                </a:effectLst>
                <a:uLnTx/>
                <a:uFillTx/>
                <a:latin typeface="Times New Roman" pitchFamily="-108" charset="0"/>
                <a:ea typeface="ＭＳ Ｐゴシック" charset="0"/>
                <a:cs typeface="+mn-cs"/>
              </a:endParaRPr>
            </a:p>
          </p:txBody>
        </p:sp>
        <p:sp>
          <p:nvSpPr>
            <p:cNvPr id="149544" name="Text Box 37"/>
            <p:cNvSpPr txBox="1">
              <a:spLocks noChangeArrowheads="1"/>
            </p:cNvSpPr>
            <p:nvPr/>
          </p:nvSpPr>
          <p:spPr bwMode="auto">
            <a:xfrm>
              <a:off x="0" y="0"/>
              <a:ext cx="1430" cy="352"/>
            </a:xfrm>
            <a:prstGeom prst="rect">
              <a:avLst/>
            </a:prstGeom>
            <a:noFill/>
            <a:ln w="9525">
              <a:noFill/>
              <a:round/>
              <a:headEnd/>
              <a:tailEnd/>
            </a:ln>
          </p:spPr>
          <p:txBody>
            <a:bodyPr>
              <a:spAutoFit/>
            </a:bodyPr>
            <a:lstStyle/>
            <a:p>
              <a:pPr marL="0" marR="0" lvl="0" indent="0" algn="ctr" defTabSz="914400" rtl="0" eaLnBrk="1" fontAlgn="base" latinLnBrk="0" hangingPunct="1">
                <a:lnSpc>
                  <a:spcPct val="100000"/>
                </a:lnSpc>
                <a:spcBef>
                  <a:spcPts val="1627"/>
                </a:spcBef>
                <a:spcAft>
                  <a:spcPct val="0"/>
                </a:spcAft>
                <a:buClr>
                  <a:srgbClr val="76F774"/>
                </a:buClr>
                <a:buSzTx/>
                <a:buFontTx/>
                <a:buNone/>
                <a:tabLst>
                  <a:tab pos="0" algn="l"/>
                  <a:tab pos="819044" algn="l"/>
                  <a:tab pos="1638075" algn="l"/>
                  <a:tab pos="2457112" algn="l"/>
                  <a:tab pos="3276148" algn="l"/>
                  <a:tab pos="4095183" algn="l"/>
                  <a:tab pos="4914223" algn="l"/>
                  <a:tab pos="5733263" algn="l"/>
                  <a:tab pos="6552304" algn="l"/>
                  <a:tab pos="7371340" algn="l"/>
                  <a:tab pos="8190372" algn="l"/>
                  <a:tab pos="9009405" algn="l"/>
                </a:tabLst>
                <a:defRPr/>
              </a:pPr>
              <a:r>
                <a:rPr kumimoji="0" lang="en-GB" sz="2600" b="1" i="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Black" pitchFamily="-108" charset="0"/>
                  <a:ea typeface="ＭＳ Ｐゴシック" charset="0"/>
                  <a:cs typeface="+mn-cs"/>
                </a:rPr>
                <a:t>Western</a:t>
              </a:r>
            </a:p>
          </p:txBody>
        </p:sp>
      </p:grpSp>
      <p:grpSp>
        <p:nvGrpSpPr>
          <p:cNvPr id="388101" name="Group 2"/>
          <p:cNvGrpSpPr>
            <a:grpSpLocks/>
          </p:cNvGrpSpPr>
          <p:nvPr/>
        </p:nvGrpSpPr>
        <p:grpSpPr bwMode="auto">
          <a:xfrm>
            <a:off x="4800600" y="381000"/>
            <a:ext cx="2292350" cy="609600"/>
            <a:chOff x="4800600" y="381000"/>
            <a:chExt cx="2292350" cy="609600"/>
          </a:xfrm>
        </p:grpSpPr>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outerShdw>
                </a:effectLst>
                <a:uLnTx/>
                <a:uFillTx/>
                <a:latin typeface="Times New Roman" charset="0"/>
                <a:ea typeface="ＭＳ Ｐゴシック" charset="0"/>
                <a:cs typeface="+mn-cs"/>
              </a:endParaRPr>
            </a:p>
          </p:txBody>
        </p:sp>
        <p:sp>
          <p:nvSpPr>
            <p:cNvPr id="149542" name="Text Box 46"/>
            <p:cNvSpPr txBox="1">
              <a:spLocks noChangeArrowheads="1"/>
            </p:cNvSpPr>
            <p:nvPr/>
          </p:nvSpPr>
          <p:spPr bwMode="auto">
            <a:xfrm>
              <a:off x="4800600" y="381000"/>
              <a:ext cx="2292350" cy="392415"/>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7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sz="2600" b="1" i="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Black" charset="0"/>
                  <a:ea typeface="ＭＳ Ｐゴシック" charset="0"/>
                </a:rPr>
                <a:t>Byzantine</a:t>
              </a:r>
            </a:p>
          </p:txBody>
        </p:sp>
      </p:grpSp>
      <p:sp>
        <p:nvSpPr>
          <p:cNvPr id="14" name="Text Box 2"/>
          <p:cNvSpPr txBox="1">
            <a:spLocks noChangeArrowheads="1"/>
          </p:cNvSpPr>
          <p:nvPr/>
        </p:nvSpPr>
        <p:spPr bwMode="auto">
          <a:xfrm>
            <a:off x="33338" y="1066800"/>
            <a:ext cx="4322762" cy="158577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All </a:t>
            </a:r>
            <a:r>
              <a:rPr kumimoji="0" lang="en-US" altLang="zh-CN" sz="3200" b="1" i="0" u="none" strike="noStrike" kern="1200" cap="none" spc="0" normalizeH="0" baseline="0" noProof="0">
                <a:ln>
                  <a:noFill/>
                </a:ln>
                <a:solidFill>
                  <a:srgbClr val="FFFF00"/>
                </a:solidFill>
                <a:effectLst/>
                <a:uLnTx/>
                <a:uFillTx/>
                <a:latin typeface="Arial" charset="0"/>
                <a:ea typeface="ＭＳ Ｐゴシック" charset="0"/>
                <a:cs typeface="Arial" charset="0"/>
              </a:rPr>
              <a:t>Have</a:t>
            </a: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16:9-20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Many Manuscripts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But 5</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th</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-7</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th</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century</a:t>
            </a:r>
          </a:p>
        </p:txBody>
      </p:sp>
      <p:sp>
        <p:nvSpPr>
          <p:cNvPr id="15" name="Text Box 2"/>
          <p:cNvSpPr txBox="1">
            <a:spLocks noChangeArrowheads="1"/>
          </p:cNvSpPr>
          <p:nvPr/>
        </p:nvSpPr>
        <p:spPr bwMode="auto">
          <a:xfrm>
            <a:off x="4814888" y="1066800"/>
            <a:ext cx="4322762" cy="158577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All </a:t>
            </a:r>
            <a:r>
              <a:rPr kumimoji="0" lang="en-US" altLang="zh-CN" sz="3200" b="1" i="0" u="none" strike="noStrike" kern="1200" cap="none" spc="0" normalizeH="0" baseline="0" noProof="0">
                <a:ln>
                  <a:noFill/>
                </a:ln>
                <a:solidFill>
                  <a:srgbClr val="FFFF00"/>
                </a:solidFill>
                <a:effectLst/>
                <a:uLnTx/>
                <a:uFillTx/>
                <a:latin typeface="Arial" charset="0"/>
                <a:ea typeface="ＭＳ Ｐゴシック" charset="0"/>
                <a:cs typeface="Arial" charset="0"/>
              </a:rPr>
              <a:t>Have</a:t>
            </a: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16:9-20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Many Manuscripts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But 9</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th</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-15</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th</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century</a:t>
            </a:r>
          </a:p>
        </p:txBody>
      </p:sp>
      <p:sp>
        <p:nvSpPr>
          <p:cNvPr id="16" name="Text Box 2"/>
          <p:cNvSpPr txBox="1">
            <a:spLocks noChangeArrowheads="1"/>
          </p:cNvSpPr>
          <p:nvPr/>
        </p:nvSpPr>
        <p:spPr bwMode="auto">
          <a:xfrm>
            <a:off x="320675" y="4508500"/>
            <a:ext cx="5114925" cy="2083587"/>
          </a:xfrm>
          <a:prstGeom prst="rect">
            <a:avLst/>
          </a:prstGeom>
          <a:solidFill>
            <a:srgbClr val="000090"/>
          </a:solidFill>
          <a:ln w="38100">
            <a:solidFill>
              <a:srgbClr val="FFFFFF"/>
            </a:solidFill>
            <a:miter lim="800000"/>
            <a:headEnd/>
            <a:tailEnd/>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Some </a:t>
            </a:r>
            <a:r>
              <a:rPr kumimoji="0" lang="en-US" altLang="zh-CN" sz="3200" b="1" i="0" u="none" strike="noStrike" kern="1200" cap="none" spc="0" normalizeH="0" baseline="0" noProof="0">
                <a:ln>
                  <a:noFill/>
                </a:ln>
                <a:solidFill>
                  <a:srgbClr val="FFFF00"/>
                </a:solidFill>
                <a:effectLst/>
                <a:uLnTx/>
                <a:uFillTx/>
                <a:latin typeface="Arial" charset="0"/>
                <a:ea typeface="ＭＳ Ｐゴシック" charset="0"/>
                <a:cs typeface="Arial" charset="0"/>
              </a:rPr>
              <a:t>Omit</a:t>
            </a: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16:9-20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Only </a:t>
            </a:r>
            <a:r>
              <a:rPr kumimoji="0" lang="en-US" altLang="zh-CN" sz="3200" b="1" i="0" u="none" strike="noStrike" kern="1200" cap="none" spc="0" normalizeH="0" baseline="0" noProof="0">
                <a:ln>
                  <a:noFill/>
                </a:ln>
                <a:solidFill>
                  <a:srgbClr val="FFFF00"/>
                </a:solidFill>
                <a:effectLst/>
                <a:uLnTx/>
                <a:uFillTx/>
                <a:latin typeface="Arial" charset="0"/>
                <a:ea typeface="ＭＳ Ｐゴシック" charset="0"/>
                <a:cs typeface="Arial" charset="0"/>
              </a:rPr>
              <a:t>5 </a:t>
            </a: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Manuscripts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4</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th</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century include it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5</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th</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-9</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th</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century exclude it</a:t>
            </a:r>
          </a:p>
        </p:txBody>
      </p:sp>
      <p:sp>
        <p:nvSpPr>
          <p:cNvPr id="388105" name="Text Box 3"/>
          <p:cNvSpPr txBox="1">
            <a:spLocks noChangeArrowheads="1"/>
          </p:cNvSpPr>
          <p:nvPr/>
        </p:nvSpPr>
        <p:spPr bwMode="auto">
          <a:xfrm>
            <a:off x="8524875" y="25400"/>
            <a:ext cx="584200" cy="52228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EFEE8"/>
                </a:solidFill>
                <a:effectLst/>
                <a:uLnTx/>
                <a:uFillTx/>
                <a:latin typeface="Arial" charset="0"/>
                <a:ea typeface="ＭＳ Ｐゴシック" charset="0"/>
                <a:cs typeface="Arial" charset="0"/>
              </a:rPr>
              <a:t>90</a:t>
            </a:r>
            <a:endParaRPr kumimoji="0" lang="en-US" sz="2800" b="0" i="0" u="none" strike="noStrike" kern="1200" cap="none" spc="0" normalizeH="0" baseline="0" noProof="0">
              <a:ln>
                <a:noFill/>
              </a:ln>
              <a:solidFill>
                <a:srgbClr val="FEFEE8"/>
              </a:solidFill>
              <a:effectLst/>
              <a:uLnTx/>
              <a:uFillTx/>
              <a:latin typeface="Arial" charset="0"/>
              <a:ea typeface="ＭＳ Ｐゴシック" charset="0"/>
              <a:cs typeface="Arial" charset="0"/>
            </a:endParaRPr>
          </a:p>
        </p:txBody>
      </p:sp>
      <p:sp>
        <p:nvSpPr>
          <p:cNvPr id="5" name="Title 4"/>
          <p:cNvSpPr>
            <a:spLocks noGrp="1"/>
          </p:cNvSpPr>
          <p:nvPr>
            <p:ph type="title" idx="4294967295"/>
          </p:nvPr>
        </p:nvSpPr>
        <p:spPr>
          <a:xfrm>
            <a:off x="0" y="3006725"/>
            <a:ext cx="9144000" cy="1143000"/>
          </a:xfrm>
          <a:noFill/>
        </p:spPr>
        <p:txBody>
          <a:bodyPr/>
          <a:lstStyle/>
          <a:p>
            <a:pPr eaLnBrk="1" hangingPunct="1">
              <a:defRPr/>
            </a:pPr>
            <a:r>
              <a:rPr lang="en-GB" sz="4800" kern="1200" dirty="0">
                <a:solidFill>
                  <a:srgbClr val="FFFF00"/>
                </a:solidFill>
                <a:effectLst>
                  <a:outerShdw blurRad="38100" dist="38100" dir="2700000" algn="tl" rotWithShape="0">
                    <a:srgbClr val="000000"/>
                  </a:outerShdw>
                </a:effectLst>
                <a:latin typeface="Comic Sans MS"/>
                <a:ea typeface="ＭＳ Ｐゴシック"/>
                <a:cs typeface="ＭＳ Ｐゴシック"/>
              </a:rPr>
              <a:t>What about Mark 16:9-20?</a:t>
            </a:r>
            <a:endParaRPr lang="en-US" dirty="0"/>
          </a:p>
        </p:txBody>
      </p:sp>
    </p:spTree>
    <p:extLst>
      <p:ext uri="{BB962C8B-B14F-4D97-AF65-F5344CB8AC3E}">
        <p14:creationId xmlns:p14="http://schemas.microsoft.com/office/powerpoint/2010/main" val="21983567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ox(i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utoUpdateAnimBg="0"/>
      <p:bldP spid="15" grpId="0" animBg="1" autoUpdateAnimBg="0"/>
      <p:bldP spid="16" grpId="0" animBg="1" autoUpdateAnimBg="0"/>
    </p:bld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23009"/>
            <a:ext cx="9144000" cy="829727"/>
          </a:xfrm>
          <a:effectLst>
            <a:outerShdw blurRad="63500" dist="35921" dir="2700000" algn="ctr" rotWithShape="0">
              <a:schemeClr val="tx2">
                <a:alpha val="74998"/>
              </a:schemeClr>
            </a:outerShdw>
          </a:effectLst>
        </p:spPr>
        <p:txBody>
          <a:bodyPr anchor="t"/>
          <a:lstStyle/>
          <a:p>
            <a:pPr>
              <a:defRPr/>
            </a:pPr>
            <a:r>
              <a:rPr lang="en-SG" sz="3600" b="1" dirty="0">
                <a:effectLst>
                  <a:glow rad="127000">
                    <a:schemeClr val="tx1"/>
                  </a:glow>
                </a:effectLst>
                <a:latin typeface="Arial" charset="0"/>
                <a:ea typeface="ＭＳ Ｐゴシック" charset="0"/>
                <a:cs typeface="ＭＳ Ｐゴシック" charset="0"/>
              </a:rPr>
              <a:t>Live in light of your eternal future! </a:t>
            </a:r>
            <a:endParaRPr lang="en-US" sz="3600" b="1" dirty="0">
              <a:effectLst>
                <a:glow rad="127000">
                  <a:schemeClr val="tx1"/>
                </a:glow>
              </a:effectLst>
              <a:latin typeface="Arial" charset="0"/>
              <a:ea typeface="ＭＳ Ｐゴシック" charset="0"/>
              <a:cs typeface="ＭＳ Ｐゴシック" charset="0"/>
            </a:endParaRPr>
          </a:p>
        </p:txBody>
      </p:sp>
      <p:pic>
        <p:nvPicPr>
          <p:cNvPr id="302084" name="Picture 4">
            <a:extLst>
              <a:ext uri="{FF2B5EF4-FFF2-40B4-BE49-F238E27FC236}">
                <a16:creationId xmlns:a16="http://schemas.microsoft.com/office/drawing/2014/main" id="{5E56CAA2-0B92-1846-816F-3FBA7BD131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1052736"/>
            <a:ext cx="84328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351236"/>
      </p:ext>
    </p:extLst>
  </p:cSld>
  <p:clrMapOvr>
    <a:masterClrMapping/>
  </p:clrMapOvr>
  <p:transition/>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a true </a:t>
            </a:r>
            <a:r>
              <a:rPr lang="en-US" sz="4800" b="1" dirty="0">
                <a:solidFill>
                  <a:srgbClr val="FFFF00"/>
                </a:solidFill>
                <a:effectLst>
                  <a:glow rad="127000">
                    <a:schemeClr val="tx1"/>
                  </a:glow>
                </a:effectLst>
                <a:latin typeface="Arial" charset="0"/>
                <a:ea typeface="ＭＳ Ｐゴシック" charset="0"/>
                <a:cs typeface="ＭＳ Ｐゴシック" charset="0"/>
              </a:rPr>
              <a:t>disciple</a:t>
            </a:r>
            <a:r>
              <a:rPr lang="en-US" sz="4800" b="1" dirty="0">
                <a:effectLst>
                  <a:glow rad="127000">
                    <a:schemeClr val="tx1"/>
                  </a:glow>
                </a:effectLst>
                <a:latin typeface="Arial" charset="0"/>
                <a:ea typeface="ＭＳ Ｐゴシック" charset="0"/>
                <a:cs typeface="ＭＳ Ｐゴシック" charset="0"/>
              </a:rPr>
              <a:t> of Jesus in a hostile world?</a:t>
            </a:r>
          </a:p>
        </p:txBody>
      </p:sp>
    </p:spTree>
    <p:extLst>
      <p:ext uri="{BB962C8B-B14F-4D97-AF65-F5344CB8AC3E}">
        <p14:creationId xmlns:p14="http://schemas.microsoft.com/office/powerpoint/2010/main" val="1355969933"/>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a:extLst>
              <a:ext uri="{FF2B5EF4-FFF2-40B4-BE49-F238E27FC236}">
                <a16:creationId xmlns:a16="http://schemas.microsoft.com/office/drawing/2014/main" id="{CF285D49-68A5-6649-8467-D6F8888EB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19436" y="1412776"/>
            <a:ext cx="9144000" cy="17607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Serve and suffer </a:t>
            </a:r>
            <a:b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like </a:t>
            </a:r>
            <a:r>
              <a:rPr kumimoji="0" lang="en-US" sz="54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Jesus</a:t>
            </a: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B8DD7100-05F9-E741-B5E1-CC740945D1E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290257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F2C912-A902-4365-8550-A38E2A2CA5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N. Revelation of the Kingdom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Three disciples see Christ’s glory as he promised a week earlier as a foretaste of his reign at the Second Advent and to authenticate Christ as One worthy of obedience</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1" u="none" strike="noStrike" kern="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 87</a:t>
            </a: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1" u="none" strike="noStrike" kern="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Matthew 17:1-8; Mark 9:2-8; Luke 9:28-36</a:t>
            </a:r>
          </a:p>
        </p:txBody>
      </p:sp>
    </p:spTree>
    <p:extLst>
      <p:ext uri="{BB962C8B-B14F-4D97-AF65-F5344CB8AC3E}">
        <p14:creationId xmlns:p14="http://schemas.microsoft.com/office/powerpoint/2010/main" val="657027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49778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914400" y="1743075"/>
            <a:ext cx="7391400" cy="2083587"/>
          </a:xfrm>
          <a:prstGeom prst="rect">
            <a:avLst/>
          </a:prstGeom>
          <a:solidFill>
            <a:schemeClr val="accent6">
              <a:lumMod val="50000"/>
            </a:schemeClr>
          </a:solidFill>
          <a:ln w="9525">
            <a:noFill/>
            <a:miter lim="800000"/>
            <a:headEnd/>
            <a:tailEnd/>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200" b="1" u="sng" dirty="0">
                <a:solidFill>
                  <a:srgbClr val="FFFFFF"/>
                </a:solidFill>
                <a:latin typeface="Arial" charset="0"/>
                <a:cs typeface="Arial" charset="0"/>
              </a:rPr>
              <a:t>Application</a:t>
            </a:r>
            <a:endParaRPr lang="en-US" altLang="zh-CN" sz="3200" b="1" dirty="0">
              <a:solidFill>
                <a:srgbClr val="FFFFFF"/>
              </a:solidFill>
              <a:latin typeface="Arial" charset="0"/>
              <a:cs typeface="Arial" charset="0"/>
            </a:endParaRPr>
          </a:p>
          <a:p>
            <a:pPr algn="ctr" eaLnBrk="1" hangingPunct="1">
              <a:defRPr/>
            </a:pPr>
            <a:r>
              <a:rPr lang="en-US" altLang="zh-CN" sz="3200" b="1" dirty="0">
                <a:solidFill>
                  <a:srgbClr val="FFFFFF"/>
                </a:solidFill>
                <a:latin typeface="Arial" charset="0"/>
                <a:cs typeface="Arial" charset="0"/>
              </a:rPr>
              <a:t>Are you a disciple who willingly suffers after Jesus</a:t>
            </a:r>
            <a:r>
              <a:rPr lang="uk-UA" altLang="zh-CN" sz="3200" b="1" dirty="0">
                <a:solidFill>
                  <a:srgbClr val="FFFFFF"/>
                </a:solidFill>
                <a:latin typeface="Arial" charset="0"/>
                <a:cs typeface="Arial" charset="0"/>
              </a:rPr>
              <a:t>'</a:t>
            </a:r>
            <a:r>
              <a:rPr lang="en-US" altLang="zh-CN" sz="3200" b="1" dirty="0">
                <a:solidFill>
                  <a:srgbClr val="FFFFFF"/>
                </a:solidFill>
                <a:latin typeface="Arial" charset="0"/>
                <a:cs typeface="Arial" charset="0"/>
              </a:rPr>
              <a:t> example? </a:t>
            </a:r>
          </a:p>
          <a:p>
            <a:pPr algn="ctr" eaLnBrk="1" hangingPunct="1">
              <a:defRPr/>
            </a:pPr>
            <a:endParaRPr lang="en-US" sz="3200" b="1" dirty="0">
              <a:solidFill>
                <a:srgbClr val="FFFFFF"/>
              </a:solidFill>
              <a:latin typeface="Arial" charset="0"/>
              <a:cs typeface="Arial" charset="0"/>
            </a:endParaRPr>
          </a:p>
        </p:txBody>
      </p:sp>
      <p:sp>
        <p:nvSpPr>
          <p:cNvPr id="390146" name="Text Box 3"/>
          <p:cNvSpPr txBox="1">
            <a:spLocks noChangeArrowheads="1"/>
          </p:cNvSpPr>
          <p:nvPr/>
        </p:nvSpPr>
        <p:spPr bwMode="auto">
          <a:xfrm>
            <a:off x="8388350" y="381038"/>
            <a:ext cx="5842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82</a:t>
            </a:r>
            <a:endParaRPr lang="en-US" sz="2800">
              <a:latin typeface="Arial" charset="0"/>
              <a:cs typeface="Arial" charset="0"/>
            </a:endParaRPr>
          </a:p>
        </p:txBody>
      </p:sp>
      <p:sp>
        <p:nvSpPr>
          <p:cNvPr id="390147" name="Text Box 4"/>
          <p:cNvSpPr txBox="1">
            <a:spLocks noChangeArrowheads="1"/>
          </p:cNvSpPr>
          <p:nvPr/>
        </p:nvSpPr>
        <p:spPr bwMode="auto">
          <a:xfrm>
            <a:off x="3733838" y="482600"/>
            <a:ext cx="1516063" cy="59014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rgbClr val="FFFFFF"/>
                </a:solidFill>
                <a:latin typeface="Arial" charset="0"/>
                <a:cs typeface="Arial" charset="0"/>
              </a:rPr>
              <a:t>Mark</a:t>
            </a:r>
            <a:r>
              <a:rPr lang="en-US" altLang="zh-CN" sz="2800">
                <a:solidFill>
                  <a:srgbClr val="FFFFFF"/>
                </a:solidFill>
                <a:latin typeface="Arial" charset="0"/>
                <a:cs typeface="Arial" charset="0"/>
              </a:rPr>
              <a:t> </a:t>
            </a:r>
            <a:endParaRPr lang="en-US" sz="2800">
              <a:solidFill>
                <a:srgbClr val="FFFFFF"/>
              </a:solidFill>
              <a:latin typeface="Arial" charset="0"/>
              <a:cs typeface="Arial" charset="0"/>
            </a:endParaRPr>
          </a:p>
        </p:txBody>
      </p:sp>
      <p:pic>
        <p:nvPicPr>
          <p:cNvPr id="390148"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514850"/>
            <a:ext cx="5276850" cy="219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0149" name="Title 1"/>
          <p:cNvSpPr>
            <a:spLocks noGrp="1"/>
          </p:cNvSpPr>
          <p:nvPr>
            <p:ph type="title" idx="4294967295"/>
          </p:nvPr>
        </p:nvSpPr>
        <p:spPr>
          <a:xfrm>
            <a:off x="685800" y="1196975"/>
            <a:ext cx="7772400" cy="1143000"/>
          </a:xfrm>
        </p:spPr>
        <p:txBody>
          <a:bodyPr/>
          <a:lstStyle/>
          <a:p>
            <a:r>
              <a:rPr lang="en-US" sz="3600">
                <a:latin typeface="Arial" charset="0"/>
                <a:ea typeface="ＭＳ Ｐゴシック" charset="0"/>
                <a:cs typeface="ＭＳ Ｐゴシック" charset="0"/>
              </a:rPr>
              <a:t>Application</a:t>
            </a:r>
            <a:endParaRPr lang="en-US">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box(in)">
                                      <p:cBhvr>
                                        <p:cTn id="7" dur="500"/>
                                        <p:tgtEl>
                                          <p:spTgt spid="51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nimBg="1" autoUpdateAnimBg="0"/>
    </p:bld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3387" y="1454899"/>
            <a:ext cx="9144000" cy="6097905"/>
          </a:xfrm>
          <a:prstGeom prst="rect">
            <a:avLst/>
          </a:prstGeom>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How can you be a disciple who suffers after Jesus’ example?</a:t>
            </a:r>
          </a:p>
        </p:txBody>
      </p:sp>
    </p:spTree>
    <p:extLst>
      <p:ext uri="{BB962C8B-B14F-4D97-AF65-F5344CB8AC3E}">
        <p14:creationId xmlns:p14="http://schemas.microsoft.com/office/powerpoint/2010/main" val="322979523"/>
      </p:ext>
    </p:extLst>
  </p:cSld>
  <p:clrMapOvr>
    <a:masterClrMapping/>
  </p:clrMapOvr>
  <p:transition/>
</p:sld>
</file>

<file path=ppt/slides/slide3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3106" name="Picture 2">
            <a:extLst>
              <a:ext uri="{FF2B5EF4-FFF2-40B4-BE49-F238E27FC236}">
                <a16:creationId xmlns:a16="http://schemas.microsoft.com/office/drawing/2014/main" id="{56339958-91B1-634B-B4B0-826F75818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641350"/>
            <a:ext cx="89154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79511" y="4653136"/>
            <a:ext cx="8712969" cy="432048"/>
          </a:xfrm>
          <a:solidFill>
            <a:srgbClr val="E7E7E7"/>
          </a:solidFill>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Disciple making bottlenecks</a:t>
            </a:r>
          </a:p>
        </p:txBody>
      </p:sp>
    </p:spTree>
    <p:extLst>
      <p:ext uri="{BB962C8B-B14F-4D97-AF65-F5344CB8AC3E}">
        <p14:creationId xmlns:p14="http://schemas.microsoft.com/office/powerpoint/2010/main" val="967255781"/>
      </p:ext>
    </p:extLst>
  </p:cSld>
  <p:clrMapOvr>
    <a:masterClrMapping/>
  </p:clrMapOvr>
  <p:transition/>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51001"/>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Disciple in community.</a:t>
            </a:r>
          </a:p>
        </p:txBody>
      </p:sp>
      <p:pic>
        <p:nvPicPr>
          <p:cNvPr id="301058" name="Picture 2">
            <a:extLst>
              <a:ext uri="{FF2B5EF4-FFF2-40B4-BE49-F238E27FC236}">
                <a16:creationId xmlns:a16="http://schemas.microsoft.com/office/drawing/2014/main" id="{03232E30-7E02-2545-8422-22594C629D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1253231"/>
            <a:ext cx="83566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865365"/>
      </p:ext>
    </p:extLst>
  </p:cSld>
  <p:clrMapOvr>
    <a:masterClrMapping/>
  </p:clrMapOvr>
  <p:transition/>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703751921"/>
      </p:ext>
    </p:extLst>
  </p:cSld>
  <p:clrMapOvr>
    <a:masterClrMapping/>
  </p:clrMapOvr>
  <p:transition/>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40015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1"/>
          <p:cNvSpPr>
            <a:spLocks noChangeArrowheads="1"/>
          </p:cNvSpPr>
          <p:nvPr/>
        </p:nvSpPr>
        <p:spPr bwMode="auto">
          <a:xfrm>
            <a:off x="-71400" y="-71438"/>
            <a:ext cx="9251951" cy="6956426"/>
          </a:xfrm>
          <a:prstGeom prst="rect">
            <a:avLst/>
          </a:prstGeom>
          <a:solidFill>
            <a:srgbClr val="000000"/>
          </a:solidFill>
          <a:ln w="9525">
            <a:solidFill>
              <a:schemeClr val="tx1"/>
            </a:solidFill>
            <a:round/>
            <a:headEnd/>
            <a:tailEnd/>
          </a:ln>
        </p:spPr>
        <p:txBody>
          <a:bodyPr wrap="none" lIns="91261" tIns="45631" rIns="91261" bIns="4563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pic>
        <p:nvPicPr>
          <p:cNvPr id="392194" name="Picture 2" descr="servant king jesus h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43038" y="-99975"/>
            <a:ext cx="695801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2195" name="Title 1"/>
          <p:cNvSpPr txBox="1">
            <a:spLocks/>
          </p:cNvSpPr>
          <p:nvPr/>
        </p:nvSpPr>
        <p:spPr bwMode="auto">
          <a:xfrm rot="-5400000">
            <a:off x="5189537" y="2884488"/>
            <a:ext cx="6831013" cy="1008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rPr>
              <a:t>by Graham Kendrick</a:t>
            </a:r>
          </a:p>
        </p:txBody>
      </p:sp>
      <p:sp>
        <p:nvSpPr>
          <p:cNvPr id="392196" name="Title 1"/>
          <p:cNvSpPr txBox="1">
            <a:spLocks/>
          </p:cNvSpPr>
          <p:nvPr/>
        </p:nvSpPr>
        <p:spPr bwMode="auto">
          <a:xfrm rot="-5400000">
            <a:off x="-2880518" y="2871031"/>
            <a:ext cx="6831012" cy="1143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uLnTx/>
                <a:uFillTx/>
                <a:latin typeface="Arial" charset="0"/>
                <a:ea typeface="ＭＳ Ｐゴシック" charset="0"/>
              </a:rPr>
              <a:t>The Servant King</a:t>
            </a:r>
          </a:p>
        </p:txBody>
      </p:sp>
    </p:spTree>
  </p:cSld>
  <p:clrMapOvr>
    <a:masterClrMapping/>
  </p:clrMapOvr>
  <p:transition spd="med">
    <p:fade/>
  </p:transition>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16632"/>
            <a:ext cx="9144000" cy="2308324"/>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From heaven You came, helpless babe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Entered our world, Your glory veiled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Not to be served but to serve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And give Your life that we might live</a:t>
            </a:r>
          </a:p>
        </p:txBody>
      </p:sp>
    </p:spTree>
    <p:extLst>
      <p:ext uri="{BB962C8B-B14F-4D97-AF65-F5344CB8AC3E}">
        <p14:creationId xmlns:p14="http://schemas.microsoft.com/office/powerpoint/2010/main" val="2696885522"/>
      </p:ext>
    </p:extLst>
  </p:cSld>
  <p:clrMapOvr>
    <a:masterClrMapping/>
  </p:clrMapOvr>
  <p:transition/>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16632"/>
            <a:ext cx="9144000" cy="2308324"/>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This is our God,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He calls us now to follow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bring our lives as a daily offering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p:txBody>
      </p:sp>
    </p:spTree>
    <p:extLst>
      <p:ext uri="{BB962C8B-B14F-4D97-AF65-F5344CB8AC3E}">
        <p14:creationId xmlns:p14="http://schemas.microsoft.com/office/powerpoint/2010/main" val="4037628711"/>
      </p:ext>
    </p:extLst>
  </p:cSld>
  <p:clrMapOvr>
    <a:masterClrMapping/>
  </p:clrMapOvr>
  <p:transition/>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0"/>
            <a:ext cx="9144000" cy="2862322"/>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There in the garden of tears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My heavy load He chose to bear;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His heart with sorrow was torn,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Yet not my will, but Yours he said.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p>
        </p:txBody>
      </p:sp>
    </p:spTree>
    <p:extLst>
      <p:ext uri="{BB962C8B-B14F-4D97-AF65-F5344CB8AC3E}">
        <p14:creationId xmlns:p14="http://schemas.microsoft.com/office/powerpoint/2010/main" val="350100118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056873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16632"/>
            <a:ext cx="9144000" cy="2308324"/>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This is our God,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He calls us now to follow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bring our lives as a daily offering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p:txBody>
      </p:sp>
    </p:spTree>
    <p:extLst>
      <p:ext uri="{BB962C8B-B14F-4D97-AF65-F5344CB8AC3E}">
        <p14:creationId xmlns:p14="http://schemas.microsoft.com/office/powerpoint/2010/main" val="3879214047"/>
      </p:ext>
    </p:extLst>
  </p:cSld>
  <p:clrMapOvr>
    <a:masterClrMapping/>
  </p:clrMapOvr>
  <p:transition/>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688" y="27741"/>
            <a:ext cx="9144000" cy="3416320"/>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Come see His hands and his feet,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The scars that speak of sacrifice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Hands that flung stars into space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cruel nails surrendered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p>
        </p:txBody>
      </p:sp>
    </p:spTree>
    <p:extLst>
      <p:ext uri="{BB962C8B-B14F-4D97-AF65-F5344CB8AC3E}">
        <p14:creationId xmlns:p14="http://schemas.microsoft.com/office/powerpoint/2010/main" val="1152191311"/>
      </p:ext>
    </p:extLst>
  </p:cSld>
  <p:clrMapOvr>
    <a:masterClrMapping/>
  </p:clrMapOvr>
  <p:transition/>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16632"/>
            <a:ext cx="9144000" cy="2308324"/>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This is our God,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He calls us now to follow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bring our lives as a daily offering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p:txBody>
      </p:sp>
    </p:spTree>
    <p:extLst>
      <p:ext uri="{BB962C8B-B14F-4D97-AF65-F5344CB8AC3E}">
        <p14:creationId xmlns:p14="http://schemas.microsoft.com/office/powerpoint/2010/main" val="340347468"/>
      </p:ext>
    </p:extLst>
  </p:cSld>
  <p:clrMapOvr>
    <a:masterClrMapping/>
  </p:clrMapOvr>
  <p:transition/>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688" y="27741"/>
            <a:ext cx="9144000" cy="2862322"/>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So let us learn how to serve,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And in our lives enthrone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Each other</a:t>
            </a:r>
            <a:r>
              <a:rPr kumimoji="0" lang="mr-IN"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rPr>
              <a:t>'</a:t>
            </a: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s needs to prefer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For it is Christ we</a:t>
            </a:r>
            <a:r>
              <a:rPr kumimoji="0" lang="mr-IN"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rPr>
              <a:t>'</a:t>
            </a: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re serving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p>
        </p:txBody>
      </p:sp>
    </p:spTree>
    <p:extLst>
      <p:ext uri="{BB962C8B-B14F-4D97-AF65-F5344CB8AC3E}">
        <p14:creationId xmlns:p14="http://schemas.microsoft.com/office/powerpoint/2010/main" val="2846841374"/>
      </p:ext>
    </p:extLst>
  </p:cSld>
  <p:clrMapOvr>
    <a:masterClrMapping/>
  </p:clrMapOvr>
  <p:transition/>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16632"/>
            <a:ext cx="9144000" cy="3508653"/>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This is our God,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He calls us now to follow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bring our lives as a daily offering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p:txBody>
      </p:sp>
    </p:spTree>
    <p:extLst>
      <p:ext uri="{BB962C8B-B14F-4D97-AF65-F5344CB8AC3E}">
        <p14:creationId xmlns:p14="http://schemas.microsoft.com/office/powerpoint/2010/main" val="449031423"/>
      </p:ext>
    </p:extLst>
  </p:cSld>
  <p:clrMapOvr>
    <a:masterClrMapping/>
  </p:clrMapOvr>
  <p:transition/>
</p:sld>
</file>

<file path=ppt/slides/slide31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idx="4294967295"/>
          </p:nvPr>
        </p:nvSpPr>
        <p:spPr/>
        <p:txBody>
          <a:bodyPr/>
          <a:lstStyle/>
          <a:p>
            <a:pPr eaLnBrk="1" hangingPunct="1"/>
            <a:r>
              <a:rPr lang="en-US">
                <a:solidFill>
                  <a:schemeClr val="bg2"/>
                </a:solidFill>
                <a:latin typeface="Times New Roman" charset="0"/>
              </a:rPr>
              <a:t>Black</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latin typeface="Arial" charset="0"/>
                <a:ea typeface="ＭＳ Ｐゴシック" charset="0"/>
              </a:rPr>
              <a:t>NT Survey link at </a:t>
            </a:r>
            <a:r>
              <a:rPr lang="en-US" sz="3200" b="1" dirty="0" err="1">
                <a:latin typeface="Arial" charset="0"/>
                <a:ea typeface="ＭＳ Ｐゴシック" charset="0"/>
              </a:rPr>
              <a:t>biblestudydownloads.org</a:t>
            </a:r>
            <a:endParaRPr lang="en-US" sz="1100" b="1" dirty="0">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2690"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grpSp>
        <p:nvGrpSpPr>
          <p:cNvPr id="5" name="Group 4"/>
          <p:cNvGrpSpPr/>
          <p:nvPr/>
        </p:nvGrpSpPr>
        <p:grpSpPr>
          <a:xfrm>
            <a:off x="-19570" y="692696"/>
            <a:ext cx="9146817" cy="5530880"/>
            <a:chOff x="-19608" y="692696"/>
            <a:chExt cx="9146817" cy="5530880"/>
          </a:xfrm>
        </p:grpSpPr>
        <p:pic>
          <p:nvPicPr>
            <p:cNvPr id="6" name="Picture 5"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7" name="Picture 6"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Tree>
    <p:extLst>
      <p:ext uri="{BB962C8B-B14F-4D97-AF65-F5344CB8AC3E}">
        <p14:creationId xmlns:p14="http://schemas.microsoft.com/office/powerpoint/2010/main" val="42434058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42255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247909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80946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169269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7EE868-DA5C-A7BA-39B3-B9B90F494D3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B1DC73D-1E56-0EF8-B459-858D2BEBA3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20" y="446049"/>
            <a:ext cx="9167872" cy="5954751"/>
          </a:xfrm>
          <a:prstGeom prst="rect">
            <a:avLst/>
          </a:prstGeom>
        </p:spPr>
      </p:pic>
      <p:sp>
        <p:nvSpPr>
          <p:cNvPr id="2" name="TextBox 1">
            <a:extLst>
              <a:ext uri="{FF2B5EF4-FFF2-40B4-BE49-F238E27FC236}">
                <a16:creationId xmlns:a16="http://schemas.microsoft.com/office/drawing/2014/main" id="{0C3D608A-5105-025E-46DD-EE98878A3ACE}"/>
              </a:ext>
            </a:extLst>
          </p:cNvPr>
          <p:cNvSpPr txBox="1"/>
          <p:nvPr/>
        </p:nvSpPr>
        <p:spPr>
          <a:xfrm>
            <a:off x="3833091" y="341746"/>
            <a:ext cx="1690255" cy="46166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Osaka"/>
              </a:rPr>
              <a:t>A camel</a:t>
            </a:r>
          </a:p>
        </p:txBody>
      </p:sp>
      <p:sp>
        <p:nvSpPr>
          <p:cNvPr id="3" name="TextBox 2">
            <a:extLst>
              <a:ext uri="{FF2B5EF4-FFF2-40B4-BE49-F238E27FC236}">
                <a16:creationId xmlns:a16="http://schemas.microsoft.com/office/drawing/2014/main" id="{EC4CF8AF-3412-981D-F63C-1ED8F743BA1F}"/>
              </a:ext>
            </a:extLst>
          </p:cNvPr>
          <p:cNvSpPr txBox="1"/>
          <p:nvPr/>
        </p:nvSpPr>
        <p:spPr>
          <a:xfrm>
            <a:off x="5527289" y="1227514"/>
            <a:ext cx="1690255" cy="83099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Osaka"/>
              </a:rPr>
              <a:t>The eye of a needle</a:t>
            </a:r>
          </a:p>
        </p:txBody>
      </p:sp>
    </p:spTree>
    <p:extLst>
      <p:ext uri="{BB962C8B-B14F-4D97-AF65-F5344CB8AC3E}">
        <p14:creationId xmlns:p14="http://schemas.microsoft.com/office/powerpoint/2010/main" val="40232508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7EE868-DA5C-A7BA-39B3-B9B90F494D3C}"/>
            </a:ext>
          </a:extLst>
        </p:cNvPr>
        <p:cNvGrpSpPr/>
        <p:nvPr/>
      </p:nvGrpSpPr>
      <p:grpSpPr>
        <a:xfrm>
          <a:off x="0" y="0"/>
          <a:ext cx="0" cy="0"/>
          <a:chOff x="0" y="0"/>
          <a:chExt cx="0" cy="0"/>
        </a:xfrm>
      </p:grpSpPr>
      <p:pic>
        <p:nvPicPr>
          <p:cNvPr id="1026" name="Picture 2" descr="Camel through the Eye of a Needle">
            <a:extLst>
              <a:ext uri="{FF2B5EF4-FFF2-40B4-BE49-F238E27FC236}">
                <a16:creationId xmlns:a16="http://schemas.microsoft.com/office/drawing/2014/main" id="{56B19C70-82BE-F023-CE28-E684FF287F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0122"/>
            <a:ext cx="9212384" cy="6198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9980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83218-5503-5096-DEA4-E722F88A011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9230A04-EE94-2111-A91A-05C1F340DBAF}"/>
              </a:ext>
            </a:extLst>
          </p:cNvPr>
          <p:cNvPicPr>
            <a:picLocks noChangeAspect="1"/>
          </p:cNvPicPr>
          <p:nvPr/>
        </p:nvPicPr>
        <p:blipFill>
          <a:blip r:embed="rId3"/>
          <a:stretch>
            <a:fillRect/>
          </a:stretch>
        </p:blipFill>
        <p:spPr>
          <a:xfrm>
            <a:off x="208359" y="0"/>
            <a:ext cx="8727281" cy="6858000"/>
          </a:xfrm>
          <a:prstGeom prst="rect">
            <a:avLst/>
          </a:prstGeom>
        </p:spPr>
      </p:pic>
    </p:spTree>
    <p:extLst>
      <p:ext uri="{BB962C8B-B14F-4D97-AF65-F5344CB8AC3E}">
        <p14:creationId xmlns:p14="http://schemas.microsoft.com/office/powerpoint/2010/main" val="11866866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624397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EBFDB7D-DD97-44CE-AFFB-458781A3D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a:extLst>
              <a:ext uri="{FF2B5EF4-FFF2-40B4-BE49-F238E27FC236}">
                <a16:creationId xmlns:a16="http://schemas.microsoft.com/office/drawing/2014/main" id="{09028BB3-CE4C-482C-B7FC-AA0A231DFC2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9866" r="-2" b="-2"/>
          <a:stretch/>
        </p:blipFill>
        <p:spPr bwMode="auto">
          <a:xfrm>
            <a:off x="20" y="0"/>
            <a:ext cx="6125037" cy="685800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70420" y="1348782"/>
            <a:ext cx="701278"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470495" y="1000124"/>
            <a:ext cx="571626"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6E33828-17BF-4948-8759-736537141143}"/>
              </a:ext>
            </a:extLst>
          </p:cNvPr>
          <p:cNvSpPr txBox="1"/>
          <p:nvPr/>
        </p:nvSpPr>
        <p:spPr>
          <a:xfrm>
            <a:off x="256377" y="5734972"/>
            <a:ext cx="4160908"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glow rad="127000">
                    <a:prstClr val="black"/>
                  </a:glow>
                </a:effectLst>
                <a:uLnTx/>
                <a:uFillTx/>
                <a:latin typeface="Calibri" panose="020F0502020204030204"/>
                <a:ea typeface="+mn-ea"/>
                <a:cs typeface="+mn-cs"/>
              </a:rPr>
              <a:t>Carl Bloch, c. 1865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glow rad="127000">
                    <a:prstClr val="black"/>
                  </a:glow>
                </a:effectLst>
                <a:uLnTx/>
                <a:uFillTx/>
                <a:latin typeface="Calibri" panose="020F0502020204030204"/>
                <a:ea typeface="+mn-ea"/>
                <a:cs typeface="+mn-cs"/>
              </a:rPr>
              <a:t>Transfiguration of Jesus</a:t>
            </a:r>
          </a:p>
        </p:txBody>
      </p:sp>
      <p:sp>
        <p:nvSpPr>
          <p:cNvPr id="10" name="TextBox 9">
            <a:extLst>
              <a:ext uri="{FF2B5EF4-FFF2-40B4-BE49-F238E27FC236}">
                <a16:creationId xmlns:a16="http://schemas.microsoft.com/office/drawing/2014/main" id="{3F4E5FFD-84E4-40A7-9F6F-D782AB57058E}"/>
              </a:ext>
            </a:extLst>
          </p:cNvPr>
          <p:cNvSpPr txBox="1"/>
          <p:nvPr/>
        </p:nvSpPr>
        <p:spPr>
          <a:xfrm>
            <a:off x="5843691" y="6058754"/>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66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 </a:t>
            </a:r>
            <a:r>
              <a:rPr kumimoji="0" lang="en-US"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659065"/>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40"/>
            <a:ext cx="4940737" cy="129265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lang="en-US"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34909764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BF52B42C-1A5B-9249-93BD-49F97C2FDF8C}"/>
              </a:ext>
            </a:extLst>
          </p:cNvPr>
          <p:cNvSpPr txBox="1">
            <a:spLocks noChangeArrowheads="1"/>
          </p:cNvSpPr>
          <p:nvPr/>
        </p:nvSpPr>
        <p:spPr bwMode="auto">
          <a:xfrm>
            <a:off x="5425440" y="188640"/>
            <a:ext cx="3707904" cy="60638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taught en route to Jerusalem that his disciples will be resisted (8:27–10:52).</a:t>
            </a:r>
          </a:p>
        </p:txBody>
      </p:sp>
    </p:spTree>
    <p:extLst>
      <p:ext uri="{BB962C8B-B14F-4D97-AF65-F5344CB8AC3E}">
        <p14:creationId xmlns:p14="http://schemas.microsoft.com/office/powerpoint/2010/main" val="41214172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Sanctity of Life Week Wood Panel Worship Background.jpg">
            <a:extLst>
              <a:ext uri="{FF2B5EF4-FFF2-40B4-BE49-F238E27FC236}">
                <a16:creationId xmlns:a16="http://schemas.microsoft.com/office/drawing/2014/main" id="{E4F43F42-B0BA-104B-86B1-4EBFB34EB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369658" y="1758189"/>
            <a:ext cx="8188460" cy="3511026"/>
          </a:xfrm>
          <a:prstGeom prst="rect">
            <a:avLst/>
          </a:prstGeom>
          <a:noFill/>
        </p:spPr>
        <p:txBody>
          <a:bodyPr wrap="none">
            <a:spAutoFit/>
          </a:bodyPr>
          <a:lstStyle/>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35 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Then James and John, the sons of Zebedee,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came to him.  “Teacher,” they said,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“We want you to do for us whatever we ask.”</a:t>
            </a:r>
          </a:p>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36 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“What do you want me to do for you?”</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he asked. </a:t>
            </a: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37 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They replied,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“Let one of us sit at your right and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the other at your left in your glory.”</a:t>
            </a:r>
          </a:p>
          <a:p>
            <a:pPr defTabSz="642915">
              <a:defRPr/>
            </a:pPr>
            <a:endParaRPr lang="en-US" sz="2531" dirty="0">
              <a:solidFill>
                <a:srgbClr val="000000"/>
              </a:solidFill>
              <a:latin typeface="Gill Sans" panose="020B0502020104020203" pitchFamily="34" charset="-79"/>
              <a:ea typeface="ヒラギノ角ゴ ProN W3" panose="020B0300000000000000" pitchFamily="34" charset="-128"/>
              <a:cs typeface="+mn-cs"/>
              <a:sym typeface="Gill Sans" panose="020B0502020104020203" pitchFamily="34" charset="-79"/>
            </a:endParaRPr>
          </a:p>
        </p:txBody>
      </p:sp>
      <p:sp>
        <p:nvSpPr>
          <p:cNvPr id="3" name="TextBox 2">
            <a:extLst>
              <a:ext uri="{FF2B5EF4-FFF2-40B4-BE49-F238E27FC236}">
                <a16:creationId xmlns:a16="http://schemas.microsoft.com/office/drawing/2014/main" id="{FD3E1196-F517-5C43-92DA-78E611116AEB}"/>
              </a:ext>
            </a:extLst>
          </p:cNvPr>
          <p:cNvSpPr txBox="1"/>
          <p:nvPr/>
        </p:nvSpPr>
        <p:spPr>
          <a:xfrm>
            <a:off x="0" y="796208"/>
            <a:ext cx="9141146" cy="568489"/>
          </a:xfrm>
          <a:prstGeom prst="rect">
            <a:avLst/>
          </a:prstGeom>
          <a:noFill/>
        </p:spPr>
        <p:txBody>
          <a:bodyPr wrap="square">
            <a:spAutoFit/>
          </a:bodyPr>
          <a:lstStyle/>
          <a:p>
            <a:pPr algn="ctr" defTabSz="642915">
              <a:defRPr/>
            </a:pPr>
            <a:r>
              <a:rPr lang="en-US" sz="3094"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Mark 10:35-37</a:t>
            </a:r>
          </a:p>
        </p:txBody>
      </p:sp>
    </p:spTree>
    <p:extLst>
      <p:ext uri="{BB962C8B-B14F-4D97-AF65-F5344CB8AC3E}">
        <p14:creationId xmlns:p14="http://schemas.microsoft.com/office/powerpoint/2010/main" val="74212648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Sanctity of Life Week Wood Panel Worship Background.jpg">
            <a:extLst>
              <a:ext uri="{FF2B5EF4-FFF2-40B4-BE49-F238E27FC236}">
                <a16:creationId xmlns:a16="http://schemas.microsoft.com/office/drawing/2014/main" id="{A4767E29-566B-EB40-8B9A-8AD087A60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369658" y="1758190"/>
            <a:ext cx="8719054" cy="4376519"/>
          </a:xfrm>
          <a:prstGeom prst="rect">
            <a:avLst/>
          </a:prstGeom>
          <a:noFill/>
        </p:spPr>
        <p:txBody>
          <a:bodyPr wrap="none">
            <a:spAutoFit/>
          </a:bodyPr>
          <a:lstStyle/>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38 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“You don’t know what you are asking,”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Jesus said. “Can you drink the cup I drink or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be baptized with the baptism I am baptized with?”</a:t>
            </a:r>
          </a:p>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39 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“We can,” they answered.</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Jesus said to them, “You will drink the cup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I drink and be baptized with the baptism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I am baptized with, </a:t>
            </a: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40 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but to sit at my right or left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is not for me to grant. These places belong to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those for whom they have been prepared.”</a:t>
            </a:r>
          </a:p>
          <a:p>
            <a:pPr defTabSz="642915">
              <a:defRPr/>
            </a:pPr>
            <a:endParaRPr lang="en-US" sz="2531" dirty="0">
              <a:solidFill>
                <a:srgbClr val="000000"/>
              </a:solidFill>
              <a:latin typeface="Gill Sans" panose="020B0502020104020203" pitchFamily="34" charset="-79"/>
              <a:ea typeface="ヒラギノ角ゴ ProN W3" panose="020B0300000000000000" pitchFamily="34" charset="-128"/>
              <a:cs typeface="+mn-cs"/>
              <a:sym typeface="Gill Sans" panose="020B0502020104020203" pitchFamily="34" charset="-79"/>
            </a:endParaRPr>
          </a:p>
        </p:txBody>
      </p:sp>
      <p:sp>
        <p:nvSpPr>
          <p:cNvPr id="5" name="TextBox 4">
            <a:extLst>
              <a:ext uri="{FF2B5EF4-FFF2-40B4-BE49-F238E27FC236}">
                <a16:creationId xmlns:a16="http://schemas.microsoft.com/office/drawing/2014/main" id="{9B8C7AC4-407D-183B-C9C1-5C8E0E8BC571}"/>
              </a:ext>
            </a:extLst>
          </p:cNvPr>
          <p:cNvSpPr txBox="1"/>
          <p:nvPr/>
        </p:nvSpPr>
        <p:spPr>
          <a:xfrm>
            <a:off x="0" y="796208"/>
            <a:ext cx="9141146" cy="568489"/>
          </a:xfrm>
          <a:prstGeom prst="rect">
            <a:avLst/>
          </a:prstGeom>
          <a:noFill/>
        </p:spPr>
        <p:txBody>
          <a:bodyPr wrap="square">
            <a:spAutoFit/>
          </a:bodyPr>
          <a:lstStyle/>
          <a:p>
            <a:pPr algn="ctr" defTabSz="642915">
              <a:defRPr/>
            </a:pPr>
            <a:r>
              <a:rPr lang="en-US" sz="3094"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Mark 10:38-40</a:t>
            </a:r>
          </a:p>
        </p:txBody>
      </p:sp>
    </p:spTree>
    <p:extLst>
      <p:ext uri="{BB962C8B-B14F-4D97-AF65-F5344CB8AC3E}">
        <p14:creationId xmlns:p14="http://schemas.microsoft.com/office/powerpoint/2010/main" val="364832145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4" descr="Sanctity of Life Week Wood Panel Worship Background.jpg">
            <a:extLst>
              <a:ext uri="{FF2B5EF4-FFF2-40B4-BE49-F238E27FC236}">
                <a16:creationId xmlns:a16="http://schemas.microsoft.com/office/drawing/2014/main" id="{FC7B2637-4014-0645-89B8-FC8908C4D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369658" y="1758189"/>
            <a:ext cx="8037778" cy="3121560"/>
          </a:xfrm>
          <a:prstGeom prst="rect">
            <a:avLst/>
          </a:prstGeom>
          <a:noFill/>
        </p:spPr>
        <p:txBody>
          <a:bodyPr wrap="none">
            <a:spAutoFit/>
          </a:bodyPr>
          <a:lstStyle/>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41 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When the ten heard about this,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they became indignant with James and John. </a:t>
            </a:r>
          </a:p>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42 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Jesus called them together and said,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“You know that those who are regarded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as rulers of the Gentiles lord it over them,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and their high officials exercise authority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over them. </a:t>
            </a:r>
          </a:p>
        </p:txBody>
      </p:sp>
      <p:sp>
        <p:nvSpPr>
          <p:cNvPr id="3" name="TextBox 2">
            <a:extLst>
              <a:ext uri="{FF2B5EF4-FFF2-40B4-BE49-F238E27FC236}">
                <a16:creationId xmlns:a16="http://schemas.microsoft.com/office/drawing/2014/main" id="{64CFDE84-1A36-D29C-629E-85DBD5FB3648}"/>
              </a:ext>
            </a:extLst>
          </p:cNvPr>
          <p:cNvSpPr txBox="1"/>
          <p:nvPr/>
        </p:nvSpPr>
        <p:spPr>
          <a:xfrm>
            <a:off x="0" y="796208"/>
            <a:ext cx="9141146" cy="568489"/>
          </a:xfrm>
          <a:prstGeom prst="rect">
            <a:avLst/>
          </a:prstGeom>
          <a:noFill/>
        </p:spPr>
        <p:txBody>
          <a:bodyPr wrap="square">
            <a:spAutoFit/>
          </a:bodyPr>
          <a:lstStyle/>
          <a:p>
            <a:pPr algn="ctr" defTabSz="642915">
              <a:defRPr/>
            </a:pPr>
            <a:r>
              <a:rPr lang="en-US" sz="3094"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Mark 10:41-42</a:t>
            </a:r>
          </a:p>
        </p:txBody>
      </p:sp>
    </p:spTree>
    <p:extLst>
      <p:ext uri="{BB962C8B-B14F-4D97-AF65-F5344CB8AC3E}">
        <p14:creationId xmlns:p14="http://schemas.microsoft.com/office/powerpoint/2010/main" val="57546136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Sanctity of Life Week Wood Panel Worship Background.jpg">
            <a:extLst>
              <a:ext uri="{FF2B5EF4-FFF2-40B4-BE49-F238E27FC236}">
                <a16:creationId xmlns:a16="http://schemas.microsoft.com/office/drawing/2014/main" id="{B0B3E66F-78DE-904E-8302-7E6CDA688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369658" y="1758190"/>
            <a:ext cx="7776488" cy="3554306"/>
          </a:xfrm>
          <a:prstGeom prst="rect">
            <a:avLst/>
          </a:prstGeom>
          <a:noFill/>
        </p:spPr>
        <p:txBody>
          <a:bodyPr wrap="none">
            <a:spAutoFit/>
          </a:bodyPr>
          <a:lstStyle/>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43 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Not so with you. Instead,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whoever wants to become great among you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must be your servant, </a:t>
            </a:r>
          </a:p>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44 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and whoever wants to be first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must be slave of all. </a:t>
            </a:r>
          </a:p>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45 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For even the Son of Man did not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come to be served, but to serve,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and to give his life as a ransom for many.”</a:t>
            </a:r>
            <a:endParaRPr lang="en-US"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endParaRPr>
          </a:p>
        </p:txBody>
      </p:sp>
      <p:sp>
        <p:nvSpPr>
          <p:cNvPr id="5" name="TextBox 4">
            <a:extLst>
              <a:ext uri="{FF2B5EF4-FFF2-40B4-BE49-F238E27FC236}">
                <a16:creationId xmlns:a16="http://schemas.microsoft.com/office/drawing/2014/main" id="{48958787-FAD9-7A3A-025B-22AAB5F44E42}"/>
              </a:ext>
            </a:extLst>
          </p:cNvPr>
          <p:cNvSpPr txBox="1"/>
          <p:nvPr/>
        </p:nvSpPr>
        <p:spPr>
          <a:xfrm>
            <a:off x="0" y="796208"/>
            <a:ext cx="9141146" cy="568489"/>
          </a:xfrm>
          <a:prstGeom prst="rect">
            <a:avLst/>
          </a:prstGeom>
          <a:noFill/>
        </p:spPr>
        <p:txBody>
          <a:bodyPr wrap="square">
            <a:spAutoFit/>
          </a:bodyPr>
          <a:lstStyle/>
          <a:p>
            <a:pPr algn="ctr" defTabSz="642915">
              <a:defRPr/>
            </a:pPr>
            <a:r>
              <a:rPr lang="en-US" sz="3094"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Mark 10:43-45</a:t>
            </a:r>
          </a:p>
        </p:txBody>
      </p:sp>
    </p:spTree>
    <p:extLst>
      <p:ext uri="{BB962C8B-B14F-4D97-AF65-F5344CB8AC3E}">
        <p14:creationId xmlns:p14="http://schemas.microsoft.com/office/powerpoint/2010/main" val="287057212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DC8CBC-2B14-6E48-81E0-A402B45FC2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47764"/>
            <a:ext cx="70104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Do you resist the flow to serve Jesus more than anyone?</a:t>
            </a:r>
          </a:p>
        </p:txBody>
      </p:sp>
    </p:spTree>
    <p:extLst>
      <p:ext uri="{BB962C8B-B14F-4D97-AF65-F5344CB8AC3E}">
        <p14:creationId xmlns:p14="http://schemas.microsoft.com/office/powerpoint/2010/main" val="298549444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a true </a:t>
            </a:r>
            <a:r>
              <a:rPr lang="en-US" sz="4800" b="1" dirty="0">
                <a:solidFill>
                  <a:srgbClr val="FFFF00"/>
                </a:solidFill>
                <a:effectLst>
                  <a:glow rad="127000">
                    <a:schemeClr val="tx1"/>
                  </a:glow>
                </a:effectLst>
                <a:latin typeface="Arial" charset="0"/>
                <a:ea typeface="ＭＳ Ｐゴシック" charset="0"/>
                <a:cs typeface="ＭＳ Ｐゴシック" charset="0"/>
              </a:rPr>
              <a:t>disciple</a:t>
            </a:r>
            <a:r>
              <a:rPr lang="en-US" sz="4800" b="1" dirty="0">
                <a:effectLst>
                  <a:glow rad="127000">
                    <a:schemeClr val="tx1"/>
                  </a:glow>
                </a:effectLst>
                <a:latin typeface="Arial" charset="0"/>
                <a:ea typeface="ＭＳ Ｐゴシック" charset="0"/>
                <a:cs typeface="ＭＳ Ｐゴシック" charset="0"/>
              </a:rPr>
              <a:t> of Jesus in a hostile world?</a:t>
            </a:r>
          </a:p>
        </p:txBody>
      </p:sp>
    </p:spTree>
    <p:extLst>
      <p:ext uri="{BB962C8B-B14F-4D97-AF65-F5344CB8AC3E}">
        <p14:creationId xmlns:p14="http://schemas.microsoft.com/office/powerpoint/2010/main" val="30239345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en-US" sz="3600" b="1" i="1" dirty="0">
                <a:solidFill>
                  <a:srgbClr val="FFFFFF"/>
                </a:solidFill>
                <a:effectLst>
                  <a:glow rad="101600">
                    <a:srgbClr val="000000">
                      <a:satMod val="175000"/>
                      <a:alpha val="40000"/>
                    </a:srgbClr>
                  </a:glow>
                </a:effectLst>
                <a:latin typeface="Arial" charset="0"/>
                <a:ea typeface="ＭＳ Ｐゴシック" charset="0"/>
                <a:cs typeface="ＭＳ Ｐゴシック" charset="0"/>
              </a:rPr>
              <a:t>How to Be a Disciple in a Hostile World </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10287"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Don’t cling to your </a:t>
            </a: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Authority</a:t>
            </a:r>
          </a:p>
        </p:txBody>
      </p:sp>
      <p:sp>
        <p:nvSpPr>
          <p:cNvPr id="5" name="Rectangle 2"/>
          <p:cNvSpPr txBox="1">
            <a:spLocks noChangeArrowheads="1"/>
          </p:cNvSpPr>
          <p:nvPr/>
        </p:nvSpPr>
        <p:spPr bwMode="auto">
          <a:xfrm>
            <a:off x="2390443"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Serve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like Jesus</a:t>
            </a:r>
          </a:p>
        </p:txBody>
      </p:sp>
      <p:sp>
        <p:nvSpPr>
          <p:cNvPr id="6" name="Rectangle 2"/>
          <p:cNvSpPr txBox="1">
            <a:spLocks noChangeArrowheads="1"/>
          </p:cNvSpPr>
          <p:nvPr/>
        </p:nvSpPr>
        <p:spPr bwMode="auto">
          <a:xfrm>
            <a:off x="4670599"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Suffer</a:t>
            </a: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like Jesus</a:t>
            </a:r>
          </a:p>
        </p:txBody>
      </p:sp>
      <p:sp>
        <p:nvSpPr>
          <p:cNvPr id="2" name="Notched Right Arrow 1"/>
          <p:cNvSpPr/>
          <p:nvPr/>
        </p:nvSpPr>
        <p:spPr bwMode="auto">
          <a:xfrm>
            <a:off x="1979712"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7" name="Notched Right Arrow 6"/>
          <p:cNvSpPr/>
          <p:nvPr/>
        </p:nvSpPr>
        <p:spPr bwMode="auto">
          <a:xfrm>
            <a:off x="4211960"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31068822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11</a:t>
            </a:r>
          </a:p>
        </p:txBody>
      </p:sp>
    </p:spTree>
    <p:extLst>
      <p:ext uri="{BB962C8B-B14F-4D97-AF65-F5344CB8AC3E}">
        <p14:creationId xmlns:p14="http://schemas.microsoft.com/office/powerpoint/2010/main" val="3149416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3DCF03-4BB5-47E6-9920-C40D725FEF72}"/>
              </a:ext>
            </a:extLst>
          </p:cNvPr>
          <p:cNvSpPr txBox="1"/>
          <p:nvPr/>
        </p:nvSpPr>
        <p:spPr>
          <a:xfrm>
            <a:off x="597899" y="204181"/>
            <a:ext cx="6887782" cy="2169890"/>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rgbClr val="FFFF99"/>
                </a:solidFill>
                <a:effectLst/>
                <a:uLnTx/>
                <a:uFillTx/>
                <a:latin typeface="Calibri Light" panose="020F0302020204030204"/>
                <a:ea typeface="+mn-ea"/>
                <a:cs typeface="+mn-cs"/>
              </a:rPr>
              <a:t>Why only Peter, James, and John?</a:t>
            </a:r>
          </a:p>
        </p:txBody>
      </p:sp>
      <p:sp>
        <p:nvSpPr>
          <p:cNvPr id="5" name="TextBox 4">
            <a:extLst>
              <a:ext uri="{FF2B5EF4-FFF2-40B4-BE49-F238E27FC236}">
                <a16:creationId xmlns:a16="http://schemas.microsoft.com/office/drawing/2014/main" id="{2AD4E8D0-A8AE-403D-A9D6-DF8E1E3B1E45}"/>
              </a:ext>
            </a:extLst>
          </p:cNvPr>
          <p:cNvSpPr txBox="1"/>
          <p:nvPr/>
        </p:nvSpPr>
        <p:spPr>
          <a:xfrm>
            <a:off x="216131" y="4725849"/>
            <a:ext cx="7398327" cy="1116282"/>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Calibri" panose="020F0502020204030204"/>
                <a:ea typeface="+mn-ea"/>
                <a:cs typeface="+mn-cs"/>
              </a:rPr>
              <a:t>Mk 1:29-30   Peter’s Mother-in Law</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Calibri" panose="020F0502020204030204"/>
                <a:ea typeface="+mn-ea"/>
                <a:cs typeface="+mn-cs"/>
              </a:rPr>
              <a:t>Mk 13:3	    Olivet Discourse</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srgbClr val="FFFF9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2B32CF9-EC80-441B-87C6-2622E8BC2507}"/>
              </a:ext>
            </a:extLst>
          </p:cNvPr>
          <p:cNvSpPr txBox="1"/>
          <p:nvPr/>
        </p:nvSpPr>
        <p:spPr>
          <a:xfrm>
            <a:off x="597897" y="4148838"/>
            <a:ext cx="2605272" cy="577011"/>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sng" strike="noStrike" kern="1200" cap="none" spc="0" normalizeH="0" baseline="0" noProof="0" dirty="0">
                <a:ln>
                  <a:noFill/>
                </a:ln>
                <a:solidFill>
                  <a:srgbClr val="FFFF99"/>
                </a:solidFill>
                <a:effectLst/>
                <a:uLnTx/>
                <a:uFillTx/>
                <a:latin typeface="Calibri" panose="020F0502020204030204"/>
                <a:ea typeface="+mn-ea"/>
                <a:cs typeface="+mn-cs"/>
              </a:rPr>
              <a:t>With Andrew</a:t>
            </a:r>
          </a:p>
        </p:txBody>
      </p:sp>
      <p:sp>
        <p:nvSpPr>
          <p:cNvPr id="7" name="TextBox 6">
            <a:extLst>
              <a:ext uri="{FF2B5EF4-FFF2-40B4-BE49-F238E27FC236}">
                <a16:creationId xmlns:a16="http://schemas.microsoft.com/office/drawing/2014/main" id="{234B9914-38C0-4651-B47A-2A9B75EE5D86}"/>
              </a:ext>
            </a:extLst>
          </p:cNvPr>
          <p:cNvSpPr txBox="1"/>
          <p:nvPr/>
        </p:nvSpPr>
        <p:spPr>
          <a:xfrm>
            <a:off x="216131" y="2008501"/>
            <a:ext cx="5717135" cy="1116282"/>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Calibri" panose="020F0502020204030204"/>
                <a:ea typeface="+mn-ea"/>
                <a:cs typeface="+mn-cs"/>
              </a:rPr>
              <a:t>Mk 9:2-13	    Transfiguration</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Calibri" panose="020F0502020204030204"/>
                <a:ea typeface="+mn-ea"/>
                <a:cs typeface="+mn-cs"/>
              </a:rPr>
              <a:t>Mk 14:33	    Gethsemane</a:t>
            </a:r>
          </a:p>
        </p:txBody>
      </p:sp>
    </p:spTree>
    <p:extLst>
      <p:ext uri="{BB962C8B-B14F-4D97-AF65-F5344CB8AC3E}">
        <p14:creationId xmlns:p14="http://schemas.microsoft.com/office/powerpoint/2010/main" val="41664981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Text Box 2"/>
          <p:cNvSpPr txBox="1">
            <a:spLocks noChangeArrowheads="1"/>
          </p:cNvSpPr>
          <p:nvPr/>
        </p:nvSpPr>
        <p:spPr bwMode="auto">
          <a:xfrm>
            <a:off x="8532814" y="381016"/>
            <a:ext cx="579437"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85</a:t>
            </a:r>
            <a:endParaRPr lang="en-US">
              <a:latin typeface="Arial" charset="0"/>
              <a:cs typeface="Arial" charset="0"/>
            </a:endParaRPr>
          </a:p>
        </p:txBody>
      </p:sp>
      <p:pic>
        <p:nvPicPr>
          <p:cNvPr id="329730" name="Picture 7" descr="modelofherods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50" y="1371600"/>
            <a:ext cx="5492750" cy="4224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16" name="Text Box 4"/>
          <p:cNvSpPr txBox="1">
            <a:spLocks noChangeArrowheads="1"/>
          </p:cNvSpPr>
          <p:nvPr/>
        </p:nvSpPr>
        <p:spPr bwMode="auto">
          <a:xfrm>
            <a:off x="-7900" y="2492388"/>
            <a:ext cx="4075113" cy="3046808"/>
          </a:xfrm>
          <a:prstGeom prst="rect">
            <a:avLst/>
          </a:prstGeom>
          <a:solidFill>
            <a:schemeClr val="accent1">
              <a:lumMod val="20000"/>
              <a:lumOff val="80000"/>
            </a:schemeClr>
          </a:solidFill>
          <a:ln>
            <a:noFill/>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b="1" dirty="0">
                <a:solidFill>
                  <a:srgbClr val="000000"/>
                </a:solidFill>
                <a:latin typeface="Arial" charset="0"/>
                <a:cs typeface="Arial" charset="0"/>
              </a:rPr>
              <a:t>(Chs. 11–15) Christ</a:t>
            </a:r>
            <a:r>
              <a:rPr lang="uk-UA" altLang="zh-CN" b="1" dirty="0">
                <a:solidFill>
                  <a:srgbClr val="000000"/>
                </a:solidFill>
                <a:latin typeface="Arial" charset="0"/>
                <a:cs typeface="Arial" charset="0"/>
              </a:rPr>
              <a:t>'</a:t>
            </a:r>
            <a:r>
              <a:rPr lang="en-US" altLang="zh-CN" b="1" dirty="0">
                <a:solidFill>
                  <a:srgbClr val="000000"/>
                </a:solidFill>
                <a:latin typeface="Arial" charset="0"/>
                <a:cs typeface="Arial" charset="0"/>
              </a:rPr>
              <a:t>s self-sacrifice as Servant demonstrated in His rejection and death is recorded as the ultimate example of service to others despite persecution.</a:t>
            </a:r>
            <a:r>
              <a:rPr lang="en-US" altLang="zh-CN" b="1" dirty="0">
                <a:solidFill>
                  <a:srgbClr val="FFFFFF"/>
                </a:solidFill>
                <a:latin typeface="Arial" charset="0"/>
                <a:cs typeface="Arial" charset="0"/>
              </a:rPr>
              <a:t> </a:t>
            </a:r>
          </a:p>
        </p:txBody>
      </p:sp>
      <p:sp>
        <p:nvSpPr>
          <p:cNvPr id="64517" name="Text Box 5"/>
          <p:cNvSpPr txBox="1">
            <a:spLocks noChangeArrowheads="1"/>
          </p:cNvSpPr>
          <p:nvPr/>
        </p:nvSpPr>
        <p:spPr bwMode="auto">
          <a:xfrm>
            <a:off x="-7937" y="5456252"/>
            <a:ext cx="9188451" cy="1200149"/>
          </a:xfrm>
          <a:prstGeom prst="rect">
            <a:avLst/>
          </a:prstGeom>
          <a:solidFill>
            <a:schemeClr val="accent1">
              <a:lumMod val="20000"/>
              <a:lumOff val="80000"/>
            </a:schemeClr>
          </a:solidFill>
          <a:ln>
            <a:noFill/>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b="1">
                <a:solidFill>
                  <a:srgbClr val="000000"/>
                </a:solidFill>
                <a:latin typeface="Arial" charset="0"/>
                <a:cs typeface="Arial" charset="0"/>
              </a:rPr>
              <a:t>(Ch. 16) The resurrection account authenticates Jesus as Messiah and God so that those who serve this Servant can also have hope of victory over death.</a:t>
            </a:r>
            <a:r>
              <a:rPr lang="en-US" altLang="zh-CN" sz="2200" b="1">
                <a:solidFill>
                  <a:srgbClr val="FFFFFF"/>
                </a:solidFill>
                <a:latin typeface="Arial" charset="0"/>
                <a:cs typeface="Arial" charset="0"/>
              </a:rPr>
              <a:t> </a:t>
            </a:r>
            <a:endParaRPr lang="en-US" sz="2200" b="1">
              <a:solidFill>
                <a:srgbClr val="FFFFFF"/>
              </a:solidFill>
              <a:latin typeface="Arial" charset="0"/>
              <a:cs typeface="Arial" charset="0"/>
            </a:endParaRPr>
          </a:p>
        </p:txBody>
      </p:sp>
      <p:sp>
        <p:nvSpPr>
          <p:cNvPr id="273413" name="Text Box 6"/>
          <p:cNvSpPr txBox="1">
            <a:spLocks noChangeArrowheads="1"/>
          </p:cNvSpPr>
          <p:nvPr/>
        </p:nvSpPr>
        <p:spPr bwMode="auto">
          <a:xfrm>
            <a:off x="-7937" y="962038"/>
            <a:ext cx="9188451" cy="1569481"/>
          </a:xfrm>
          <a:prstGeom prst="rect">
            <a:avLst/>
          </a:prstGeom>
          <a:solidFill>
            <a:schemeClr val="accent1">
              <a:lumMod val="20000"/>
              <a:lumOff val="80000"/>
            </a:schemeClr>
          </a:solidFill>
          <a:ln>
            <a:noFill/>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b="1" dirty="0">
                <a:solidFill>
                  <a:srgbClr val="000000"/>
                </a:solidFill>
                <a:latin typeface="Arial" charset="0"/>
                <a:cs typeface="Arial" charset="0"/>
              </a:rPr>
              <a:t>(1:14–10:52) Christ</a:t>
            </a:r>
            <a:r>
              <a:rPr lang="uk-UA" altLang="zh-CN" b="1" dirty="0">
                <a:solidFill>
                  <a:srgbClr val="000000"/>
                </a:solidFill>
                <a:latin typeface="Arial" charset="0"/>
                <a:cs typeface="Arial" charset="0"/>
              </a:rPr>
              <a:t>'</a:t>
            </a:r>
            <a:r>
              <a:rPr lang="en-US" altLang="zh-CN" b="1" dirty="0">
                <a:solidFill>
                  <a:srgbClr val="000000"/>
                </a:solidFill>
                <a:latin typeface="Arial" charset="0"/>
                <a:cs typeface="Arial" charset="0"/>
              </a:rPr>
              <a:t>s ministry as Servant receives opposition, which Mark records with Christ</a:t>
            </a:r>
            <a:r>
              <a:rPr lang="uk-UA" altLang="zh-CN" b="1" dirty="0">
                <a:solidFill>
                  <a:srgbClr val="000000"/>
                </a:solidFill>
                <a:latin typeface="Arial" charset="0"/>
                <a:cs typeface="Arial" charset="0"/>
              </a:rPr>
              <a:t>'</a:t>
            </a:r>
            <a:r>
              <a:rPr lang="en-US" altLang="zh-CN" b="1" dirty="0">
                <a:solidFill>
                  <a:srgbClr val="000000"/>
                </a:solidFill>
                <a:latin typeface="Arial" charset="0"/>
                <a:cs typeface="Arial" charset="0"/>
              </a:rPr>
              <a:t>s response of teaching on discipleship in order to encourage his readers to expect persecution for righteousness</a:t>
            </a:r>
            <a:r>
              <a:rPr lang="uk-UA" altLang="zh-CN" b="1" dirty="0">
                <a:solidFill>
                  <a:srgbClr val="000000"/>
                </a:solidFill>
                <a:latin typeface="Arial" charset="0"/>
                <a:cs typeface="Arial" charset="0"/>
              </a:rPr>
              <a:t>'</a:t>
            </a:r>
            <a:r>
              <a:rPr lang="en-US" altLang="zh-CN" b="1" dirty="0">
                <a:solidFill>
                  <a:srgbClr val="000000"/>
                </a:solidFill>
                <a:latin typeface="Arial" charset="0"/>
                <a:cs typeface="Arial" charset="0"/>
              </a:rPr>
              <a:t> sake.</a:t>
            </a:r>
            <a:endParaRPr lang="en-US" dirty="0">
              <a:solidFill>
                <a:srgbClr val="000000"/>
              </a:solidFill>
              <a:latin typeface="Arial" charset="0"/>
              <a:cs typeface="Arial" charset="0"/>
            </a:endParaRPr>
          </a:p>
        </p:txBody>
      </p:sp>
      <p:sp>
        <p:nvSpPr>
          <p:cNvPr id="329734" name="Title 1"/>
          <p:cNvSpPr>
            <a:spLocks noGrp="1"/>
          </p:cNvSpPr>
          <p:nvPr>
            <p:ph type="title" idx="4294967295"/>
          </p:nvPr>
        </p:nvSpPr>
        <p:spPr>
          <a:xfrm>
            <a:off x="3203575" y="404851"/>
            <a:ext cx="2446338" cy="484187"/>
          </a:xfrm>
        </p:spPr>
        <p:txBody>
          <a:bodyPr/>
          <a:lstStyle/>
          <a:p>
            <a:r>
              <a:rPr lang="en-US">
                <a:latin typeface="Arial" charset="0"/>
                <a:ea typeface="ＭＳ Ｐゴシック" charset="0"/>
                <a:cs typeface="ＭＳ Ｐゴシック" charset="0"/>
              </a:rPr>
              <a:t>Outline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4516"/>
                                        </p:tgtEl>
                                        <p:attrNameLst>
                                          <p:attrName>style.visibility</p:attrName>
                                        </p:attrNameLst>
                                      </p:cBhvr>
                                      <p:to>
                                        <p:strVal val="visible"/>
                                      </p:to>
                                    </p:set>
                                    <p:anim calcmode="lin" valueType="num">
                                      <p:cBhvr additive="base">
                                        <p:cTn id="7" dur="500" fill="hold"/>
                                        <p:tgtEl>
                                          <p:spTgt spid="64516"/>
                                        </p:tgtEl>
                                        <p:attrNameLst>
                                          <p:attrName>ppt_x</p:attrName>
                                        </p:attrNameLst>
                                      </p:cBhvr>
                                      <p:tavLst>
                                        <p:tav tm="0">
                                          <p:val>
                                            <p:strVal val="#ppt_x"/>
                                          </p:val>
                                        </p:tav>
                                        <p:tav tm="100000">
                                          <p:val>
                                            <p:strVal val="#ppt_x"/>
                                          </p:val>
                                        </p:tav>
                                      </p:tavLst>
                                    </p:anim>
                                    <p:anim calcmode="lin" valueType="num">
                                      <p:cBhvr additive="base">
                                        <p:cTn id="8" dur="500" fill="hold"/>
                                        <p:tgtEl>
                                          <p:spTgt spid="6451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4517"/>
                                        </p:tgtEl>
                                        <p:attrNameLst>
                                          <p:attrName>style.visibility</p:attrName>
                                        </p:attrNameLst>
                                      </p:cBhvr>
                                      <p:to>
                                        <p:strVal val="visible"/>
                                      </p:to>
                                    </p:set>
                                    <p:anim calcmode="lin" valueType="num">
                                      <p:cBhvr additive="base">
                                        <p:cTn id="13" dur="500" fill="hold"/>
                                        <p:tgtEl>
                                          <p:spTgt spid="64517"/>
                                        </p:tgtEl>
                                        <p:attrNameLst>
                                          <p:attrName>ppt_x</p:attrName>
                                        </p:attrNameLst>
                                      </p:cBhvr>
                                      <p:tavLst>
                                        <p:tav tm="0">
                                          <p:val>
                                            <p:strVal val="#ppt_x"/>
                                          </p:val>
                                        </p:tav>
                                        <p:tav tm="100000">
                                          <p:val>
                                            <p:strVal val="#ppt_x"/>
                                          </p:val>
                                        </p:tav>
                                      </p:tavLst>
                                    </p:anim>
                                    <p:anim calcmode="lin" valueType="num">
                                      <p:cBhvr additive="base">
                                        <p:cTn id="14" dur="500" fill="hold"/>
                                        <p:tgtEl>
                                          <p:spTgt spid="645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animBg="1" autoUpdateAnimBg="0"/>
      <p:bldP spid="64517"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6799" algn="l" fontAlgn="auto">
              <a:spcAft>
                <a:spcPts val="0"/>
              </a:spcAft>
              <a:defRPr/>
            </a:pP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1</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Now when they drew near to Jerusalem, to Bethphage and Bethany, at the Mount of Olives, Jesus sent two of his disciples </a:t>
            </a: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2</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and said to them, </a:t>
            </a:r>
            <a:r>
              <a:rPr lang="ru-RU"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Go into the village in front of you, and immediately as you enter it you will find a colt tied, on which no one has ever sat. Untie it and bring it.</a:t>
            </a:r>
            <a:endParaRPr lang="en-US" sz="1800" b="1" dirty="0">
              <a:solidFill>
                <a:prstClr val="white"/>
              </a:solidFill>
              <a:effectLst>
                <a:glow rad="101600">
                  <a:prstClr val="black"/>
                </a:glow>
                <a:outerShdw blurRad="50800" dist="38100" dir="10800000" algn="r" rotWithShape="0">
                  <a:prstClr val="black">
                    <a:alpha val="40000"/>
                  </a:prstClr>
                </a:outerShdw>
              </a:effectLst>
              <a:latin typeface="Arial"/>
              <a:cs typeface="Arial"/>
            </a:endParaRPr>
          </a:p>
        </p:txBody>
      </p:sp>
      <p:sp>
        <p:nvSpPr>
          <p:cNvPr id="2" name="Title 1"/>
          <p:cNvSpPr>
            <a:spLocks noGrp="1"/>
          </p:cNvSpPr>
          <p:nvPr>
            <p:ph type="title"/>
          </p:nvPr>
        </p:nvSpPr>
        <p:spPr>
          <a:xfrm>
            <a:off x="828916" y="5964962"/>
            <a:ext cx="8229600" cy="726664"/>
          </a:xfrm>
        </p:spPr>
        <p:txBody>
          <a:bodyPr rtlCol="0">
            <a:normAutofit/>
          </a:bodyPr>
          <a:lstStyle/>
          <a:p>
            <a:pPr algn="r" eaLnBrk="1" fontAlgn="auto" hangingPunct="1">
              <a:spcAft>
                <a:spcPts val="0"/>
              </a:spcAft>
              <a:defRPr/>
            </a:pPr>
            <a:r>
              <a:rPr lang="en-US" sz="2400" b="1" i="1" dirty="0">
                <a:solidFill>
                  <a:srgbClr val="FFFFFF"/>
                </a:solidFill>
                <a:effectLst>
                  <a:glow rad="101600">
                    <a:schemeClr val="tx1"/>
                  </a:glow>
                </a:effectLst>
                <a:latin typeface="TrebuchetMS"/>
                <a:ea typeface="+mj-ea"/>
                <a:cs typeface="+mj-cs"/>
              </a:rPr>
              <a:t>Mark 11:1-2 (ESV)</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5"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6799" algn="l" fontAlgn="auto">
              <a:spcAft>
                <a:spcPts val="0"/>
              </a:spcAft>
              <a:defRPr/>
            </a:pP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 </a:t>
            </a: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3</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If anyone says to you, </a:t>
            </a:r>
            <a:r>
              <a:rPr lang="uk-UA"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Why are you doing this?</a:t>
            </a:r>
            <a:r>
              <a:rPr lang="uk-UA"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 say, </a:t>
            </a:r>
            <a:r>
              <a:rPr lang="uk-UA"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The Lord has need of it and will send it back here immediately.</a:t>
            </a:r>
            <a:r>
              <a:rPr lang="uk-UA"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t>
            </a:r>
            <a:r>
              <a:rPr lang="ru-RU"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 </a:t>
            </a: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4</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And they went away and found a colt tied at a door outside in the street, and they untied it. </a:t>
            </a:r>
            <a:endParaRPr lang="en-US" sz="1800" b="1" dirty="0">
              <a:solidFill>
                <a:prstClr val="white"/>
              </a:solidFill>
              <a:effectLst>
                <a:glow rad="101600">
                  <a:prstClr val="black"/>
                </a:glow>
                <a:outerShdw blurRad="50800" dist="38100" dir="10800000" algn="r" rotWithShape="0">
                  <a:prstClr val="black">
                    <a:alpha val="40000"/>
                  </a:prstClr>
                </a:outerShdw>
              </a:effectLst>
              <a:latin typeface="Arial"/>
              <a:cs typeface="Arial"/>
            </a:endParaRPr>
          </a:p>
        </p:txBody>
      </p:sp>
      <p:sp>
        <p:nvSpPr>
          <p:cNvPr id="2" name="Title 1"/>
          <p:cNvSpPr>
            <a:spLocks noGrp="1"/>
          </p:cNvSpPr>
          <p:nvPr>
            <p:ph type="title"/>
          </p:nvPr>
        </p:nvSpPr>
        <p:spPr/>
        <p:txBody>
          <a:bodyPr rtlCol="0">
            <a:normAutofit/>
          </a:bodyPr>
          <a:lstStyle/>
          <a:p>
            <a:pPr eaLnBrk="1" fontAlgn="auto" hangingPunct="1">
              <a:spcAft>
                <a:spcPts val="0"/>
              </a:spcAft>
              <a:defRPr/>
            </a:pPr>
            <a:r>
              <a:rPr lang="en-US" sz="2400" b="1" i="1" dirty="0">
                <a:solidFill>
                  <a:srgbClr val="FFFFFF"/>
                </a:solidFill>
                <a:effectLst>
                  <a:glow rad="101600">
                    <a:schemeClr val="tx1"/>
                  </a:glow>
                </a:effectLst>
                <a:latin typeface="TrebuchetMS"/>
                <a:ea typeface="+mj-ea"/>
                <a:cs typeface="+mj-cs"/>
              </a:rPr>
              <a:t>Mark 11:3-4 (ESV)</a:t>
            </a:r>
            <a:r>
              <a:rPr lang="en-US" dirty="0">
                <a:ea typeface="+mj-ea"/>
                <a:cs typeface="+mj-cs"/>
              </a:rPr>
              <a:t>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6799" algn="l" fontAlgn="auto">
              <a:spcAft>
                <a:spcPts val="0"/>
              </a:spcAft>
              <a:defRPr/>
            </a:pP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5</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And some of those standing there said to them, </a:t>
            </a:r>
            <a:r>
              <a:rPr lang="ru-RU"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What are you doing, untying the colt?</a:t>
            </a:r>
            <a:r>
              <a:rPr lang="ru-RU"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 </a:t>
            </a: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6</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And they told them what Jesus had said, and they let them go. </a:t>
            </a:r>
            <a:endParaRPr lang="en-US" sz="1800" b="1" dirty="0">
              <a:solidFill>
                <a:prstClr val="white"/>
              </a:solidFill>
              <a:effectLst>
                <a:glow rad="101600">
                  <a:prstClr val="black"/>
                </a:glow>
                <a:outerShdw blurRad="50800" dist="38100" dir="10800000" algn="r" rotWithShape="0">
                  <a:prstClr val="black">
                    <a:alpha val="40000"/>
                  </a:prstClr>
                </a:outerShdw>
              </a:effectLst>
              <a:latin typeface="Arial"/>
              <a:cs typeface="Arial"/>
            </a:endParaRPr>
          </a:p>
        </p:txBody>
      </p:sp>
      <p:sp>
        <p:nvSpPr>
          <p:cNvPr id="2" name="Title 1"/>
          <p:cNvSpPr>
            <a:spLocks noGrp="1"/>
          </p:cNvSpPr>
          <p:nvPr>
            <p:ph type="title"/>
          </p:nvPr>
        </p:nvSpPr>
        <p:spPr/>
        <p:txBody>
          <a:bodyPr rtlCol="0">
            <a:normAutofit/>
          </a:bodyPr>
          <a:lstStyle/>
          <a:p>
            <a:pPr eaLnBrk="1" fontAlgn="auto" hangingPunct="1">
              <a:spcAft>
                <a:spcPts val="0"/>
              </a:spcAft>
              <a:defRPr/>
            </a:pPr>
            <a:r>
              <a:rPr lang="en-US" sz="2400" b="1" i="1" dirty="0">
                <a:solidFill>
                  <a:srgbClr val="FFFFFF"/>
                </a:solidFill>
                <a:effectLst>
                  <a:glow rad="101600">
                    <a:schemeClr val="tx1"/>
                  </a:glow>
                </a:effectLst>
                <a:latin typeface="TrebuchetMS"/>
                <a:ea typeface="+mj-ea"/>
                <a:cs typeface="+mj-cs"/>
              </a:rPr>
              <a:t>Mark 11:5-6 (ESV)</a:t>
            </a:r>
            <a:r>
              <a:rPr lang="en-US" dirty="0">
                <a:ea typeface="+mj-ea"/>
                <a:cs typeface="+mj-cs"/>
              </a:rPr>
              <a:t>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3"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6799" algn="l" fontAlgn="auto">
              <a:spcAft>
                <a:spcPts val="0"/>
              </a:spcAft>
              <a:defRPr/>
            </a:pP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7</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And they brought the colt to Jesus and threw their cloaks on it, and he sat on it. </a:t>
            </a: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8</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And many spread their cloaks on the road, and others spread leafy branches that they had cut from the fields.</a:t>
            </a:r>
            <a:endParaRPr lang="en-US" sz="1800" b="1" dirty="0">
              <a:solidFill>
                <a:prstClr val="white"/>
              </a:solidFill>
              <a:effectLst>
                <a:glow rad="101600">
                  <a:prstClr val="black"/>
                </a:glow>
                <a:outerShdw blurRad="50800" dist="38100" dir="10800000" algn="r" rotWithShape="0">
                  <a:prstClr val="black">
                    <a:alpha val="40000"/>
                  </a:prstClr>
                </a:outerShdw>
              </a:effectLst>
              <a:latin typeface="Arial"/>
              <a:cs typeface="Arial"/>
            </a:endParaRPr>
          </a:p>
        </p:txBody>
      </p:sp>
      <p:sp>
        <p:nvSpPr>
          <p:cNvPr id="2" name="Title 1"/>
          <p:cNvSpPr>
            <a:spLocks noGrp="1"/>
          </p:cNvSpPr>
          <p:nvPr>
            <p:ph type="title"/>
          </p:nvPr>
        </p:nvSpPr>
        <p:spPr/>
        <p:txBody>
          <a:bodyPr rtlCol="0">
            <a:normAutofit/>
          </a:bodyPr>
          <a:lstStyle/>
          <a:p>
            <a:pPr eaLnBrk="1" fontAlgn="auto" hangingPunct="1">
              <a:spcAft>
                <a:spcPts val="0"/>
              </a:spcAft>
              <a:defRPr/>
            </a:pPr>
            <a:r>
              <a:rPr lang="en-US" sz="2400" b="1" i="1" dirty="0">
                <a:solidFill>
                  <a:srgbClr val="FFFFFF"/>
                </a:solidFill>
                <a:effectLst>
                  <a:glow rad="101600">
                    <a:schemeClr val="tx1"/>
                  </a:glow>
                </a:effectLst>
                <a:latin typeface="TrebuchetMS"/>
                <a:ea typeface="+mj-ea"/>
                <a:cs typeface="+mj-cs"/>
              </a:rPr>
              <a:t>Mark 11:7-8 (ESV)</a:t>
            </a:r>
            <a:r>
              <a:rPr lang="en-US" dirty="0">
                <a:ea typeface="+mj-ea"/>
                <a:cs typeface="+mj-cs"/>
              </a:rPr>
              <a:t>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defPPr>
              <a:defRPr lang="en-US"/>
            </a:defPPr>
            <a:lvl1pPr marL="286799" defTabSz="457200" eaLnBrk="1" fontAlgn="auto" latinLnBrk="0" hangingPunct="1">
              <a:spcAft>
                <a:spcPts val="0"/>
              </a:spcAft>
              <a:buNone/>
              <a:defRPr sz="3600" b="1" baseline="30000">
                <a:solidFill>
                  <a:prstClr val="white"/>
                </a:solidFill>
                <a:effectLst>
                  <a:glow rad="101600">
                    <a:prstClr val="black"/>
                  </a:glow>
                  <a:outerShdw blurRad="50800" dist="38100" dir="10800000" algn="r" rotWithShape="0">
                    <a:prstClr val="black">
                      <a:alpha val="40000"/>
                    </a:prstClr>
                  </a:outerShdw>
                </a:effectLst>
                <a:latin typeface="Arial"/>
                <a:ea typeface="+mj-ea"/>
                <a:cs typeface="Arial"/>
              </a:defRPr>
            </a:lvl1pPr>
          </a:lstStyle>
          <a:p>
            <a:r>
              <a:rPr lang="en-US" dirty="0"/>
              <a:t>9</a:t>
            </a:r>
            <a:r>
              <a:rPr lang="en-US" baseline="0" dirty="0"/>
              <a:t>And those who went before and those who followed were shouting, </a:t>
            </a:r>
            <a:r>
              <a:rPr lang="ru-RU" baseline="0" dirty="0"/>
              <a:t>"</a:t>
            </a:r>
            <a:r>
              <a:rPr lang="en-US" baseline="0" dirty="0"/>
              <a:t>Hosanna! Blessed is he who comes in the name of the Lord! </a:t>
            </a:r>
            <a:r>
              <a:rPr lang="en-US" dirty="0"/>
              <a:t>10 </a:t>
            </a:r>
            <a:r>
              <a:rPr lang="en-US" baseline="0" dirty="0"/>
              <a:t>Blessed is the coming kingdom of our father David! Hosanna in the highest!</a:t>
            </a:r>
            <a:r>
              <a:rPr lang="ru-RU" baseline="0" dirty="0"/>
              <a:t>"</a:t>
            </a:r>
            <a:endParaRPr lang="en-US" baseline="0" dirty="0"/>
          </a:p>
        </p:txBody>
      </p:sp>
      <p:sp>
        <p:nvSpPr>
          <p:cNvPr id="2" name="Title 1"/>
          <p:cNvSpPr>
            <a:spLocks noGrp="1"/>
          </p:cNvSpPr>
          <p:nvPr>
            <p:ph type="title"/>
          </p:nvPr>
        </p:nvSpPr>
        <p:spPr/>
        <p:txBody>
          <a:bodyPr rtlCol="0">
            <a:normAutofit/>
          </a:bodyPr>
          <a:lstStyle/>
          <a:p>
            <a:pPr eaLnBrk="1" fontAlgn="auto" hangingPunct="1">
              <a:spcAft>
                <a:spcPts val="0"/>
              </a:spcAft>
              <a:defRPr/>
            </a:pPr>
            <a:r>
              <a:rPr lang="en-US" sz="2400" b="1" i="1" dirty="0">
                <a:solidFill>
                  <a:srgbClr val="FFFFFF"/>
                </a:solidFill>
                <a:effectLst>
                  <a:glow rad="101600">
                    <a:schemeClr val="tx1"/>
                  </a:glow>
                </a:effectLst>
                <a:latin typeface="TrebuchetMS"/>
                <a:ea typeface="+mj-ea"/>
                <a:cs typeface="+mj-cs"/>
              </a:rPr>
              <a:t>Mark 11:9-10 (ESV)</a:t>
            </a:r>
            <a:r>
              <a:rPr lang="en-US" dirty="0">
                <a:ea typeface="+mj-ea"/>
                <a:cs typeface="+mj-cs"/>
              </a:rPr>
              <a:t>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98710" y="4087113"/>
            <a:ext cx="5265810" cy="1759435"/>
          </a:xfrm>
          <a:prstGeom prst="rect">
            <a:avLst/>
          </a:prstGeom>
          <a:noFill/>
        </p:spPr>
        <p:txBody>
          <a:bodyPr lIns="91294" tIns="45648" rIns="91294" bIns="45648">
            <a:spAutoFit/>
          </a:bodyPr>
          <a:lstStyle/>
          <a:p>
            <a:pPr defTabSz="913410" eaLnBrk="0" hangingPunct="0">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TRIUMPHAL ENTRY</a:t>
            </a:r>
            <a:r>
              <a:rPr lang="en-US" sz="3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a:t>
            </a:r>
            <a:r>
              <a:rPr lang="en-US" sz="25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(Palm Sunday)</a:t>
            </a:r>
            <a:endParaRPr lang="en-US" sz="38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8867" y="50889"/>
            <a:ext cx="2079808" cy="1099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98710" y="87079"/>
            <a:ext cx="5284787" cy="2429270"/>
          </a:xfrm>
          <a:prstGeom prst="rect">
            <a:avLst/>
          </a:prstGeom>
          <a:noFill/>
        </p:spPr>
        <p:txBody>
          <a:bodyPr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21:1-11</a:t>
            </a:r>
          </a:p>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11:1-11</a:t>
            </a:r>
          </a:p>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19:28-44</a:t>
            </a:r>
          </a:p>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12:12-19</a:t>
            </a:r>
          </a:p>
        </p:txBody>
      </p:sp>
      <p:sp>
        <p:nvSpPr>
          <p:cNvPr id="9" name="TextBox 8"/>
          <p:cNvSpPr txBox="1"/>
          <p:nvPr/>
        </p:nvSpPr>
        <p:spPr>
          <a:xfrm>
            <a:off x="198710" y="3783455"/>
            <a:ext cx="3092282" cy="418647"/>
          </a:xfrm>
          <a:prstGeom prst="rect">
            <a:avLst/>
          </a:prstGeom>
          <a:noFill/>
        </p:spPr>
        <p:txBody>
          <a:bodyPr wrap="none" lIns="64212" tIns="32103" rIns="64212" bIns="32103">
            <a:spAutoFit/>
          </a:bodyPr>
          <a:lstStyle/>
          <a:p>
            <a:pPr defTabSz="321247" eaLnBrk="0" hangingPunct="0">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THE EASTER STORY</a:t>
            </a:r>
          </a:p>
        </p:txBody>
      </p:sp>
    </p:spTree>
    <p:extLst>
      <p:ext uri="{BB962C8B-B14F-4D97-AF65-F5344CB8AC3E}">
        <p14:creationId xmlns:p14="http://schemas.microsoft.com/office/powerpoint/2010/main" val="503777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393F5EAA-1655-4267-197E-436D095D3C18}"/>
              </a:ext>
            </a:extLst>
          </p:cNvPr>
          <p:cNvSpPr txBox="1"/>
          <p:nvPr/>
        </p:nvSpPr>
        <p:spPr>
          <a:xfrm>
            <a:off x="89756" y="3645024"/>
            <a:ext cx="8964488" cy="3016065"/>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As Jesus and his disciples approached Jerusalem, they came to the towns of Bethphage and Bethany on the Mount of Olives.</a:t>
            </a:r>
          </a:p>
          <a:p>
            <a:pPr defTabSz="913410" eaLnBrk="0" hangingPunct="0">
              <a:defRPr/>
            </a:pPr>
            <a:endPar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sp>
        <p:nvSpPr>
          <p:cNvPr id="4" name="TextBox 3">
            <a:extLst>
              <a:ext uri="{FF2B5EF4-FFF2-40B4-BE49-F238E27FC236}">
                <a16:creationId xmlns:a16="http://schemas.microsoft.com/office/drawing/2014/main" id="{E39361F6-4669-2DE8-6AB6-34A468F9F536}"/>
              </a:ext>
            </a:extLst>
          </p:cNvPr>
          <p:cNvSpPr txBox="1"/>
          <p:nvPr/>
        </p:nvSpPr>
        <p:spPr>
          <a:xfrm>
            <a:off x="3563888" y="196911"/>
            <a:ext cx="5400600" cy="676963"/>
          </a:xfrm>
          <a:prstGeom prst="rect">
            <a:avLst/>
          </a:prstGeom>
          <a:noFill/>
        </p:spPr>
        <p:txBody>
          <a:bodyPr wrap="square" lIns="91294" tIns="45648" rIns="91294" bIns="45648">
            <a:spAutoFit/>
          </a:bodyPr>
          <a:lstStyle/>
          <a:p>
            <a:pPr algn="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11:1-11</a:t>
            </a:r>
          </a:p>
        </p:txBody>
      </p:sp>
    </p:spTree>
    <p:extLst>
      <p:ext uri="{BB962C8B-B14F-4D97-AF65-F5344CB8AC3E}">
        <p14:creationId xmlns:p14="http://schemas.microsoft.com/office/powerpoint/2010/main" val="7789639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197D8597-5234-1DDC-E78B-4246986326D4}"/>
              </a:ext>
            </a:extLst>
          </p:cNvPr>
          <p:cNvSpPr txBox="1"/>
          <p:nvPr/>
        </p:nvSpPr>
        <p:spPr>
          <a:xfrm>
            <a:off x="5364088" y="332656"/>
            <a:ext cx="3779912" cy="3600840"/>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sent two of them on ahead. </a:t>
            </a: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2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“Go into that village over there,” he told them.</a:t>
            </a:r>
          </a:p>
        </p:txBody>
      </p:sp>
    </p:spTree>
    <p:extLst>
      <p:ext uri="{BB962C8B-B14F-4D97-AF65-F5344CB8AC3E}">
        <p14:creationId xmlns:p14="http://schemas.microsoft.com/office/powerpoint/2010/main" val="4086578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3519792C-36F0-F8E2-B257-970ECD9F077B}"/>
              </a:ext>
            </a:extLst>
          </p:cNvPr>
          <p:cNvSpPr txBox="1"/>
          <p:nvPr/>
        </p:nvSpPr>
        <p:spPr>
          <a:xfrm>
            <a:off x="174105" y="166641"/>
            <a:ext cx="3275857" cy="6524718"/>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“As soon as you enter it, you will see a young donkey tied there that no one has ever ridden. Untie it and bring it here.</a:t>
            </a:r>
          </a:p>
          <a:p>
            <a:pPr defTabSz="913410" eaLnBrk="0" hangingPunct="0">
              <a:defRPr/>
            </a:pPr>
            <a:endPar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sp>
        <p:nvSpPr>
          <p:cNvPr id="4" name="TextBox 3">
            <a:extLst>
              <a:ext uri="{FF2B5EF4-FFF2-40B4-BE49-F238E27FC236}">
                <a16:creationId xmlns:a16="http://schemas.microsoft.com/office/drawing/2014/main" id="{AB230A7B-6C05-E93F-5C2E-7179015A5D3C}"/>
              </a:ext>
            </a:extLst>
          </p:cNvPr>
          <p:cNvSpPr txBox="1"/>
          <p:nvPr/>
        </p:nvSpPr>
        <p:spPr>
          <a:xfrm>
            <a:off x="5868144" y="1317277"/>
            <a:ext cx="3082627" cy="5980856"/>
          </a:xfrm>
          <a:prstGeom prst="rect">
            <a:avLst/>
          </a:prstGeom>
          <a:noFill/>
        </p:spPr>
        <p:txBody>
          <a:bodyPr wrap="square" lIns="91294" tIns="45648" rIns="91294" bIns="45648">
            <a:spAutoFit/>
          </a:bodyPr>
          <a:lstStyle/>
          <a:p>
            <a:pPr algn="r" defTabSz="913410" eaLnBrk="0" hangingPunct="0">
              <a:defRPr/>
            </a:pP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3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If anyone asks, ‘What are you doing?’ just say, ‘The Lord needs it and will return it soon.’”</a:t>
            </a:r>
          </a:p>
          <a:p>
            <a:pPr algn="r" defTabSz="913410" eaLnBrk="0" hangingPunct="0">
              <a:defRPr/>
            </a:pPr>
            <a:endPar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spTree>
    <p:extLst>
      <p:ext uri="{BB962C8B-B14F-4D97-AF65-F5344CB8AC3E}">
        <p14:creationId xmlns:p14="http://schemas.microsoft.com/office/powerpoint/2010/main" val="38867366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srgbClr val="000000"/>
                </a:solidFill>
                <a:effectLst/>
                <a:uLnTx/>
                <a:uFillTx/>
                <a:latin typeface="system-ui"/>
                <a:ea typeface="+mn-ea"/>
                <a:cs typeface="+mn-cs"/>
              </a:rPr>
              <a:t>2 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after six days Jesus took with him Peter and James and John, and </a:t>
            </a:r>
            <a:r>
              <a:rPr kumimoji="0" lang="en-US" sz="3200" b="0" i="0" u="none" strike="noStrike" kern="1200" cap="none" spc="0" normalizeH="0" baseline="0" noProof="0" dirty="0">
                <a:ln>
                  <a:noFill/>
                </a:ln>
                <a:solidFill>
                  <a:srgbClr val="000000"/>
                </a:solidFill>
                <a:effectLst/>
                <a:highlight>
                  <a:srgbClr val="FFFF00"/>
                </a:highlight>
                <a:uLnTx/>
                <a:uFillTx/>
                <a:latin typeface="system-ui"/>
                <a:ea typeface="+mn-ea"/>
                <a:cs typeface="+mn-cs"/>
              </a:rPr>
              <a:t>led them up a high mountain by themselves</a:t>
            </a:r>
            <a:r>
              <a:rPr kumimoji="0" lang="en-US" sz="3200" b="0" i="0" u="none" strike="noStrike" kern="1200" cap="none" spc="0" normalizeH="0" baseline="0" noProof="0" dirty="0">
                <a:ln>
                  <a:noFill/>
                </a:ln>
                <a:solidFill>
                  <a:srgbClr val="000000"/>
                </a:solidFill>
                <a:effectLst/>
                <a:uLnTx/>
                <a:uFillTx/>
                <a:latin typeface="system-ui"/>
                <a:ea typeface="+mn-ea"/>
                <a:cs typeface="+mn-cs"/>
              </a:rPr>
              <a:t>.</a:t>
            </a:r>
          </a:p>
        </p:txBody>
      </p:sp>
    </p:spTree>
    <p:extLst>
      <p:ext uri="{BB962C8B-B14F-4D97-AF65-F5344CB8AC3E}">
        <p14:creationId xmlns:p14="http://schemas.microsoft.com/office/powerpoint/2010/main" val="104524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BC05EEFB-8298-ABFD-E6D7-285E8198B791}"/>
              </a:ext>
            </a:extLst>
          </p:cNvPr>
          <p:cNvSpPr txBox="1"/>
          <p:nvPr/>
        </p:nvSpPr>
        <p:spPr>
          <a:xfrm>
            <a:off x="278632" y="4149080"/>
            <a:ext cx="8856984" cy="1846514"/>
          </a:xfrm>
          <a:prstGeom prst="rect">
            <a:avLst/>
          </a:prstGeom>
          <a:noFill/>
        </p:spPr>
        <p:txBody>
          <a:bodyPr wrap="square" lIns="91294" tIns="45648" rIns="91294" bIns="45648">
            <a:spAutoFit/>
          </a:bodyPr>
          <a:lstStyle/>
          <a:p>
            <a:pPr defTabSz="913410" eaLnBrk="0" hangingPunct="0">
              <a:defRPr/>
            </a:pP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4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two disciples left and found the colt standing in the street, tied outside the front door.</a:t>
            </a:r>
          </a:p>
        </p:txBody>
      </p:sp>
    </p:spTree>
    <p:extLst>
      <p:ext uri="{BB962C8B-B14F-4D97-AF65-F5344CB8AC3E}">
        <p14:creationId xmlns:p14="http://schemas.microsoft.com/office/powerpoint/2010/main" val="13144283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FE2DE9DC-B27D-EEDF-C42D-DA2409F5EEB2}"/>
              </a:ext>
            </a:extLst>
          </p:cNvPr>
          <p:cNvSpPr txBox="1"/>
          <p:nvPr/>
        </p:nvSpPr>
        <p:spPr>
          <a:xfrm>
            <a:off x="251521" y="260648"/>
            <a:ext cx="3744416" cy="3016065"/>
          </a:xfrm>
          <a:prstGeom prst="rect">
            <a:avLst/>
          </a:prstGeom>
          <a:noFill/>
        </p:spPr>
        <p:txBody>
          <a:bodyPr wrap="square" lIns="91294" tIns="45648" rIns="91294" bIns="45648">
            <a:spAutoFit/>
          </a:bodyPr>
          <a:lstStyle/>
          <a:p>
            <a:pPr defTabSz="913410" eaLnBrk="0" hangingPunct="0">
              <a:defRPr/>
            </a:pP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5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As they were untying it, some bystanders demanded…</a:t>
            </a:r>
          </a:p>
        </p:txBody>
      </p:sp>
    </p:spTree>
    <p:extLst>
      <p:ext uri="{BB962C8B-B14F-4D97-AF65-F5344CB8AC3E}">
        <p14:creationId xmlns:p14="http://schemas.microsoft.com/office/powerpoint/2010/main" val="2902384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3E85C17F-1D01-FF67-4620-03F1E14ADD18}"/>
              </a:ext>
            </a:extLst>
          </p:cNvPr>
          <p:cNvSpPr txBox="1"/>
          <p:nvPr/>
        </p:nvSpPr>
        <p:spPr>
          <a:xfrm>
            <a:off x="359532" y="4077072"/>
            <a:ext cx="8424936" cy="2431289"/>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“What are you doing, untying that colt?” </a:t>
            </a: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6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They said what Jesus had told them to say, and they were permitted to take it.</a:t>
            </a:r>
          </a:p>
        </p:txBody>
      </p:sp>
    </p:spTree>
    <p:extLst>
      <p:ext uri="{BB962C8B-B14F-4D97-AF65-F5344CB8AC3E}">
        <p14:creationId xmlns:p14="http://schemas.microsoft.com/office/powerpoint/2010/main" val="26641252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4CEC043A-F6E6-779B-7A05-D1C24D3A946B}"/>
              </a:ext>
            </a:extLst>
          </p:cNvPr>
          <p:cNvSpPr txBox="1"/>
          <p:nvPr/>
        </p:nvSpPr>
        <p:spPr>
          <a:xfrm>
            <a:off x="2267744" y="5373216"/>
            <a:ext cx="6714492" cy="1261739"/>
          </a:xfrm>
          <a:prstGeom prst="rect">
            <a:avLst/>
          </a:prstGeom>
          <a:noFill/>
        </p:spPr>
        <p:txBody>
          <a:bodyPr wrap="square" lIns="91294" tIns="45648" rIns="91294" bIns="45648">
            <a:spAutoFit/>
          </a:bodyPr>
          <a:lstStyle/>
          <a:p>
            <a:pPr defTabSz="913410" eaLnBrk="0" hangingPunct="0">
              <a:defRPr/>
            </a:pP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7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Then they brought the colt to Jesus...</a:t>
            </a:r>
          </a:p>
        </p:txBody>
      </p:sp>
    </p:spTree>
    <p:extLst>
      <p:ext uri="{BB962C8B-B14F-4D97-AF65-F5344CB8AC3E}">
        <p14:creationId xmlns:p14="http://schemas.microsoft.com/office/powerpoint/2010/main" val="24005559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301BC6F2-DC12-0325-66DE-D91D58D95A45}"/>
              </a:ext>
            </a:extLst>
          </p:cNvPr>
          <p:cNvSpPr txBox="1"/>
          <p:nvPr/>
        </p:nvSpPr>
        <p:spPr>
          <a:xfrm>
            <a:off x="251520" y="5373216"/>
            <a:ext cx="8964488" cy="1261739"/>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…and threw their garments over it, and he sat on it.</a:t>
            </a:r>
          </a:p>
        </p:txBody>
      </p:sp>
    </p:spTree>
    <p:extLst>
      <p:ext uri="{BB962C8B-B14F-4D97-AF65-F5344CB8AC3E}">
        <p14:creationId xmlns:p14="http://schemas.microsoft.com/office/powerpoint/2010/main" val="2004979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5F663F8F-B0D3-9AC8-4A90-2C26E71E26FE}"/>
              </a:ext>
            </a:extLst>
          </p:cNvPr>
          <p:cNvSpPr txBox="1"/>
          <p:nvPr/>
        </p:nvSpPr>
        <p:spPr>
          <a:xfrm>
            <a:off x="3779912" y="548680"/>
            <a:ext cx="4068960" cy="5905096"/>
          </a:xfrm>
          <a:prstGeom prst="rect">
            <a:avLst/>
          </a:prstGeom>
          <a:noFill/>
        </p:spPr>
        <p:txBody>
          <a:bodyPr wrap="square" lIns="91294" tIns="45648" rIns="91294" bIns="45648">
            <a:spAutoFit/>
          </a:bodyPr>
          <a:lstStyle/>
          <a:p>
            <a:pPr defTabSz="913410" eaLnBrk="0" hangingPunct="0">
              <a:defRPr/>
            </a:pP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8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Many in the crowd spread their garments on the road ahead of him, and others spread leafy branches they had cut in the fields.</a:t>
            </a:r>
          </a:p>
        </p:txBody>
      </p:sp>
    </p:spTree>
    <p:extLst>
      <p:ext uri="{BB962C8B-B14F-4D97-AF65-F5344CB8AC3E}">
        <p14:creationId xmlns:p14="http://schemas.microsoft.com/office/powerpoint/2010/main" val="14562493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C53F6C82-DA62-2340-A5BF-307F54C0C21E}"/>
              </a:ext>
            </a:extLst>
          </p:cNvPr>
          <p:cNvSpPr txBox="1"/>
          <p:nvPr/>
        </p:nvSpPr>
        <p:spPr>
          <a:xfrm>
            <a:off x="179512" y="4509120"/>
            <a:ext cx="8784976" cy="1846514"/>
          </a:xfrm>
          <a:prstGeom prst="rect">
            <a:avLst/>
          </a:prstGeom>
          <a:noFill/>
        </p:spPr>
        <p:txBody>
          <a:bodyPr wrap="square" lIns="91294" tIns="45648" rIns="91294" bIns="45648">
            <a:spAutoFit/>
          </a:bodyPr>
          <a:lstStyle/>
          <a:p>
            <a:pPr defTabSz="913410" eaLnBrk="0" hangingPunct="0">
              <a:defRPr/>
            </a:pP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9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was in the center of the procession, and the people all around him were shouting…</a:t>
            </a:r>
          </a:p>
        </p:txBody>
      </p:sp>
    </p:spTree>
    <p:extLst>
      <p:ext uri="{BB962C8B-B14F-4D97-AF65-F5344CB8AC3E}">
        <p14:creationId xmlns:p14="http://schemas.microsoft.com/office/powerpoint/2010/main" val="12733333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02866A58-41FF-B114-5260-3DDCA29A5F36}"/>
              </a:ext>
            </a:extLst>
          </p:cNvPr>
          <p:cNvSpPr txBox="1"/>
          <p:nvPr/>
        </p:nvSpPr>
        <p:spPr>
          <a:xfrm>
            <a:off x="3554661" y="19348"/>
            <a:ext cx="5572819" cy="2431289"/>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“Praise God!</a:t>
            </a:r>
          </a:p>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Blessings on the one who comes in the name of the L</a:t>
            </a:r>
            <a:r>
              <a:rPr lang="en-US" sz="36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ORD</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a:t>
            </a:r>
          </a:p>
        </p:txBody>
      </p:sp>
    </p:spTree>
    <p:extLst>
      <p:ext uri="{BB962C8B-B14F-4D97-AF65-F5344CB8AC3E}">
        <p14:creationId xmlns:p14="http://schemas.microsoft.com/office/powerpoint/2010/main" val="17467599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D8D89CFD-7B9D-D6EA-5161-420D2EEEC5E2}"/>
              </a:ext>
            </a:extLst>
          </p:cNvPr>
          <p:cNvSpPr txBox="1"/>
          <p:nvPr/>
        </p:nvSpPr>
        <p:spPr>
          <a:xfrm>
            <a:off x="3275856" y="4581128"/>
            <a:ext cx="5284787" cy="1846514"/>
          </a:xfrm>
          <a:prstGeom prst="rect">
            <a:avLst/>
          </a:prstGeom>
          <a:noFill/>
        </p:spPr>
        <p:txBody>
          <a:bodyPr lIns="91294" tIns="45648" rIns="91294" bIns="45648">
            <a:spAutoFit/>
          </a:bodyPr>
          <a:lstStyle/>
          <a:p>
            <a:pPr defTabSz="913410" eaLnBrk="0" hangingPunct="0">
              <a:defRPr/>
            </a:pP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10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Blessings on the coming Kingdom of our ancestor David!</a:t>
            </a:r>
          </a:p>
        </p:txBody>
      </p:sp>
    </p:spTree>
    <p:extLst>
      <p:ext uri="{BB962C8B-B14F-4D97-AF65-F5344CB8AC3E}">
        <p14:creationId xmlns:p14="http://schemas.microsoft.com/office/powerpoint/2010/main" val="18029548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FE67AD1A-D201-39A9-535F-256A3194AA1C}"/>
              </a:ext>
            </a:extLst>
          </p:cNvPr>
          <p:cNvSpPr txBox="1"/>
          <p:nvPr/>
        </p:nvSpPr>
        <p:spPr>
          <a:xfrm>
            <a:off x="395536" y="5085184"/>
            <a:ext cx="5284787" cy="1261739"/>
          </a:xfrm>
          <a:prstGeom prst="rect">
            <a:avLst/>
          </a:prstGeom>
          <a:noFill/>
        </p:spPr>
        <p:txBody>
          <a:bodyPr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"Praise God in highest heaven!"</a:t>
            </a:r>
          </a:p>
        </p:txBody>
      </p:sp>
    </p:spTree>
    <p:extLst>
      <p:ext uri="{BB962C8B-B14F-4D97-AF65-F5344CB8AC3E}">
        <p14:creationId xmlns:p14="http://schemas.microsoft.com/office/powerpoint/2010/main" val="37719883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B33E7D-6FD0-4D4B-B90C-C5CDC0119300}"/>
              </a:ext>
            </a:extLst>
          </p:cNvPr>
          <p:cNvSpPr txBox="1"/>
          <p:nvPr/>
        </p:nvSpPr>
        <p:spPr>
          <a:xfrm>
            <a:off x="3752494" y="668104"/>
            <a:ext cx="4939867" cy="919655"/>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system-ui"/>
                <a:ea typeface="+mn-ea"/>
                <a:cs typeface="+mn-cs"/>
              </a:rPr>
              <a:t>How do you recharge?</a:t>
            </a:r>
          </a:p>
        </p:txBody>
      </p:sp>
      <p:pic>
        <p:nvPicPr>
          <p:cNvPr id="4" name="Picture 3">
            <a:extLst>
              <a:ext uri="{FF2B5EF4-FFF2-40B4-BE49-F238E27FC236}">
                <a16:creationId xmlns:a16="http://schemas.microsoft.com/office/drawing/2014/main" id="{6FB016F4-C2EB-470E-ACFF-7AFCA88AB6A7}"/>
              </a:ext>
            </a:extLst>
          </p:cNvPr>
          <p:cNvPicPr>
            <a:picLocks noChangeAspect="1"/>
          </p:cNvPicPr>
          <p:nvPr/>
        </p:nvPicPr>
        <p:blipFill rotWithShape="1">
          <a:blip r:embed="rId2"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20" y="10"/>
            <a:ext cx="3476673" cy="6857990"/>
          </a:xfrm>
          <a:prstGeom prst="rect">
            <a:avLst/>
          </a:prstGeom>
          <a:effectLst/>
        </p:spPr>
      </p:pic>
      <p:sp>
        <p:nvSpPr>
          <p:cNvPr id="5" name="Rectangle 4">
            <a:extLst>
              <a:ext uri="{FF2B5EF4-FFF2-40B4-BE49-F238E27FC236}">
                <a16:creationId xmlns:a16="http://schemas.microsoft.com/office/drawing/2014/main" id="{6975AD3C-99E7-43FE-B487-4AC72628F910}"/>
              </a:ext>
            </a:extLst>
          </p:cNvPr>
          <p:cNvSpPr/>
          <p:nvPr/>
        </p:nvSpPr>
        <p:spPr>
          <a:xfrm rot="5400000">
            <a:off x="6199569" y="-732531"/>
            <a:ext cx="45719" cy="4640580"/>
          </a:xfrm>
          <a:prstGeom prst="rect">
            <a:avLst/>
          </a:prstGeom>
          <a:solidFill>
            <a:srgbClr val="667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399CFF7-6FDB-4E50-8B66-0332A1B51053}"/>
              </a:ext>
            </a:extLst>
          </p:cNvPr>
          <p:cNvSpPr txBox="1"/>
          <p:nvPr/>
        </p:nvSpPr>
        <p:spPr>
          <a:xfrm>
            <a:off x="3722918" y="1784041"/>
            <a:ext cx="4999018" cy="48320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system-ui"/>
                <a:ea typeface="+mn-ea"/>
                <a:cs typeface="+mn-cs"/>
              </a:rPr>
              <a:t>Mark 6:30-32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srgbClr val="000000"/>
                </a:solidFill>
                <a:effectLst/>
                <a:uLnTx/>
                <a:uFillTx/>
                <a:latin typeface="system-ui"/>
                <a:ea typeface="+mn-ea"/>
                <a:cs typeface="+mn-cs"/>
              </a:rPr>
              <a:t>30 </a:t>
            </a:r>
            <a:r>
              <a:rPr kumimoji="0" lang="en-US" sz="2800" b="0" i="0" u="none" strike="noStrike" kern="1200" cap="none" spc="0" normalizeH="0" baseline="0" noProof="0" dirty="0">
                <a:ln>
                  <a:noFill/>
                </a:ln>
                <a:solidFill>
                  <a:srgbClr val="000000"/>
                </a:solidFill>
                <a:effectLst/>
                <a:uLnTx/>
                <a:uFillTx/>
                <a:latin typeface="system-ui"/>
                <a:ea typeface="+mn-ea"/>
                <a:cs typeface="+mn-cs"/>
              </a:rPr>
              <a:t>The apostles returned to Jesus and told him all that they had done and taught. </a:t>
            </a:r>
            <a:r>
              <a:rPr kumimoji="0" lang="en-US" sz="2800" b="1" i="0" u="none" strike="noStrike" kern="1200" cap="none" spc="0" normalizeH="0" baseline="30000" noProof="0" dirty="0">
                <a:ln>
                  <a:noFill/>
                </a:ln>
                <a:solidFill>
                  <a:srgbClr val="000000"/>
                </a:solidFill>
                <a:effectLst/>
                <a:uLnTx/>
                <a:uFillTx/>
                <a:latin typeface="system-ui"/>
                <a:ea typeface="+mn-ea"/>
                <a:cs typeface="+mn-cs"/>
              </a:rPr>
              <a:t>31 </a:t>
            </a:r>
            <a:r>
              <a:rPr kumimoji="0" lang="en-US" sz="2800" b="0" i="0" u="none" strike="noStrike" kern="1200" cap="none" spc="0" normalizeH="0" baseline="0" noProof="0" dirty="0">
                <a:ln>
                  <a:noFill/>
                </a:ln>
                <a:solidFill>
                  <a:srgbClr val="000000"/>
                </a:solidFill>
                <a:effectLst/>
                <a:uLnTx/>
                <a:uFillTx/>
                <a:latin typeface="system-ui"/>
                <a:ea typeface="+mn-ea"/>
                <a:cs typeface="+mn-cs"/>
              </a:rPr>
              <a:t>And he said to them, “Come away by yourselves to a desolate place and rest a while.” For many were coming and going, and they had no leisure even to eat. </a:t>
            </a:r>
            <a:r>
              <a:rPr kumimoji="0" lang="en-US" sz="2800" b="1" i="0" u="none" strike="noStrike" kern="1200" cap="none" spc="0" normalizeH="0" baseline="30000" noProof="0" dirty="0">
                <a:ln>
                  <a:noFill/>
                </a:ln>
                <a:solidFill>
                  <a:srgbClr val="000000"/>
                </a:solidFill>
                <a:effectLst/>
                <a:uLnTx/>
                <a:uFillTx/>
                <a:latin typeface="system-ui"/>
                <a:ea typeface="+mn-ea"/>
                <a:cs typeface="+mn-cs"/>
              </a:rPr>
              <a:t>32 </a:t>
            </a:r>
            <a:r>
              <a:rPr kumimoji="0" lang="en-US" sz="2800" b="0" i="0" u="none" strike="noStrike" kern="1200" cap="none" spc="0" normalizeH="0" baseline="0" noProof="0" dirty="0">
                <a:ln>
                  <a:noFill/>
                </a:ln>
                <a:solidFill>
                  <a:srgbClr val="000000"/>
                </a:solidFill>
                <a:effectLst/>
                <a:uLnTx/>
                <a:uFillTx/>
                <a:latin typeface="system-ui"/>
                <a:ea typeface="+mn-ea"/>
                <a:cs typeface="+mn-cs"/>
              </a:rPr>
              <a:t>And they went away in the boat to a desolate place by themselves.</a:t>
            </a:r>
            <a:endParaRPr kumimoji="0" lang="en-US" sz="2800" b="0" i="0" u="none" strike="noStrike" kern="1200" cap="none" spc="0" normalizeH="0" baseline="0" noProof="0" dirty="0">
              <a:ln>
                <a:noFill/>
              </a:ln>
              <a:solidFill>
                <a:prstClr val="black"/>
              </a:solidFill>
              <a:effectLst/>
              <a:uLnTx/>
              <a:uFillTx/>
              <a:latin typeface="system-ui"/>
              <a:ea typeface="+mn-ea"/>
              <a:cs typeface="+mn-cs"/>
            </a:endParaRPr>
          </a:p>
        </p:txBody>
      </p:sp>
    </p:spTree>
    <p:extLst>
      <p:ext uri="{BB962C8B-B14F-4D97-AF65-F5344CB8AC3E}">
        <p14:creationId xmlns:p14="http://schemas.microsoft.com/office/powerpoint/2010/main" val="287883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08BF00CE-C322-9858-79EF-D8C0B8577B02}"/>
              </a:ext>
            </a:extLst>
          </p:cNvPr>
          <p:cNvSpPr txBox="1"/>
          <p:nvPr/>
        </p:nvSpPr>
        <p:spPr>
          <a:xfrm>
            <a:off x="107504" y="4149080"/>
            <a:ext cx="7920880" cy="2431289"/>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But some of the Pharisees among the crowd said, “Teacher, rebuke your followers for saying things like that!”</a:t>
            </a:r>
          </a:p>
        </p:txBody>
      </p:sp>
      <p:sp>
        <p:nvSpPr>
          <p:cNvPr id="4" name="TextBox 3">
            <a:extLst>
              <a:ext uri="{FF2B5EF4-FFF2-40B4-BE49-F238E27FC236}">
                <a16:creationId xmlns:a16="http://schemas.microsoft.com/office/drawing/2014/main" id="{C3CAFF6B-E3D4-ADD7-FAA8-CDFC7EB1C17B}"/>
              </a:ext>
            </a:extLst>
          </p:cNvPr>
          <p:cNvSpPr txBox="1"/>
          <p:nvPr/>
        </p:nvSpPr>
        <p:spPr>
          <a:xfrm>
            <a:off x="3563888" y="196911"/>
            <a:ext cx="5400600" cy="676963"/>
          </a:xfrm>
          <a:prstGeom prst="rect">
            <a:avLst/>
          </a:prstGeom>
          <a:noFill/>
        </p:spPr>
        <p:txBody>
          <a:bodyPr wrap="square" lIns="91294" tIns="45648" rIns="91294" bIns="45648">
            <a:spAutoFit/>
          </a:bodyPr>
          <a:lstStyle/>
          <a:p>
            <a:pPr algn="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19:39</a:t>
            </a:r>
          </a:p>
        </p:txBody>
      </p:sp>
    </p:spTree>
    <p:extLst>
      <p:ext uri="{BB962C8B-B14F-4D97-AF65-F5344CB8AC3E}">
        <p14:creationId xmlns:p14="http://schemas.microsoft.com/office/powerpoint/2010/main" val="20203340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CF19A877-A0CA-0AB1-6998-51CB6F0EFD48}"/>
              </a:ext>
            </a:extLst>
          </p:cNvPr>
          <p:cNvSpPr txBox="1"/>
          <p:nvPr/>
        </p:nvSpPr>
        <p:spPr>
          <a:xfrm>
            <a:off x="1414612" y="4814575"/>
            <a:ext cx="7549876" cy="1846514"/>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He replied, “If they kept quiet, the stones along the road would burst into cheers!”</a:t>
            </a:r>
          </a:p>
        </p:txBody>
      </p:sp>
      <p:sp>
        <p:nvSpPr>
          <p:cNvPr id="5" name="TextBox 4">
            <a:extLst>
              <a:ext uri="{FF2B5EF4-FFF2-40B4-BE49-F238E27FC236}">
                <a16:creationId xmlns:a16="http://schemas.microsoft.com/office/drawing/2014/main" id="{FCB33056-1056-5FF5-42ED-E61A2C4097D1}"/>
              </a:ext>
            </a:extLst>
          </p:cNvPr>
          <p:cNvSpPr txBox="1"/>
          <p:nvPr/>
        </p:nvSpPr>
        <p:spPr>
          <a:xfrm>
            <a:off x="3563888" y="196911"/>
            <a:ext cx="5400600" cy="676963"/>
          </a:xfrm>
          <a:prstGeom prst="rect">
            <a:avLst/>
          </a:prstGeom>
          <a:noFill/>
        </p:spPr>
        <p:txBody>
          <a:bodyPr wrap="square" lIns="91294" tIns="45648" rIns="91294" bIns="45648">
            <a:spAutoFit/>
          </a:bodyPr>
          <a:lstStyle/>
          <a:p>
            <a:pPr algn="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19:40</a:t>
            </a:r>
          </a:p>
        </p:txBody>
      </p:sp>
    </p:spTree>
    <p:extLst>
      <p:ext uri="{BB962C8B-B14F-4D97-AF65-F5344CB8AC3E}">
        <p14:creationId xmlns:p14="http://schemas.microsoft.com/office/powerpoint/2010/main" val="15030667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D5EC66C3-3A80-EDC1-6442-7316B4F2EF50}"/>
              </a:ext>
            </a:extLst>
          </p:cNvPr>
          <p:cNvSpPr txBox="1"/>
          <p:nvPr/>
        </p:nvSpPr>
        <p:spPr>
          <a:xfrm>
            <a:off x="215516" y="5157192"/>
            <a:ext cx="8712968" cy="1261739"/>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But as he came closer to Jerusalem and saw the city ahead…</a:t>
            </a:r>
          </a:p>
        </p:txBody>
      </p:sp>
      <p:sp>
        <p:nvSpPr>
          <p:cNvPr id="5" name="TextBox 4">
            <a:extLst>
              <a:ext uri="{FF2B5EF4-FFF2-40B4-BE49-F238E27FC236}">
                <a16:creationId xmlns:a16="http://schemas.microsoft.com/office/drawing/2014/main" id="{116F5B06-3BBF-2A68-6E48-9CB391C17534}"/>
              </a:ext>
            </a:extLst>
          </p:cNvPr>
          <p:cNvSpPr txBox="1"/>
          <p:nvPr/>
        </p:nvSpPr>
        <p:spPr>
          <a:xfrm>
            <a:off x="3563888" y="196911"/>
            <a:ext cx="5400600" cy="676963"/>
          </a:xfrm>
          <a:prstGeom prst="rect">
            <a:avLst/>
          </a:prstGeom>
          <a:noFill/>
        </p:spPr>
        <p:txBody>
          <a:bodyPr wrap="square" lIns="91294" tIns="45648" rIns="91294" bIns="45648">
            <a:spAutoFit/>
          </a:bodyPr>
          <a:lstStyle/>
          <a:p>
            <a:pPr algn="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19:41</a:t>
            </a:r>
          </a:p>
        </p:txBody>
      </p:sp>
    </p:spTree>
    <p:extLst>
      <p:ext uri="{BB962C8B-B14F-4D97-AF65-F5344CB8AC3E}">
        <p14:creationId xmlns:p14="http://schemas.microsoft.com/office/powerpoint/2010/main" val="1048611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01A51C5A-0632-6715-5F4A-90F8155DA868}"/>
              </a:ext>
            </a:extLst>
          </p:cNvPr>
          <p:cNvSpPr txBox="1"/>
          <p:nvPr/>
        </p:nvSpPr>
        <p:spPr>
          <a:xfrm>
            <a:off x="179512" y="3573016"/>
            <a:ext cx="8964488" cy="3016065"/>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…he began to weep. </a:t>
            </a: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42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“How I wish today that you of all people would understand the way to peace. But now it is too late, and peace is hidden from your eyes.</a:t>
            </a:r>
          </a:p>
        </p:txBody>
      </p:sp>
      <p:sp>
        <p:nvSpPr>
          <p:cNvPr id="4" name="TextBox 3">
            <a:extLst>
              <a:ext uri="{FF2B5EF4-FFF2-40B4-BE49-F238E27FC236}">
                <a16:creationId xmlns:a16="http://schemas.microsoft.com/office/drawing/2014/main" id="{57B79583-6AFE-D763-BEF8-E2E8E1ABBC35}"/>
              </a:ext>
            </a:extLst>
          </p:cNvPr>
          <p:cNvSpPr txBox="1"/>
          <p:nvPr/>
        </p:nvSpPr>
        <p:spPr>
          <a:xfrm>
            <a:off x="3563888" y="196911"/>
            <a:ext cx="5400600" cy="676963"/>
          </a:xfrm>
          <a:prstGeom prst="rect">
            <a:avLst/>
          </a:prstGeom>
          <a:noFill/>
        </p:spPr>
        <p:txBody>
          <a:bodyPr wrap="square" lIns="91294" tIns="45648" rIns="91294" bIns="45648">
            <a:spAutoFit/>
          </a:bodyPr>
          <a:lstStyle/>
          <a:p>
            <a:pPr algn="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19:41-42</a:t>
            </a:r>
          </a:p>
        </p:txBody>
      </p:sp>
    </p:spTree>
    <p:extLst>
      <p:ext uri="{BB962C8B-B14F-4D97-AF65-F5344CB8AC3E}">
        <p14:creationId xmlns:p14="http://schemas.microsoft.com/office/powerpoint/2010/main" val="34644742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9B803256-9E98-6253-76FE-25B8E9BDBF44}"/>
              </a:ext>
            </a:extLst>
          </p:cNvPr>
          <p:cNvSpPr txBox="1"/>
          <p:nvPr/>
        </p:nvSpPr>
        <p:spPr>
          <a:xfrm>
            <a:off x="143508" y="4077072"/>
            <a:ext cx="8856984" cy="2431289"/>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Before long your enemies will build ramparts against your walls and encircle you and close in on you from every side.</a:t>
            </a:r>
          </a:p>
        </p:txBody>
      </p:sp>
      <p:sp>
        <p:nvSpPr>
          <p:cNvPr id="4" name="TextBox 3">
            <a:extLst>
              <a:ext uri="{FF2B5EF4-FFF2-40B4-BE49-F238E27FC236}">
                <a16:creationId xmlns:a16="http://schemas.microsoft.com/office/drawing/2014/main" id="{D286858A-9B57-7E6E-3344-270D676E8DF9}"/>
              </a:ext>
            </a:extLst>
          </p:cNvPr>
          <p:cNvSpPr txBox="1"/>
          <p:nvPr/>
        </p:nvSpPr>
        <p:spPr>
          <a:xfrm>
            <a:off x="3563888" y="196911"/>
            <a:ext cx="5400600" cy="676963"/>
          </a:xfrm>
          <a:prstGeom prst="rect">
            <a:avLst/>
          </a:prstGeom>
          <a:noFill/>
        </p:spPr>
        <p:txBody>
          <a:bodyPr wrap="square" lIns="91294" tIns="45648" rIns="91294" bIns="45648">
            <a:spAutoFit/>
          </a:bodyPr>
          <a:lstStyle/>
          <a:p>
            <a:pPr algn="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19:43</a:t>
            </a:r>
          </a:p>
        </p:txBody>
      </p:sp>
    </p:spTree>
    <p:extLst>
      <p:ext uri="{BB962C8B-B14F-4D97-AF65-F5344CB8AC3E}">
        <p14:creationId xmlns:p14="http://schemas.microsoft.com/office/powerpoint/2010/main" val="41975738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2664648F-A613-15DB-A6C0-19E8E4BA8841}"/>
              </a:ext>
            </a:extLst>
          </p:cNvPr>
          <p:cNvSpPr txBox="1"/>
          <p:nvPr/>
        </p:nvSpPr>
        <p:spPr>
          <a:xfrm>
            <a:off x="89756" y="3841935"/>
            <a:ext cx="8964488" cy="3016065"/>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They will crush you into the ground, and your children with you. Your enemies will not leave a single stone in place, because you did not recognize it when God visited you.”</a:t>
            </a:r>
          </a:p>
        </p:txBody>
      </p:sp>
      <p:sp>
        <p:nvSpPr>
          <p:cNvPr id="4" name="TextBox 3">
            <a:extLst>
              <a:ext uri="{FF2B5EF4-FFF2-40B4-BE49-F238E27FC236}">
                <a16:creationId xmlns:a16="http://schemas.microsoft.com/office/drawing/2014/main" id="{AA7E04E5-B7DB-8FDC-2CC5-367C8FDB753A}"/>
              </a:ext>
            </a:extLst>
          </p:cNvPr>
          <p:cNvSpPr txBox="1"/>
          <p:nvPr/>
        </p:nvSpPr>
        <p:spPr>
          <a:xfrm>
            <a:off x="3563888" y="196911"/>
            <a:ext cx="5400600" cy="676963"/>
          </a:xfrm>
          <a:prstGeom prst="rect">
            <a:avLst/>
          </a:prstGeom>
          <a:noFill/>
        </p:spPr>
        <p:txBody>
          <a:bodyPr wrap="square" lIns="91294" tIns="45648" rIns="91294" bIns="45648">
            <a:spAutoFit/>
          </a:bodyPr>
          <a:lstStyle/>
          <a:p>
            <a:pPr algn="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19:44</a:t>
            </a:r>
          </a:p>
        </p:txBody>
      </p:sp>
    </p:spTree>
    <p:extLst>
      <p:ext uri="{BB962C8B-B14F-4D97-AF65-F5344CB8AC3E}">
        <p14:creationId xmlns:p14="http://schemas.microsoft.com/office/powerpoint/2010/main" val="222928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eaLnBrk="0" hangingPunct="0">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13609467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8319"/>
          </a:xfrm>
          <a:prstGeom prst="rect">
            <a:avLst/>
          </a:prstGeom>
          <a:noFill/>
        </p:spPr>
        <p:txBody>
          <a:bodyPr lIns="91365" tIns="45683" rIns="91365" bIns="45683">
            <a:spAutoFit/>
          </a:bodyPr>
          <a:lstStyle/>
          <a:p>
            <a:pPr defTabSz="914085" eaLnBrk="0" hangingPunct="0">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CLEANSING THE TEMPLE</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65" tIns="45683" rIns="91365" bIns="45683">
            <a:spAutoFit/>
          </a:bodyPr>
          <a:lstStyle/>
          <a:p>
            <a:pPr defTabSz="914085"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21:12-17</a:t>
            </a:r>
          </a:p>
          <a:p>
            <a:pPr defTabSz="914085"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11:15-19</a:t>
            </a:r>
          </a:p>
          <a:p>
            <a:pPr defTabSz="914085"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19:45-48</a:t>
            </a:r>
          </a:p>
          <a:p>
            <a:pPr defTabSz="914085"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2:13-24</a:t>
            </a:r>
          </a:p>
        </p:txBody>
      </p:sp>
      <p:sp>
        <p:nvSpPr>
          <p:cNvPr id="9" name="TextBox 8"/>
          <p:cNvSpPr txBox="1"/>
          <p:nvPr/>
        </p:nvSpPr>
        <p:spPr>
          <a:xfrm>
            <a:off x="217689" y="3833692"/>
            <a:ext cx="3092120" cy="418829"/>
          </a:xfrm>
          <a:prstGeom prst="rect">
            <a:avLst/>
          </a:prstGeom>
          <a:noFill/>
        </p:spPr>
        <p:txBody>
          <a:bodyPr wrap="none" lIns="64258" tIns="32129" rIns="64258" bIns="32129">
            <a:spAutoFit/>
          </a:bodyPr>
          <a:lstStyle/>
          <a:p>
            <a:pPr defTabSz="321487" eaLnBrk="0" hangingPunct="0">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THE EASTER STORY</a:t>
            </a:r>
          </a:p>
        </p:txBody>
      </p:sp>
      <p:grpSp>
        <p:nvGrpSpPr>
          <p:cNvPr id="8" name="Group 7"/>
          <p:cNvGrpSpPr/>
          <p:nvPr/>
        </p:nvGrpSpPr>
        <p:grpSpPr>
          <a:xfrm>
            <a:off x="6011648" y="4293097"/>
            <a:ext cx="3456896" cy="1440159"/>
            <a:chOff x="5508104" y="620689"/>
            <a:chExt cx="3456896" cy="1440159"/>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latin typeface="Arial"/>
                </a:endParaRPr>
              </a:p>
            </p:txBody>
          </p:sp>
        </p:grpSp>
        <p:sp>
          <p:nvSpPr>
            <p:cNvPr id="11" name="TextBox 10"/>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38591387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21713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35394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2 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after six days Jesus took with him Peter and James and John and led them up a high mountain by themselves.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he was transfigured before them,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3 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his clothes became radiant, intensely white, as no one on earth could bleach them.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4 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there appeared to them Elijah with Moses, and they were talking with Jesus. </a:t>
            </a:r>
          </a:p>
        </p:txBody>
      </p:sp>
    </p:spTree>
    <p:extLst>
      <p:ext uri="{BB962C8B-B14F-4D97-AF65-F5344CB8AC3E}">
        <p14:creationId xmlns:p14="http://schemas.microsoft.com/office/powerpoint/2010/main" val="77840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11592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726698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067939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21315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74723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838554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98471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477799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787386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181214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42" name="Picture 2" descr="Free Gardener Cliparts, Download Free Gardener Cliparts png images, Free  ClipArts on Clipart Library">
            <a:extLst>
              <a:ext uri="{FF2B5EF4-FFF2-40B4-BE49-F238E27FC236}">
                <a16:creationId xmlns:a16="http://schemas.microsoft.com/office/drawing/2014/main" id="{D1825C13-C04C-497B-9A35-F30E3E6CB1D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8966" y="697211"/>
            <a:ext cx="3972394" cy="4265289"/>
          </a:xfrm>
          <a:prstGeom prst="rect">
            <a:avLst/>
          </a:prstGeom>
          <a:noFill/>
          <a:extLst>
            <a:ext uri="{909E8E84-426E-40DD-AFC4-6F175D3DCCD1}">
              <a14:hiddenFill xmlns:a14="http://schemas.microsoft.com/office/drawing/2010/main">
                <a:solidFill>
                  <a:srgbClr val="FFFFFF"/>
                </a:solidFill>
              </a14:hiddenFill>
            </a:ext>
          </a:extLst>
        </p:spPr>
      </p:pic>
      <p:sp>
        <p:nvSpPr>
          <p:cNvPr id="137" name="Right Triangle 136">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89" y="623275"/>
            <a:ext cx="300913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C3DCF03-4BB5-47E6-9920-C40D725FEF72}"/>
              </a:ext>
            </a:extLst>
          </p:cNvPr>
          <p:cNvSpPr txBox="1"/>
          <p:nvPr/>
        </p:nvSpPr>
        <p:spPr>
          <a:xfrm>
            <a:off x="6039372" y="1056640"/>
            <a:ext cx="2398245" cy="3125746"/>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a:ln>
                  <a:noFill/>
                </a:ln>
                <a:solidFill>
                  <a:prstClr val="black"/>
                </a:solidFill>
                <a:effectLst/>
                <a:uLnTx/>
                <a:uFillTx/>
                <a:latin typeface="Calibri Light" panose="020F0302020204030204"/>
                <a:ea typeface="+mn-ea"/>
                <a:cs typeface="+mn-cs"/>
              </a:rPr>
              <a:t>What did they see?</a:t>
            </a:r>
          </a:p>
        </p:txBody>
      </p:sp>
      <p:sp>
        <p:nvSpPr>
          <p:cNvPr id="13" name="TextBox 12">
            <a:extLst>
              <a:ext uri="{FF2B5EF4-FFF2-40B4-BE49-F238E27FC236}">
                <a16:creationId xmlns:a16="http://schemas.microsoft.com/office/drawing/2014/main" id="{13CCADB7-2E71-4C6F-A4D6-5098C184600A}"/>
              </a:ext>
            </a:extLst>
          </p:cNvPr>
          <p:cNvSpPr txBox="1"/>
          <p:nvPr/>
        </p:nvSpPr>
        <p:spPr>
          <a:xfrm>
            <a:off x="483881" y="5429605"/>
            <a:ext cx="5408409"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system-ui"/>
                <a:ea typeface="+mn-ea"/>
                <a:cs typeface="+mn-cs"/>
              </a:rPr>
              <a:t>John 20:15 . . . Supposing him to be the gardener</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07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883147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181336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583832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484268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509473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eaLnBrk="0" hangingPunct="0">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57011897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Text Box 3"/>
          <p:cNvSpPr txBox="1">
            <a:spLocks noChangeArrowheads="1"/>
          </p:cNvSpPr>
          <p:nvPr/>
        </p:nvSpPr>
        <p:spPr bwMode="auto">
          <a:xfrm>
            <a:off x="8382020" y="374663"/>
            <a:ext cx="69781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89a</a:t>
            </a:r>
            <a:endParaRPr lang="en-US">
              <a:solidFill>
                <a:srgbClr val="000000"/>
              </a:solidFill>
              <a:latin typeface="Arial" charset="0"/>
              <a:cs typeface="Arial" charset="0"/>
            </a:endParaRPr>
          </a:p>
        </p:txBody>
      </p:sp>
      <p:pic>
        <p:nvPicPr>
          <p:cNvPr id="47176" name="Picture 7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59565" y="3716338"/>
            <a:ext cx="2484437" cy="2508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1779" name="Title 1"/>
          <p:cNvSpPr>
            <a:spLocks noGrp="1"/>
          </p:cNvSpPr>
          <p:nvPr>
            <p:ph type="title" idx="4294967295"/>
          </p:nvPr>
        </p:nvSpPr>
        <p:spPr>
          <a:xfrm>
            <a:off x="6659563" y="1125539"/>
            <a:ext cx="2519362" cy="2601912"/>
          </a:xfrm>
        </p:spPr>
        <p:txBody>
          <a:bodyPr/>
          <a:lstStyle/>
          <a:p>
            <a:r>
              <a:rPr lang="en-US">
                <a:latin typeface="Arial" charset="0"/>
                <a:ea typeface="ＭＳ Ｐゴシック" charset="0"/>
                <a:cs typeface="ＭＳ Ｐゴシック" charset="0"/>
              </a:rPr>
              <a:t>The Paradox of Authority and Servanthood in Mark</a:t>
            </a:r>
          </a:p>
        </p:txBody>
      </p:sp>
      <p:graphicFrame>
        <p:nvGraphicFramePr>
          <p:cNvPr id="2" name="Table 1"/>
          <p:cNvGraphicFramePr>
            <a:graphicFrameLocks noGrp="1"/>
          </p:cNvGraphicFramePr>
          <p:nvPr/>
        </p:nvGraphicFramePr>
        <p:xfrm>
          <a:off x="0" y="-26958"/>
          <a:ext cx="6624638" cy="6963541"/>
        </p:xfrm>
        <a:graphic>
          <a:graphicData uri="http://schemas.openxmlformats.org/drawingml/2006/table">
            <a:tbl>
              <a:tblPr firstRow="1" bandRow="1">
                <a:tableStyleId>{5C22544A-7EE6-4342-B048-85BDC9FD1C3A}</a:tableStyleId>
              </a:tblPr>
              <a:tblGrid>
                <a:gridCol w="1475634">
                  <a:extLst>
                    <a:ext uri="{9D8B030D-6E8A-4147-A177-3AD203B41FA5}">
                      <a16:colId xmlns:a16="http://schemas.microsoft.com/office/drawing/2014/main" val="20000"/>
                    </a:ext>
                  </a:extLst>
                </a:gridCol>
                <a:gridCol w="2772775">
                  <a:extLst>
                    <a:ext uri="{9D8B030D-6E8A-4147-A177-3AD203B41FA5}">
                      <a16:colId xmlns:a16="http://schemas.microsoft.com/office/drawing/2014/main" val="20001"/>
                    </a:ext>
                  </a:extLst>
                </a:gridCol>
                <a:gridCol w="2376229">
                  <a:extLst>
                    <a:ext uri="{9D8B030D-6E8A-4147-A177-3AD203B41FA5}">
                      <a16:colId xmlns:a16="http://schemas.microsoft.com/office/drawing/2014/main" val="20002"/>
                    </a:ext>
                  </a:extLst>
                </a:gridCol>
              </a:tblGrid>
              <a:tr h="370755">
                <a:tc>
                  <a:txBody>
                    <a:bodyPr/>
                    <a:lstStyle/>
                    <a:p>
                      <a:endParaRPr lang="en-US" sz="1600" b="1" dirty="0">
                        <a:solidFill>
                          <a:srgbClr val="FFFFFF"/>
                        </a:solidFill>
                      </a:endParaRPr>
                    </a:p>
                  </a:txBody>
                  <a:tcPr marL="91439" marR="91439" marT="45710" marB="45710">
                    <a:solidFill>
                      <a:srgbClr val="000000"/>
                    </a:solidFill>
                  </a:tcPr>
                </a:tc>
                <a:tc>
                  <a:txBody>
                    <a:bodyPr/>
                    <a:lstStyle/>
                    <a:p>
                      <a:r>
                        <a:rPr lang="en-US" sz="1600" b="1" dirty="0">
                          <a:solidFill>
                            <a:srgbClr val="FFFFFF"/>
                          </a:solidFill>
                        </a:rPr>
                        <a:t>Authority</a:t>
                      </a:r>
                    </a:p>
                  </a:txBody>
                  <a:tcPr marL="91439" marR="91439" marT="45710" marB="45710">
                    <a:solidFill>
                      <a:srgbClr val="000000"/>
                    </a:solidFill>
                  </a:tcPr>
                </a:tc>
                <a:tc>
                  <a:txBody>
                    <a:bodyPr/>
                    <a:lstStyle/>
                    <a:p>
                      <a:r>
                        <a:rPr lang="en-US" sz="1600" b="1" dirty="0">
                          <a:solidFill>
                            <a:srgbClr val="FFFFFF"/>
                          </a:solidFill>
                        </a:rPr>
                        <a:t>Servanthood</a:t>
                      </a:r>
                    </a:p>
                  </a:txBody>
                  <a:tcPr marL="91439" marR="91439" marT="45710" marB="45710">
                    <a:solidFill>
                      <a:srgbClr val="000000"/>
                    </a:solidFill>
                  </a:tcPr>
                </a:tc>
                <a:extLst>
                  <a:ext uri="{0D108BD9-81ED-4DB2-BD59-A6C34878D82A}">
                    <a16:rowId xmlns:a16="http://schemas.microsoft.com/office/drawing/2014/main" val="10000"/>
                  </a:ext>
                </a:extLst>
              </a:tr>
              <a:tr h="370755">
                <a:tc>
                  <a:txBody>
                    <a:bodyPr/>
                    <a:lstStyle/>
                    <a:p>
                      <a:r>
                        <a:rPr lang="en-US" sz="1600" b="1" dirty="0">
                          <a:solidFill>
                            <a:srgbClr val="000000"/>
                          </a:solidFill>
                        </a:rPr>
                        <a:t>Themes</a:t>
                      </a:r>
                    </a:p>
                  </a:txBody>
                  <a:tcPr marL="91439" marR="91439" marT="45710" marB="45710"/>
                </a:tc>
                <a:tc>
                  <a:txBody>
                    <a:bodyPr/>
                    <a:lstStyle/>
                    <a:p>
                      <a:r>
                        <a:rPr lang="en-US" sz="1600" b="1" dirty="0">
                          <a:solidFill>
                            <a:srgbClr val="000000"/>
                          </a:solidFill>
                        </a:rPr>
                        <a:t>Christ</a:t>
                      </a:r>
                      <a:r>
                        <a:rPr lang="uk-UA" sz="1600" b="1" dirty="0">
                          <a:solidFill>
                            <a:srgbClr val="000000"/>
                          </a:solidFill>
                        </a:rPr>
                        <a:t>'</a:t>
                      </a:r>
                      <a:r>
                        <a:rPr lang="en-US" sz="1600" b="1" dirty="0">
                          <a:solidFill>
                            <a:srgbClr val="000000"/>
                          </a:solidFill>
                        </a:rPr>
                        <a:t>s Leadership</a:t>
                      </a:r>
                    </a:p>
                  </a:txBody>
                  <a:tcPr marL="91439" marR="91439" marT="45710" marB="45710"/>
                </a:tc>
                <a:tc>
                  <a:txBody>
                    <a:bodyPr/>
                    <a:lstStyle/>
                    <a:p>
                      <a:r>
                        <a:rPr lang="en-US" sz="1600" b="1" dirty="0">
                          <a:solidFill>
                            <a:srgbClr val="000000"/>
                          </a:solidFill>
                        </a:rPr>
                        <a:t>Discipleship</a:t>
                      </a:r>
                    </a:p>
                  </a:txBody>
                  <a:tcPr marL="91439" marR="91439" marT="45710" marB="45710"/>
                </a:tc>
                <a:extLst>
                  <a:ext uri="{0D108BD9-81ED-4DB2-BD59-A6C34878D82A}">
                    <a16:rowId xmlns:a16="http://schemas.microsoft.com/office/drawing/2014/main" val="10001"/>
                  </a:ext>
                </a:extLst>
              </a:tr>
              <a:tr h="584419">
                <a:tc>
                  <a:txBody>
                    <a:bodyPr/>
                    <a:lstStyle/>
                    <a:p>
                      <a:r>
                        <a:rPr lang="en-US" sz="1600" b="1" dirty="0">
                          <a:solidFill>
                            <a:srgbClr val="000000"/>
                          </a:solidFill>
                        </a:rPr>
                        <a:t>Strategy</a:t>
                      </a:r>
                    </a:p>
                  </a:txBody>
                  <a:tcPr marL="91439" marR="91439" marT="45710" marB="4571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rgbClr val="000000"/>
                          </a:solidFill>
                        </a:rPr>
                        <a:t>Gentiles</a:t>
                      </a:r>
                      <a:r>
                        <a:rPr lang="en-US" sz="1600" b="1" baseline="0" dirty="0">
                          <a:solidFill>
                            <a:srgbClr val="000000"/>
                          </a:solidFill>
                        </a:rPr>
                        <a:t> lord it over others </a:t>
                      </a:r>
                      <a:r>
                        <a:rPr lang="en-US" sz="1600" b="1" dirty="0">
                          <a:solidFill>
                            <a:srgbClr val="000000"/>
                          </a:solidFill>
                        </a:rPr>
                        <a:t>(10:42)</a:t>
                      </a:r>
                    </a:p>
                  </a:txBody>
                  <a:tcPr marL="91439" marR="91439" marT="45710" marB="4571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rgbClr val="000000"/>
                          </a:solidFill>
                        </a:rPr>
                        <a:t>Disciples serve (10:43)</a:t>
                      </a:r>
                    </a:p>
                  </a:txBody>
                  <a:tcPr marL="91439" marR="91439" marT="45710" marB="45710"/>
                </a:tc>
                <a:extLst>
                  <a:ext uri="{0D108BD9-81ED-4DB2-BD59-A6C34878D82A}">
                    <a16:rowId xmlns:a16="http://schemas.microsoft.com/office/drawing/2014/main" val="10002"/>
                  </a:ext>
                </a:extLst>
              </a:tr>
              <a:tr h="370755">
                <a:tc>
                  <a:txBody>
                    <a:bodyPr/>
                    <a:lstStyle/>
                    <a:p>
                      <a:r>
                        <a:rPr lang="en-US" sz="1600" b="1" dirty="0">
                          <a:solidFill>
                            <a:srgbClr val="000000"/>
                          </a:solidFill>
                        </a:rPr>
                        <a:t>Motivation</a:t>
                      </a:r>
                    </a:p>
                  </a:txBody>
                  <a:tcPr marL="91439" marR="91439" marT="45710" marB="45710"/>
                </a:tc>
                <a:tc>
                  <a:txBody>
                    <a:bodyPr/>
                    <a:lstStyle/>
                    <a:p>
                      <a:r>
                        <a:rPr lang="ru-RU" sz="1600" b="1" dirty="0">
                          <a:solidFill>
                            <a:srgbClr val="000000"/>
                          </a:solidFill>
                        </a:rPr>
                        <a:t>"</a:t>
                      </a:r>
                      <a:r>
                        <a:rPr lang="en-US" sz="1600" b="1" dirty="0">
                          <a:solidFill>
                            <a:srgbClr val="000000"/>
                          </a:solidFill>
                        </a:rPr>
                        <a:t>Save his life</a:t>
                      </a:r>
                      <a:r>
                        <a:rPr lang="ru-RU" sz="1600" b="1" dirty="0">
                          <a:solidFill>
                            <a:srgbClr val="000000"/>
                          </a:solidFill>
                        </a:rPr>
                        <a:t>"</a:t>
                      </a:r>
                      <a:r>
                        <a:rPr lang="en-US" sz="1600" b="1" dirty="0">
                          <a:solidFill>
                            <a:srgbClr val="000000"/>
                          </a:solidFill>
                        </a:rPr>
                        <a:t> (8:35a)</a:t>
                      </a:r>
                    </a:p>
                  </a:txBody>
                  <a:tcPr marL="91439" marR="91439" marT="45710" marB="45710"/>
                </a:tc>
                <a:tc>
                  <a:txBody>
                    <a:bodyPr/>
                    <a:lstStyle/>
                    <a:p>
                      <a:r>
                        <a:rPr lang="ru-RU" sz="1600" b="1" dirty="0">
                          <a:solidFill>
                            <a:srgbClr val="000000"/>
                          </a:solidFill>
                        </a:rPr>
                        <a:t>"</a:t>
                      </a:r>
                      <a:r>
                        <a:rPr lang="en-US" sz="1600" b="1" dirty="0">
                          <a:solidFill>
                            <a:srgbClr val="000000"/>
                          </a:solidFill>
                        </a:rPr>
                        <a:t>Lose his life</a:t>
                      </a:r>
                      <a:r>
                        <a:rPr lang="ru-RU" sz="1600" b="1" dirty="0">
                          <a:solidFill>
                            <a:srgbClr val="000000"/>
                          </a:solidFill>
                        </a:rPr>
                        <a:t>"</a:t>
                      </a:r>
                      <a:r>
                        <a:rPr lang="en-US" sz="1600" b="1" dirty="0">
                          <a:solidFill>
                            <a:srgbClr val="000000"/>
                          </a:solidFill>
                        </a:rPr>
                        <a:t> (8:35b)</a:t>
                      </a:r>
                    </a:p>
                  </a:txBody>
                  <a:tcPr marL="91439" marR="91439" marT="45710" marB="45710"/>
                </a:tc>
                <a:extLst>
                  <a:ext uri="{0D108BD9-81ED-4DB2-BD59-A6C34878D82A}">
                    <a16:rowId xmlns:a16="http://schemas.microsoft.com/office/drawing/2014/main" val="10003"/>
                  </a:ext>
                </a:extLst>
              </a:tr>
              <a:tr h="370755">
                <a:tc>
                  <a:txBody>
                    <a:bodyPr/>
                    <a:lstStyle/>
                    <a:p>
                      <a:r>
                        <a:rPr lang="en-US" sz="1600" b="1" dirty="0">
                          <a:solidFill>
                            <a:srgbClr val="000000"/>
                          </a:solidFill>
                        </a:rPr>
                        <a:t>Priority</a:t>
                      </a:r>
                    </a:p>
                  </a:txBody>
                  <a:tcPr marL="91439" marR="91439" marT="45710" marB="45710"/>
                </a:tc>
                <a:tc>
                  <a:txBody>
                    <a:bodyPr/>
                    <a:lstStyle/>
                    <a:p>
                      <a:r>
                        <a:rPr lang="ru-RU" sz="1600" b="1" dirty="0">
                          <a:solidFill>
                            <a:srgbClr val="000000"/>
                          </a:solidFill>
                        </a:rPr>
                        <a:t>"</a:t>
                      </a:r>
                      <a:r>
                        <a:rPr lang="en-US" sz="1600" b="1" dirty="0">
                          <a:solidFill>
                            <a:srgbClr val="000000"/>
                          </a:solidFill>
                        </a:rPr>
                        <a:t>First</a:t>
                      </a:r>
                      <a:r>
                        <a:rPr lang="ru-RU" sz="1600" b="1" dirty="0">
                          <a:solidFill>
                            <a:srgbClr val="000000"/>
                          </a:solidFill>
                        </a:rPr>
                        <a:t>"</a:t>
                      </a:r>
                      <a:r>
                        <a:rPr lang="en-US" sz="1600" b="1" dirty="0">
                          <a:solidFill>
                            <a:srgbClr val="000000"/>
                          </a:solidFill>
                        </a:rPr>
                        <a:t> (9:35a; 10:31a)</a:t>
                      </a:r>
                    </a:p>
                  </a:txBody>
                  <a:tcPr marL="91439" marR="91439" marT="45710" marB="45710"/>
                </a:tc>
                <a:tc>
                  <a:txBody>
                    <a:bodyPr/>
                    <a:lstStyle/>
                    <a:p>
                      <a:r>
                        <a:rPr lang="ru-RU" sz="1600" b="1" dirty="0">
                          <a:solidFill>
                            <a:srgbClr val="000000"/>
                          </a:solidFill>
                        </a:rPr>
                        <a:t>"</a:t>
                      </a:r>
                      <a:r>
                        <a:rPr lang="en-US" sz="1600" b="1" dirty="0">
                          <a:solidFill>
                            <a:srgbClr val="000000"/>
                          </a:solidFill>
                        </a:rPr>
                        <a:t>Last</a:t>
                      </a:r>
                      <a:r>
                        <a:rPr lang="ru-RU" sz="1600" b="1" dirty="0">
                          <a:solidFill>
                            <a:srgbClr val="000000"/>
                          </a:solidFill>
                        </a:rPr>
                        <a:t>"</a:t>
                      </a:r>
                      <a:r>
                        <a:rPr lang="en-US" sz="1600" b="1" dirty="0">
                          <a:solidFill>
                            <a:srgbClr val="000000"/>
                          </a:solidFill>
                        </a:rPr>
                        <a:t> (9:35b; 10:31b)</a:t>
                      </a:r>
                    </a:p>
                  </a:txBody>
                  <a:tcPr marL="91439" marR="91439" marT="45710" marB="45710"/>
                </a:tc>
                <a:extLst>
                  <a:ext uri="{0D108BD9-81ED-4DB2-BD59-A6C34878D82A}">
                    <a16:rowId xmlns:a16="http://schemas.microsoft.com/office/drawing/2014/main" val="10004"/>
                  </a:ext>
                </a:extLst>
              </a:tr>
              <a:tr h="370755">
                <a:tc>
                  <a:txBody>
                    <a:bodyPr/>
                    <a:lstStyle/>
                    <a:p>
                      <a:r>
                        <a:rPr lang="en-US" sz="1600" b="1" dirty="0">
                          <a:solidFill>
                            <a:srgbClr val="000000"/>
                          </a:solidFill>
                        </a:rPr>
                        <a:t>Reputation</a:t>
                      </a:r>
                    </a:p>
                  </a:txBody>
                  <a:tcPr marL="91439" marR="91439" marT="45710" marB="45710"/>
                </a:tc>
                <a:tc>
                  <a:txBody>
                    <a:bodyPr/>
                    <a:lstStyle/>
                    <a:p>
                      <a:r>
                        <a:rPr lang="ru-RU" sz="1600" b="1" dirty="0">
                          <a:solidFill>
                            <a:srgbClr val="000000"/>
                          </a:solidFill>
                        </a:rPr>
                        <a:t>"</a:t>
                      </a:r>
                      <a:r>
                        <a:rPr lang="en-US" sz="1600" b="1" dirty="0">
                          <a:solidFill>
                            <a:srgbClr val="000000"/>
                          </a:solidFill>
                        </a:rPr>
                        <a:t>Great</a:t>
                      </a:r>
                      <a:r>
                        <a:rPr lang="ru-RU" sz="1600" b="1" dirty="0">
                          <a:solidFill>
                            <a:srgbClr val="000000"/>
                          </a:solidFill>
                        </a:rPr>
                        <a:t>"</a:t>
                      </a:r>
                      <a:r>
                        <a:rPr lang="en-US" sz="1600" b="1" dirty="0">
                          <a:solidFill>
                            <a:srgbClr val="000000"/>
                          </a:solidFill>
                        </a:rPr>
                        <a:t> (10:43a)</a:t>
                      </a:r>
                    </a:p>
                  </a:txBody>
                  <a:tcPr marL="91439" marR="91439" marT="45710" marB="45710"/>
                </a:tc>
                <a:tc>
                  <a:txBody>
                    <a:bodyPr/>
                    <a:lstStyle/>
                    <a:p>
                      <a:r>
                        <a:rPr lang="ru-RU" sz="1600" b="1" dirty="0">
                          <a:solidFill>
                            <a:srgbClr val="000000"/>
                          </a:solidFill>
                        </a:rPr>
                        <a:t>"</a:t>
                      </a:r>
                      <a:r>
                        <a:rPr lang="en-US" sz="1600" b="1" dirty="0">
                          <a:solidFill>
                            <a:srgbClr val="000000"/>
                          </a:solidFill>
                        </a:rPr>
                        <a:t>Servant</a:t>
                      </a:r>
                      <a:r>
                        <a:rPr lang="ru-RU" sz="1600" b="1" dirty="0">
                          <a:solidFill>
                            <a:srgbClr val="000000"/>
                          </a:solidFill>
                        </a:rPr>
                        <a:t>"</a:t>
                      </a:r>
                      <a:r>
                        <a:rPr lang="en-US" sz="1600" b="1" dirty="0">
                          <a:solidFill>
                            <a:srgbClr val="000000"/>
                          </a:solidFill>
                        </a:rPr>
                        <a:t> (10:43b)</a:t>
                      </a:r>
                    </a:p>
                  </a:txBody>
                  <a:tcPr marL="91439" marR="91439" marT="45710" marB="45710"/>
                </a:tc>
                <a:extLst>
                  <a:ext uri="{0D108BD9-81ED-4DB2-BD59-A6C34878D82A}">
                    <a16:rowId xmlns:a16="http://schemas.microsoft.com/office/drawing/2014/main" val="10005"/>
                  </a:ext>
                </a:extLst>
              </a:tr>
              <a:tr h="370755">
                <a:tc>
                  <a:txBody>
                    <a:bodyPr/>
                    <a:lstStyle/>
                    <a:p>
                      <a:r>
                        <a:rPr lang="en-US" sz="1600" b="1" dirty="0">
                          <a:solidFill>
                            <a:srgbClr val="000000"/>
                          </a:solidFill>
                        </a:rPr>
                        <a:t>Position</a:t>
                      </a:r>
                    </a:p>
                  </a:txBody>
                  <a:tcPr marL="91439" marR="91439" marT="45710" marB="45710"/>
                </a:tc>
                <a:tc>
                  <a:txBody>
                    <a:bodyPr/>
                    <a:lstStyle/>
                    <a:p>
                      <a:r>
                        <a:rPr lang="ru-RU" sz="1600" b="1" dirty="0">
                          <a:solidFill>
                            <a:srgbClr val="000000"/>
                          </a:solidFill>
                        </a:rPr>
                        <a:t>"</a:t>
                      </a:r>
                      <a:r>
                        <a:rPr lang="en-US" sz="1600" b="1" dirty="0">
                          <a:solidFill>
                            <a:srgbClr val="000000"/>
                          </a:solidFill>
                        </a:rPr>
                        <a:t>First</a:t>
                      </a:r>
                      <a:r>
                        <a:rPr lang="ru-RU" sz="1600" b="1" dirty="0">
                          <a:solidFill>
                            <a:srgbClr val="000000"/>
                          </a:solidFill>
                        </a:rPr>
                        <a:t>"</a:t>
                      </a:r>
                      <a:r>
                        <a:rPr lang="en-US" sz="1600" b="1" dirty="0">
                          <a:solidFill>
                            <a:srgbClr val="000000"/>
                          </a:solidFill>
                        </a:rPr>
                        <a:t> (10:44a)</a:t>
                      </a:r>
                    </a:p>
                  </a:txBody>
                  <a:tcPr marL="91439" marR="91439" marT="45710" marB="45710"/>
                </a:tc>
                <a:tc>
                  <a:txBody>
                    <a:bodyPr/>
                    <a:lstStyle/>
                    <a:p>
                      <a:r>
                        <a:rPr lang="ru-RU" sz="1600" b="1" dirty="0">
                          <a:solidFill>
                            <a:srgbClr val="000000"/>
                          </a:solidFill>
                        </a:rPr>
                        <a:t>"</a:t>
                      </a:r>
                      <a:r>
                        <a:rPr lang="en-US" sz="1600" b="1" dirty="0">
                          <a:solidFill>
                            <a:srgbClr val="000000"/>
                          </a:solidFill>
                        </a:rPr>
                        <a:t>Slave of all</a:t>
                      </a:r>
                      <a:r>
                        <a:rPr lang="ru-RU" sz="1600" b="1" dirty="0">
                          <a:solidFill>
                            <a:srgbClr val="000000"/>
                          </a:solidFill>
                        </a:rPr>
                        <a:t>"</a:t>
                      </a:r>
                      <a:r>
                        <a:rPr lang="en-US" sz="1600" b="1" dirty="0">
                          <a:solidFill>
                            <a:srgbClr val="000000"/>
                          </a:solidFill>
                        </a:rPr>
                        <a:t> (10:44b)</a:t>
                      </a:r>
                    </a:p>
                  </a:txBody>
                  <a:tcPr marL="91439" marR="91439" marT="45710" marB="45710"/>
                </a:tc>
                <a:extLst>
                  <a:ext uri="{0D108BD9-81ED-4DB2-BD59-A6C34878D82A}">
                    <a16:rowId xmlns:a16="http://schemas.microsoft.com/office/drawing/2014/main" val="10006"/>
                  </a:ext>
                </a:extLst>
              </a:tr>
              <a:tr h="1077418">
                <a:tc>
                  <a:txBody>
                    <a:bodyPr/>
                    <a:lstStyle/>
                    <a:p>
                      <a:r>
                        <a:rPr lang="en-US" sz="1600" b="1" dirty="0">
                          <a:solidFill>
                            <a:srgbClr val="000000"/>
                          </a:solidFill>
                        </a:rPr>
                        <a:t>Authority Examples</a:t>
                      </a:r>
                    </a:p>
                  </a:txBody>
                  <a:tcPr marL="91439" marR="91439" marT="45710" marB="45710"/>
                </a:tc>
                <a:tc>
                  <a:txBody>
                    <a:bodyPr/>
                    <a:lstStyle/>
                    <a:p>
                      <a:r>
                        <a:rPr lang="en-US" sz="1600" b="1" dirty="0">
                          <a:solidFill>
                            <a:srgbClr val="000000"/>
                          </a:solidFill>
                        </a:rPr>
                        <a:t>Authority without</a:t>
                      </a:r>
                      <a:r>
                        <a:rPr lang="en-US" sz="1600" b="1" baseline="0" dirty="0">
                          <a:solidFill>
                            <a:srgbClr val="000000"/>
                          </a:solidFill>
                        </a:rPr>
                        <a:t> Serving:</a:t>
                      </a:r>
                    </a:p>
                    <a:p>
                      <a:r>
                        <a:rPr lang="en-US" sz="1600" b="1" baseline="0" dirty="0">
                          <a:solidFill>
                            <a:srgbClr val="000000"/>
                          </a:solidFill>
                        </a:rPr>
                        <a:t>• Religious leaders</a:t>
                      </a:r>
                    </a:p>
                    <a:p>
                      <a:r>
                        <a:rPr lang="en-US" sz="1600" b="1" baseline="0" dirty="0">
                          <a:solidFill>
                            <a:srgbClr val="000000"/>
                          </a:solidFill>
                        </a:rPr>
                        <a:t>• Rich man</a:t>
                      </a:r>
                    </a:p>
                    <a:p>
                      <a:r>
                        <a:rPr lang="en-US" sz="1600" b="1" baseline="0" dirty="0">
                          <a:solidFill>
                            <a:srgbClr val="000000"/>
                          </a:solidFill>
                        </a:rPr>
                        <a:t>• Judas</a:t>
                      </a:r>
                      <a:endParaRPr lang="en-US" sz="1600" b="1" dirty="0">
                        <a:solidFill>
                          <a:srgbClr val="000000"/>
                        </a:solidFill>
                      </a:endParaRPr>
                    </a:p>
                  </a:txBody>
                  <a:tcPr marL="91439" marR="91439" marT="45710" marB="45710"/>
                </a:tc>
                <a:tc>
                  <a:txBody>
                    <a:bodyPr/>
                    <a:lstStyle/>
                    <a:p>
                      <a:r>
                        <a:rPr lang="en-US" sz="1600" b="1" baseline="0" dirty="0">
                          <a:solidFill>
                            <a:srgbClr val="000000"/>
                          </a:solidFill>
                        </a:rPr>
                        <a:t>Authority &amp; Served:</a:t>
                      </a:r>
                    </a:p>
                    <a:p>
                      <a:r>
                        <a:rPr lang="en-US" sz="1600" b="1" baseline="0" dirty="0">
                          <a:solidFill>
                            <a:srgbClr val="000000"/>
                          </a:solidFill>
                        </a:rPr>
                        <a:t>• John the Baptist</a:t>
                      </a:r>
                    </a:p>
                    <a:p>
                      <a:r>
                        <a:rPr lang="en-US" sz="1600" b="1" baseline="0" dirty="0">
                          <a:solidFill>
                            <a:srgbClr val="000000"/>
                          </a:solidFill>
                        </a:rPr>
                        <a:t>• Joseph of </a:t>
                      </a:r>
                      <a:r>
                        <a:rPr lang="en-US" sz="1600" b="1" baseline="0" dirty="0" err="1">
                          <a:solidFill>
                            <a:srgbClr val="000000"/>
                          </a:solidFill>
                        </a:rPr>
                        <a:t>Arimathea</a:t>
                      </a:r>
                      <a:endParaRPr lang="en-US" sz="1600" b="1" baseline="0" dirty="0">
                        <a:solidFill>
                          <a:srgbClr val="000000"/>
                        </a:solidFill>
                      </a:endParaRPr>
                    </a:p>
                  </a:txBody>
                  <a:tcPr marL="91439" marR="91439" marT="45710" marB="45710"/>
                </a:tc>
                <a:extLst>
                  <a:ext uri="{0D108BD9-81ED-4DB2-BD59-A6C34878D82A}">
                    <a16:rowId xmlns:a16="http://schemas.microsoft.com/office/drawing/2014/main" val="10007"/>
                  </a:ext>
                </a:extLst>
              </a:tr>
              <a:tr h="1077418">
                <a:tc>
                  <a:txBody>
                    <a:bodyPr/>
                    <a:lstStyle/>
                    <a:p>
                      <a:r>
                        <a:rPr lang="en-US" sz="1600" b="1" dirty="0">
                          <a:solidFill>
                            <a:srgbClr val="000000"/>
                          </a:solidFill>
                        </a:rPr>
                        <a:t>Servanthood</a:t>
                      </a:r>
                      <a:r>
                        <a:rPr lang="en-US" sz="1600" b="1" baseline="0" dirty="0">
                          <a:solidFill>
                            <a:srgbClr val="000000"/>
                          </a:solidFill>
                        </a:rPr>
                        <a:t> Examples</a:t>
                      </a:r>
                      <a:endParaRPr lang="en-US" sz="1600" b="1" dirty="0">
                        <a:solidFill>
                          <a:srgbClr val="000000"/>
                        </a:solidFill>
                      </a:endParaRPr>
                    </a:p>
                  </a:txBody>
                  <a:tcPr marL="91439" marR="91439" marT="45710" marB="45710"/>
                </a:tc>
                <a:tc>
                  <a:txBody>
                    <a:bodyPr/>
                    <a:lstStyle/>
                    <a:p>
                      <a:r>
                        <a:rPr lang="en-US" sz="1600" b="1" dirty="0">
                          <a:solidFill>
                            <a:srgbClr val="000000"/>
                          </a:solidFill>
                        </a:rPr>
                        <a:t>Authority</a:t>
                      </a:r>
                      <a:r>
                        <a:rPr lang="en-US" sz="1600" b="1" baseline="0" dirty="0">
                          <a:solidFill>
                            <a:srgbClr val="000000"/>
                          </a:solidFill>
                        </a:rPr>
                        <a:t> but Struggled to Serve:</a:t>
                      </a:r>
                    </a:p>
                    <a:p>
                      <a:r>
                        <a:rPr lang="en-US" sz="1600" b="1" baseline="0" dirty="0">
                          <a:solidFill>
                            <a:srgbClr val="000000"/>
                          </a:solidFill>
                        </a:rPr>
                        <a:t>• Disciples</a:t>
                      </a:r>
                      <a:endParaRPr lang="en-US" sz="1600" b="1" dirty="0">
                        <a:solidFill>
                          <a:srgbClr val="000000"/>
                        </a:solidFill>
                      </a:endParaRPr>
                    </a:p>
                  </a:txBody>
                  <a:tcPr marL="91439" marR="91439" marT="45710" marB="45710"/>
                </a:tc>
                <a:tc>
                  <a:txBody>
                    <a:bodyPr/>
                    <a:lstStyle/>
                    <a:p>
                      <a:r>
                        <a:rPr lang="en-US" sz="1600" b="1" dirty="0">
                          <a:solidFill>
                            <a:srgbClr val="000000"/>
                          </a:solidFill>
                        </a:rPr>
                        <a:t>No</a:t>
                      </a:r>
                      <a:r>
                        <a:rPr lang="en-US" sz="1600" b="1" baseline="0" dirty="0">
                          <a:solidFill>
                            <a:srgbClr val="000000"/>
                          </a:solidFill>
                        </a:rPr>
                        <a:t> Authority &amp; Served</a:t>
                      </a:r>
                    </a:p>
                    <a:p>
                      <a:r>
                        <a:rPr lang="en-US" sz="1600" b="1" baseline="0" dirty="0">
                          <a:solidFill>
                            <a:srgbClr val="000000"/>
                          </a:solidFill>
                        </a:rPr>
                        <a:t>• </a:t>
                      </a:r>
                      <a:r>
                        <a:rPr lang="en-US" sz="1600" b="1" baseline="0" dirty="0" err="1">
                          <a:solidFill>
                            <a:srgbClr val="000000"/>
                          </a:solidFill>
                        </a:rPr>
                        <a:t>Bartimaeus</a:t>
                      </a:r>
                      <a:endParaRPr lang="en-US" sz="1600" b="1" baseline="0" dirty="0">
                        <a:solidFill>
                          <a:srgbClr val="000000"/>
                        </a:solidFill>
                      </a:endParaRPr>
                    </a:p>
                    <a:p>
                      <a:r>
                        <a:rPr lang="en-US" sz="1600" b="1" baseline="0" dirty="0">
                          <a:solidFill>
                            <a:srgbClr val="000000"/>
                          </a:solidFill>
                        </a:rPr>
                        <a:t>• Woman who anointed Jesus</a:t>
                      </a:r>
                    </a:p>
                  </a:txBody>
                  <a:tcPr marL="91439" marR="91439" marT="45710" marB="45710"/>
                </a:tc>
                <a:extLst>
                  <a:ext uri="{0D108BD9-81ED-4DB2-BD59-A6C34878D82A}">
                    <a16:rowId xmlns:a16="http://schemas.microsoft.com/office/drawing/2014/main" val="10008"/>
                  </a:ext>
                </a:extLst>
              </a:tr>
              <a:tr h="584419">
                <a:tc>
                  <a:txBody>
                    <a:bodyPr/>
                    <a:lstStyle/>
                    <a:p>
                      <a:r>
                        <a:rPr lang="en-US" sz="1600" b="1" dirty="0">
                          <a:solidFill>
                            <a:srgbClr val="000000"/>
                          </a:solidFill>
                        </a:rPr>
                        <a:t>1</a:t>
                      </a:r>
                      <a:r>
                        <a:rPr lang="en-US" sz="1600" b="1" baseline="30000" dirty="0">
                          <a:solidFill>
                            <a:srgbClr val="000000"/>
                          </a:solidFill>
                        </a:rPr>
                        <a:t>st</a:t>
                      </a:r>
                      <a:r>
                        <a:rPr lang="en-US" sz="1600" b="1" dirty="0">
                          <a:solidFill>
                            <a:srgbClr val="000000"/>
                          </a:solidFill>
                        </a:rPr>
                        <a:t> Section</a:t>
                      </a:r>
                    </a:p>
                    <a:p>
                      <a:r>
                        <a:rPr lang="en-US" sz="1600" b="1" dirty="0">
                          <a:solidFill>
                            <a:srgbClr val="000000"/>
                          </a:solidFill>
                        </a:rPr>
                        <a:t>(1:1–8:26)</a:t>
                      </a:r>
                    </a:p>
                  </a:txBody>
                  <a:tcPr marL="91439" marR="91439" marT="45710" marB="45710"/>
                </a:tc>
                <a:tc>
                  <a:txBody>
                    <a:bodyPr/>
                    <a:lstStyle/>
                    <a:p>
                      <a:r>
                        <a:rPr lang="en-US" sz="1600" b="1" dirty="0">
                          <a:solidFill>
                            <a:srgbClr val="000000"/>
                          </a:solidFill>
                        </a:rPr>
                        <a:t>Authority of Christ</a:t>
                      </a:r>
                    </a:p>
                  </a:txBody>
                  <a:tcPr marL="91439" marR="91439" marT="45710" marB="45710"/>
                </a:tc>
                <a:tc>
                  <a:txBody>
                    <a:bodyPr/>
                    <a:lstStyle/>
                    <a:p>
                      <a:endParaRPr lang="en-US" sz="1600" b="1">
                        <a:solidFill>
                          <a:srgbClr val="000000"/>
                        </a:solidFill>
                      </a:endParaRPr>
                    </a:p>
                  </a:txBody>
                  <a:tcPr marL="91439" marR="91439" marT="45710" marB="45710"/>
                </a:tc>
                <a:extLst>
                  <a:ext uri="{0D108BD9-81ED-4DB2-BD59-A6C34878D82A}">
                    <a16:rowId xmlns:a16="http://schemas.microsoft.com/office/drawing/2014/main" val="10009"/>
                  </a:ext>
                </a:extLst>
              </a:tr>
              <a:tr h="830918">
                <a:tc>
                  <a:txBody>
                    <a:bodyPr/>
                    <a:lstStyle/>
                    <a:p>
                      <a:r>
                        <a:rPr lang="en-US" sz="1600" b="1" dirty="0">
                          <a:solidFill>
                            <a:srgbClr val="000000"/>
                          </a:solidFill>
                        </a:rPr>
                        <a:t>2</a:t>
                      </a:r>
                      <a:r>
                        <a:rPr lang="en-US" sz="1600" b="1" baseline="30000" dirty="0">
                          <a:solidFill>
                            <a:srgbClr val="000000"/>
                          </a:solidFill>
                        </a:rPr>
                        <a:t>nd</a:t>
                      </a:r>
                      <a:r>
                        <a:rPr lang="en-US" sz="1600" b="1" dirty="0">
                          <a:solidFill>
                            <a:srgbClr val="000000"/>
                          </a:solidFill>
                        </a:rPr>
                        <a:t> Section</a:t>
                      </a:r>
                      <a:br>
                        <a:rPr lang="en-US" sz="1600" b="1" dirty="0">
                          <a:solidFill>
                            <a:srgbClr val="000000"/>
                          </a:solidFill>
                        </a:rPr>
                      </a:br>
                      <a:r>
                        <a:rPr lang="en-US" sz="1600" b="1" dirty="0">
                          <a:solidFill>
                            <a:srgbClr val="000000"/>
                          </a:solidFill>
                        </a:rPr>
                        <a:t>(8:27–10:52)</a:t>
                      </a:r>
                    </a:p>
                  </a:txBody>
                  <a:tcPr marL="91439" marR="91439" marT="45710" marB="45710"/>
                </a:tc>
                <a:tc>
                  <a:txBody>
                    <a:bodyPr/>
                    <a:lstStyle/>
                    <a:p>
                      <a:pPr algn="r"/>
                      <a:r>
                        <a:rPr lang="en-US" sz="1600" b="1" dirty="0">
                          <a:solidFill>
                            <a:srgbClr val="000000"/>
                          </a:solidFill>
                        </a:rPr>
                        <a:t>Authority-</a:t>
                      </a:r>
                      <a:br>
                        <a:rPr lang="en-US" sz="1600" b="1" dirty="0">
                          <a:solidFill>
                            <a:srgbClr val="000000"/>
                          </a:solidFill>
                        </a:rPr>
                      </a:br>
                      <a:r>
                        <a:rPr lang="en-US" sz="1600" b="1" dirty="0">
                          <a:solidFill>
                            <a:srgbClr val="000000"/>
                          </a:solidFill>
                        </a:rPr>
                        <a:t>Servanthood </a:t>
                      </a:r>
                      <a:br>
                        <a:rPr lang="en-US" sz="1600" b="1" dirty="0">
                          <a:solidFill>
                            <a:srgbClr val="000000"/>
                          </a:solidFill>
                        </a:rPr>
                      </a:br>
                      <a:r>
                        <a:rPr lang="en-US" sz="1600" b="1" dirty="0">
                          <a:solidFill>
                            <a:srgbClr val="000000"/>
                          </a:solidFill>
                        </a:rPr>
                        <a:t>Tension</a:t>
                      </a:r>
                    </a:p>
                  </a:txBody>
                  <a:tcPr marL="91439" marR="91439" marT="45710" marB="45710"/>
                </a:tc>
                <a:tc>
                  <a:txBody>
                    <a:bodyPr/>
                    <a:lstStyle/>
                    <a:p>
                      <a:endParaRPr lang="en-US" sz="1600" b="1" dirty="0">
                        <a:solidFill>
                          <a:srgbClr val="000000"/>
                        </a:solidFill>
                      </a:endParaRPr>
                    </a:p>
                  </a:txBody>
                  <a:tcPr marL="91439" marR="91439" marT="45710" marB="45710"/>
                </a:tc>
                <a:extLst>
                  <a:ext uri="{0D108BD9-81ED-4DB2-BD59-A6C34878D82A}">
                    <a16:rowId xmlns:a16="http://schemas.microsoft.com/office/drawing/2014/main" val="10010"/>
                  </a:ext>
                </a:extLst>
              </a:tr>
              <a:tr h="584419">
                <a:tc>
                  <a:txBody>
                    <a:bodyPr/>
                    <a:lstStyle/>
                    <a:p>
                      <a:r>
                        <a:rPr lang="en-US" sz="1600" b="1" dirty="0">
                          <a:solidFill>
                            <a:srgbClr val="000000"/>
                          </a:solidFill>
                        </a:rPr>
                        <a:t>3</a:t>
                      </a:r>
                      <a:r>
                        <a:rPr lang="en-US" sz="1600" b="1" baseline="30000" dirty="0">
                          <a:solidFill>
                            <a:srgbClr val="000000"/>
                          </a:solidFill>
                        </a:rPr>
                        <a:t>rd</a:t>
                      </a:r>
                      <a:r>
                        <a:rPr lang="en-US" sz="1600" b="1" dirty="0">
                          <a:solidFill>
                            <a:srgbClr val="000000"/>
                          </a:solidFill>
                        </a:rPr>
                        <a:t> Section</a:t>
                      </a:r>
                      <a:br>
                        <a:rPr lang="en-US" sz="1600" b="1" dirty="0">
                          <a:solidFill>
                            <a:srgbClr val="000000"/>
                          </a:solidFill>
                        </a:rPr>
                      </a:br>
                      <a:r>
                        <a:rPr lang="en-US" sz="1600" b="1" dirty="0">
                          <a:solidFill>
                            <a:srgbClr val="000000"/>
                          </a:solidFill>
                        </a:rPr>
                        <a:t>(11–16)</a:t>
                      </a:r>
                    </a:p>
                  </a:txBody>
                  <a:tcPr marL="91439" marR="91439" marT="45710" marB="45710"/>
                </a:tc>
                <a:tc>
                  <a:txBody>
                    <a:bodyPr/>
                    <a:lstStyle/>
                    <a:p>
                      <a:pPr algn="r"/>
                      <a:endParaRPr lang="en-US" sz="1600" b="1" dirty="0">
                        <a:solidFill>
                          <a:srgbClr val="000000"/>
                        </a:solidFill>
                      </a:endParaRPr>
                    </a:p>
                  </a:txBody>
                  <a:tcPr marL="91439" marR="91439" marT="45710" marB="45710"/>
                </a:tc>
                <a:tc>
                  <a:txBody>
                    <a:bodyPr/>
                    <a:lstStyle/>
                    <a:p>
                      <a:r>
                        <a:rPr lang="en-US" sz="1600" b="1" dirty="0">
                          <a:solidFill>
                            <a:srgbClr val="000000"/>
                          </a:solidFill>
                        </a:rPr>
                        <a:t>Servanthood</a:t>
                      </a:r>
                      <a:r>
                        <a:rPr lang="en-US" sz="1600" b="1" baseline="0" dirty="0">
                          <a:solidFill>
                            <a:srgbClr val="000000"/>
                          </a:solidFill>
                        </a:rPr>
                        <a:t> of Christ</a:t>
                      </a:r>
                      <a:endParaRPr lang="en-US" sz="1600" b="1" dirty="0">
                        <a:solidFill>
                          <a:srgbClr val="000000"/>
                        </a:solidFill>
                      </a:endParaRPr>
                    </a:p>
                  </a:txBody>
                  <a:tcPr marL="91439" marR="91439" marT="45710" marB="45710"/>
                </a:tc>
                <a:extLst>
                  <a:ext uri="{0D108BD9-81ED-4DB2-BD59-A6C34878D82A}">
                    <a16:rowId xmlns:a16="http://schemas.microsoft.com/office/drawing/2014/main" val="10011"/>
                  </a:ext>
                </a:extLst>
              </a:tr>
            </a:tbl>
          </a:graphicData>
        </a:graphic>
      </p:graphicFrame>
      <p:sp>
        <p:nvSpPr>
          <p:cNvPr id="331834" name="Rectangle 2"/>
          <p:cNvSpPr>
            <a:spLocks noChangeArrowheads="1"/>
          </p:cNvSpPr>
          <p:nvPr/>
        </p:nvSpPr>
        <p:spPr bwMode="auto">
          <a:xfrm>
            <a:off x="6659565" y="6146800"/>
            <a:ext cx="2484437" cy="73818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p>
            <a:r>
              <a:rPr lang="en-US" sz="1400">
                <a:solidFill>
                  <a:srgbClr val="FFFFFF"/>
                </a:solidFill>
                <a:latin typeface="Arial" charset="0"/>
                <a:cs typeface="Arial" charset="0"/>
              </a:rPr>
              <a:t>Summary of Narry F. Santos, </a:t>
            </a:r>
            <a:r>
              <a:rPr lang="en-US" sz="1400" i="1">
                <a:solidFill>
                  <a:srgbClr val="FFFFFF"/>
                </a:solidFill>
                <a:latin typeface="Arial" charset="0"/>
                <a:cs typeface="Arial" charset="0"/>
              </a:rPr>
              <a:t>Bibliotheca Sacra</a:t>
            </a:r>
            <a:r>
              <a:rPr lang="en-US" sz="1400">
                <a:solidFill>
                  <a:srgbClr val="FFFFFF"/>
                </a:solidFill>
                <a:latin typeface="Arial" charset="0"/>
                <a:cs typeface="Arial" charset="0"/>
              </a:rPr>
              <a:t> 154 (Oct.-Dec. 1997): 452-60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47176"/>
                                        </p:tgtEl>
                                        <p:attrNameLst>
                                          <p:attrName>style.visibility</p:attrName>
                                        </p:attrNameLst>
                                      </p:cBhvr>
                                      <p:to>
                                        <p:strVal val="visible"/>
                                      </p:to>
                                    </p:set>
                                    <p:anim calcmode="lin" valueType="num">
                                      <p:cBhvr additive="base">
                                        <p:cTn id="7" dur="500" fill="hold"/>
                                        <p:tgtEl>
                                          <p:spTgt spid="47176"/>
                                        </p:tgtEl>
                                        <p:attrNameLst>
                                          <p:attrName>ppt_x</p:attrName>
                                        </p:attrNameLst>
                                      </p:cBhvr>
                                      <p:tavLst>
                                        <p:tav tm="0">
                                          <p:val>
                                            <p:strVal val="1+#ppt_w/2"/>
                                          </p:val>
                                        </p:tav>
                                        <p:tav tm="100000">
                                          <p:val>
                                            <p:strVal val="#ppt_x"/>
                                          </p:val>
                                        </p:tav>
                                      </p:tavLst>
                                    </p:anim>
                                    <p:anim calcmode="lin" valueType="num">
                                      <p:cBhvr additive="base">
                                        <p:cTn id="8" dur="500" fill="hold"/>
                                        <p:tgtEl>
                                          <p:spTgt spid="471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Text Box 2"/>
          <p:cNvSpPr txBox="1">
            <a:spLocks noChangeArrowheads="1"/>
          </p:cNvSpPr>
          <p:nvPr/>
        </p:nvSpPr>
        <p:spPr bwMode="auto">
          <a:xfrm>
            <a:off x="1471613" y="1754189"/>
            <a:ext cx="6781800" cy="1585774"/>
          </a:xfrm>
          <a:prstGeom prst="rect">
            <a:avLst/>
          </a:prstGeom>
          <a:solidFill>
            <a:srgbClr val="2E2E4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u="sng">
                <a:solidFill>
                  <a:srgbClr val="FFFFFF"/>
                </a:solidFill>
                <a:latin typeface="Arial" charset="0"/>
                <a:cs typeface="Arial" charset="0"/>
              </a:rPr>
              <a:t>Worldly Leadership</a:t>
            </a:r>
            <a:endParaRPr lang="en-US" altLang="zh-CN" sz="3200" b="1">
              <a:solidFill>
                <a:srgbClr val="FFFFFF"/>
              </a:solidFill>
              <a:latin typeface="Arial" charset="0"/>
              <a:cs typeface="Arial" charset="0"/>
            </a:endParaRPr>
          </a:p>
          <a:p>
            <a:pPr algn="ctr" eaLnBrk="1" hangingPunct="1"/>
            <a:r>
              <a:rPr lang="en-US" altLang="zh-CN" sz="3200" b="1">
                <a:solidFill>
                  <a:srgbClr val="FFFFFF"/>
                </a:solidFill>
                <a:latin typeface="Arial" charset="0"/>
                <a:cs typeface="Arial" charset="0"/>
              </a:rPr>
              <a:t>Followers serve the leader, </a:t>
            </a:r>
            <a:br>
              <a:rPr lang="en-US" altLang="zh-CN" sz="3200" b="1">
                <a:solidFill>
                  <a:srgbClr val="FFFFFF"/>
                </a:solidFill>
                <a:latin typeface="Arial" charset="0"/>
                <a:cs typeface="Arial" charset="0"/>
              </a:rPr>
            </a:br>
            <a:r>
              <a:rPr lang="en-US" altLang="zh-CN" sz="3200" b="1">
                <a:solidFill>
                  <a:srgbClr val="FFFFFF"/>
                </a:solidFill>
                <a:latin typeface="Arial" charset="0"/>
                <a:cs typeface="Arial" charset="0"/>
              </a:rPr>
              <a:t>who is at the top</a:t>
            </a:r>
            <a:endParaRPr lang="en-US" sz="3200" b="1">
              <a:solidFill>
                <a:srgbClr val="FFFFFF"/>
              </a:solidFill>
              <a:latin typeface="Arial" charset="0"/>
              <a:cs typeface="Arial" charset="0"/>
            </a:endParaRPr>
          </a:p>
        </p:txBody>
      </p:sp>
      <p:sp>
        <p:nvSpPr>
          <p:cNvPr id="333827" name="Text Box 4"/>
          <p:cNvSpPr txBox="1">
            <a:spLocks noChangeArrowheads="1"/>
          </p:cNvSpPr>
          <p:nvPr/>
        </p:nvSpPr>
        <p:spPr bwMode="auto">
          <a:xfrm>
            <a:off x="4100514" y="482600"/>
            <a:ext cx="1158603" cy="59014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a:solidFill>
                  <a:srgbClr val="FFFFFF"/>
                </a:solidFill>
                <a:latin typeface="Arial" charset="0"/>
                <a:cs typeface="Arial" charset="0"/>
              </a:rPr>
              <a:t>Mark</a:t>
            </a:r>
            <a:r>
              <a:rPr lang="en-US" altLang="zh-CN" sz="2800">
                <a:solidFill>
                  <a:srgbClr val="FFFFFF"/>
                </a:solidFill>
                <a:latin typeface="Arial" charset="0"/>
                <a:cs typeface="Arial" charset="0"/>
              </a:rPr>
              <a:t> </a:t>
            </a:r>
            <a:endParaRPr lang="en-US" sz="2800">
              <a:solidFill>
                <a:srgbClr val="FFFFFF"/>
              </a:solidFill>
              <a:latin typeface="Arial" charset="0"/>
              <a:cs typeface="Arial" charset="0"/>
            </a:endParaRPr>
          </a:p>
        </p:txBody>
      </p:sp>
      <p:pic>
        <p:nvPicPr>
          <p:cNvPr id="333828"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514850"/>
            <a:ext cx="5276850" cy="219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6" name="Text Box 6"/>
          <p:cNvSpPr txBox="1">
            <a:spLocks noChangeArrowheads="1"/>
          </p:cNvSpPr>
          <p:nvPr/>
        </p:nvSpPr>
        <p:spPr bwMode="auto">
          <a:xfrm>
            <a:off x="914400" y="3430626"/>
            <a:ext cx="28956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000000"/>
                </a:solidFill>
                <a:latin typeface="Arial" charset="0"/>
                <a:cs typeface="Arial" charset="0"/>
              </a:rPr>
              <a:t>Leader</a:t>
            </a:r>
          </a:p>
        </p:txBody>
      </p:sp>
      <p:sp>
        <p:nvSpPr>
          <p:cNvPr id="81927" name="AutoShape 7"/>
          <p:cNvSpPr>
            <a:spLocks noChangeArrowheads="1"/>
          </p:cNvSpPr>
          <p:nvPr/>
        </p:nvSpPr>
        <p:spPr bwMode="auto">
          <a:xfrm>
            <a:off x="914400" y="3887788"/>
            <a:ext cx="2819400" cy="2133600"/>
          </a:xfrm>
          <a:prstGeom prst="triangle">
            <a:avLst>
              <a:gd name="adj" fmla="val 50000"/>
            </a:avLst>
          </a:prstGeom>
          <a:solidFill>
            <a:srgbClr val="000000"/>
          </a:solidFill>
          <a:ln w="9525">
            <a:solidFill>
              <a:schemeClr val="tx1"/>
            </a:solidFill>
            <a:miter lim="800000"/>
            <a:headEnd/>
            <a:tailEnd/>
          </a:ln>
        </p:spPr>
        <p:txBody>
          <a:bodyPr wrap="none" lIns="91261" tIns="45631" rIns="91261" bIns="45631" anchor="ctr"/>
          <a:lstStyle/>
          <a:p>
            <a:endParaRPr lang="en-US" sz="2800">
              <a:latin typeface="Arial" charset="0"/>
              <a:cs typeface="Arial" charset="0"/>
            </a:endParaRPr>
          </a:p>
        </p:txBody>
      </p:sp>
      <p:sp>
        <p:nvSpPr>
          <p:cNvPr id="333831" name="Text Box 8"/>
          <p:cNvSpPr txBox="1">
            <a:spLocks noChangeArrowheads="1"/>
          </p:cNvSpPr>
          <p:nvPr/>
        </p:nvSpPr>
        <p:spPr bwMode="auto">
          <a:xfrm>
            <a:off x="1447800" y="5208626"/>
            <a:ext cx="18605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chemeClr val="bg1"/>
                </a:solidFill>
                <a:latin typeface="Arial" charset="0"/>
                <a:cs typeface="Arial" charset="0"/>
              </a:rPr>
              <a:t>Followers</a:t>
            </a:r>
          </a:p>
        </p:txBody>
      </p:sp>
      <p:sp>
        <p:nvSpPr>
          <p:cNvPr id="333832" name="Title 1"/>
          <p:cNvSpPr>
            <a:spLocks noGrp="1"/>
          </p:cNvSpPr>
          <p:nvPr>
            <p:ph type="title" idx="4294967295"/>
          </p:nvPr>
        </p:nvSpPr>
        <p:spPr>
          <a:xfrm>
            <a:off x="976314" y="1231900"/>
            <a:ext cx="7772400" cy="1143000"/>
          </a:xfrm>
        </p:spPr>
        <p:txBody>
          <a:bodyPr/>
          <a:lstStyle/>
          <a:p>
            <a:r>
              <a:rPr lang="en-US" sz="3600">
                <a:latin typeface="Arial" charset="0"/>
                <a:ea typeface="ＭＳ Ｐゴシック" charset="0"/>
                <a:cs typeface="ＭＳ Ｐゴシック" charset="0"/>
              </a:rPr>
              <a:t>Worldly Leadership</a:t>
            </a:r>
          </a:p>
        </p:txBody>
      </p:sp>
      <p:sp>
        <p:nvSpPr>
          <p:cNvPr id="10" name="Text Box 3"/>
          <p:cNvSpPr txBox="1">
            <a:spLocks noChangeArrowheads="1"/>
          </p:cNvSpPr>
          <p:nvPr/>
        </p:nvSpPr>
        <p:spPr bwMode="auto">
          <a:xfrm>
            <a:off x="8382020" y="374663"/>
            <a:ext cx="69781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89a</a:t>
            </a:r>
            <a:endParaRPr lang="en-US">
              <a:solidFill>
                <a:srgbClr val="0000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1927"/>
                                        </p:tgtEl>
                                        <p:attrNameLst>
                                          <p:attrName>style.visibility</p:attrName>
                                        </p:attrNameLst>
                                      </p:cBhvr>
                                      <p:to>
                                        <p:strVal val="visible"/>
                                      </p:to>
                                    </p:set>
                                    <p:animEffect transition="in" filter="dissolve">
                                      <p:cBhvr>
                                        <p:cTn id="7" dur="500"/>
                                        <p:tgtEl>
                                          <p:spTgt spid="819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81926"/>
                                        </p:tgtEl>
                                        <p:attrNameLst>
                                          <p:attrName>style.visibility</p:attrName>
                                        </p:attrNameLst>
                                      </p:cBhvr>
                                      <p:to>
                                        <p:strVal val="visible"/>
                                      </p:to>
                                    </p:set>
                                    <p:anim calcmode="lin" valueType="num">
                                      <p:cBhvr>
                                        <p:cTn id="12" dur="1000" fill="hold"/>
                                        <p:tgtEl>
                                          <p:spTgt spid="81926"/>
                                        </p:tgtEl>
                                        <p:attrNameLst>
                                          <p:attrName>ppt_w</p:attrName>
                                        </p:attrNameLst>
                                      </p:cBhvr>
                                      <p:tavLst>
                                        <p:tav tm="0">
                                          <p:val>
                                            <p:fltVal val="0"/>
                                          </p:val>
                                        </p:tav>
                                        <p:tav tm="100000">
                                          <p:val>
                                            <p:strVal val="#ppt_w"/>
                                          </p:val>
                                        </p:tav>
                                      </p:tavLst>
                                    </p:anim>
                                    <p:anim calcmode="lin" valueType="num">
                                      <p:cBhvr>
                                        <p:cTn id="13" dur="1000" fill="hold"/>
                                        <p:tgtEl>
                                          <p:spTgt spid="81926"/>
                                        </p:tgtEl>
                                        <p:attrNameLst>
                                          <p:attrName>ppt_h</p:attrName>
                                        </p:attrNameLst>
                                      </p:cBhvr>
                                      <p:tavLst>
                                        <p:tav tm="0">
                                          <p:val>
                                            <p:fltVal val="0"/>
                                          </p:val>
                                        </p:tav>
                                        <p:tav tm="100000">
                                          <p:val>
                                            <p:strVal val="#ppt_h"/>
                                          </p:val>
                                        </p:tav>
                                      </p:tavLst>
                                    </p:anim>
                                    <p:anim calcmode="lin" valueType="num">
                                      <p:cBhvr>
                                        <p:cTn id="14" dur="1000" fill="hold"/>
                                        <p:tgtEl>
                                          <p:spTgt spid="8192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192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6" grpId="0"/>
      <p:bldP spid="8192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Text Box 2"/>
          <p:cNvSpPr txBox="1">
            <a:spLocks noChangeArrowheads="1"/>
          </p:cNvSpPr>
          <p:nvPr/>
        </p:nvSpPr>
        <p:spPr bwMode="auto">
          <a:xfrm>
            <a:off x="1441450" y="1773239"/>
            <a:ext cx="6553200" cy="1585774"/>
          </a:xfrm>
          <a:prstGeom prst="rect">
            <a:avLst/>
          </a:prstGeom>
          <a:solidFill>
            <a:srgbClr val="2E2E4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u="sng">
                <a:solidFill>
                  <a:srgbClr val="FFFFFF"/>
                </a:solidFill>
                <a:latin typeface="Arial" charset="0"/>
                <a:cs typeface="Arial" charset="0"/>
              </a:rPr>
              <a:t>Biblical Leadership</a:t>
            </a:r>
            <a:endParaRPr lang="en-US" altLang="zh-CN" sz="3200" b="1">
              <a:solidFill>
                <a:srgbClr val="FFFFFF"/>
              </a:solidFill>
              <a:latin typeface="Arial" charset="0"/>
              <a:cs typeface="Arial" charset="0"/>
            </a:endParaRPr>
          </a:p>
          <a:p>
            <a:pPr algn="ctr" eaLnBrk="1" hangingPunct="1"/>
            <a:r>
              <a:rPr lang="en-US" altLang="zh-CN" sz="3200" b="1">
                <a:solidFill>
                  <a:srgbClr val="FFFFFF"/>
                </a:solidFill>
                <a:latin typeface="Arial" charset="0"/>
                <a:cs typeface="Arial" charset="0"/>
              </a:rPr>
              <a:t>The leader serves the followers</a:t>
            </a:r>
          </a:p>
          <a:p>
            <a:pPr algn="ctr" eaLnBrk="1" hangingPunct="1"/>
            <a:endParaRPr lang="en-US" sz="3200" b="1">
              <a:solidFill>
                <a:srgbClr val="FFFFFF"/>
              </a:solidFill>
              <a:latin typeface="Arial" charset="0"/>
              <a:cs typeface="Arial" charset="0"/>
            </a:endParaRPr>
          </a:p>
        </p:txBody>
      </p:sp>
      <p:sp>
        <p:nvSpPr>
          <p:cNvPr id="335875" name="Text Box 4"/>
          <p:cNvSpPr txBox="1">
            <a:spLocks noChangeArrowheads="1"/>
          </p:cNvSpPr>
          <p:nvPr/>
        </p:nvSpPr>
        <p:spPr bwMode="auto">
          <a:xfrm>
            <a:off x="4100514" y="482600"/>
            <a:ext cx="1158603" cy="59014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a:solidFill>
                  <a:srgbClr val="FFFFFF"/>
                </a:solidFill>
                <a:latin typeface="Arial" charset="0"/>
                <a:cs typeface="Arial" charset="0"/>
              </a:rPr>
              <a:t>Mark</a:t>
            </a:r>
            <a:r>
              <a:rPr lang="en-US" altLang="zh-CN" sz="2800">
                <a:solidFill>
                  <a:srgbClr val="FFFFFF"/>
                </a:solidFill>
                <a:latin typeface="Arial" charset="0"/>
                <a:cs typeface="Arial" charset="0"/>
              </a:rPr>
              <a:t> </a:t>
            </a:r>
            <a:endParaRPr lang="en-US" sz="2800">
              <a:solidFill>
                <a:srgbClr val="FFFFFF"/>
              </a:solidFill>
              <a:latin typeface="Arial" charset="0"/>
              <a:cs typeface="Arial" charset="0"/>
            </a:endParaRPr>
          </a:p>
        </p:txBody>
      </p:sp>
      <p:pic>
        <p:nvPicPr>
          <p:cNvPr id="335876"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514850"/>
            <a:ext cx="5276850" cy="219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950" name="Text Box 6"/>
          <p:cNvSpPr txBox="1">
            <a:spLocks noChangeArrowheads="1"/>
          </p:cNvSpPr>
          <p:nvPr/>
        </p:nvSpPr>
        <p:spPr bwMode="auto">
          <a:xfrm>
            <a:off x="990600" y="5784888"/>
            <a:ext cx="25908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000000"/>
                </a:solidFill>
                <a:latin typeface="Arial" charset="0"/>
                <a:cs typeface="Arial" charset="0"/>
              </a:rPr>
              <a:t>Leader</a:t>
            </a:r>
          </a:p>
        </p:txBody>
      </p:sp>
      <p:sp>
        <p:nvSpPr>
          <p:cNvPr id="82951" name="AutoShape 7"/>
          <p:cNvSpPr>
            <a:spLocks noChangeArrowheads="1"/>
          </p:cNvSpPr>
          <p:nvPr/>
        </p:nvSpPr>
        <p:spPr bwMode="auto">
          <a:xfrm flipV="1">
            <a:off x="914400" y="3727450"/>
            <a:ext cx="2819400" cy="2133600"/>
          </a:xfrm>
          <a:prstGeom prst="triangle">
            <a:avLst>
              <a:gd name="adj" fmla="val 50000"/>
            </a:avLst>
          </a:prstGeom>
          <a:solidFill>
            <a:srgbClr val="000000"/>
          </a:solidFill>
          <a:ln w="9525">
            <a:solidFill>
              <a:schemeClr val="tx1"/>
            </a:solidFill>
            <a:miter lim="800000"/>
            <a:headEnd/>
            <a:tailEnd/>
          </a:ln>
        </p:spPr>
        <p:txBody>
          <a:bodyPr wrap="none" lIns="91261" tIns="45631" rIns="91261" bIns="45631" anchor="ctr"/>
          <a:lstStyle/>
          <a:p>
            <a:endParaRPr lang="en-US" sz="2800">
              <a:latin typeface="Arial" charset="0"/>
              <a:cs typeface="Arial" charset="0"/>
            </a:endParaRPr>
          </a:p>
        </p:txBody>
      </p:sp>
      <p:sp>
        <p:nvSpPr>
          <p:cNvPr id="335879" name="Text Box 8"/>
          <p:cNvSpPr txBox="1">
            <a:spLocks noChangeArrowheads="1"/>
          </p:cNvSpPr>
          <p:nvPr/>
        </p:nvSpPr>
        <p:spPr bwMode="auto">
          <a:xfrm>
            <a:off x="1295400" y="3879888"/>
            <a:ext cx="20891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chemeClr val="bg1"/>
                </a:solidFill>
                <a:latin typeface="Arial" charset="0"/>
                <a:cs typeface="Arial" charset="0"/>
              </a:rPr>
              <a:t>Followers</a:t>
            </a:r>
          </a:p>
        </p:txBody>
      </p:sp>
      <p:sp>
        <p:nvSpPr>
          <p:cNvPr id="335880" name="Title 1"/>
          <p:cNvSpPr>
            <a:spLocks noGrp="1"/>
          </p:cNvSpPr>
          <p:nvPr>
            <p:ph type="title" idx="4294967295"/>
          </p:nvPr>
        </p:nvSpPr>
        <p:spPr>
          <a:xfrm>
            <a:off x="831850" y="1173163"/>
            <a:ext cx="7772400" cy="1143000"/>
          </a:xfrm>
        </p:spPr>
        <p:txBody>
          <a:bodyPr/>
          <a:lstStyle/>
          <a:p>
            <a:r>
              <a:rPr lang="en-US" sz="3600">
                <a:latin typeface="Arial" charset="0"/>
                <a:ea typeface="ＭＳ Ｐゴシック" charset="0"/>
                <a:cs typeface="ＭＳ Ｐゴシック" charset="0"/>
              </a:rPr>
              <a:t>Biblical Leadership</a:t>
            </a:r>
          </a:p>
        </p:txBody>
      </p:sp>
      <p:sp>
        <p:nvSpPr>
          <p:cNvPr id="10" name="Text Box 3"/>
          <p:cNvSpPr txBox="1">
            <a:spLocks noChangeArrowheads="1"/>
          </p:cNvSpPr>
          <p:nvPr/>
        </p:nvSpPr>
        <p:spPr bwMode="auto">
          <a:xfrm>
            <a:off x="8382020" y="374663"/>
            <a:ext cx="69781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89a</a:t>
            </a:r>
            <a:endParaRPr lang="en-US">
              <a:solidFill>
                <a:srgbClr val="0000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951"/>
                                        </p:tgtEl>
                                        <p:attrNameLst>
                                          <p:attrName>style.visibility</p:attrName>
                                        </p:attrNameLst>
                                      </p:cBhvr>
                                      <p:to>
                                        <p:strVal val="visible"/>
                                      </p:to>
                                    </p:set>
                                    <p:animEffect transition="in" filter="dissolve">
                                      <p:cBhvr>
                                        <p:cTn id="7" dur="500"/>
                                        <p:tgtEl>
                                          <p:spTgt spid="829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82950"/>
                                        </p:tgtEl>
                                        <p:attrNameLst>
                                          <p:attrName>style.visibility</p:attrName>
                                        </p:attrNameLst>
                                      </p:cBhvr>
                                      <p:to>
                                        <p:strVal val="visible"/>
                                      </p:to>
                                    </p:set>
                                    <p:anim calcmode="lin" valueType="num">
                                      <p:cBhvr>
                                        <p:cTn id="12" dur="1000" fill="hold"/>
                                        <p:tgtEl>
                                          <p:spTgt spid="82950"/>
                                        </p:tgtEl>
                                        <p:attrNameLst>
                                          <p:attrName>ppt_w</p:attrName>
                                        </p:attrNameLst>
                                      </p:cBhvr>
                                      <p:tavLst>
                                        <p:tav tm="0">
                                          <p:val>
                                            <p:fltVal val="0"/>
                                          </p:val>
                                        </p:tav>
                                        <p:tav tm="100000">
                                          <p:val>
                                            <p:strVal val="#ppt_w"/>
                                          </p:val>
                                        </p:tav>
                                      </p:tavLst>
                                    </p:anim>
                                    <p:anim calcmode="lin" valueType="num">
                                      <p:cBhvr>
                                        <p:cTn id="13" dur="1000" fill="hold"/>
                                        <p:tgtEl>
                                          <p:spTgt spid="82950"/>
                                        </p:tgtEl>
                                        <p:attrNameLst>
                                          <p:attrName>ppt_h</p:attrName>
                                        </p:attrNameLst>
                                      </p:cBhvr>
                                      <p:tavLst>
                                        <p:tav tm="0">
                                          <p:val>
                                            <p:fltVal val="0"/>
                                          </p:val>
                                        </p:tav>
                                        <p:tav tm="100000">
                                          <p:val>
                                            <p:strVal val="#ppt_h"/>
                                          </p:val>
                                        </p:tav>
                                      </p:tavLst>
                                    </p:anim>
                                    <p:anim calcmode="lin" valueType="num">
                                      <p:cBhvr>
                                        <p:cTn id="14" dur="1000" fill="hold"/>
                                        <p:tgtEl>
                                          <p:spTgt spid="8295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295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0" grpId="0"/>
      <p:bldP spid="82951"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7183D1-1797-435E-300D-3B16DA933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76148" cy="68071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191011" y="3717032"/>
            <a:ext cx="5957466" cy="1754181"/>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CURSES A FIG TREE</a:t>
            </a:r>
            <a:endParaRPr kumimoji="0" lang="en-US" sz="38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8867" y="50889"/>
            <a:ext cx="2079808" cy="1099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4211960" y="5315832"/>
            <a:ext cx="5284787" cy="676963"/>
          </a:xfrm>
          <a:prstGeom prst="rect">
            <a:avLst/>
          </a:prstGeom>
          <a:noFill/>
        </p:spPr>
        <p:txBody>
          <a:bodyPr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11:12-14, 20-25</a:t>
            </a:r>
          </a:p>
        </p:txBody>
      </p:sp>
    </p:spTree>
    <p:extLst>
      <p:ext uri="{BB962C8B-B14F-4D97-AF65-F5344CB8AC3E}">
        <p14:creationId xmlns:p14="http://schemas.microsoft.com/office/powerpoint/2010/main" val="1995882894"/>
      </p:ext>
    </p:extLst>
  </p:cSld>
  <p:clrMapOvr>
    <a:masterClrMapping/>
  </p:clrMapOvr>
</p:sld>
</file>

<file path=ppt/theme/_rels/theme26.xml.rels><?xml version="1.0" encoding="UTF-8" standalone="yes"?>
<Relationships xmlns="http://schemas.openxmlformats.org/package/2006/relationships"><Relationship Id="rId1" Type="http://schemas.openxmlformats.org/officeDocument/2006/relationships/image" Target="../media/image6.png"/></Relationships>
</file>

<file path=ppt/theme/theme1.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0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4.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9.xml><?xml version="1.0" encoding="utf-8"?>
<a:theme xmlns:a="http://schemas.openxmlformats.org/drawingml/2006/main" name="1_Office Theme">
  <a:themeElements>
    <a:clrScheme name="Custom 3">
      <a:dk1>
        <a:sysClr val="windowText" lastClr="000000"/>
      </a:dk1>
      <a:lt1>
        <a:sysClr val="window" lastClr="FFFFFF"/>
      </a:lt1>
      <a:dk2>
        <a:srgbClr val="63A414"/>
      </a:dk2>
      <a:lt2>
        <a:srgbClr val="EEECE1"/>
      </a:lt2>
      <a:accent1>
        <a:srgbClr val="63A414"/>
      </a:accent1>
      <a:accent2>
        <a:srgbClr val="36590B"/>
      </a:accent2>
      <a:accent3>
        <a:srgbClr val="8A2222"/>
      </a:accent3>
      <a:accent4>
        <a:srgbClr val="E7C93C"/>
      </a:accent4>
      <a:accent5>
        <a:srgbClr val="EFDC7D"/>
      </a:accent5>
      <a:accent6>
        <a:srgbClr val="8AE41C"/>
      </a:accent6>
      <a:hlink>
        <a:srgbClr val="36590B"/>
      </a:hlink>
      <a:folHlink>
        <a:srgbClr val="8A222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0.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2004:Templates:Presentations:Designs:Crumple</Template>
  <TotalTime>14156</TotalTime>
  <Words>11500</Words>
  <Application>Microsoft Macintosh PowerPoint</Application>
  <PresentationFormat>On-screen Show (4:3)</PresentationFormat>
  <Paragraphs>1069</Paragraphs>
  <Slides>316</Slides>
  <Notes>214</Notes>
  <HiddenSlides>0</HiddenSlides>
  <MMClips>0</MMClips>
  <ScaleCrop>false</ScaleCrop>
  <HeadingPairs>
    <vt:vector size="8" baseType="variant">
      <vt:variant>
        <vt:lpstr>Fonts Used</vt:lpstr>
      </vt:variant>
      <vt:variant>
        <vt:i4>27</vt:i4>
      </vt:variant>
      <vt:variant>
        <vt:lpstr>Theme</vt:lpstr>
      </vt:variant>
      <vt:variant>
        <vt:i4>41</vt:i4>
      </vt:variant>
      <vt:variant>
        <vt:lpstr>Embedded OLE Servers</vt:lpstr>
      </vt:variant>
      <vt:variant>
        <vt:i4>1</vt:i4>
      </vt:variant>
      <vt:variant>
        <vt:lpstr>Slide Titles</vt:lpstr>
      </vt:variant>
      <vt:variant>
        <vt:i4>316</vt:i4>
      </vt:variant>
    </vt:vector>
  </HeadingPairs>
  <TitlesOfParts>
    <vt:vector size="385" baseType="lpstr">
      <vt:lpstr>BONES</vt:lpstr>
      <vt:lpstr>ＭＳ Ｐゴシック</vt:lpstr>
      <vt:lpstr>Osaka</vt:lpstr>
      <vt:lpstr>system-ui</vt:lpstr>
      <vt:lpstr>Times</vt:lpstr>
      <vt:lpstr>Accordance</vt:lpstr>
      <vt:lpstr>Arial</vt:lpstr>
      <vt:lpstr>Arial Black</vt:lpstr>
      <vt:lpstr>Arial Narrow</vt:lpstr>
      <vt:lpstr>Avenir Black</vt:lpstr>
      <vt:lpstr>Calibri</vt:lpstr>
      <vt:lpstr>Calibri Light</vt:lpstr>
      <vt:lpstr>Capitals</vt:lpstr>
      <vt:lpstr>Chalkboard</vt:lpstr>
      <vt:lpstr>Chalkduster</vt:lpstr>
      <vt:lpstr>Comic Sans MS</vt:lpstr>
      <vt:lpstr>Garamond</vt:lpstr>
      <vt:lpstr>Gill Sans</vt:lpstr>
      <vt:lpstr>Helvetica Neue</vt:lpstr>
      <vt:lpstr>Helvetica Neue Black Condensed</vt:lpstr>
      <vt:lpstr>Lucida Grande</vt:lpstr>
      <vt:lpstr>Lucida Sans Unicode</vt:lpstr>
      <vt:lpstr>Papyrus</vt:lpstr>
      <vt:lpstr>Tahoma</vt:lpstr>
      <vt:lpstr>Times New Roman</vt:lpstr>
      <vt:lpstr>TrebuchetMS</vt:lpstr>
      <vt:lpstr>Wingdings</vt:lpstr>
      <vt:lpstr>Post Modern</vt:lpstr>
      <vt:lpstr>Office Theme</vt:lpstr>
      <vt:lpstr>1_Refined</vt:lpstr>
      <vt:lpstr>3_Office Theme</vt:lpstr>
      <vt:lpstr>6_Default Design</vt:lpstr>
      <vt:lpstr>Ribbons</vt:lpstr>
      <vt:lpstr>49_Blank Presentation</vt:lpstr>
      <vt:lpstr>5_Office Theme</vt:lpstr>
      <vt:lpstr>6_Office Theme</vt:lpstr>
      <vt:lpstr>2_Mountain</vt:lpstr>
      <vt:lpstr>16_Default Design</vt:lpstr>
      <vt:lpstr>Blank Presentation</vt:lpstr>
      <vt:lpstr>4_Blank Presentation</vt:lpstr>
      <vt:lpstr>9_Office Theme</vt:lpstr>
      <vt:lpstr>1_Post Modern</vt:lpstr>
      <vt:lpstr>Default Design</vt:lpstr>
      <vt:lpstr>11_Office Theme</vt:lpstr>
      <vt:lpstr>7_Office Theme</vt:lpstr>
      <vt:lpstr>8_Office Theme</vt:lpstr>
      <vt:lpstr>4_Office Theme</vt:lpstr>
      <vt:lpstr>8_Blank Presentation</vt:lpstr>
      <vt:lpstr>1_Default Design</vt:lpstr>
      <vt:lpstr>10_Office Theme</vt:lpstr>
      <vt:lpstr>Slit</vt:lpstr>
      <vt:lpstr>51_Blank Presentation</vt:lpstr>
      <vt:lpstr>Title &amp; Subtitle</vt:lpstr>
      <vt:lpstr>3_Default Design</vt:lpstr>
      <vt:lpstr>12_Office Theme</vt:lpstr>
      <vt:lpstr>1_Office Theme</vt:lpstr>
      <vt:lpstr>4_Default Design</vt:lpstr>
      <vt:lpstr>50_Blank Presentation</vt:lpstr>
      <vt:lpstr>5_Default Design</vt:lpstr>
      <vt:lpstr>3_Mountain</vt:lpstr>
      <vt:lpstr>13_Office Theme</vt:lpstr>
      <vt:lpstr>2_Office Theme</vt:lpstr>
      <vt:lpstr>14_Office Theme</vt:lpstr>
      <vt:lpstr>5_Blank Presentation</vt:lpstr>
      <vt:lpstr>15_Office Theme</vt:lpstr>
      <vt:lpstr>16_Office Theme</vt:lpstr>
      <vt:lpstr>7_Default Design</vt:lpstr>
      <vt:lpstr>9_Blank Presentation</vt:lpstr>
      <vt:lpstr>Photo Editor Photo</vt:lpstr>
      <vt:lpstr>Mark 9–16</vt:lpstr>
      <vt:lpstr>Slides on  Mark 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Second Coming</vt:lpstr>
      <vt:lpstr>The Expectation: Elijah, Messiah, Kingdom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Mark 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PowerPoint Presentation</vt:lpstr>
      <vt:lpstr>Do you resist the flow to serve Jesus more than anyone?</vt:lpstr>
      <vt:lpstr>How can you be a true disciple of Jesus in a hostile world?</vt:lpstr>
      <vt:lpstr>How to Be a Disciple in a Hostile World </vt:lpstr>
      <vt:lpstr>Slides on  Mark 11</vt:lpstr>
      <vt:lpstr>Outline</vt:lpstr>
      <vt:lpstr>Mark 11:1-2 (ESV)</vt:lpstr>
      <vt:lpstr>Mark 11:3-4 (ESV) </vt:lpstr>
      <vt:lpstr>Mark 11:5-6 (ESV) </vt:lpstr>
      <vt:lpstr>Mark 11:7-8 (ESV) </vt:lpstr>
      <vt:lpstr>Mark 11:9-10 (ESV)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The Paradox of Authority and Servanthood in Mark</vt:lpstr>
      <vt:lpstr>Worldly Leadership</vt:lpstr>
      <vt:lpstr>Biblical Leadership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Palm Sunday</vt:lpstr>
      <vt:lpstr>Palm Sunday</vt:lpstr>
      <vt:lpstr>Palms to Cross</vt:lpstr>
      <vt:lpstr>Triumphant Entry</vt:lpstr>
      <vt:lpstr>Triumphal Entry</vt:lpstr>
      <vt:lpstr>Triumphant Entry</vt:lpstr>
      <vt:lpstr>Palms to Palms</vt:lpstr>
      <vt:lpstr>What's so good about Good Friday?</vt:lpstr>
      <vt:lpstr>How is Christ's death better than any sacrifice? </vt:lpstr>
      <vt:lpstr>Passion Week</vt:lpstr>
      <vt:lpstr>Slides on  Mark 12</vt:lpstr>
      <vt:lpstr>PowerPoint Presentation</vt:lpstr>
      <vt:lpstr>The Widow's Mites</vt:lpstr>
      <vt:lpstr>The Widow's Mites</vt:lpstr>
      <vt:lpstr>The Widow's Mites</vt:lpstr>
      <vt:lpstr>The Widow's Mites</vt:lpstr>
      <vt:lpstr>What is in your hand?</vt:lpstr>
      <vt:lpstr>What’s Most Important?</vt:lpstr>
      <vt:lpstr>The most important thing is to enjoy your life— it's all that matters  —Audrey Hepburn—</vt:lpstr>
      <vt:lpstr>"Happiness is most important"</vt:lpstr>
      <vt:lpstr>What’s Most Important?</vt:lpstr>
      <vt:lpstr>Our Vision</vt:lpstr>
      <vt:lpstr>Slides on  Mark 13</vt:lpstr>
      <vt:lpstr>Slides on  Mark 14</vt:lpstr>
      <vt:lpstr>Broken &amp; Spilled Out</vt:lpstr>
      <vt:lpstr>PowerPoint Presentation</vt:lpstr>
      <vt:lpstr>PowerPoint Presentation</vt:lpstr>
      <vt:lpstr>One day a plain village woman, driven by love for her Lord</vt:lpstr>
      <vt:lpstr>Recklessly poured out a valuable essence, disregarding the scorn </vt:lpstr>
      <vt:lpstr>And once it was broken and spilled out A fragrance filled all the room.</vt:lpstr>
      <vt:lpstr>Like a prisoner released from his shackles Like a spirit set free from the tomb</vt:lpstr>
      <vt:lpstr>Broken and spilled out, just for love of you, Jesus</vt:lpstr>
      <vt:lpstr>Life's most precious treasure, lavished on Thee</vt:lpstr>
      <vt:lpstr>Broken and spilled out, and poured at Your feet</vt:lpstr>
      <vt:lpstr>In sweet abandon let me be spilled out and used up for Thee</vt:lpstr>
      <vt:lpstr>Lord, You were God's precious treasure, His loved and His own perfect Son</vt:lpstr>
      <vt:lpstr>Sent here to show me the love of the Father, just for love it was done</vt:lpstr>
      <vt:lpstr>And though You were perfect and holy You gave up Yourself willingly</vt:lpstr>
      <vt:lpstr>You spared no expense for my pardon You were used up and wasted for me</vt:lpstr>
      <vt:lpstr>Broken and spilled out Just for love of me, Jesus––</vt:lpstr>
      <vt:lpstr>God's most precious treasure lavished on me</vt:lpstr>
      <vt:lpstr>Broken and spilled out and poured at my feet. </vt:lpstr>
      <vt:lpstr>In sweet abandon, Lord, You were spilled out  and used up for me</vt:lpstr>
      <vt:lpstr>In sweet abandon, let me be spilled out and used up for Thee</vt:lpstr>
      <vt:lpstr>Pictures courtesy of Big Book Media © All Rights Reserved.</vt:lpstr>
      <vt:lpstr>THE WORD IN PICTURES</vt:lpstr>
      <vt:lpstr>Was Mary Magdalene  the Woman with the Alabaster Jar?</vt:lpstr>
      <vt:lpstr>John 12 Events</vt:lpstr>
      <vt:lpstr>Luke 7:36-50 Jesus and the Sinful Woman</vt:lpstr>
      <vt:lpstr>Anointings of Jesus</vt:lpstr>
      <vt:lpstr>The Two Anointings of Jesus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Peter's Calling</vt:lpstr>
      <vt:lpstr>Peter's Denials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Pictures courtesy of Big Book Media © All Rights Reserved.</vt:lpstr>
      <vt:lpstr>THE WORD IN PICTURES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Slides on  Mark 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How can you be faithful despite inconvenience and suffering?</vt:lpstr>
      <vt:lpstr>How can you be a true disciple of Jesus in a hostile world?</vt:lpstr>
      <vt:lpstr>How to Be a Disciple in a Hostile World </vt:lpstr>
      <vt:lpstr>Slides on  Mark 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Peter at Pentecost</vt:lpstr>
      <vt:lpstr>A Prophetic Weekend</vt:lpstr>
      <vt:lpstr>Mark 16:9-20</vt:lpstr>
      <vt:lpstr>3 Manuscript Text Types</vt:lpstr>
      <vt:lpstr>What about Mark 16:9-20?</vt:lpstr>
      <vt:lpstr>Live in light of your eternal future! </vt:lpstr>
      <vt:lpstr>How can you be a true disciple of Jesus in a hostile world?</vt:lpstr>
      <vt:lpstr>Main Idea</vt:lpstr>
      <vt:lpstr>Application</vt:lpstr>
      <vt:lpstr>How can you be a disciple who suffers after Jesus’ example?</vt:lpstr>
      <vt:lpstr>Disciple making bottlenecks</vt:lpstr>
      <vt:lpstr>Disciple in community.</vt:lpstr>
      <vt:lpstr>Black</vt:lpstr>
      <vt:lpstr>NT Preaching  •  BibleStudyDownloads.org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NT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336</cp:revision>
  <cp:lastPrinted>2009-04-22T19:24:48Z</cp:lastPrinted>
  <dcterms:created xsi:type="dcterms:W3CDTF">2003-01-02T10:24:52Z</dcterms:created>
  <dcterms:modified xsi:type="dcterms:W3CDTF">2025-11-09T23:56:58Z</dcterms:modified>
</cp:coreProperties>
</file>