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4.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5.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6.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9.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0.xml" ContentType="application/vnd.openxmlformats-officedocument.theme+xml"/>
  <Override PartName="/ppt/slideLayouts/slideLayout360.xml" ContentType="application/vnd.openxmlformats-officedocument.presentationml.slideLayout+xml"/>
  <Override PartName="/ppt/theme/theme3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6.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7.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38.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2.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8418" r:id="rId7"/>
    <p:sldMasterId id="2147489776" r:id="rId8"/>
    <p:sldMasterId id="2147489788" r:id="rId9"/>
    <p:sldMasterId id="2147489801" r:id="rId10"/>
    <p:sldMasterId id="2147489815" r:id="rId11"/>
    <p:sldMasterId id="2147489827" r:id="rId12"/>
    <p:sldMasterId id="2147489851" r:id="rId13"/>
    <p:sldMasterId id="2147489887" r:id="rId14"/>
    <p:sldMasterId id="2147489935" r:id="rId15"/>
    <p:sldMasterId id="2147489947" r:id="rId16"/>
    <p:sldMasterId id="2147489960" r:id="rId17"/>
    <p:sldMasterId id="2147489972" r:id="rId18"/>
    <p:sldMasterId id="2147489984" r:id="rId19"/>
    <p:sldMasterId id="2147489996" r:id="rId20"/>
    <p:sldMasterId id="2147490020" r:id="rId21"/>
    <p:sldMasterId id="2147490032" r:id="rId22"/>
    <p:sldMasterId id="2147490045" r:id="rId23"/>
    <p:sldMasterId id="2147490058" r:id="rId24"/>
    <p:sldMasterId id="2147490081" r:id="rId25"/>
    <p:sldMasterId id="2147490093" r:id="rId26"/>
    <p:sldMasterId id="2147490107" r:id="rId27"/>
    <p:sldMasterId id="2147490119" r:id="rId28"/>
    <p:sldMasterId id="2147490132" r:id="rId29"/>
    <p:sldMasterId id="2147490154" r:id="rId30"/>
    <p:sldMasterId id="2147490163" r:id="rId31"/>
    <p:sldMasterId id="2147490165" r:id="rId32"/>
    <p:sldMasterId id="2147490179" r:id="rId33"/>
    <p:sldMasterId id="2147490191" r:id="rId34"/>
    <p:sldMasterId id="2147490204" r:id="rId35"/>
    <p:sldMasterId id="2147490222" r:id="rId36"/>
    <p:sldMasterId id="2147490234" r:id="rId37"/>
    <p:sldMasterId id="2147490237" r:id="rId38"/>
    <p:sldMasterId id="2147490249" r:id="rId39"/>
    <p:sldMasterId id="2147490261" r:id="rId40"/>
  </p:sldMasterIdLst>
  <p:notesMasterIdLst>
    <p:notesMasterId r:id="rId353"/>
  </p:notesMasterIdLst>
  <p:sldIdLst>
    <p:sldId id="775" r:id="rId41"/>
    <p:sldId id="450" r:id="rId42"/>
    <p:sldId id="270" r:id="rId43"/>
    <p:sldId id="4990" r:id="rId44"/>
    <p:sldId id="4931" r:id="rId45"/>
    <p:sldId id="5004" r:id="rId46"/>
    <p:sldId id="5003" r:id="rId47"/>
    <p:sldId id="5002" r:id="rId48"/>
    <p:sldId id="5009" r:id="rId49"/>
    <p:sldId id="5010" r:id="rId50"/>
    <p:sldId id="5007" r:id="rId51"/>
    <p:sldId id="5006" r:id="rId52"/>
    <p:sldId id="5020" r:id="rId53"/>
    <p:sldId id="5356" r:id="rId54"/>
    <p:sldId id="5357" r:id="rId55"/>
    <p:sldId id="4971" r:id="rId56"/>
    <p:sldId id="4958" r:id="rId57"/>
    <p:sldId id="5024" r:id="rId58"/>
    <p:sldId id="5025" r:id="rId59"/>
    <p:sldId id="5026" r:id="rId60"/>
    <p:sldId id="5027" r:id="rId61"/>
    <p:sldId id="5022" r:id="rId62"/>
    <p:sldId id="4941" r:id="rId63"/>
    <p:sldId id="451" r:id="rId64"/>
    <p:sldId id="964" r:id="rId65"/>
    <p:sldId id="965" r:id="rId66"/>
    <p:sldId id="966" r:id="rId67"/>
    <p:sldId id="967" r:id="rId68"/>
    <p:sldId id="968" r:id="rId69"/>
    <p:sldId id="969" r:id="rId70"/>
    <p:sldId id="970" r:id="rId71"/>
    <p:sldId id="971" r:id="rId72"/>
    <p:sldId id="972" r:id="rId73"/>
    <p:sldId id="973" r:id="rId74"/>
    <p:sldId id="974" r:id="rId75"/>
    <p:sldId id="975" r:id="rId76"/>
    <p:sldId id="3703" r:id="rId77"/>
    <p:sldId id="1304" r:id="rId78"/>
    <p:sldId id="3700" r:id="rId79"/>
    <p:sldId id="3701" r:id="rId80"/>
    <p:sldId id="3702" r:id="rId81"/>
    <p:sldId id="1298" r:id="rId82"/>
    <p:sldId id="1297" r:id="rId83"/>
    <p:sldId id="3704" r:id="rId84"/>
    <p:sldId id="452" r:id="rId85"/>
    <p:sldId id="282" r:id="rId86"/>
    <p:sldId id="410" r:id="rId87"/>
    <p:sldId id="411" r:id="rId88"/>
    <p:sldId id="412" r:id="rId89"/>
    <p:sldId id="413" r:id="rId90"/>
    <p:sldId id="414" r:id="rId91"/>
    <p:sldId id="798" r:id="rId92"/>
    <p:sldId id="799" r:id="rId93"/>
    <p:sldId id="800" r:id="rId94"/>
    <p:sldId id="801" r:id="rId95"/>
    <p:sldId id="802" r:id="rId96"/>
    <p:sldId id="803" r:id="rId97"/>
    <p:sldId id="804" r:id="rId98"/>
    <p:sldId id="805" r:id="rId99"/>
    <p:sldId id="806" r:id="rId100"/>
    <p:sldId id="807" r:id="rId101"/>
    <p:sldId id="808" r:id="rId102"/>
    <p:sldId id="809" r:id="rId103"/>
    <p:sldId id="810" r:id="rId104"/>
    <p:sldId id="811" r:id="rId105"/>
    <p:sldId id="812" r:id="rId106"/>
    <p:sldId id="813" r:id="rId107"/>
    <p:sldId id="814" r:id="rId108"/>
    <p:sldId id="815" r:id="rId109"/>
    <p:sldId id="816" r:id="rId110"/>
    <p:sldId id="817" r:id="rId111"/>
    <p:sldId id="818" r:id="rId112"/>
    <p:sldId id="983" r:id="rId113"/>
    <p:sldId id="820" r:id="rId114"/>
    <p:sldId id="821" r:id="rId115"/>
    <p:sldId id="822" r:id="rId116"/>
    <p:sldId id="823" r:id="rId117"/>
    <p:sldId id="824" r:id="rId118"/>
    <p:sldId id="825" r:id="rId119"/>
    <p:sldId id="826" r:id="rId120"/>
    <p:sldId id="827" r:id="rId121"/>
    <p:sldId id="828" r:id="rId122"/>
    <p:sldId id="829" r:id="rId123"/>
    <p:sldId id="830" r:id="rId124"/>
    <p:sldId id="831" r:id="rId125"/>
    <p:sldId id="832" r:id="rId126"/>
    <p:sldId id="833" r:id="rId127"/>
    <p:sldId id="834" r:id="rId128"/>
    <p:sldId id="835" r:id="rId129"/>
    <p:sldId id="836" r:id="rId130"/>
    <p:sldId id="837" r:id="rId131"/>
    <p:sldId id="268" r:id="rId132"/>
    <p:sldId id="292" r:id="rId133"/>
    <p:sldId id="293" r:id="rId134"/>
    <p:sldId id="3706" r:id="rId135"/>
    <p:sldId id="257" r:id="rId136"/>
    <p:sldId id="258" r:id="rId137"/>
    <p:sldId id="259" r:id="rId138"/>
    <p:sldId id="260" r:id="rId139"/>
    <p:sldId id="261" r:id="rId140"/>
    <p:sldId id="262" r:id="rId141"/>
    <p:sldId id="263" r:id="rId142"/>
    <p:sldId id="3726" r:id="rId143"/>
    <p:sldId id="1010" r:id="rId144"/>
    <p:sldId id="652" r:id="rId145"/>
    <p:sldId id="426" r:id="rId146"/>
    <p:sldId id="427" r:id="rId147"/>
    <p:sldId id="428" r:id="rId148"/>
    <p:sldId id="429" r:id="rId149"/>
    <p:sldId id="430" r:id="rId150"/>
    <p:sldId id="431" r:id="rId151"/>
    <p:sldId id="432" r:id="rId152"/>
    <p:sldId id="433" r:id="rId153"/>
    <p:sldId id="5355" r:id="rId154"/>
    <p:sldId id="453" r:id="rId155"/>
    <p:sldId id="5365" r:id="rId156"/>
    <p:sldId id="5417" r:id="rId157"/>
    <p:sldId id="5418" r:id="rId158"/>
    <p:sldId id="5416" r:id="rId159"/>
    <p:sldId id="5419" r:id="rId160"/>
    <p:sldId id="5415" r:id="rId161"/>
    <p:sldId id="3734" r:id="rId162"/>
    <p:sldId id="4204" r:id="rId163"/>
    <p:sldId id="4202" r:id="rId164"/>
    <p:sldId id="4205" r:id="rId165"/>
    <p:sldId id="4206" r:id="rId166"/>
    <p:sldId id="454" r:id="rId167"/>
    <p:sldId id="455" r:id="rId168"/>
    <p:sldId id="5358" r:id="rId169"/>
    <p:sldId id="264" r:id="rId170"/>
    <p:sldId id="5359" r:id="rId171"/>
    <p:sldId id="266" r:id="rId172"/>
    <p:sldId id="267" r:id="rId173"/>
    <p:sldId id="5360" r:id="rId174"/>
    <p:sldId id="269" r:id="rId175"/>
    <p:sldId id="5361" r:id="rId176"/>
    <p:sldId id="5362" r:id="rId177"/>
    <p:sldId id="272" r:id="rId178"/>
    <p:sldId id="273" r:id="rId179"/>
    <p:sldId id="5363" r:id="rId180"/>
    <p:sldId id="275" r:id="rId181"/>
    <p:sldId id="276" r:id="rId182"/>
    <p:sldId id="277" r:id="rId183"/>
    <p:sldId id="278" r:id="rId184"/>
    <p:sldId id="279" r:id="rId185"/>
    <p:sldId id="280" r:id="rId186"/>
    <p:sldId id="281" r:id="rId187"/>
    <p:sldId id="5364" r:id="rId188"/>
    <p:sldId id="851" r:id="rId189"/>
    <p:sldId id="3727" r:id="rId190"/>
    <p:sldId id="441" r:id="rId191"/>
    <p:sldId id="425" r:id="rId192"/>
    <p:sldId id="438" r:id="rId193"/>
    <p:sldId id="439" r:id="rId194"/>
    <p:sldId id="440" r:id="rId195"/>
    <p:sldId id="662" r:id="rId196"/>
    <p:sldId id="663" r:id="rId197"/>
    <p:sldId id="664" r:id="rId198"/>
    <p:sldId id="665" r:id="rId199"/>
    <p:sldId id="666" r:id="rId200"/>
    <p:sldId id="667" r:id="rId201"/>
    <p:sldId id="668" r:id="rId202"/>
    <p:sldId id="669" r:id="rId203"/>
    <p:sldId id="670" r:id="rId204"/>
    <p:sldId id="671" r:id="rId205"/>
    <p:sldId id="672" r:id="rId206"/>
    <p:sldId id="673" r:id="rId207"/>
    <p:sldId id="674" r:id="rId208"/>
    <p:sldId id="675" r:id="rId209"/>
    <p:sldId id="676" r:id="rId210"/>
    <p:sldId id="677" r:id="rId211"/>
    <p:sldId id="3728" r:id="rId212"/>
    <p:sldId id="679" r:id="rId213"/>
    <p:sldId id="680" r:id="rId214"/>
    <p:sldId id="681" r:id="rId215"/>
    <p:sldId id="682" r:id="rId216"/>
    <p:sldId id="683" r:id="rId217"/>
    <p:sldId id="684" r:id="rId218"/>
    <p:sldId id="685" r:id="rId219"/>
    <p:sldId id="686" r:id="rId220"/>
    <p:sldId id="687" r:id="rId221"/>
    <p:sldId id="688" r:id="rId222"/>
    <p:sldId id="689" r:id="rId223"/>
    <p:sldId id="690" r:id="rId224"/>
    <p:sldId id="691" r:id="rId225"/>
    <p:sldId id="692" r:id="rId226"/>
    <p:sldId id="693" r:id="rId227"/>
    <p:sldId id="694" r:id="rId228"/>
    <p:sldId id="695" r:id="rId229"/>
    <p:sldId id="696" r:id="rId230"/>
    <p:sldId id="697" r:id="rId231"/>
    <p:sldId id="698" r:id="rId232"/>
    <p:sldId id="699" r:id="rId233"/>
    <p:sldId id="3729" r:id="rId234"/>
    <p:sldId id="981" r:id="rId235"/>
    <p:sldId id="383" r:id="rId236"/>
    <p:sldId id="384" r:id="rId237"/>
    <p:sldId id="853" r:id="rId238"/>
    <p:sldId id="854" r:id="rId239"/>
    <p:sldId id="855" r:id="rId240"/>
    <p:sldId id="856" r:id="rId241"/>
    <p:sldId id="857" r:id="rId242"/>
    <p:sldId id="858" r:id="rId243"/>
    <p:sldId id="859" r:id="rId244"/>
    <p:sldId id="860" r:id="rId245"/>
    <p:sldId id="861" r:id="rId246"/>
    <p:sldId id="862" r:id="rId247"/>
    <p:sldId id="863" r:id="rId248"/>
    <p:sldId id="864" r:id="rId249"/>
    <p:sldId id="3730" r:id="rId250"/>
    <p:sldId id="889" r:id="rId251"/>
    <p:sldId id="890" r:id="rId252"/>
    <p:sldId id="891" r:id="rId253"/>
    <p:sldId id="892" r:id="rId254"/>
    <p:sldId id="893" r:id="rId255"/>
    <p:sldId id="894" r:id="rId256"/>
    <p:sldId id="895" r:id="rId257"/>
    <p:sldId id="896" r:id="rId258"/>
    <p:sldId id="897" r:id="rId259"/>
    <p:sldId id="3731" r:id="rId260"/>
    <p:sldId id="979" r:id="rId261"/>
    <p:sldId id="456" r:id="rId262"/>
    <p:sldId id="900" r:id="rId263"/>
    <p:sldId id="901" r:id="rId264"/>
    <p:sldId id="902" r:id="rId265"/>
    <p:sldId id="903" r:id="rId266"/>
    <p:sldId id="904" r:id="rId267"/>
    <p:sldId id="905" r:id="rId268"/>
    <p:sldId id="906" r:id="rId269"/>
    <p:sldId id="907" r:id="rId270"/>
    <p:sldId id="908" r:id="rId271"/>
    <p:sldId id="909" r:id="rId272"/>
    <p:sldId id="910" r:id="rId273"/>
    <p:sldId id="911" r:id="rId274"/>
    <p:sldId id="912" r:id="rId275"/>
    <p:sldId id="913" r:id="rId276"/>
    <p:sldId id="914" r:id="rId277"/>
    <p:sldId id="915" r:id="rId278"/>
    <p:sldId id="916" r:id="rId279"/>
    <p:sldId id="917" r:id="rId280"/>
    <p:sldId id="978" r:id="rId281"/>
    <p:sldId id="919" r:id="rId282"/>
    <p:sldId id="920" r:id="rId283"/>
    <p:sldId id="921" r:id="rId284"/>
    <p:sldId id="922" r:id="rId285"/>
    <p:sldId id="923" r:id="rId286"/>
    <p:sldId id="924" r:id="rId287"/>
    <p:sldId id="925" r:id="rId288"/>
    <p:sldId id="926" r:id="rId289"/>
    <p:sldId id="927" r:id="rId290"/>
    <p:sldId id="928" r:id="rId291"/>
    <p:sldId id="929" r:id="rId292"/>
    <p:sldId id="930" r:id="rId293"/>
    <p:sldId id="931" r:id="rId294"/>
    <p:sldId id="932" r:id="rId295"/>
    <p:sldId id="933" r:id="rId296"/>
    <p:sldId id="934" r:id="rId297"/>
    <p:sldId id="935" r:id="rId298"/>
    <p:sldId id="936" r:id="rId299"/>
    <p:sldId id="937" r:id="rId300"/>
    <p:sldId id="938" r:id="rId301"/>
    <p:sldId id="977" r:id="rId302"/>
    <p:sldId id="348" r:id="rId303"/>
    <p:sldId id="1299" r:id="rId304"/>
    <p:sldId id="3705" r:id="rId305"/>
    <p:sldId id="457" r:id="rId306"/>
    <p:sldId id="940" r:id="rId307"/>
    <p:sldId id="941" r:id="rId308"/>
    <p:sldId id="942" r:id="rId309"/>
    <p:sldId id="943" r:id="rId310"/>
    <p:sldId id="944" r:id="rId311"/>
    <p:sldId id="945" r:id="rId312"/>
    <p:sldId id="946" r:id="rId313"/>
    <p:sldId id="947" r:id="rId314"/>
    <p:sldId id="948" r:id="rId315"/>
    <p:sldId id="949" r:id="rId316"/>
    <p:sldId id="950" r:id="rId317"/>
    <p:sldId id="951" r:id="rId318"/>
    <p:sldId id="952" r:id="rId319"/>
    <p:sldId id="953" r:id="rId320"/>
    <p:sldId id="954" r:id="rId321"/>
    <p:sldId id="955" r:id="rId322"/>
    <p:sldId id="956" r:id="rId323"/>
    <p:sldId id="957" r:id="rId324"/>
    <p:sldId id="958" r:id="rId325"/>
    <p:sldId id="959" r:id="rId326"/>
    <p:sldId id="976" r:id="rId327"/>
    <p:sldId id="385" r:id="rId328"/>
    <p:sldId id="1016" r:id="rId329"/>
    <p:sldId id="265" r:id="rId330"/>
    <p:sldId id="313" r:id="rId331"/>
    <p:sldId id="342" r:id="rId332"/>
    <p:sldId id="1300" r:id="rId333"/>
    <p:sldId id="1301" r:id="rId334"/>
    <p:sldId id="1302" r:id="rId335"/>
    <p:sldId id="271" r:id="rId336"/>
    <p:sldId id="409" r:id="rId337"/>
    <p:sldId id="3732" r:id="rId338"/>
    <p:sldId id="1142" r:id="rId339"/>
    <p:sldId id="1270" r:id="rId340"/>
    <p:sldId id="1303" r:id="rId341"/>
    <p:sldId id="3733" r:id="rId342"/>
    <p:sldId id="605" r:id="rId343"/>
    <p:sldId id="606" r:id="rId344"/>
    <p:sldId id="607" r:id="rId345"/>
    <p:sldId id="608" r:id="rId346"/>
    <p:sldId id="609" r:id="rId347"/>
    <p:sldId id="610" r:id="rId348"/>
    <p:sldId id="611" r:id="rId349"/>
    <p:sldId id="612" r:id="rId350"/>
    <p:sldId id="416" r:id="rId351"/>
    <p:sldId id="434" r:id="rId35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020"/>
            <p14:sldId id="5356"/>
            <p14:sldId id="5357"/>
            <p14:sldId id="4971"/>
            <p14:sldId id="4958"/>
            <p14:sldId id="5024"/>
            <p14:sldId id="5025"/>
            <p14:sldId id="5026"/>
            <p14:sldId id="5027"/>
            <p14:sldId id="5022"/>
            <p14:sldId id="4941"/>
            <p14:sldId id="451"/>
            <p14:sldId id="964"/>
            <p14:sldId id="965"/>
            <p14:sldId id="966"/>
            <p14:sldId id="967"/>
            <p14:sldId id="968"/>
            <p14:sldId id="969"/>
            <p14:sldId id="970"/>
            <p14:sldId id="971"/>
            <p14:sldId id="972"/>
            <p14:sldId id="973"/>
            <p14:sldId id="974"/>
            <p14:sldId id="975"/>
            <p14:sldId id="3703"/>
            <p14:sldId id="1304"/>
            <p14:sldId id="3700"/>
            <p14:sldId id="3701"/>
            <p14:sldId id="3702"/>
            <p14:sldId id="1298"/>
            <p14:sldId id="1297"/>
            <p14:sldId id="3704"/>
            <p14:sldId id="452"/>
            <p14:sldId id="282"/>
            <p14:sldId id="410"/>
            <p14:sldId id="411"/>
            <p14:sldId id="412"/>
            <p14:sldId id="413"/>
            <p14:sldId id="414"/>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983"/>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268"/>
            <p14:sldId id="292"/>
            <p14:sldId id="293"/>
            <p14:sldId id="3706"/>
            <p14:sldId id="257"/>
            <p14:sldId id="258"/>
            <p14:sldId id="259"/>
            <p14:sldId id="260"/>
            <p14:sldId id="261"/>
            <p14:sldId id="262"/>
            <p14:sldId id="263"/>
            <p14:sldId id="3726"/>
            <p14:sldId id="1010"/>
            <p14:sldId id="652"/>
            <p14:sldId id="426"/>
            <p14:sldId id="427"/>
            <p14:sldId id="428"/>
            <p14:sldId id="429"/>
            <p14:sldId id="430"/>
            <p14:sldId id="431"/>
            <p14:sldId id="432"/>
            <p14:sldId id="433"/>
            <p14:sldId id="5355"/>
            <p14:sldId id="453"/>
            <p14:sldId id="5365"/>
            <p14:sldId id="5417"/>
            <p14:sldId id="5418"/>
            <p14:sldId id="5416"/>
            <p14:sldId id="5419"/>
            <p14:sldId id="5415"/>
            <p14:sldId id="3734"/>
            <p14:sldId id="4204"/>
            <p14:sldId id="4202"/>
            <p14:sldId id="4205"/>
            <p14:sldId id="4206"/>
            <p14:sldId id="454"/>
            <p14:sldId id="455"/>
            <p14:sldId id="5358"/>
            <p14:sldId id="264"/>
            <p14:sldId id="5359"/>
            <p14:sldId id="266"/>
            <p14:sldId id="267"/>
            <p14:sldId id="5360"/>
            <p14:sldId id="269"/>
            <p14:sldId id="5361"/>
            <p14:sldId id="5362"/>
            <p14:sldId id="272"/>
            <p14:sldId id="273"/>
            <p14:sldId id="5363"/>
            <p14:sldId id="275"/>
            <p14:sldId id="276"/>
            <p14:sldId id="277"/>
            <p14:sldId id="278"/>
            <p14:sldId id="279"/>
            <p14:sldId id="280"/>
            <p14:sldId id="281"/>
            <p14:sldId id="5364"/>
            <p14:sldId id="851"/>
            <p14:sldId id="3727"/>
            <p14:sldId id="441"/>
            <p14:sldId id="425"/>
            <p14:sldId id="438"/>
            <p14:sldId id="439"/>
            <p14:sldId id="440"/>
            <p14:sldId id="662"/>
            <p14:sldId id="663"/>
            <p14:sldId id="664"/>
            <p14:sldId id="665"/>
            <p14:sldId id="666"/>
            <p14:sldId id="667"/>
            <p14:sldId id="668"/>
            <p14:sldId id="669"/>
            <p14:sldId id="670"/>
            <p14:sldId id="671"/>
            <p14:sldId id="672"/>
            <p14:sldId id="673"/>
            <p14:sldId id="674"/>
            <p14:sldId id="675"/>
            <p14:sldId id="676"/>
            <p14:sldId id="677"/>
            <p14:sldId id="372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3729"/>
            <p14:sldId id="981"/>
            <p14:sldId id="383"/>
            <p14:sldId id="384"/>
            <p14:sldId id="853"/>
            <p14:sldId id="854"/>
            <p14:sldId id="855"/>
            <p14:sldId id="856"/>
            <p14:sldId id="857"/>
            <p14:sldId id="858"/>
            <p14:sldId id="859"/>
            <p14:sldId id="860"/>
            <p14:sldId id="861"/>
            <p14:sldId id="862"/>
            <p14:sldId id="863"/>
            <p14:sldId id="864"/>
            <p14:sldId id="3730"/>
            <p14:sldId id="889"/>
            <p14:sldId id="890"/>
            <p14:sldId id="891"/>
            <p14:sldId id="892"/>
            <p14:sldId id="893"/>
            <p14:sldId id="894"/>
            <p14:sldId id="895"/>
            <p14:sldId id="896"/>
            <p14:sldId id="897"/>
            <p14:sldId id="3731"/>
            <p14:sldId id="979"/>
            <p14:sldId id="456"/>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78"/>
            <p14:sldId id="919"/>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938"/>
            <p14:sldId id="977"/>
            <p14:sldId id="348"/>
            <p14:sldId id="1299"/>
            <p14:sldId id="3705"/>
            <p14:sldId id="457"/>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76"/>
            <p14:sldId id="385"/>
            <p14:sldId id="1016"/>
            <p14:sldId id="265"/>
            <p14:sldId id="313"/>
            <p14:sldId id="342"/>
            <p14:sldId id="1300"/>
          </p14:sldIdLst>
        </p14:section>
        <p14:section name="Conclusion" id="{531123C8-FA67-BF46-A250-D4496D33BE77}">
          <p14:sldIdLst>
            <p14:sldId id="1301"/>
            <p14:sldId id="1302"/>
            <p14:sldId id="271"/>
            <p14:sldId id="409"/>
            <p14:sldId id="3732"/>
            <p14:sldId id="1142"/>
            <p14:sldId id="1270"/>
            <p14:sldId id="1303"/>
          </p14:sldIdLst>
        </p14:section>
        <p14:section name="Supplements" id="{C9F0F97C-D317-6042-B47D-F366F8A39E84}">
          <p14:sldIdLst>
            <p14:sldId id="3733"/>
            <p14:sldId id="605"/>
            <p14:sldId id="606"/>
            <p14:sldId id="607"/>
            <p14:sldId id="608"/>
            <p14:sldId id="609"/>
            <p14:sldId id="610"/>
            <p14:sldId id="611"/>
            <p14:sldId id="612"/>
            <p14:sldId id="416"/>
            <p14:sldId id="4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70CA"/>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18" autoAdjust="0"/>
    <p:restoredTop sz="67341" autoAdjust="0"/>
  </p:normalViewPr>
  <p:slideViewPr>
    <p:cSldViewPr>
      <p:cViewPr>
        <p:scale>
          <a:sx n="62" d="100"/>
          <a:sy n="62" d="100"/>
        </p:scale>
        <p:origin x="1136" y="1040"/>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99" Type="http://schemas.openxmlformats.org/officeDocument/2006/relationships/slide" Target="slides/slide259.xml"/><Relationship Id="rId21" Type="http://schemas.openxmlformats.org/officeDocument/2006/relationships/slideMaster" Target="slideMasters/slideMaster21.xml"/><Relationship Id="rId63" Type="http://schemas.openxmlformats.org/officeDocument/2006/relationships/slide" Target="slides/slide23.xml"/><Relationship Id="rId159" Type="http://schemas.openxmlformats.org/officeDocument/2006/relationships/slide" Target="slides/slide119.xml"/><Relationship Id="rId324" Type="http://schemas.openxmlformats.org/officeDocument/2006/relationships/slide" Target="slides/slide284.xml"/><Relationship Id="rId170" Type="http://schemas.openxmlformats.org/officeDocument/2006/relationships/slide" Target="slides/slide130.xml"/><Relationship Id="rId226" Type="http://schemas.openxmlformats.org/officeDocument/2006/relationships/slide" Target="slides/slide186.xml"/><Relationship Id="rId268" Type="http://schemas.openxmlformats.org/officeDocument/2006/relationships/slide" Target="slides/slide228.xml"/><Relationship Id="rId32" Type="http://schemas.openxmlformats.org/officeDocument/2006/relationships/slideMaster" Target="slideMasters/slideMaster32.xml"/><Relationship Id="rId74" Type="http://schemas.openxmlformats.org/officeDocument/2006/relationships/slide" Target="slides/slide34.xml"/><Relationship Id="rId128" Type="http://schemas.openxmlformats.org/officeDocument/2006/relationships/slide" Target="slides/slide88.xml"/><Relationship Id="rId335" Type="http://schemas.openxmlformats.org/officeDocument/2006/relationships/slide" Target="slides/slide295.xml"/><Relationship Id="rId5" Type="http://schemas.openxmlformats.org/officeDocument/2006/relationships/slideMaster" Target="slideMasters/slideMaster5.xml"/><Relationship Id="rId181" Type="http://schemas.openxmlformats.org/officeDocument/2006/relationships/slide" Target="slides/slide141.xml"/><Relationship Id="rId237" Type="http://schemas.openxmlformats.org/officeDocument/2006/relationships/slide" Target="slides/slide197.xml"/><Relationship Id="rId279" Type="http://schemas.openxmlformats.org/officeDocument/2006/relationships/slide" Target="slides/slide239.xml"/><Relationship Id="rId43" Type="http://schemas.openxmlformats.org/officeDocument/2006/relationships/slide" Target="slides/slide3.xml"/><Relationship Id="rId139" Type="http://schemas.openxmlformats.org/officeDocument/2006/relationships/slide" Target="slides/slide99.xml"/><Relationship Id="rId290" Type="http://schemas.openxmlformats.org/officeDocument/2006/relationships/slide" Target="slides/slide250.xml"/><Relationship Id="rId304" Type="http://schemas.openxmlformats.org/officeDocument/2006/relationships/slide" Target="slides/slide264.xml"/><Relationship Id="rId346" Type="http://schemas.openxmlformats.org/officeDocument/2006/relationships/slide" Target="slides/slide306.xml"/><Relationship Id="rId85" Type="http://schemas.openxmlformats.org/officeDocument/2006/relationships/slide" Target="slides/slide45.xml"/><Relationship Id="rId150" Type="http://schemas.openxmlformats.org/officeDocument/2006/relationships/slide" Target="slides/slide110.xml"/><Relationship Id="rId192" Type="http://schemas.openxmlformats.org/officeDocument/2006/relationships/slide" Target="slides/slide152.xml"/><Relationship Id="rId206" Type="http://schemas.openxmlformats.org/officeDocument/2006/relationships/slide" Target="slides/slide166.xml"/><Relationship Id="rId248" Type="http://schemas.openxmlformats.org/officeDocument/2006/relationships/slide" Target="slides/slide208.xml"/><Relationship Id="rId12" Type="http://schemas.openxmlformats.org/officeDocument/2006/relationships/slideMaster" Target="slideMasters/slideMaster12.xml"/><Relationship Id="rId108" Type="http://schemas.openxmlformats.org/officeDocument/2006/relationships/slide" Target="slides/slide68.xml"/><Relationship Id="rId315" Type="http://schemas.openxmlformats.org/officeDocument/2006/relationships/slide" Target="slides/slide275.xml"/><Relationship Id="rId357" Type="http://schemas.openxmlformats.org/officeDocument/2006/relationships/tableStyles" Target="tableStyles.xml"/><Relationship Id="rId54" Type="http://schemas.openxmlformats.org/officeDocument/2006/relationships/slide" Target="slides/slide14.xml"/><Relationship Id="rId96" Type="http://schemas.openxmlformats.org/officeDocument/2006/relationships/slide" Target="slides/slide56.xml"/><Relationship Id="rId161" Type="http://schemas.openxmlformats.org/officeDocument/2006/relationships/slide" Target="slides/slide121.xml"/><Relationship Id="rId217" Type="http://schemas.openxmlformats.org/officeDocument/2006/relationships/slide" Target="slides/slide177.xml"/><Relationship Id="rId259" Type="http://schemas.openxmlformats.org/officeDocument/2006/relationships/slide" Target="slides/slide219.xml"/><Relationship Id="rId23" Type="http://schemas.openxmlformats.org/officeDocument/2006/relationships/slideMaster" Target="slideMasters/slideMaster23.xml"/><Relationship Id="rId119" Type="http://schemas.openxmlformats.org/officeDocument/2006/relationships/slide" Target="slides/slide79.xml"/><Relationship Id="rId270" Type="http://schemas.openxmlformats.org/officeDocument/2006/relationships/slide" Target="slides/slide230.xml"/><Relationship Id="rId326" Type="http://schemas.openxmlformats.org/officeDocument/2006/relationships/slide" Target="slides/slide286.xml"/><Relationship Id="rId65" Type="http://schemas.openxmlformats.org/officeDocument/2006/relationships/slide" Target="slides/slide25.xml"/><Relationship Id="rId130" Type="http://schemas.openxmlformats.org/officeDocument/2006/relationships/slide" Target="slides/slide90.xml"/><Relationship Id="rId172" Type="http://schemas.openxmlformats.org/officeDocument/2006/relationships/slide" Target="slides/slide132.xml"/><Relationship Id="rId228" Type="http://schemas.openxmlformats.org/officeDocument/2006/relationships/slide" Target="slides/slide188.xml"/><Relationship Id="rId281" Type="http://schemas.openxmlformats.org/officeDocument/2006/relationships/slide" Target="slides/slide241.xml"/><Relationship Id="rId337" Type="http://schemas.openxmlformats.org/officeDocument/2006/relationships/slide" Target="slides/slide297.xml"/><Relationship Id="rId34" Type="http://schemas.openxmlformats.org/officeDocument/2006/relationships/slideMaster" Target="slideMasters/slideMaster34.xml"/><Relationship Id="rId76" Type="http://schemas.openxmlformats.org/officeDocument/2006/relationships/slide" Target="slides/slide36.xml"/><Relationship Id="rId141" Type="http://schemas.openxmlformats.org/officeDocument/2006/relationships/slide" Target="slides/slide101.xml"/><Relationship Id="rId7" Type="http://schemas.openxmlformats.org/officeDocument/2006/relationships/slideMaster" Target="slideMasters/slideMaster7.xml"/><Relationship Id="rId183" Type="http://schemas.openxmlformats.org/officeDocument/2006/relationships/slide" Target="slides/slide143.xml"/><Relationship Id="rId239" Type="http://schemas.openxmlformats.org/officeDocument/2006/relationships/slide" Target="slides/slide199.xml"/><Relationship Id="rId250" Type="http://schemas.openxmlformats.org/officeDocument/2006/relationships/slide" Target="slides/slide210.xml"/><Relationship Id="rId292" Type="http://schemas.openxmlformats.org/officeDocument/2006/relationships/slide" Target="slides/slide252.xml"/><Relationship Id="rId306" Type="http://schemas.openxmlformats.org/officeDocument/2006/relationships/slide" Target="slides/slide266.xml"/><Relationship Id="rId45" Type="http://schemas.openxmlformats.org/officeDocument/2006/relationships/slide" Target="slides/slide5.xml"/><Relationship Id="rId87" Type="http://schemas.openxmlformats.org/officeDocument/2006/relationships/slide" Target="slides/slide47.xml"/><Relationship Id="rId110" Type="http://schemas.openxmlformats.org/officeDocument/2006/relationships/slide" Target="slides/slide70.xml"/><Relationship Id="rId348" Type="http://schemas.openxmlformats.org/officeDocument/2006/relationships/slide" Target="slides/slide308.xml"/><Relationship Id="rId152" Type="http://schemas.openxmlformats.org/officeDocument/2006/relationships/slide" Target="slides/slide112.xml"/><Relationship Id="rId194" Type="http://schemas.openxmlformats.org/officeDocument/2006/relationships/slide" Target="slides/slide154.xml"/><Relationship Id="rId208" Type="http://schemas.openxmlformats.org/officeDocument/2006/relationships/slide" Target="slides/slide168.xml"/><Relationship Id="rId261" Type="http://schemas.openxmlformats.org/officeDocument/2006/relationships/slide" Target="slides/slide221.xml"/><Relationship Id="rId14" Type="http://schemas.openxmlformats.org/officeDocument/2006/relationships/slideMaster" Target="slideMasters/slideMaster14.xml"/><Relationship Id="rId56" Type="http://schemas.openxmlformats.org/officeDocument/2006/relationships/slide" Target="slides/slide16.xml"/><Relationship Id="rId317" Type="http://schemas.openxmlformats.org/officeDocument/2006/relationships/slide" Target="slides/slide277.xml"/><Relationship Id="rId98" Type="http://schemas.openxmlformats.org/officeDocument/2006/relationships/slide" Target="slides/slide58.xml"/><Relationship Id="rId121" Type="http://schemas.openxmlformats.org/officeDocument/2006/relationships/slide" Target="slides/slide81.xml"/><Relationship Id="rId163" Type="http://schemas.openxmlformats.org/officeDocument/2006/relationships/slide" Target="slides/slide123.xml"/><Relationship Id="rId219" Type="http://schemas.openxmlformats.org/officeDocument/2006/relationships/slide" Target="slides/slide179.xml"/><Relationship Id="rId230" Type="http://schemas.openxmlformats.org/officeDocument/2006/relationships/slide" Target="slides/slide190.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272" Type="http://schemas.openxmlformats.org/officeDocument/2006/relationships/slide" Target="slides/slide232.xml"/><Relationship Id="rId293" Type="http://schemas.openxmlformats.org/officeDocument/2006/relationships/slide" Target="slides/slide253.xml"/><Relationship Id="rId307" Type="http://schemas.openxmlformats.org/officeDocument/2006/relationships/slide" Target="slides/slide267.xml"/><Relationship Id="rId328" Type="http://schemas.openxmlformats.org/officeDocument/2006/relationships/slide" Target="slides/slide288.xml"/><Relationship Id="rId349" Type="http://schemas.openxmlformats.org/officeDocument/2006/relationships/slide" Target="slides/slide309.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95" Type="http://schemas.openxmlformats.org/officeDocument/2006/relationships/slide" Target="slides/slide155.xml"/><Relationship Id="rId209" Type="http://schemas.openxmlformats.org/officeDocument/2006/relationships/slide" Target="slides/slide169.xml"/><Relationship Id="rId220" Type="http://schemas.openxmlformats.org/officeDocument/2006/relationships/slide" Target="slides/slide180.xml"/><Relationship Id="rId241" Type="http://schemas.openxmlformats.org/officeDocument/2006/relationships/slide" Target="slides/slide20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262" Type="http://schemas.openxmlformats.org/officeDocument/2006/relationships/slide" Target="slides/slide222.xml"/><Relationship Id="rId283" Type="http://schemas.openxmlformats.org/officeDocument/2006/relationships/slide" Target="slides/slide243.xml"/><Relationship Id="rId318" Type="http://schemas.openxmlformats.org/officeDocument/2006/relationships/slide" Target="slides/slide278.xml"/><Relationship Id="rId339" Type="http://schemas.openxmlformats.org/officeDocument/2006/relationships/slide" Target="slides/slide299.xml"/><Relationship Id="rId78" Type="http://schemas.openxmlformats.org/officeDocument/2006/relationships/slide" Target="slides/slide38.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64" Type="http://schemas.openxmlformats.org/officeDocument/2006/relationships/slide" Target="slides/slide124.xml"/><Relationship Id="rId185" Type="http://schemas.openxmlformats.org/officeDocument/2006/relationships/slide" Target="slides/slide145.xml"/><Relationship Id="rId350" Type="http://schemas.openxmlformats.org/officeDocument/2006/relationships/slide" Target="slides/slide310.xml"/><Relationship Id="rId9" Type="http://schemas.openxmlformats.org/officeDocument/2006/relationships/slideMaster" Target="slideMasters/slideMaster9.xml"/><Relationship Id="rId210"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91.xml"/><Relationship Id="rId252" Type="http://schemas.openxmlformats.org/officeDocument/2006/relationships/slide" Target="slides/slide212.xml"/><Relationship Id="rId273" Type="http://schemas.openxmlformats.org/officeDocument/2006/relationships/slide" Target="slides/slide233.xml"/><Relationship Id="rId294" Type="http://schemas.openxmlformats.org/officeDocument/2006/relationships/slide" Target="slides/slide254.xml"/><Relationship Id="rId308" Type="http://schemas.openxmlformats.org/officeDocument/2006/relationships/slide" Target="slides/slide268.xml"/><Relationship Id="rId329" Type="http://schemas.openxmlformats.org/officeDocument/2006/relationships/slide" Target="slides/slide289.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340" Type="http://schemas.openxmlformats.org/officeDocument/2006/relationships/slide" Target="slides/slide300.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242" Type="http://schemas.openxmlformats.org/officeDocument/2006/relationships/slide" Target="slides/slide202.xml"/><Relationship Id="rId263" Type="http://schemas.openxmlformats.org/officeDocument/2006/relationships/slide" Target="slides/slide223.xml"/><Relationship Id="rId284" Type="http://schemas.openxmlformats.org/officeDocument/2006/relationships/slide" Target="slides/slide244.xml"/><Relationship Id="rId319" Type="http://schemas.openxmlformats.org/officeDocument/2006/relationships/slide" Target="slides/slide279.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330" Type="http://schemas.openxmlformats.org/officeDocument/2006/relationships/slide" Target="slides/slide290.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351" Type="http://schemas.openxmlformats.org/officeDocument/2006/relationships/slide" Target="slides/slide311.xml"/><Relationship Id="rId211" Type="http://schemas.openxmlformats.org/officeDocument/2006/relationships/slide" Target="slides/slide171.xml"/><Relationship Id="rId232" Type="http://schemas.openxmlformats.org/officeDocument/2006/relationships/slide" Target="slides/slide192.xml"/><Relationship Id="rId253" Type="http://schemas.openxmlformats.org/officeDocument/2006/relationships/slide" Target="slides/slide213.xml"/><Relationship Id="rId274" Type="http://schemas.openxmlformats.org/officeDocument/2006/relationships/slide" Target="slides/slide234.xml"/><Relationship Id="rId295" Type="http://schemas.openxmlformats.org/officeDocument/2006/relationships/slide" Target="slides/slide255.xml"/><Relationship Id="rId309" Type="http://schemas.openxmlformats.org/officeDocument/2006/relationships/slide" Target="slides/slide269.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320" Type="http://schemas.openxmlformats.org/officeDocument/2006/relationships/slide" Target="slides/slide280.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341" Type="http://schemas.openxmlformats.org/officeDocument/2006/relationships/slide" Target="slides/slide301.xml"/><Relationship Id="rId201" Type="http://schemas.openxmlformats.org/officeDocument/2006/relationships/slide" Target="slides/slide161.xml"/><Relationship Id="rId222" Type="http://schemas.openxmlformats.org/officeDocument/2006/relationships/slide" Target="slides/slide182.xml"/><Relationship Id="rId243" Type="http://schemas.openxmlformats.org/officeDocument/2006/relationships/slide" Target="slides/slide203.xml"/><Relationship Id="rId264" Type="http://schemas.openxmlformats.org/officeDocument/2006/relationships/slide" Target="slides/slide224.xml"/><Relationship Id="rId285" Type="http://schemas.openxmlformats.org/officeDocument/2006/relationships/slide" Target="slides/slide24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310" Type="http://schemas.openxmlformats.org/officeDocument/2006/relationships/slide" Target="slides/slide270.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331" Type="http://schemas.openxmlformats.org/officeDocument/2006/relationships/slide" Target="slides/slide291.xml"/><Relationship Id="rId352" Type="http://schemas.openxmlformats.org/officeDocument/2006/relationships/slide" Target="slides/slide312.xml"/><Relationship Id="rId1" Type="http://schemas.openxmlformats.org/officeDocument/2006/relationships/slideMaster" Target="slideMasters/slideMaster1.xml"/><Relationship Id="rId212" Type="http://schemas.openxmlformats.org/officeDocument/2006/relationships/slide" Target="slides/slide172.xml"/><Relationship Id="rId233" Type="http://schemas.openxmlformats.org/officeDocument/2006/relationships/slide" Target="slides/slide193.xml"/><Relationship Id="rId254" Type="http://schemas.openxmlformats.org/officeDocument/2006/relationships/slide" Target="slides/slide214.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275" Type="http://schemas.openxmlformats.org/officeDocument/2006/relationships/slide" Target="slides/slide235.xml"/><Relationship Id="rId296" Type="http://schemas.openxmlformats.org/officeDocument/2006/relationships/slide" Target="slides/slide256.xml"/><Relationship Id="rId300" Type="http://schemas.openxmlformats.org/officeDocument/2006/relationships/slide" Target="slides/slide260.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321" Type="http://schemas.openxmlformats.org/officeDocument/2006/relationships/slide" Target="slides/slide281.xml"/><Relationship Id="rId342" Type="http://schemas.openxmlformats.org/officeDocument/2006/relationships/slide" Target="slides/slide302.xml"/><Relationship Id="rId202" Type="http://schemas.openxmlformats.org/officeDocument/2006/relationships/slide" Target="slides/slide162.xml"/><Relationship Id="rId223" Type="http://schemas.openxmlformats.org/officeDocument/2006/relationships/slide" Target="slides/slide183.xml"/><Relationship Id="rId244"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5.xml"/><Relationship Id="rId286" Type="http://schemas.openxmlformats.org/officeDocument/2006/relationships/slide" Target="slides/slide246.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311" Type="http://schemas.openxmlformats.org/officeDocument/2006/relationships/slide" Target="slides/slide271.xml"/><Relationship Id="rId332" Type="http://schemas.openxmlformats.org/officeDocument/2006/relationships/slide" Target="slides/slide292.xml"/><Relationship Id="rId353" Type="http://schemas.openxmlformats.org/officeDocument/2006/relationships/notesMaster" Target="notesMasters/notesMaster1.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34"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5.xml"/><Relationship Id="rId276" Type="http://schemas.openxmlformats.org/officeDocument/2006/relationships/slide" Target="slides/slide236.xml"/><Relationship Id="rId297" Type="http://schemas.openxmlformats.org/officeDocument/2006/relationships/slide" Target="slides/slide257.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301" Type="http://schemas.openxmlformats.org/officeDocument/2006/relationships/slide" Target="slides/slide261.xml"/><Relationship Id="rId322" Type="http://schemas.openxmlformats.org/officeDocument/2006/relationships/slide" Target="slides/slide282.xml"/><Relationship Id="rId343" Type="http://schemas.openxmlformats.org/officeDocument/2006/relationships/slide" Target="slides/slide303.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245" Type="http://schemas.openxmlformats.org/officeDocument/2006/relationships/slide" Target="slides/slide205.xml"/><Relationship Id="rId266" Type="http://schemas.openxmlformats.org/officeDocument/2006/relationships/slide" Target="slides/slide226.xml"/><Relationship Id="rId287" Type="http://schemas.openxmlformats.org/officeDocument/2006/relationships/slide" Target="slides/slide247.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312" Type="http://schemas.openxmlformats.org/officeDocument/2006/relationships/slide" Target="slides/slide272.xml"/><Relationship Id="rId333" Type="http://schemas.openxmlformats.org/officeDocument/2006/relationships/slide" Target="slides/slide293.xml"/><Relationship Id="rId354" Type="http://schemas.openxmlformats.org/officeDocument/2006/relationships/presProps" Target="presProps.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 Id="rId235" Type="http://schemas.openxmlformats.org/officeDocument/2006/relationships/slide" Target="slides/slide195.xml"/><Relationship Id="rId256" Type="http://schemas.openxmlformats.org/officeDocument/2006/relationships/slide" Target="slides/slide216.xml"/><Relationship Id="rId277" Type="http://schemas.openxmlformats.org/officeDocument/2006/relationships/slide" Target="slides/slide237.xml"/><Relationship Id="rId298" Type="http://schemas.openxmlformats.org/officeDocument/2006/relationships/slide" Target="slides/slide258.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302" Type="http://schemas.openxmlformats.org/officeDocument/2006/relationships/slide" Target="slides/slide262.xml"/><Relationship Id="rId323" Type="http://schemas.openxmlformats.org/officeDocument/2006/relationships/slide" Target="slides/slide283.xml"/><Relationship Id="rId344" Type="http://schemas.openxmlformats.org/officeDocument/2006/relationships/slide" Target="slides/slide304.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179" Type="http://schemas.openxmlformats.org/officeDocument/2006/relationships/slide" Target="slides/slide139.xml"/><Relationship Id="rId190" Type="http://schemas.openxmlformats.org/officeDocument/2006/relationships/slide" Target="slides/slide150.xml"/><Relationship Id="rId204" Type="http://schemas.openxmlformats.org/officeDocument/2006/relationships/slide" Target="slides/slide164.xml"/><Relationship Id="rId225" Type="http://schemas.openxmlformats.org/officeDocument/2006/relationships/slide" Target="slides/slide185.xml"/><Relationship Id="rId246" Type="http://schemas.openxmlformats.org/officeDocument/2006/relationships/slide" Target="slides/slide206.xml"/><Relationship Id="rId267" Type="http://schemas.openxmlformats.org/officeDocument/2006/relationships/slide" Target="slides/slide227.xml"/><Relationship Id="rId288" Type="http://schemas.openxmlformats.org/officeDocument/2006/relationships/slide" Target="slides/slide248.xml"/><Relationship Id="rId106" Type="http://schemas.openxmlformats.org/officeDocument/2006/relationships/slide" Target="slides/slide66.xml"/><Relationship Id="rId127" Type="http://schemas.openxmlformats.org/officeDocument/2006/relationships/slide" Target="slides/slide87.xml"/><Relationship Id="rId313" Type="http://schemas.openxmlformats.org/officeDocument/2006/relationships/slide" Target="slides/slide2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94" Type="http://schemas.openxmlformats.org/officeDocument/2006/relationships/slide" Target="slides/slide54.xml"/><Relationship Id="rId148" Type="http://schemas.openxmlformats.org/officeDocument/2006/relationships/slide" Target="slides/slide108.xml"/><Relationship Id="rId169" Type="http://schemas.openxmlformats.org/officeDocument/2006/relationships/slide" Target="slides/slide129.xml"/><Relationship Id="rId334" Type="http://schemas.openxmlformats.org/officeDocument/2006/relationships/slide" Target="slides/slide294.xml"/><Relationship Id="rId355"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40.xml"/><Relationship Id="rId215" Type="http://schemas.openxmlformats.org/officeDocument/2006/relationships/slide" Target="slides/slide175.xml"/><Relationship Id="rId236" Type="http://schemas.openxmlformats.org/officeDocument/2006/relationships/slide" Target="slides/slide196.xml"/><Relationship Id="rId257" Type="http://schemas.openxmlformats.org/officeDocument/2006/relationships/slide" Target="slides/slide217.xml"/><Relationship Id="rId278" Type="http://schemas.openxmlformats.org/officeDocument/2006/relationships/slide" Target="slides/slide238.xml"/><Relationship Id="rId303" Type="http://schemas.openxmlformats.org/officeDocument/2006/relationships/slide" Target="slides/slide263.xml"/><Relationship Id="rId42" Type="http://schemas.openxmlformats.org/officeDocument/2006/relationships/slide" Target="slides/slide2.xml"/><Relationship Id="rId84" Type="http://schemas.openxmlformats.org/officeDocument/2006/relationships/slide" Target="slides/slide44.xml"/><Relationship Id="rId138" Type="http://schemas.openxmlformats.org/officeDocument/2006/relationships/slide" Target="slides/slide98.xml"/><Relationship Id="rId345" Type="http://schemas.openxmlformats.org/officeDocument/2006/relationships/slide" Target="slides/slide305.xml"/><Relationship Id="rId191" Type="http://schemas.openxmlformats.org/officeDocument/2006/relationships/slide" Target="slides/slide151.xml"/><Relationship Id="rId205" Type="http://schemas.openxmlformats.org/officeDocument/2006/relationships/slide" Target="slides/slide165.xml"/><Relationship Id="rId247" Type="http://schemas.openxmlformats.org/officeDocument/2006/relationships/slide" Target="slides/slide207.xml"/><Relationship Id="rId107" Type="http://schemas.openxmlformats.org/officeDocument/2006/relationships/slide" Target="slides/slide67.xml"/><Relationship Id="rId289" Type="http://schemas.openxmlformats.org/officeDocument/2006/relationships/slide" Target="slides/slide249.xml"/><Relationship Id="rId11" Type="http://schemas.openxmlformats.org/officeDocument/2006/relationships/slideMaster" Target="slideMasters/slideMaster11.xml"/><Relationship Id="rId53" Type="http://schemas.openxmlformats.org/officeDocument/2006/relationships/slide" Target="slides/slide13.xml"/><Relationship Id="rId149" Type="http://schemas.openxmlformats.org/officeDocument/2006/relationships/slide" Target="slides/slide109.xml"/><Relationship Id="rId314" Type="http://schemas.openxmlformats.org/officeDocument/2006/relationships/slide" Target="slides/slide274.xml"/><Relationship Id="rId356" Type="http://schemas.openxmlformats.org/officeDocument/2006/relationships/theme" Target="theme/theme1.xml"/><Relationship Id="rId95" Type="http://schemas.openxmlformats.org/officeDocument/2006/relationships/slide" Target="slides/slide55.xml"/><Relationship Id="rId160" Type="http://schemas.openxmlformats.org/officeDocument/2006/relationships/slide" Target="slides/slide120.xml"/><Relationship Id="rId216" Type="http://schemas.openxmlformats.org/officeDocument/2006/relationships/slide" Target="slides/slide176.xml"/><Relationship Id="rId258" Type="http://schemas.openxmlformats.org/officeDocument/2006/relationships/slide" Target="slides/slide218.xml"/><Relationship Id="rId22" Type="http://schemas.openxmlformats.org/officeDocument/2006/relationships/slideMaster" Target="slideMasters/slideMaster22.xml"/><Relationship Id="rId64" Type="http://schemas.openxmlformats.org/officeDocument/2006/relationships/slide" Target="slides/slide24.xml"/><Relationship Id="rId118" Type="http://schemas.openxmlformats.org/officeDocument/2006/relationships/slide" Target="slides/slide78.xml"/><Relationship Id="rId325" Type="http://schemas.openxmlformats.org/officeDocument/2006/relationships/slide" Target="slides/slide285.xml"/><Relationship Id="rId171" Type="http://schemas.openxmlformats.org/officeDocument/2006/relationships/slide" Target="slides/slide131.xml"/><Relationship Id="rId227" Type="http://schemas.openxmlformats.org/officeDocument/2006/relationships/slide" Target="slides/slide187.xml"/><Relationship Id="rId269" Type="http://schemas.openxmlformats.org/officeDocument/2006/relationships/slide" Target="slides/slide229.xml"/><Relationship Id="rId33" Type="http://schemas.openxmlformats.org/officeDocument/2006/relationships/slideMaster" Target="slideMasters/slideMaster33.xml"/><Relationship Id="rId129" Type="http://schemas.openxmlformats.org/officeDocument/2006/relationships/slide" Target="slides/slide89.xml"/><Relationship Id="rId280" Type="http://schemas.openxmlformats.org/officeDocument/2006/relationships/slide" Target="slides/slide240.xml"/><Relationship Id="rId336" Type="http://schemas.openxmlformats.org/officeDocument/2006/relationships/slide" Target="slides/slide296.xml"/><Relationship Id="rId75" Type="http://schemas.openxmlformats.org/officeDocument/2006/relationships/slide" Target="slides/slide35.xml"/><Relationship Id="rId140" Type="http://schemas.openxmlformats.org/officeDocument/2006/relationships/slide" Target="slides/slide100.xml"/><Relationship Id="rId182" Type="http://schemas.openxmlformats.org/officeDocument/2006/relationships/slide" Target="slides/slide142.xml"/><Relationship Id="rId6" Type="http://schemas.openxmlformats.org/officeDocument/2006/relationships/slideMaster" Target="slideMasters/slideMaster6.xml"/><Relationship Id="rId238" Type="http://schemas.openxmlformats.org/officeDocument/2006/relationships/slide" Target="slides/slide198.xml"/><Relationship Id="rId291" Type="http://schemas.openxmlformats.org/officeDocument/2006/relationships/slide" Target="slides/slide251.xml"/><Relationship Id="rId305" Type="http://schemas.openxmlformats.org/officeDocument/2006/relationships/slide" Target="slides/slide265.xml"/><Relationship Id="rId347" Type="http://schemas.openxmlformats.org/officeDocument/2006/relationships/slide" Target="slides/slide307.xml"/><Relationship Id="rId44" Type="http://schemas.openxmlformats.org/officeDocument/2006/relationships/slide" Target="slides/slide4.xml"/><Relationship Id="rId86" Type="http://schemas.openxmlformats.org/officeDocument/2006/relationships/slide" Target="slides/slide46.xml"/><Relationship Id="rId151" Type="http://schemas.openxmlformats.org/officeDocument/2006/relationships/slide" Target="slides/slide111.xml"/><Relationship Id="rId193" Type="http://schemas.openxmlformats.org/officeDocument/2006/relationships/slide" Target="slides/slide153.xml"/><Relationship Id="rId207" Type="http://schemas.openxmlformats.org/officeDocument/2006/relationships/slide" Target="slides/slide167.xml"/><Relationship Id="rId249"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69.xml"/><Relationship Id="rId260" Type="http://schemas.openxmlformats.org/officeDocument/2006/relationships/slide" Target="slides/slide220.xml"/><Relationship Id="rId316" Type="http://schemas.openxmlformats.org/officeDocument/2006/relationships/slide" Target="slides/slide276.xml"/><Relationship Id="rId55" Type="http://schemas.openxmlformats.org/officeDocument/2006/relationships/slide" Target="slides/slide15.xml"/><Relationship Id="rId97" Type="http://schemas.openxmlformats.org/officeDocument/2006/relationships/slide" Target="slides/slide57.xml"/><Relationship Id="rId120" Type="http://schemas.openxmlformats.org/officeDocument/2006/relationships/slide" Target="slides/slide80.xml"/><Relationship Id="rId162" Type="http://schemas.openxmlformats.org/officeDocument/2006/relationships/slide" Target="slides/slide122.xml"/><Relationship Id="rId218" Type="http://schemas.openxmlformats.org/officeDocument/2006/relationships/slide" Target="slides/slide178.xml"/><Relationship Id="rId271" Type="http://schemas.openxmlformats.org/officeDocument/2006/relationships/slide" Target="slides/slide231.xml"/><Relationship Id="rId24" Type="http://schemas.openxmlformats.org/officeDocument/2006/relationships/slideMaster" Target="slideMasters/slideMaster24.xml"/><Relationship Id="rId66" Type="http://schemas.openxmlformats.org/officeDocument/2006/relationships/slide" Target="slides/slide26.xml"/><Relationship Id="rId131" Type="http://schemas.openxmlformats.org/officeDocument/2006/relationships/slide" Target="slides/slide91.xml"/><Relationship Id="rId327" Type="http://schemas.openxmlformats.org/officeDocument/2006/relationships/slide" Target="slides/slide287.xml"/><Relationship Id="rId173" Type="http://schemas.openxmlformats.org/officeDocument/2006/relationships/slide" Target="slides/slide133.xml"/><Relationship Id="rId229" Type="http://schemas.openxmlformats.org/officeDocument/2006/relationships/slide" Target="slides/slide189.xml"/><Relationship Id="rId240" Type="http://schemas.openxmlformats.org/officeDocument/2006/relationships/slide" Target="slides/slide200.xml"/><Relationship Id="rId35" Type="http://schemas.openxmlformats.org/officeDocument/2006/relationships/slideMaster" Target="slideMasters/slideMaster35.xml"/><Relationship Id="rId77" Type="http://schemas.openxmlformats.org/officeDocument/2006/relationships/slide" Target="slides/slide37.xml"/><Relationship Id="rId100" Type="http://schemas.openxmlformats.org/officeDocument/2006/relationships/slide" Target="slides/slide60.xml"/><Relationship Id="rId282" Type="http://schemas.openxmlformats.org/officeDocument/2006/relationships/slide" Target="slides/slide242.xml"/><Relationship Id="rId338" Type="http://schemas.openxmlformats.org/officeDocument/2006/relationships/slide" Target="slides/slide298.xml"/><Relationship Id="rId8" Type="http://schemas.openxmlformats.org/officeDocument/2006/relationships/slideMaster" Target="slideMasters/slideMaster8.xml"/><Relationship Id="rId142" Type="http://schemas.openxmlformats.org/officeDocument/2006/relationships/slide" Target="slides/slide102.xml"/><Relationship Id="rId184" Type="http://schemas.openxmlformats.org/officeDocument/2006/relationships/slide" Target="slides/slide144.xml"/><Relationship Id="rId251" Type="http://schemas.openxmlformats.org/officeDocument/2006/relationships/slide" Target="slides/slide2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1.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98.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2.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386413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upon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NS-02-Mark9-16—slide 15</a:t>
            </a:r>
            <a:endParaRPr lang="en-US" sz="1200" kern="1200" dirty="0">
              <a:solidFill>
                <a:schemeClr val="tx1"/>
              </a:solidFill>
              <a:latin typeface="Arial" pitchFamily="-112" charset="0"/>
              <a:ea typeface="ＭＳ Ｐゴシック" charset="-128"/>
              <a:cs typeface="ＭＳ Ｐゴシック" charset="-128"/>
            </a:endParaRPr>
          </a:p>
          <a:p>
            <a:pPr>
              <a:defRPr/>
            </a:pPr>
            <a:endParaRPr lang="en-US" dirty="0">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smtClean="0">
                <a:solidFill>
                  <a:prstClr val="black"/>
                </a:solidFill>
                <a:latin typeface="Arial" charset="0"/>
              </a:rPr>
              <a:pPr eaLnBrk="1" hangingPunct="1">
                <a:defRPr/>
              </a:pPr>
              <a:t>196</a:t>
            </a:fld>
            <a:endParaRPr lang="en-US">
              <a:solidFill>
                <a:prstClr val="black"/>
              </a:solidFill>
              <a:latin typeface="Arial"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3071197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420072906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96914784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BF44FC-E576-614D-AC5D-D54F92634FDF}" type="slidenum">
              <a:rPr lang="en-US" sz="1200"/>
              <a:pPr eaLnBrk="1" hangingPunct="1"/>
              <a:t>290</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98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2113742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9950050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296</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5585253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8804476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311</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559248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Mimic the self-sacrifice Jesus as Servant in his rejection and death</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(Mark 11–15).</a:t>
            </a:r>
            <a:endParaRPr lang="en-US" dirty="0">
              <a:cs typeface="ＭＳ Ｐゴシック" charset="0"/>
            </a:endParaRPr>
          </a:p>
        </p:txBody>
      </p:sp>
    </p:spTree>
    <p:extLst>
      <p:ext uri="{BB962C8B-B14F-4D97-AF65-F5344CB8AC3E}">
        <p14:creationId xmlns:p14="http://schemas.microsoft.com/office/powerpoint/2010/main" val="3643709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46</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810E32-50EE-D74A-BD6A-719DBE5C96E9}" type="slidenum">
              <a:rPr lang="en-US" sz="1200"/>
              <a:pPr eaLnBrk="1" hangingPunct="1"/>
              <a:t>92</a:t>
            </a:fld>
            <a:endParaRPr lang="en-US" sz="1200"/>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C0A7A-1398-4745-BC31-1DCCDEBA090C}" type="slidenum">
              <a:rPr lang="en-US" sz="1200"/>
              <a:pPr eaLnBrk="1" hangingPunct="1"/>
              <a:t>93</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D9B900-83BF-394E-99B7-CD4FCCB40482}" type="slidenum">
              <a:rPr lang="en-US" sz="1200"/>
              <a:pPr eaLnBrk="1" hangingPunct="1"/>
              <a:t>94</a:t>
            </a:fld>
            <a:endParaRPr lang="en-US" sz="1200"/>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202E5E0F-085C-B3A1-E28A-9B642228A519}"/>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9FCE31B6-578D-9E94-88ED-F090119F014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2DB2625-8516-CB81-068B-C8429621C0F7}"/>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4F0EBABE-B601-33A3-DF23-C3B35295B96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3BA1E50A-850B-8645-5035-6EEA065964E3}"/>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5F71495F-E573-A700-4334-C374626FD4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C2DF5548-4829-8274-230C-F4CDB39DB1E7}"/>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2FFDC9AC-9EEA-4680-EF0E-26BC1971E0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9EB57415-1D39-3A17-D80C-AD97BC40A06C}"/>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8D3C7B6A-29E5-4585-0F1E-32FD7C9B56D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3A10701-A859-F4E6-BA78-A2A73B08263C}"/>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E4069F2E-CDB4-F4F3-741C-C7124D9A52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127F3B20-AC73-1390-F076-88EF3418101B}"/>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34DCCB80-2F10-7282-8A26-738D3E6B37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Palm Sunday</a:t>
            </a:r>
            <a:r>
              <a:rPr kumimoji="1" lang="en-US" sz="1200" kern="1200" baseline="0" dirty="0">
                <a:solidFill>
                  <a:schemeClr val="tx1"/>
                </a:solidFill>
                <a:effectLst/>
                <a:latin typeface="Arial" pitchFamily="-108" charset="0"/>
                <a:ea typeface="ＭＳ Ｐゴシック" pitchFamily="-110" charset="-128"/>
                <a:cs typeface="ＭＳ Ｐゴシック" pitchFamily="-110" charset="-128"/>
              </a:rPr>
              <a:t>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is an interesting name for the day, isn</a:t>
            </a:r>
            <a:r>
              <a:rPr kumimoji="1" lang="uk-UA" sz="1200" kern="1200" dirty="0">
                <a:solidFill>
                  <a:schemeClr val="tx1"/>
                </a:solidFill>
                <a:effectLst/>
                <a:latin typeface="Arial" pitchFamily="-108" charset="0"/>
                <a:ea typeface="ＭＳ Ｐゴシック" pitchFamily="-110" charset="-128"/>
                <a:cs typeface="ＭＳ Ｐゴシック" pitchFamily="-110" charset="-128"/>
              </a:rPr>
              <a: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t it?</a:t>
            </a:r>
            <a:r>
              <a:rPr lang="en-SG" dirty="0">
                <a:effectLst/>
              </a:rPr>
              <a:t> </a:t>
            </a:r>
          </a:p>
          <a:p>
            <a:pPr>
              <a:spcBef>
                <a:spcPct val="0"/>
              </a:spcBef>
            </a:pPr>
            <a:r>
              <a:rPr lang="en-SG" dirty="0">
                <a:effectLst/>
                <a:latin typeface="Calibri" charset="0"/>
              </a:rPr>
              <a:t>________</a:t>
            </a:r>
          </a:p>
          <a:p>
            <a:pPr>
              <a:spcBef>
                <a:spcPct val="0"/>
              </a:spcBef>
            </a:pPr>
            <a:r>
              <a:rPr lang="en-SG" dirty="0">
                <a:effectLst/>
                <a:latin typeface="Calibri" charset="0"/>
              </a:rPr>
              <a:t>Common-427</a:t>
            </a:r>
          </a:p>
          <a:p>
            <a:r>
              <a:rPr lang="en-US" dirty="0"/>
              <a:t>NS-01-Matt15-28-slide 131</a:t>
            </a:r>
          </a:p>
          <a:p>
            <a:r>
              <a:rPr lang="en-US" dirty="0"/>
              <a:t>NS-02-Mark9-16-slide 96</a:t>
            </a:r>
          </a:p>
          <a:p>
            <a:r>
              <a:rPr lang="en-US" dirty="0"/>
              <a:t>NS-03-Luke13-24-slide 94</a:t>
            </a:r>
          </a:p>
          <a:p>
            <a:r>
              <a:rPr lang="en-US" dirty="0"/>
              <a:t>NS-04-John12-21-slide 23</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3354783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106</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108</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ru-RU" sz="1200" kern="1200" dirty="0">
                <a:solidFill>
                  <a:schemeClr val="tx1"/>
                </a:solidFill>
                <a:effectLst/>
                <a:latin typeface="+mn-lt"/>
                <a:ea typeface="+mn-ea"/>
                <a:cs typeface="+mn-cs"/>
              </a:rPr>
              <a: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110</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ru-RU" dirty="0"/>
              <a:t>"</a:t>
            </a:r>
            <a:r>
              <a:rPr lang="en-SG" dirty="0"/>
              <a:t>good.</a:t>
            </a:r>
            <a:r>
              <a:rPr lang="ru-RU" dirty="0"/>
              <a:t>"</a:t>
            </a:r>
            <a:r>
              <a:rPr lang="en-SG" dirty="0"/>
              <a:t>  No other religion refers to the death of their leader as </a:t>
            </a:r>
            <a:r>
              <a:rPr lang="ru-RU" dirty="0"/>
              <a:t>"</a:t>
            </a:r>
            <a:r>
              <a:rPr lang="en-SG" dirty="0"/>
              <a:t>good.</a:t>
            </a:r>
            <a:r>
              <a:rPr lang="ru-RU"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112</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Widow’s Mites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12:41</a:t>
            </a:r>
            <a:r>
              <a:rPr lang="en-US" dirty="0">
                <a:effectLst/>
                <a:latin typeface="Lucida Grande" panose="020B0600040502020204" pitchFamily="34" charset="0"/>
              </a:rPr>
              <a:t>   And He sat down opposite the treasury, and began observing how the people were putting money into the treasury; and many rich people were putting in large sums.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A poor widow came and put in two </a:t>
            </a:r>
            <a:r>
              <a:rPr lang="en-US" baseline="30000" dirty="0">
                <a:effectLst/>
                <a:latin typeface="Lucida Grande" panose="020B0600040502020204" pitchFamily="34" charset="0"/>
              </a:rPr>
              <a:t>1</a:t>
            </a:r>
            <a:r>
              <a:rPr lang="en-US" dirty="0">
                <a:effectLst/>
                <a:latin typeface="Lucida Grande" panose="020B0600040502020204" pitchFamily="34" charset="0"/>
              </a:rPr>
              <a:t>small copper coins, which amount to a cent.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Calling His disciples to Him, He said to them, </a:t>
            </a:r>
            <a:r>
              <a:rPr lang="en-US" dirty="0">
                <a:solidFill>
                  <a:srgbClr val="FF2500"/>
                </a:solidFill>
                <a:effectLst/>
                <a:latin typeface="Lucida Grande" panose="020B0600040502020204" pitchFamily="34" charset="0"/>
              </a:rPr>
              <a:t>“Truly I say to you, this poor widow put in more than all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the contributors to the treasury;</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for they all put in out of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surplus, but she, out of her poverty, put in all she owned,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all she had to live on.”</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effectLst/>
                <a:latin typeface="Lucida Grande" panose="020B0600040502020204" pitchFamily="34" charset="0"/>
              </a:rPr>
              <a:t>The Widow’s Gift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21:1</a:t>
            </a:r>
            <a:r>
              <a:rPr lang="en-US" dirty="0">
                <a:solidFill>
                  <a:srgbClr val="000000"/>
                </a:solidFill>
                <a:effectLst/>
                <a:latin typeface="Lucida Grande" panose="020B0600040502020204" pitchFamily="34" charset="0"/>
              </a:rPr>
              <a:t>   And He looked up and saw the rich putting their gifts into the treasury. </a:t>
            </a:r>
            <a:r>
              <a:rPr lang="en-US" b="1" baseline="30000" dirty="0">
                <a:solidFill>
                  <a:srgbClr val="006699"/>
                </a:solidFill>
                <a:effectLst/>
                <a:latin typeface="Helvetica Neue" panose="02000503000000020004" pitchFamily="2" charset="0"/>
              </a:rPr>
              <a:t>2</a:t>
            </a:r>
            <a:r>
              <a:rPr lang="en-US" dirty="0">
                <a:solidFill>
                  <a:srgbClr val="000000"/>
                </a:solidFill>
                <a:effectLst/>
                <a:latin typeface="Lucida Grande" panose="020B0600040502020204" pitchFamily="34" charset="0"/>
              </a:rPr>
              <a:t> And He saw a poor widow putting in two small copper coins. </a:t>
            </a:r>
            <a:r>
              <a:rPr lang="en-US" b="1" baseline="30000" dirty="0">
                <a:solidFill>
                  <a:srgbClr val="006699"/>
                </a:solidFill>
                <a:effectLst/>
                <a:latin typeface="Helvetica Neue" panose="02000503000000020004" pitchFamily="2" charset="0"/>
              </a:rPr>
              <a:t>3</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“Truly I say to you, this poor widow put in more than all of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for they all out of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surplus put into the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offering; but she out of her poverty put in all </a:t>
            </a:r>
            <a:r>
              <a:rPr lang="en-US" baseline="30000" dirty="0">
                <a:solidFill>
                  <a:srgbClr val="FF2500"/>
                </a:solidFill>
                <a:effectLst/>
                <a:latin typeface="Lucida Grande" panose="020B0600040502020204" pitchFamily="34" charset="0"/>
              </a:rPr>
              <a:t>3</a:t>
            </a:r>
            <a:r>
              <a:rPr lang="en-US" dirty="0">
                <a:solidFill>
                  <a:srgbClr val="FF2500"/>
                </a:solidFill>
                <a:effectLst/>
                <a:latin typeface="Lucida Grande" panose="020B0600040502020204" pitchFamily="34" charset="0"/>
              </a:rPr>
              <a:t>that she had to live on.”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0955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When I was a pastor, a man inquiring about our church asked me, “So what is most important to your church?  What is unique?”  If he had asked you, what would you have said?  I told him one word: LOVE!</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LC-06-Presentation-113</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obviously could not see beyond herself.</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died young through suicide.</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latin typeface="Arial" charset="0"/>
                <a:ea typeface="ＭＳ Ｐゴシック" charset="0"/>
                <a:cs typeface="Arial"/>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dirty="0">
                <a:latin typeface="Times New Roman" charset="0"/>
                <a:ea typeface="ＭＳ Ｐゴシック" charset="0"/>
                <a:cs typeface="ＭＳ Ｐゴシック" charset="0"/>
              </a:rPr>
              <a:t>NS-01-Matt15-28-slide 146</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OP-05-Deut-71</a:t>
            </a:r>
          </a:p>
        </p:txBody>
      </p:sp>
    </p:spTree>
    <p:extLst>
      <p:ext uri="{BB962C8B-B14F-4D97-AF65-F5344CB8AC3E}">
        <p14:creationId xmlns:p14="http://schemas.microsoft.com/office/powerpoint/2010/main" val="42815033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FreeBibleImages.org</a:t>
            </a:r>
            <a:r>
              <a:rPr lang="en-US" dirty="0"/>
              <a:t> does what it says it does, offering photos and cartoons on narrative portions of Scripture. These are copyright-free as well and continually updated.</a:t>
            </a:r>
          </a:p>
          <a:p>
            <a:endParaRPr lang="en-US" dirty="0"/>
          </a:p>
          <a:p>
            <a:r>
              <a:rPr lang="en-US" dirty="0"/>
              <a:t>This 1980s song accurately narrates how Mary of Bethany anointed Jesus for his burial as no time would be available to perform these Jewish rites the next day when the body of Jesus was hastily buried.</a:t>
            </a:r>
          </a:p>
          <a:p>
            <a:r>
              <a:rPr lang="en-US" dirty="0"/>
              <a:t>______________</a:t>
            </a:r>
          </a:p>
          <a:p>
            <a:r>
              <a:rPr lang="en-US" dirty="0"/>
              <a:t>Common-431</a:t>
            </a:r>
          </a:p>
          <a:p>
            <a:r>
              <a:rPr lang="en-US" dirty="0"/>
              <a:t>BS-20-Study Tools-6</a:t>
            </a:r>
          </a:p>
          <a:p>
            <a:r>
              <a:rPr lang="en-US" dirty="0"/>
              <a:t>NS-01-Matt15-28-slide</a:t>
            </a:r>
          </a:p>
          <a:p>
            <a:r>
              <a:rPr lang="en-US" dirty="0"/>
              <a:t>NS-02-Mark9-16-slide </a:t>
            </a:r>
          </a:p>
          <a:p>
            <a:r>
              <a:rPr lang="en-US" dirty="0"/>
              <a:t>NS-04-John12-21-slide 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599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6387"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241B2F-0C49-4BF9-87B1-D5CE6A1CEB71}"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8435"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F6F165-61F2-4FF9-AF58-5766FB64985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153</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154</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155</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5.xml"/><Relationship Id="rId4" Type="http://schemas.openxmlformats.org/officeDocument/2006/relationships/image" Target="../media/image23.jpe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5.xml"/><Relationship Id="rId4" Type="http://schemas.openxmlformats.org/officeDocument/2006/relationships/image" Target="../media/image23.jpe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733571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59166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853310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8455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13177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942607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411380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375110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8500692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13239795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188911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28013132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20636570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2821715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1237352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397311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3/25/25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3/25/25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3/25/25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3/25/25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3/25/25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3/25/25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3/25/25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3/25/25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3/25/25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4137726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10477086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143549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654044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3/25/25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400792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3/25/25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5996978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3/25/25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8591419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953826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7840805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6452278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7651291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52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70479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706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388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4237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367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8012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7785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1356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5006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1691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2376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558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34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9364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3686734"/>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255441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1282810"/>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6018756"/>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0246017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1525775"/>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025284"/>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891222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29584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5211917"/>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87612296"/>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92894728"/>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8036418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375848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3696016"/>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83156575"/>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9820169"/>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47753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1376406"/>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2831293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3726467"/>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59358547"/>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9644400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9990545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1822093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2503195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106000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072035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33762357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11046884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10471453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605170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3625428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841050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2048214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2601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7447469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9552118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2461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711060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6549615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54960341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762942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406301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582040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25/03/2025</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902372739"/>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25/03/2025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3140451869"/>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25/03/2025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835981741"/>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25/03/2025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4143496078"/>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25/03/2025</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099638639"/>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25/03/2025</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2165482818"/>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25/03/2025</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677607406"/>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25/03/2025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65918268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145877546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442769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225278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154092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3815478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9393377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637892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172997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5971005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0334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94019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161923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472674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5763404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95732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94517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8253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81081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98746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01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3/25/25</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4593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0885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6394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0504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82620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023946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2108844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72559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980609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04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3/25/25</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9140548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3356383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096663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27108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677878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864997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082318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6584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2528007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196143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3/25/25</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6583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9768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4002574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5975006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89058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9290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88311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52992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36555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2057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73656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9360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407710055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7680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2852091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3213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0987789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4252091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25/03/2025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670773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25/03/2025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152638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25/03/2025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9890778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144723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040578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9524414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0633870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111553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69550121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346257875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58485737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4139537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20275329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36393859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8788356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82460279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77464954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105633728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96807503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172156019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389929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824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717179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537244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73629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54578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02672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639078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937665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93204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3/25/25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09176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A56D-72C2-8438-35C0-A43EF22DFE6E}"/>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53BEC4AD-7516-E815-88CF-B5C288189C21}"/>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12DBD88-5119-3399-AEF6-5BAEE4928D6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E42668-5099-7D73-A5D8-4D5E71F6D18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D1855C8-E611-5899-CEDB-303978C82419}"/>
              </a:ext>
            </a:extLst>
          </p:cNvPr>
          <p:cNvSpPr>
            <a:spLocks noGrp="1"/>
          </p:cNvSpPr>
          <p:nvPr>
            <p:ph type="sldNum" idx="12"/>
          </p:nvPr>
        </p:nvSpPr>
        <p:spPr/>
        <p:txBody>
          <a:bodyPr/>
          <a:lstStyle>
            <a:lvl1pPr>
              <a:defRPr/>
            </a:lvl1pPr>
          </a:lstStyle>
          <a:p>
            <a:fld id="{C58641F9-4D85-6646-9531-35C434A4AD29}" type="slidenum">
              <a:rPr lang="en-US" altLang="en-US"/>
              <a:pPr/>
              <a:t>‹#›</a:t>
            </a:fld>
            <a:endParaRPr lang="en-US" altLang="en-US"/>
          </a:p>
        </p:txBody>
      </p:sp>
    </p:spTree>
    <p:extLst>
      <p:ext uri="{BB962C8B-B14F-4D97-AF65-F5344CB8AC3E}">
        <p14:creationId xmlns:p14="http://schemas.microsoft.com/office/powerpoint/2010/main" val="168502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2206-4656-4B3C-30E0-4FA2C5C92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E3C51-DA31-1612-99C3-B51D64C8D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D4340-F4BF-2588-4263-50EB39CA43A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42717F-D06F-6087-9593-0D15C09DB2A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D0778F-A500-64E4-D70C-AC3EF47D5726}"/>
              </a:ext>
            </a:extLst>
          </p:cNvPr>
          <p:cNvSpPr>
            <a:spLocks noGrp="1"/>
          </p:cNvSpPr>
          <p:nvPr>
            <p:ph type="sldNum" idx="12"/>
          </p:nvPr>
        </p:nvSpPr>
        <p:spPr/>
        <p:txBody>
          <a:bodyPr/>
          <a:lstStyle>
            <a:lvl1pPr>
              <a:defRPr/>
            </a:lvl1pPr>
          </a:lstStyle>
          <a:p>
            <a:fld id="{3CD75B6B-FA8F-5545-955A-0E061DB9BE85}" type="slidenum">
              <a:rPr lang="en-US" altLang="en-US"/>
              <a:pPr/>
              <a:t>‹#›</a:t>
            </a:fld>
            <a:endParaRPr lang="en-US" altLang="en-US"/>
          </a:p>
        </p:txBody>
      </p:sp>
    </p:spTree>
    <p:extLst>
      <p:ext uri="{BB962C8B-B14F-4D97-AF65-F5344CB8AC3E}">
        <p14:creationId xmlns:p14="http://schemas.microsoft.com/office/powerpoint/2010/main" val="90888505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BC65-210E-A6DF-4784-484F8E9F52FE}"/>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1C978EA-BE29-2C65-5D20-DAE7D810DACB}"/>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390FF47E-05C9-4E80-C00B-48E14B8618A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6EA58D-EA0F-1DEA-93A7-B56BDF2817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E066F8-9DCB-E8B5-78F6-B38BF144DD66}"/>
              </a:ext>
            </a:extLst>
          </p:cNvPr>
          <p:cNvSpPr>
            <a:spLocks noGrp="1"/>
          </p:cNvSpPr>
          <p:nvPr>
            <p:ph type="sldNum" idx="12"/>
          </p:nvPr>
        </p:nvSpPr>
        <p:spPr/>
        <p:txBody>
          <a:bodyPr/>
          <a:lstStyle>
            <a:lvl1pPr>
              <a:defRPr/>
            </a:lvl1pPr>
          </a:lstStyle>
          <a:p>
            <a:fld id="{F3BA1832-6BD6-2244-89A9-A97C2D82BFD5}" type="slidenum">
              <a:rPr lang="en-US" altLang="en-US"/>
              <a:pPr/>
              <a:t>‹#›</a:t>
            </a:fld>
            <a:endParaRPr lang="en-US" altLang="en-US"/>
          </a:p>
        </p:txBody>
      </p:sp>
    </p:spTree>
    <p:extLst>
      <p:ext uri="{BB962C8B-B14F-4D97-AF65-F5344CB8AC3E}">
        <p14:creationId xmlns:p14="http://schemas.microsoft.com/office/powerpoint/2010/main" val="364260163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9F7A-032F-628F-DB3F-7ACE4C664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151A1-C2B3-C40B-9D31-44A8BCC8F8B2}"/>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AC4F1-F0B3-AF53-7878-40282606120F}"/>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01557-BDE1-0539-B00D-D6B5ECADFEC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62E235-BBC4-452D-8273-F274806C3B9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DD788F-FF81-8156-58C3-B2C77001DD15}"/>
              </a:ext>
            </a:extLst>
          </p:cNvPr>
          <p:cNvSpPr>
            <a:spLocks noGrp="1"/>
          </p:cNvSpPr>
          <p:nvPr>
            <p:ph type="sldNum" idx="12"/>
          </p:nvPr>
        </p:nvSpPr>
        <p:spPr/>
        <p:txBody>
          <a:bodyPr/>
          <a:lstStyle>
            <a:lvl1pPr>
              <a:defRPr/>
            </a:lvl1pPr>
          </a:lstStyle>
          <a:p>
            <a:fld id="{FE31BFC3-D956-644D-BE00-D5512F19CD4F}" type="slidenum">
              <a:rPr lang="en-US" altLang="en-US"/>
              <a:pPr/>
              <a:t>‹#›</a:t>
            </a:fld>
            <a:endParaRPr lang="en-US" altLang="en-US"/>
          </a:p>
        </p:txBody>
      </p:sp>
    </p:spTree>
    <p:extLst>
      <p:ext uri="{BB962C8B-B14F-4D97-AF65-F5344CB8AC3E}">
        <p14:creationId xmlns:p14="http://schemas.microsoft.com/office/powerpoint/2010/main" val="272000360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5374-0A34-C57D-19FC-527A4171C6F8}"/>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EFFD88-356C-321A-B43F-7E742DD65F51}"/>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9384BA13-3B3C-CB55-A895-82B61557B7DF}"/>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1D559-C20E-FC8E-B4BD-DFF8ACAFD5C4}"/>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5B2BC60F-B60E-6A7D-C3E1-22E3321C4CF5}"/>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50102-3BFF-6D6A-EC73-B901B9335B6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9AEC3A-0758-13E9-76B1-DDE0F4184E7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736B609-D6DC-4004-D9A1-52937DE41AA1}"/>
              </a:ext>
            </a:extLst>
          </p:cNvPr>
          <p:cNvSpPr>
            <a:spLocks noGrp="1"/>
          </p:cNvSpPr>
          <p:nvPr>
            <p:ph type="sldNum" idx="12"/>
          </p:nvPr>
        </p:nvSpPr>
        <p:spPr/>
        <p:txBody>
          <a:bodyPr/>
          <a:lstStyle>
            <a:lvl1pPr>
              <a:defRPr/>
            </a:lvl1pPr>
          </a:lstStyle>
          <a:p>
            <a:fld id="{02A2C8DA-3480-3549-9D5C-63BD826249C9}" type="slidenum">
              <a:rPr lang="en-US" altLang="en-US"/>
              <a:pPr/>
              <a:t>‹#›</a:t>
            </a:fld>
            <a:endParaRPr lang="en-US" altLang="en-US"/>
          </a:p>
        </p:txBody>
      </p:sp>
    </p:spTree>
    <p:extLst>
      <p:ext uri="{BB962C8B-B14F-4D97-AF65-F5344CB8AC3E}">
        <p14:creationId xmlns:p14="http://schemas.microsoft.com/office/powerpoint/2010/main" val="341620825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9CBA-B0A3-1C4F-5090-FC5273F82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D5DC9B-F3FF-7ED5-3DC8-1FA30AB366B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07FA69-B301-8BB9-7A97-0D8D381150B0}"/>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6B9799-34A9-4439-DF84-0ACE7C0ED708}"/>
              </a:ext>
            </a:extLst>
          </p:cNvPr>
          <p:cNvSpPr>
            <a:spLocks noGrp="1"/>
          </p:cNvSpPr>
          <p:nvPr>
            <p:ph type="sldNum" idx="12"/>
          </p:nvPr>
        </p:nvSpPr>
        <p:spPr/>
        <p:txBody>
          <a:bodyPr/>
          <a:lstStyle>
            <a:lvl1pPr>
              <a:defRPr/>
            </a:lvl1pPr>
          </a:lstStyle>
          <a:p>
            <a:fld id="{186184F0-C0FD-6540-B633-0A9E9522BB72}" type="slidenum">
              <a:rPr lang="en-US" altLang="en-US"/>
              <a:pPr/>
              <a:t>‹#›</a:t>
            </a:fld>
            <a:endParaRPr lang="en-US" altLang="en-US"/>
          </a:p>
        </p:txBody>
      </p:sp>
    </p:spTree>
    <p:extLst>
      <p:ext uri="{BB962C8B-B14F-4D97-AF65-F5344CB8AC3E}">
        <p14:creationId xmlns:p14="http://schemas.microsoft.com/office/powerpoint/2010/main" val="77229857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E6C05-647D-F2CE-FEEB-8DBED26E3FAC}"/>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72EE253-4530-6582-5694-DED8EE37AA8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31ABBEF-4B15-A33C-DFC0-62BE1C3BB472}"/>
              </a:ext>
            </a:extLst>
          </p:cNvPr>
          <p:cNvSpPr>
            <a:spLocks noGrp="1"/>
          </p:cNvSpPr>
          <p:nvPr>
            <p:ph type="sldNum" idx="12"/>
          </p:nvPr>
        </p:nvSpPr>
        <p:spPr/>
        <p:txBody>
          <a:bodyPr/>
          <a:lstStyle>
            <a:lvl1pPr>
              <a:defRPr/>
            </a:lvl1pPr>
          </a:lstStyle>
          <a:p>
            <a:fld id="{DC325804-27AD-1B43-BB19-90928DA5A399}" type="slidenum">
              <a:rPr lang="en-US" altLang="en-US"/>
              <a:pPr/>
              <a:t>‹#›</a:t>
            </a:fld>
            <a:endParaRPr lang="en-US" altLang="en-US"/>
          </a:p>
        </p:txBody>
      </p:sp>
    </p:spTree>
    <p:extLst>
      <p:ext uri="{BB962C8B-B14F-4D97-AF65-F5344CB8AC3E}">
        <p14:creationId xmlns:p14="http://schemas.microsoft.com/office/powerpoint/2010/main" val="351400257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7573-AA85-0249-57B2-C9A55695CDB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823B4F09-A886-D7F9-31F2-7534D21B5922}"/>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38122-1D07-3EC8-D61F-AD5500BD86D0}"/>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410FF4B-3504-6FC7-0DD2-167C95B3ECD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7D78116-16FC-8753-CD3F-CA7436DA777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FE506C-40F6-DA3A-6922-9F3F7273D65F}"/>
              </a:ext>
            </a:extLst>
          </p:cNvPr>
          <p:cNvSpPr>
            <a:spLocks noGrp="1"/>
          </p:cNvSpPr>
          <p:nvPr>
            <p:ph type="sldNum" idx="12"/>
          </p:nvPr>
        </p:nvSpPr>
        <p:spPr/>
        <p:txBody>
          <a:bodyPr/>
          <a:lstStyle>
            <a:lvl1pPr>
              <a:defRPr/>
            </a:lvl1pPr>
          </a:lstStyle>
          <a:p>
            <a:fld id="{6C70FE48-3C56-9C47-92C6-C2D337D511FB}" type="slidenum">
              <a:rPr lang="en-US" altLang="en-US"/>
              <a:pPr/>
              <a:t>‹#›</a:t>
            </a:fld>
            <a:endParaRPr lang="en-US" altLang="en-US"/>
          </a:p>
        </p:txBody>
      </p:sp>
    </p:spTree>
    <p:extLst>
      <p:ext uri="{BB962C8B-B14F-4D97-AF65-F5344CB8AC3E}">
        <p14:creationId xmlns:p14="http://schemas.microsoft.com/office/powerpoint/2010/main" val="33986192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4E45-C693-6D6A-E146-FF311699A7B4}"/>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874A6CFE-0514-7E17-F997-1D524A137DF9}"/>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6252089-639F-E259-B74B-DB97E3937B84}"/>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072E7C5D-2C1C-72D9-845B-E550676E144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A86DFB-5990-4643-C5B3-29F3689D7B3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411C5D-1FA2-8C95-700B-57CF636F7A67}"/>
              </a:ext>
            </a:extLst>
          </p:cNvPr>
          <p:cNvSpPr>
            <a:spLocks noGrp="1"/>
          </p:cNvSpPr>
          <p:nvPr>
            <p:ph type="sldNum" idx="12"/>
          </p:nvPr>
        </p:nvSpPr>
        <p:spPr/>
        <p:txBody>
          <a:bodyPr/>
          <a:lstStyle>
            <a:lvl1pPr>
              <a:defRPr/>
            </a:lvl1pPr>
          </a:lstStyle>
          <a:p>
            <a:fld id="{4342B959-DFD2-3E46-8345-B25CF4E220A3}" type="slidenum">
              <a:rPr lang="en-US" altLang="en-US"/>
              <a:pPr/>
              <a:t>‹#›</a:t>
            </a:fld>
            <a:endParaRPr lang="en-US" altLang="en-US"/>
          </a:p>
        </p:txBody>
      </p:sp>
    </p:spTree>
    <p:extLst>
      <p:ext uri="{BB962C8B-B14F-4D97-AF65-F5344CB8AC3E}">
        <p14:creationId xmlns:p14="http://schemas.microsoft.com/office/powerpoint/2010/main" val="5650415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5F22-135C-77BC-9FCC-C9CBEF660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2C532-26F7-FB0D-7E79-402148E9C2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F11B9-F012-2B6C-6A2B-B6CD213779D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358967-1C06-376E-9365-77BC57F5F1D4}"/>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6EF341-ECBF-9060-9FD6-E96932F7478C}"/>
              </a:ext>
            </a:extLst>
          </p:cNvPr>
          <p:cNvSpPr>
            <a:spLocks noGrp="1"/>
          </p:cNvSpPr>
          <p:nvPr>
            <p:ph type="sldNum" idx="12"/>
          </p:nvPr>
        </p:nvSpPr>
        <p:spPr/>
        <p:txBody>
          <a:bodyPr/>
          <a:lstStyle>
            <a:lvl1pPr>
              <a:defRPr/>
            </a:lvl1pPr>
          </a:lstStyle>
          <a:p>
            <a:fld id="{C9EF0635-A1D8-5745-9CFE-70F8A82C4650}" type="slidenum">
              <a:rPr lang="en-US" altLang="en-US"/>
              <a:pPr/>
              <a:t>‹#›</a:t>
            </a:fld>
            <a:endParaRPr lang="en-US" altLang="en-US"/>
          </a:p>
        </p:txBody>
      </p:sp>
    </p:spTree>
    <p:extLst>
      <p:ext uri="{BB962C8B-B14F-4D97-AF65-F5344CB8AC3E}">
        <p14:creationId xmlns:p14="http://schemas.microsoft.com/office/powerpoint/2010/main" val="400782144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1D020-C7D8-A409-9043-824AFBFED466}"/>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B419E2-C2E5-1E92-12A9-51E6FF13C69E}"/>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6920-0A1C-E4C6-12C7-30545CB54E10}"/>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2F6D37-9046-B041-FFA9-B5E203806D2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24C8F7-3A64-7B6A-F7B9-9597BB41757C}"/>
              </a:ext>
            </a:extLst>
          </p:cNvPr>
          <p:cNvSpPr>
            <a:spLocks noGrp="1"/>
          </p:cNvSpPr>
          <p:nvPr>
            <p:ph type="sldNum" idx="12"/>
          </p:nvPr>
        </p:nvSpPr>
        <p:spPr/>
        <p:txBody>
          <a:bodyPr/>
          <a:lstStyle>
            <a:lvl1pPr>
              <a:defRPr/>
            </a:lvl1pPr>
          </a:lstStyle>
          <a:p>
            <a:fld id="{C79DC5EB-FD42-504F-9C5E-9A9FB1F62493}" type="slidenum">
              <a:rPr lang="en-US" altLang="en-US"/>
              <a:pPr/>
              <a:t>‹#›</a:t>
            </a:fld>
            <a:endParaRPr lang="en-US" altLang="en-US"/>
          </a:p>
        </p:txBody>
      </p:sp>
    </p:spTree>
    <p:extLst>
      <p:ext uri="{BB962C8B-B14F-4D97-AF65-F5344CB8AC3E}">
        <p14:creationId xmlns:p14="http://schemas.microsoft.com/office/powerpoint/2010/main" val="1345103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3/25/25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3/25/25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3/25/25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3/25/25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3/25/25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3/25/25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04471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324194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084113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25295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5841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47034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3/25/25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9911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5.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6.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2.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3.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 Type="http://schemas.openxmlformats.org/officeDocument/2006/relationships/slideLayout" Target="../slideLayouts/slideLayout264.xml"/><Relationship Id="rId21" Type="http://schemas.openxmlformats.org/officeDocument/2006/relationships/slideLayout" Target="../slideLayouts/slideLayout282.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theme" Target="../theme/theme24.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7.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theme" Target="../theme/theme28.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3" Type="http://schemas.openxmlformats.org/officeDocument/2006/relationships/slideLayout" Target="../slideLayouts/slideLayout333.xml"/><Relationship Id="rId21" Type="http://schemas.openxmlformats.org/officeDocument/2006/relationships/slideLayout" Target="../slideLayouts/slideLayout351.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0" Type="http://schemas.openxmlformats.org/officeDocument/2006/relationships/slideLayout" Target="../slideLayouts/slideLayout350.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19" Type="http://schemas.openxmlformats.org/officeDocument/2006/relationships/slideLayout" Target="../slideLayouts/slideLayout349.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 Id="rId2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5" Type="http://schemas.openxmlformats.org/officeDocument/2006/relationships/slideLayout" Target="../slideLayouts/slideLayout356.xml"/><Relationship Id="rId10" Type="http://schemas.openxmlformats.org/officeDocument/2006/relationships/image" Target="../media/image7.jpeg"/><Relationship Id="rId4" Type="http://schemas.openxmlformats.org/officeDocument/2006/relationships/slideLayout" Target="../slideLayouts/slideLayout355.xml"/><Relationship Id="rId9"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6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3.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theme" Target="../theme/theme34.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18" Type="http://schemas.openxmlformats.org/officeDocument/2006/relationships/theme" Target="../theme/theme35.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 Type="http://schemas.openxmlformats.org/officeDocument/2006/relationships/slideLayout" Target="../slideLayouts/slideLayout398.xml"/><Relationship Id="rId16" Type="http://schemas.openxmlformats.org/officeDocument/2006/relationships/slideLayout" Target="../slideLayouts/slideLayout412.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6.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426.xml"/><Relationship Id="rId1" Type="http://schemas.openxmlformats.org/officeDocument/2006/relationships/slideLayout" Target="../slideLayouts/slideLayout42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39.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4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89802" r:id="rId1"/>
    <p:sldLayoutId id="2147489803" r:id="rId2"/>
    <p:sldLayoutId id="2147489804" r:id="rId3"/>
    <p:sldLayoutId id="2147489805" r:id="rId4"/>
    <p:sldLayoutId id="2147489806" r:id="rId5"/>
    <p:sldLayoutId id="2147489807" r:id="rId6"/>
    <p:sldLayoutId id="2147489808" r:id="rId7"/>
    <p:sldLayoutId id="2147489809" r:id="rId8"/>
    <p:sldLayoutId id="2147489810" r:id="rId9"/>
    <p:sldLayoutId id="2147489811" r:id="rId10"/>
    <p:sldLayoutId id="214748981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fld id="{B6B71643-512B-4846-8DF5-F79A95AC2F7F}" type="slidenum">
              <a:rPr lang="en-US" sz="1800" smtClean="0">
                <a:latin typeface="Arial" charset="0"/>
                <a:cs typeface="DejaVu Sans" charset="0"/>
              </a:rPr>
              <a:pPr defTabSz="32116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475832381"/>
      </p:ext>
    </p:extLst>
  </p:cSld>
  <p:clrMap bg1="lt1" tx1="dk1" bg2="lt2" tx2="dk2" accent1="accent1" accent2="accent2" accent3="accent3" accent4="accent4" accent5="accent5" accent6="accent6" hlink="hlink" folHlink="folHlink"/>
  <p:sldLayoutIdLst>
    <p:sldLayoutId id="2147489888" r:id="rId1"/>
    <p:sldLayoutId id="2147489889" r:id="rId2"/>
    <p:sldLayoutId id="2147489890" r:id="rId3"/>
    <p:sldLayoutId id="2147489891" r:id="rId4"/>
    <p:sldLayoutId id="2147489892" r:id="rId5"/>
    <p:sldLayoutId id="2147489893" r:id="rId6"/>
    <p:sldLayoutId id="2147489894" r:id="rId7"/>
    <p:sldLayoutId id="2147489895" r:id="rId8"/>
    <p:sldLayoutId id="2147489896" r:id="rId9"/>
    <p:sldLayoutId id="2147489897" r:id="rId10"/>
    <p:sldLayoutId id="2147489898"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3/25/25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3/25/25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679454789"/>
      </p:ext>
    </p:extLst>
  </p:cSld>
  <p:clrMap bg1="lt1" tx1="dk1" bg2="lt2" tx2="dk2" accent1="accent1" accent2="accent2" accent3="accent3" accent4="accent4" accent5="accent5" accent6="accent6" hlink="hlink" folHlink="folHlink"/>
  <p:sldLayoutIdLst>
    <p:sldLayoutId id="2147489997" r:id="rId1"/>
    <p:sldLayoutId id="2147489998" r:id="rId2"/>
    <p:sldLayoutId id="2147489999" r:id="rId3"/>
    <p:sldLayoutId id="2147490000" r:id="rId4"/>
    <p:sldLayoutId id="2147490001" r:id="rId5"/>
    <p:sldLayoutId id="2147490002" r:id="rId6"/>
    <p:sldLayoutId id="2147490003" r:id="rId7"/>
    <p:sldLayoutId id="2147490004" r:id="rId8"/>
    <p:sldLayoutId id="2147490005" r:id="rId9"/>
    <p:sldLayoutId id="2147490006" r:id="rId10"/>
    <p:sldLayoutId id="2147490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575467724"/>
      </p:ext>
    </p:extLst>
  </p:cSld>
  <p:clrMap bg1="lt1" tx1="dk1" bg2="lt2" tx2="dk2" accent1="accent1" accent2="accent2" accent3="accent3" accent4="accent4" accent5="accent5" accent6="accent6" hlink="hlink" folHlink="folHlink"/>
  <p:sldLayoutIdLst>
    <p:sldLayoutId id="2147490046" r:id="rId1"/>
    <p:sldLayoutId id="2147490047" r:id="rId2"/>
    <p:sldLayoutId id="2147490048" r:id="rId3"/>
    <p:sldLayoutId id="2147490049" r:id="rId4"/>
    <p:sldLayoutId id="2147490050" r:id="rId5"/>
    <p:sldLayoutId id="2147490051" r:id="rId6"/>
    <p:sldLayoutId id="2147490052" r:id="rId7"/>
    <p:sldLayoutId id="2147490053" r:id="rId8"/>
    <p:sldLayoutId id="2147490054" r:id="rId9"/>
    <p:sldLayoutId id="2147490055" r:id="rId10"/>
    <p:sldLayoutId id="2147490056" r:id="rId11"/>
    <p:sldLayoutId id="214749005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4085093439"/>
      </p:ext>
    </p:extLst>
  </p:cSld>
  <p:clrMap bg1="lt1" tx1="dk1" bg2="lt2" tx2="dk2" accent1="accent1" accent2="accent2" accent3="accent3" accent4="accent4" accent5="accent5" accent6="accent6" hlink="hlink" folHlink="folHlink"/>
  <p:sldLayoutIdLst>
    <p:sldLayoutId id="2147490059" r:id="rId1"/>
    <p:sldLayoutId id="2147490060" r:id="rId2"/>
    <p:sldLayoutId id="2147490061" r:id="rId3"/>
    <p:sldLayoutId id="2147490062" r:id="rId4"/>
    <p:sldLayoutId id="2147490063" r:id="rId5"/>
    <p:sldLayoutId id="2147490064" r:id="rId6"/>
    <p:sldLayoutId id="2147490065" r:id="rId7"/>
    <p:sldLayoutId id="2147490066" r:id="rId8"/>
    <p:sldLayoutId id="2147490067" r:id="rId9"/>
    <p:sldLayoutId id="2147490068" r:id="rId10"/>
    <p:sldLayoutId id="2147490069" r:id="rId11"/>
    <p:sldLayoutId id="2147490070" r:id="rId12"/>
    <p:sldLayoutId id="2147490071" r:id="rId13"/>
    <p:sldLayoutId id="2147490072" r:id="rId14"/>
    <p:sldLayoutId id="2147490073" r:id="rId15"/>
    <p:sldLayoutId id="2147490074" r:id="rId16"/>
    <p:sldLayoutId id="2147490075" r:id="rId17"/>
    <p:sldLayoutId id="2147490076" r:id="rId18"/>
    <p:sldLayoutId id="2147490077" r:id="rId19"/>
    <p:sldLayoutId id="2147490078" r:id="rId20"/>
    <p:sldLayoutId id="2147490079" r:id="rId21"/>
    <p:sldLayoutId id="214749008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812560636"/>
      </p:ext>
    </p:extLst>
  </p:cSld>
  <p:clrMap bg1="dk2" tx1="lt1" bg2="dk1" tx2="lt2" accent1="accent1" accent2="accent2" accent3="accent3" accent4="accent4" accent5="accent5" accent6="accent6" hlink="hlink" folHlink="folHlink"/>
  <p:sldLayoutIdLst>
    <p:sldLayoutId id="2147490082" r:id="rId1"/>
    <p:sldLayoutId id="2147490083" r:id="rId2"/>
    <p:sldLayoutId id="2147490084" r:id="rId3"/>
    <p:sldLayoutId id="2147490085" r:id="rId4"/>
    <p:sldLayoutId id="2147490086" r:id="rId5"/>
    <p:sldLayoutId id="2147490087" r:id="rId6"/>
    <p:sldLayoutId id="2147490088" r:id="rId7"/>
    <p:sldLayoutId id="2147490089" r:id="rId8"/>
    <p:sldLayoutId id="2147490090" r:id="rId9"/>
    <p:sldLayoutId id="2147490091" r:id="rId10"/>
    <p:sldLayoutId id="21474900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1999195"/>
      </p:ext>
    </p:extLst>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 id="21474901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25/03/2025</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169690886"/>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1087619881"/>
      </p:ext>
    </p:extLst>
  </p:cSld>
  <p:clrMap bg1="lt1" tx1="dk1" bg2="lt2" tx2="dk2" accent1="accent1" accent2="accent2" accent3="accent3" accent4="accent4" accent5="accent5" accent6="accent6" hlink="hlink" folHlink="folHlink"/>
  <p:sldLayoutIdLst>
    <p:sldLayoutId id="214749016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35194934"/>
      </p:ext>
    </p:extLst>
  </p:cSld>
  <p:clrMap bg1="lt1" tx1="dk1" bg2="lt2" tx2="dk2" accent1="accent1" accent2="accent2" accent3="accent3" accent4="accent4" accent5="accent5" accent6="accent6" hlink="hlink" folHlink="folHlink"/>
  <p:sldLayoutIdLst>
    <p:sldLayoutId id="2147490166" r:id="rId1"/>
    <p:sldLayoutId id="2147490167" r:id="rId2"/>
    <p:sldLayoutId id="2147490168" r:id="rId3"/>
    <p:sldLayoutId id="2147490169" r:id="rId4"/>
    <p:sldLayoutId id="2147490170" r:id="rId5"/>
    <p:sldLayoutId id="2147490171" r:id="rId6"/>
    <p:sldLayoutId id="2147490172" r:id="rId7"/>
    <p:sldLayoutId id="2147490173" r:id="rId8"/>
    <p:sldLayoutId id="2147490174" r:id="rId9"/>
    <p:sldLayoutId id="2147490175" r:id="rId10"/>
    <p:sldLayoutId id="2147490176" r:id="rId11"/>
    <p:sldLayoutId id="2147490177" r:id="rId12"/>
    <p:sldLayoutId id="21474901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902274"/>
      </p:ext>
    </p:extLst>
  </p:cSld>
  <p:clrMap bg1="lt1" tx1="dk1" bg2="lt2" tx2="dk2" accent1="accent1" accent2="accent2" accent3="accent3" accent4="accent4" accent5="accent5" accent6="accent6" hlink="hlink" folHlink="folHlink"/>
  <p:sldLayoutIdLst>
    <p:sldLayoutId id="2147490180" r:id="rId1"/>
    <p:sldLayoutId id="2147490181" r:id="rId2"/>
    <p:sldLayoutId id="2147490182" r:id="rId3"/>
    <p:sldLayoutId id="2147490183" r:id="rId4"/>
    <p:sldLayoutId id="2147490184" r:id="rId5"/>
    <p:sldLayoutId id="2147490185" r:id="rId6"/>
    <p:sldLayoutId id="2147490186" r:id="rId7"/>
    <p:sldLayoutId id="2147490187" r:id="rId8"/>
    <p:sldLayoutId id="2147490188" r:id="rId9"/>
    <p:sldLayoutId id="2147490189" r:id="rId10"/>
    <p:sldLayoutId id="21474901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33573294"/>
      </p:ext>
    </p:extLst>
  </p:cSld>
  <p:clrMap bg1="dk2" tx1="lt1" bg2="dk1" tx2="lt2" accent1="accent1" accent2="accent2" accent3="accent3" accent4="accent4" accent5="accent5" accent6="accent6" hlink="hlink" folHlink="folHlink"/>
  <p:sldLayoutIdLst>
    <p:sldLayoutId id="2147490192" r:id="rId1"/>
    <p:sldLayoutId id="2147490193" r:id="rId2"/>
    <p:sldLayoutId id="2147490194" r:id="rId3"/>
    <p:sldLayoutId id="2147490195" r:id="rId4"/>
    <p:sldLayoutId id="2147490196" r:id="rId5"/>
    <p:sldLayoutId id="2147490197" r:id="rId6"/>
    <p:sldLayoutId id="2147490198" r:id="rId7"/>
    <p:sldLayoutId id="2147490199" r:id="rId8"/>
    <p:sldLayoutId id="2147490200" r:id="rId9"/>
    <p:sldLayoutId id="2147490201" r:id="rId10"/>
    <p:sldLayoutId id="2147490202" r:id="rId11"/>
    <p:sldLayoutId id="214749020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632067"/>
      </p:ext>
    </p:extLst>
  </p:cSld>
  <p:clrMap bg1="lt1" tx1="dk1" bg2="lt2" tx2="dk2" accent1="accent1" accent2="accent2" accent3="accent3" accent4="accent4" accent5="accent5" accent6="accent6" hlink="hlink" folHlink="folHlink"/>
  <p:sldLayoutIdLst>
    <p:sldLayoutId id="2147490205" r:id="rId1"/>
    <p:sldLayoutId id="2147490206" r:id="rId2"/>
    <p:sldLayoutId id="2147490207" r:id="rId3"/>
    <p:sldLayoutId id="2147490208" r:id="rId4"/>
    <p:sldLayoutId id="2147490209" r:id="rId5"/>
    <p:sldLayoutId id="2147490210" r:id="rId6"/>
    <p:sldLayoutId id="2147490211" r:id="rId7"/>
    <p:sldLayoutId id="2147490212" r:id="rId8"/>
    <p:sldLayoutId id="2147490213" r:id="rId9"/>
    <p:sldLayoutId id="2147490214" r:id="rId10"/>
    <p:sldLayoutId id="2147490215" r:id="rId11"/>
    <p:sldLayoutId id="2147490216" r:id="rId12"/>
    <p:sldLayoutId id="2147490217" r:id="rId13"/>
    <p:sldLayoutId id="2147490218" r:id="rId14"/>
    <p:sldLayoutId id="2147490219" r:id="rId15"/>
    <p:sldLayoutId id="2147490220" r:id="rId16"/>
    <p:sldLayoutId id="214749022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25/03/2025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563659403"/>
      </p:ext>
    </p:extLst>
  </p:cSld>
  <p:clrMap bg1="lt1" tx1="dk1" bg2="lt2" tx2="dk2" accent1="accent1" accent2="accent2" accent3="accent3" accent4="accent4" accent5="accent5" accent6="accent6" hlink="hlink" folHlink="folHlink"/>
  <p:sldLayoutIdLst>
    <p:sldLayoutId id="2147490223" r:id="rId1"/>
    <p:sldLayoutId id="2147490224" r:id="rId2"/>
    <p:sldLayoutId id="2147490225" r:id="rId3"/>
    <p:sldLayoutId id="2147490226" r:id="rId4"/>
    <p:sldLayoutId id="2147490227" r:id="rId5"/>
    <p:sldLayoutId id="2147490228" r:id="rId6"/>
    <p:sldLayoutId id="2147490229" r:id="rId7"/>
    <p:sldLayoutId id="2147490230" r:id="rId8"/>
    <p:sldLayoutId id="2147490231" r:id="rId9"/>
    <p:sldLayoutId id="2147490232" r:id="rId10"/>
    <p:sldLayoutId id="21474902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73400049"/>
      </p:ext>
    </p:extLst>
  </p:cSld>
  <p:clrMap bg1="lt1" tx1="dk1" bg2="lt2" tx2="dk2" accent1="accent1" accent2="accent2" accent3="accent3" accent4="accent4" accent5="accent5" accent6="accent6" hlink="hlink" folHlink="folHlink"/>
  <p:sldLayoutIdLst>
    <p:sldLayoutId id="2147490235" r:id="rId1"/>
    <p:sldLayoutId id="214749023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337210790"/>
      </p:ext>
    </p:extLst>
  </p:cSld>
  <p:clrMap bg1="lt1" tx1="dk1" bg2="lt2" tx2="dk2" accent1="accent1" accent2="accent2" accent3="accent3" accent4="accent4" accent5="accent5" accent6="accent6" hlink="hlink" folHlink="folHlink"/>
  <p:sldLayoutIdLst>
    <p:sldLayoutId id="2147490238" r:id="rId1"/>
    <p:sldLayoutId id="2147490239" r:id="rId2"/>
    <p:sldLayoutId id="2147490240" r:id="rId3"/>
    <p:sldLayoutId id="2147490241" r:id="rId4"/>
    <p:sldLayoutId id="2147490242" r:id="rId5"/>
    <p:sldLayoutId id="2147490243" r:id="rId6"/>
    <p:sldLayoutId id="2147490244" r:id="rId7"/>
    <p:sldLayoutId id="2147490245" r:id="rId8"/>
    <p:sldLayoutId id="2147490246" r:id="rId9"/>
    <p:sldLayoutId id="2147490247" r:id="rId10"/>
    <p:sldLayoutId id="2147490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C551A-AC75-4179-8B1A-E6E1AE8E931C}" type="datetimeFigureOut">
              <a:rPr lang="en-US" smtClean="0">
                <a:solidFill>
                  <a:prstClr val="black">
                    <a:tint val="75000"/>
                  </a:prstClr>
                </a:solidFill>
                <a:latin typeface="Calibri"/>
              </a:rPr>
              <a:pPr defTabSz="914400"/>
              <a:t>3/25/25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1A7432-2312-48ED-8683-238A976EC79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353733203"/>
      </p:ext>
    </p:extLst>
  </p:cSld>
  <p:clrMap bg1="lt1" tx1="dk1" bg2="lt2" tx2="dk2" accent1="accent1" accent2="accent2" accent3="accent3" accent4="accent4" accent5="accent5" accent6="accent6" hlink="hlink" folHlink="folHlink"/>
  <p:sldLayoutIdLst>
    <p:sldLayoutId id="2147490250" r:id="rId1"/>
    <p:sldLayoutId id="2147490251" r:id="rId2"/>
    <p:sldLayoutId id="2147490252" r:id="rId3"/>
    <p:sldLayoutId id="2147490253" r:id="rId4"/>
    <p:sldLayoutId id="2147490254" r:id="rId5"/>
    <p:sldLayoutId id="2147490255" r:id="rId6"/>
    <p:sldLayoutId id="2147490256" r:id="rId7"/>
    <p:sldLayoutId id="2147490257" r:id="rId8"/>
    <p:sldLayoutId id="2147490258" r:id="rId9"/>
    <p:sldLayoutId id="2147490259" r:id="rId10"/>
    <p:sldLayoutId id="21474902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A3975E-F1FB-16B4-1C18-0B36D6F036F8}"/>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C42CB653-FDCD-59DF-45D4-69982B057394}"/>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3A33F0A2-4F72-F8FE-203D-B88490224BF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1DA1B6C1-331E-B2FC-0E51-FDED63399261}"/>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D608C4C-B0A1-2AA9-AB55-43A828E70D17}"/>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E910FCED-B040-FD44-9CBA-383566C23E2E}" type="slidenum">
              <a:rPr lang="en-US" altLang="en-US"/>
              <a:pPr/>
              <a:t>‹#›</a:t>
            </a:fld>
            <a:endParaRPr lang="en-US" altLang="en-US"/>
          </a:p>
        </p:txBody>
      </p:sp>
    </p:spTree>
    <p:extLst>
      <p:ext uri="{BB962C8B-B14F-4D97-AF65-F5344CB8AC3E}">
        <p14:creationId xmlns:p14="http://schemas.microsoft.com/office/powerpoint/2010/main" val="1289720108"/>
      </p:ext>
    </p:extLst>
  </p:cSld>
  <p:clrMap bg1="lt1" tx1="dk1" bg2="lt2" tx2="dk2" accent1="accent1" accent2="accent2" accent3="accent3" accent4="accent4" accent5="accent5" accent6="accent6" hlink="hlink" folHlink="folHlink"/>
  <p:sldLayoutIdLst>
    <p:sldLayoutId id="2147490262" r:id="rId1"/>
    <p:sldLayoutId id="2147490263" r:id="rId2"/>
    <p:sldLayoutId id="2147490264" r:id="rId3"/>
    <p:sldLayoutId id="2147490265" r:id="rId4"/>
    <p:sldLayoutId id="2147490266" r:id="rId5"/>
    <p:sldLayoutId id="2147490267" r:id="rId6"/>
    <p:sldLayoutId id="2147490268" r:id="rId7"/>
    <p:sldLayoutId id="2147490269" r:id="rId8"/>
    <p:sldLayoutId id="2147490270" r:id="rId9"/>
    <p:sldLayoutId id="2147490271" r:id="rId10"/>
    <p:sldLayoutId id="2147490272"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3/25/25</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fontAlgn="auto">
              <a:spcBef>
                <a:spcPts val="0"/>
              </a:spcBef>
              <a:spcAft>
                <a:spcPts val="0"/>
              </a:spcAft>
            </a:pPr>
            <a:fld id="{F0921CE0-09F0-C844-9567-91EE901B4A6D}" type="datetimeFigureOut">
              <a:rPr lang="en-US" smtClean="0">
                <a:solidFill>
                  <a:prstClr val="black">
                    <a:tint val="75000"/>
                  </a:prstClr>
                </a:solidFill>
                <a:latin typeface="Arial"/>
              </a:rPr>
              <a:pPr defTabSz="456343" fontAlgn="auto">
                <a:spcBef>
                  <a:spcPts val="0"/>
                </a:spcBef>
                <a:spcAft>
                  <a:spcPts val="0"/>
                </a:spcAft>
              </a:pPr>
              <a:t>3/25/25</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fontAlgn="auto">
              <a:spcBef>
                <a:spcPts val="0"/>
              </a:spcBef>
              <a:spcAft>
                <a:spcPts val="0"/>
              </a:spcAft>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fontAlgn="auto">
              <a:spcBef>
                <a:spcPts val="0"/>
              </a:spcBef>
              <a:spcAft>
                <a:spcPts val="0"/>
              </a:spcAft>
            </a:pPr>
            <a:fld id="{EB521DE6-3A55-8940-8CE2-E7FB3B1EADE7}" type="slidenum">
              <a:rPr lang="en-US" smtClean="0">
                <a:solidFill>
                  <a:prstClr val="black">
                    <a:tint val="75000"/>
                  </a:prstClr>
                </a:solidFill>
                <a:latin typeface="Arial"/>
              </a:rPr>
              <a:pPr defTabSz="456343" fontAlgn="auto">
                <a:spcBef>
                  <a:spcPts val="0"/>
                </a:spcBef>
                <a:spcAft>
                  <a:spcPts val="0"/>
                </a:spcAft>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9872777"/>
      </p:ext>
    </p:extLst>
  </p:cSld>
  <p:clrMap bg1="lt1" tx1="dk1" bg2="lt2" tx2="dk2" accent1="accent1" accent2="accent2" accent3="accent3" accent4="accent4" accent5="accent5" accent6="accent6" hlink="hlink" folHlink="folHlink"/>
  <p:sldLayoutIdLst>
    <p:sldLayoutId id="2147489789" r:id="rId1"/>
    <p:sldLayoutId id="2147489790" r:id="rId2"/>
    <p:sldLayoutId id="2147489791" r:id="rId3"/>
    <p:sldLayoutId id="2147489792" r:id="rId4"/>
    <p:sldLayoutId id="2147489793" r:id="rId5"/>
    <p:sldLayoutId id="2147489794" r:id="rId6"/>
    <p:sldLayoutId id="2147489795" r:id="rId7"/>
    <p:sldLayoutId id="2147489796" r:id="rId8"/>
    <p:sldLayoutId id="2147489797" r:id="rId9"/>
    <p:sldLayoutId id="2147489798" r:id="rId10"/>
    <p:sldLayoutId id="2147489799" r:id="rId11"/>
    <p:sldLayoutId id="2147489800"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65.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1.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455.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455.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455.xml"/></Relationships>
</file>

<file path=ppt/slides/_rels/slide10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19.xml"/></Relationships>
</file>

<file path=ppt/slides/_rels/slide10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33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4.xml"/><Relationship Id="rId1" Type="http://schemas.openxmlformats.org/officeDocument/2006/relationships/slideLayout" Target="../slideLayouts/slideLayout82.xml"/><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83.xml"/><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69.x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7.xml"/><Relationship Id="rId1" Type="http://schemas.openxmlformats.org/officeDocument/2006/relationships/slideLayout" Target="../slideLayouts/slideLayout82.xml"/><Relationship Id="rId4" Type="http://schemas.openxmlformats.org/officeDocument/2006/relationships/image" Target="../media/image105.jpg"/></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79.xml"/><Relationship Id="rId1" Type="http://schemas.openxmlformats.org/officeDocument/2006/relationships/slideLayout" Target="../slideLayouts/slideLayout82.xml"/><Relationship Id="rId4" Type="http://schemas.openxmlformats.org/officeDocument/2006/relationships/image" Target="../media/image108.jpg"/></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386.xml"/><Relationship Id="rId4" Type="http://schemas.openxmlformats.org/officeDocument/2006/relationships/image" Target="../media/image113.emf"/></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33.xml"/><Relationship Id="rId1" Type="http://schemas.openxmlformats.org/officeDocument/2006/relationships/themeOverride" Target="../theme/themeOverride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3.xml"/><Relationship Id="rId1" Type="http://schemas.openxmlformats.org/officeDocument/2006/relationships/slideLayout" Target="../slideLayouts/slideLayout414.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19.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19.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19.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0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19.xml"/></Relationships>
</file>

<file path=ppt/slides/_rels/slide12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19.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4.xml"/><Relationship Id="rId1" Type="http://schemas.openxmlformats.org/officeDocument/2006/relationships/slideLayout" Target="../slideLayouts/slideLayout360.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5.xml"/><Relationship Id="rId1" Type="http://schemas.openxmlformats.org/officeDocument/2006/relationships/slideLayout" Target="../slideLayouts/slideLayout36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6.xml"/><Relationship Id="rId1" Type="http://schemas.openxmlformats.org/officeDocument/2006/relationships/slideLayout" Target="../slideLayouts/slideLayout36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7.xml"/><Relationship Id="rId1" Type="http://schemas.openxmlformats.org/officeDocument/2006/relationships/slideLayout" Target="../slideLayouts/slideLayout360.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8.xml"/><Relationship Id="rId1" Type="http://schemas.openxmlformats.org/officeDocument/2006/relationships/slideLayout" Target="../slideLayouts/slideLayout38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9.xml"/><Relationship Id="rId1" Type="http://schemas.openxmlformats.org/officeDocument/2006/relationships/slideLayout" Target="../slideLayouts/slideLayout19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2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9.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0.xml"/><Relationship Id="rId1" Type="http://schemas.openxmlformats.org/officeDocument/2006/relationships/slideLayout" Target="../slideLayouts/slideLayout43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1.xml"/><Relationship Id="rId1" Type="http://schemas.openxmlformats.org/officeDocument/2006/relationships/slideLayout" Target="../slideLayouts/slideLayout438.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38.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38.xml"/></Relationships>
</file>

<file path=ppt/slides/_rels/slide13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38.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38.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38.xml"/></Relationships>
</file>

<file path=ppt/slides/_rels/slide13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38.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38.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3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5.xml"/><Relationship Id="rId1" Type="http://schemas.openxmlformats.org/officeDocument/2006/relationships/themeOverride" Target="../theme/themeOverride1.xm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38.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38.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38.xml"/></Relationships>
</file>

<file path=ppt/slides/_rels/slide14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38.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38.xml"/></Relationships>
</file>

<file path=ppt/slides/_rels/slide14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38.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38.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38.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38.xml"/></Relationships>
</file>

<file path=ppt/slides/_rels/slide1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www.bigbookmedia.com" TargetMode="External"/><Relationship Id="rId1" Type="http://schemas.openxmlformats.org/officeDocument/2006/relationships/slideLayout" Target="../slideLayouts/slideLayout20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33.xml"/></Relationships>
</file>

<file path=ppt/slides/_rels/slide1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5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05.xml"/></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2.xml"/><Relationship Id="rId1" Type="http://schemas.openxmlformats.org/officeDocument/2006/relationships/slideLayout" Target="../slideLayouts/slideLayout391.xml"/></Relationships>
</file>

<file path=ppt/slides/_rels/slide1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3.xml"/><Relationship Id="rId1" Type="http://schemas.openxmlformats.org/officeDocument/2006/relationships/slideLayout" Target="../slideLayouts/slideLayout12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4.xml"/><Relationship Id="rId1" Type="http://schemas.openxmlformats.org/officeDocument/2006/relationships/slideLayout" Target="../slideLayouts/slideLayout117.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5.xml"/><Relationship Id="rId1" Type="http://schemas.openxmlformats.org/officeDocument/2006/relationships/slideLayout" Target="../slideLayouts/slideLayout117.xml"/></Relationships>
</file>

<file path=ppt/slides/_rels/slide1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5.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1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6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1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60.jpeg"/><Relationship Id="rId1" Type="http://schemas.openxmlformats.org/officeDocument/2006/relationships/slideLayout" Target="../slideLayouts/slideLayout116.xml"/><Relationship Id="rId4" Type="http://schemas.openxmlformats.org/officeDocument/2006/relationships/image" Target="../media/image55.jpeg"/></Relationships>
</file>

<file path=ppt/slides/_rels/slide17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1.xml"/><Relationship Id="rId1" Type="http://schemas.openxmlformats.org/officeDocument/2006/relationships/slideLayout" Target="../slideLayouts/slideLayout12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2.xml"/><Relationship Id="rId1" Type="http://schemas.openxmlformats.org/officeDocument/2006/relationships/slideLayout" Target="../slideLayouts/slideLayout122.xml"/></Relationships>
</file>

<file path=ppt/slides/_rels/slide17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3.xml"/><Relationship Id="rId1" Type="http://schemas.openxmlformats.org/officeDocument/2006/relationships/slideLayout" Target="../slideLayouts/slideLayout12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4.xml"/><Relationship Id="rId1" Type="http://schemas.openxmlformats.org/officeDocument/2006/relationships/slideLayout" Target="../slideLayouts/slideLayout12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5.xml"/><Relationship Id="rId1" Type="http://schemas.openxmlformats.org/officeDocument/2006/relationships/slideLayout" Target="../slideLayouts/slideLayout12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6.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18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7.xml"/><Relationship Id="rId1" Type="http://schemas.openxmlformats.org/officeDocument/2006/relationships/slideLayout" Target="../slideLayouts/slideLayout122.xml"/></Relationships>
</file>

<file path=ppt/slides/_rels/slide1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8.xml"/><Relationship Id="rId1" Type="http://schemas.openxmlformats.org/officeDocument/2006/relationships/slideLayout" Target="../slideLayouts/slideLayout12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9.xml"/><Relationship Id="rId1" Type="http://schemas.openxmlformats.org/officeDocument/2006/relationships/slideLayout" Target="../slideLayouts/slideLayout12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0.xml"/><Relationship Id="rId1" Type="http://schemas.openxmlformats.org/officeDocument/2006/relationships/slideLayout" Target="../slideLayouts/slideLayout122.xml"/></Relationships>
</file>

<file path=ppt/slides/_rels/slide1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1.xml"/><Relationship Id="rId1" Type="http://schemas.openxmlformats.org/officeDocument/2006/relationships/slideLayout" Target="../slideLayouts/slideLayout12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2.xml"/><Relationship Id="rId1" Type="http://schemas.openxmlformats.org/officeDocument/2006/relationships/slideLayout" Target="../slideLayouts/slideLayout12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3.xml"/><Relationship Id="rId1" Type="http://schemas.openxmlformats.org/officeDocument/2006/relationships/slideLayout" Target="../slideLayouts/slideLayout12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4.xml"/><Relationship Id="rId1" Type="http://schemas.openxmlformats.org/officeDocument/2006/relationships/slideLayout" Target="../slideLayouts/slideLayout12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5.xml"/><Relationship Id="rId1" Type="http://schemas.openxmlformats.org/officeDocument/2006/relationships/slideLayout" Target="../slideLayouts/slideLayout122.xml"/></Relationships>
</file>

<file path=ppt/slides/_rels/slide18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6.xml"/><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9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7.xml"/><Relationship Id="rId1" Type="http://schemas.openxmlformats.org/officeDocument/2006/relationships/slideLayout" Target="../slideLayouts/slideLayout12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28.xml"/><Relationship Id="rId1" Type="http://schemas.openxmlformats.org/officeDocument/2006/relationships/slideLayout" Target="../slideLayouts/slideLayout12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9.xml"/><Relationship Id="rId1" Type="http://schemas.openxmlformats.org/officeDocument/2006/relationships/slideLayout" Target="../slideLayouts/slideLayout12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0.xml"/><Relationship Id="rId1" Type="http://schemas.openxmlformats.org/officeDocument/2006/relationships/slideLayout" Target="../slideLayouts/slideLayout122.xml"/></Relationships>
</file>

<file path=ppt/slides/_rels/slide19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9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4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1.xml"/><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94.xml"/><Relationship Id="rId5" Type="http://schemas.openxmlformats.org/officeDocument/2006/relationships/image" Target="../media/image36.jpeg"/><Relationship Id="rId4" Type="http://schemas.openxmlformats.org/officeDocument/2006/relationships/image" Target="../media/image35.jpeg"/></Relationships>
</file>

<file path=ppt/slides/_rels/slide19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1.xml"/></Relationships>
</file>

<file path=ppt/slides/_rels/slide20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94.xml"/></Relationships>
</file>

<file path=ppt/slides/_rels/slide20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94.xml"/></Relationships>
</file>

<file path=ppt/slides/_rels/slide20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94.xml"/></Relationships>
</file>

<file path=ppt/slides/_rels/slide20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94.xml"/></Relationships>
</file>

<file path=ppt/slides/_rels/slide20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94.xml"/></Relationships>
</file>

<file path=ppt/slides/_rels/slide20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94.xml"/></Relationships>
</file>

<file path=ppt/slides/_rels/slide20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94.xml"/></Relationships>
</file>

<file path=ppt/slides/_rels/slide20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94.xml"/></Relationships>
</file>

<file path=ppt/slides/_rels/slide20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94.xml"/></Relationships>
</file>

<file path=ppt/slides/_rels/slide20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www.bigbookmedia.com" TargetMode="External"/><Relationship Id="rId1" Type="http://schemas.openxmlformats.org/officeDocument/2006/relationships/slideLayout" Target="../slideLayouts/slideLayout2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1.xml"/></Relationships>
</file>

<file path=ppt/slides/_rels/slide2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2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93.jpeg"/><Relationship Id="rId1" Type="http://schemas.openxmlformats.org/officeDocument/2006/relationships/slideLayout" Target="../slideLayouts/slideLayout183.xml"/><Relationship Id="rId4" Type="http://schemas.openxmlformats.org/officeDocument/2006/relationships/image" Target="../media/image36.jpeg"/></Relationships>
</file>

<file path=ppt/slides/_rels/slide21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2.xml"/><Relationship Id="rId1" Type="http://schemas.openxmlformats.org/officeDocument/2006/relationships/slideLayout" Target="../slideLayouts/slideLayout189.xml"/></Relationships>
</file>

<file path=ppt/slides/_rels/slide21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3.xml"/><Relationship Id="rId1" Type="http://schemas.openxmlformats.org/officeDocument/2006/relationships/slideLayout" Target="../slideLayouts/slideLayout189.xml"/></Relationships>
</file>

<file path=ppt/slides/_rels/slide21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34.xml"/><Relationship Id="rId1" Type="http://schemas.openxmlformats.org/officeDocument/2006/relationships/slideLayout" Target="../slideLayouts/slideLayout189.xml"/></Relationships>
</file>

<file path=ppt/slides/_rels/slide21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35.xml"/><Relationship Id="rId1" Type="http://schemas.openxmlformats.org/officeDocument/2006/relationships/slideLayout" Target="../slideLayouts/slideLayout189.xml"/></Relationships>
</file>

<file path=ppt/slides/_rels/slide21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6.xml"/><Relationship Id="rId1" Type="http://schemas.openxmlformats.org/officeDocument/2006/relationships/slideLayout" Target="../slideLayouts/slideLayout189.xml"/></Relationships>
</file>

<file path=ppt/slides/_rels/slide21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7.xml"/><Relationship Id="rId1" Type="http://schemas.openxmlformats.org/officeDocument/2006/relationships/slideLayout" Target="../slideLayouts/slideLayout189.xml"/></Relationships>
</file>

<file path=ppt/slides/_rels/slide21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8.xml"/><Relationship Id="rId1" Type="http://schemas.openxmlformats.org/officeDocument/2006/relationships/slideLayout" Target="../slideLayouts/slideLayout189.xml"/></Relationships>
</file>

<file path=ppt/slides/_rels/slide21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9.xml"/><Relationship Id="rId1" Type="http://schemas.openxmlformats.org/officeDocument/2006/relationships/slideLayout" Target="../slideLayouts/slideLayout18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22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1.jpeg"/><Relationship Id="rId1" Type="http://schemas.openxmlformats.org/officeDocument/2006/relationships/slideLayout" Target="../slideLayouts/slideLayout227.xml"/><Relationship Id="rId4" Type="http://schemas.openxmlformats.org/officeDocument/2006/relationships/image" Target="../media/image36.jpeg"/></Relationships>
</file>

<file path=ppt/slides/_rels/slide22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0.xml"/><Relationship Id="rId1" Type="http://schemas.openxmlformats.org/officeDocument/2006/relationships/slideLayout" Target="../slideLayouts/slideLayout233.xml"/></Relationships>
</file>

<file path=ppt/slides/_rels/slide22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41.xml"/><Relationship Id="rId1" Type="http://schemas.openxmlformats.org/officeDocument/2006/relationships/slideLayout" Target="../slideLayouts/slideLayout233.xml"/></Relationships>
</file>

<file path=ppt/slides/_rels/slide22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2.xml"/><Relationship Id="rId1" Type="http://schemas.openxmlformats.org/officeDocument/2006/relationships/slideLayout" Target="../slideLayouts/slideLayout233.xml"/></Relationships>
</file>

<file path=ppt/slides/_rels/slide22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3.xml"/><Relationship Id="rId1" Type="http://schemas.openxmlformats.org/officeDocument/2006/relationships/slideLayout" Target="../slideLayouts/slideLayout233.xml"/></Relationships>
</file>

<file path=ppt/slides/_rels/slide2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4.xml"/><Relationship Id="rId1" Type="http://schemas.openxmlformats.org/officeDocument/2006/relationships/slideLayout" Target="../slideLayouts/slideLayout233.xml"/></Relationships>
</file>

<file path=ppt/slides/_rels/slide22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5.xml"/><Relationship Id="rId1" Type="http://schemas.openxmlformats.org/officeDocument/2006/relationships/slideLayout" Target="../slideLayouts/slideLayout2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9.xml"/></Relationships>
</file>

<file path=ppt/slides/_rels/slide23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6.xml"/><Relationship Id="rId1" Type="http://schemas.openxmlformats.org/officeDocument/2006/relationships/slideLayout" Target="../slideLayouts/slideLayout233.xml"/></Relationships>
</file>

<file path=ppt/slides/_rels/slide23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47.xml"/><Relationship Id="rId1" Type="http://schemas.openxmlformats.org/officeDocument/2006/relationships/slideLayout" Target="../slideLayouts/slideLayout233.xml"/></Relationships>
</file>

<file path=ppt/slides/_rels/slide23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48.xml"/><Relationship Id="rId1" Type="http://schemas.openxmlformats.org/officeDocument/2006/relationships/slideLayout" Target="../slideLayouts/slideLayout233.xml"/></Relationships>
</file>

<file path=ppt/slides/_rels/slide23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9.xml"/><Relationship Id="rId1" Type="http://schemas.openxmlformats.org/officeDocument/2006/relationships/slideLayout" Target="../slideLayouts/slideLayout233.xml"/></Relationships>
</file>

<file path=ppt/slides/_rels/slide23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0.xml"/><Relationship Id="rId1" Type="http://schemas.openxmlformats.org/officeDocument/2006/relationships/slideLayout" Target="../slideLayouts/slideLayout233.xml"/></Relationships>
</file>

<file path=ppt/slides/_rels/slide23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1.xml"/><Relationship Id="rId1" Type="http://schemas.openxmlformats.org/officeDocument/2006/relationships/slideLayout" Target="../slideLayouts/slideLayout233.xml"/></Relationships>
</file>

<file path=ppt/slides/_rels/slide23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2.xml"/><Relationship Id="rId1" Type="http://schemas.openxmlformats.org/officeDocument/2006/relationships/slideLayout" Target="../slideLayouts/slideLayout233.xml"/></Relationships>
</file>

<file path=ppt/slides/_rels/slide23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3.xml"/><Relationship Id="rId1" Type="http://schemas.openxmlformats.org/officeDocument/2006/relationships/slideLayout" Target="../slideLayouts/slideLayout233.xml"/></Relationships>
</file>

<file path=ppt/slides/_rels/slide23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54.xml"/><Relationship Id="rId1" Type="http://schemas.openxmlformats.org/officeDocument/2006/relationships/slideLayout" Target="../slideLayouts/slideLayout233.xml"/></Relationships>
</file>

<file path=ppt/slides/_rels/slide23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55.xml"/><Relationship Id="rId1" Type="http://schemas.openxmlformats.org/officeDocument/2006/relationships/slideLayout" Target="../slideLayouts/slideLayout2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7.xml"/></Relationships>
</file>

<file path=ppt/slides/_rels/slide24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8.jpeg"/><Relationship Id="rId1" Type="http://schemas.openxmlformats.org/officeDocument/2006/relationships/slideLayout" Target="../slideLayouts/slideLayout183.xml"/><Relationship Id="rId4" Type="http://schemas.openxmlformats.org/officeDocument/2006/relationships/image" Target="../media/image36.jpeg"/></Relationships>
</file>

<file path=ppt/slides/_rels/slide24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56.xml"/><Relationship Id="rId1" Type="http://schemas.openxmlformats.org/officeDocument/2006/relationships/slideLayout" Target="../slideLayouts/slideLayout189.xml"/></Relationships>
</file>

<file path=ppt/slides/_rels/slide24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57.xml"/><Relationship Id="rId1" Type="http://schemas.openxmlformats.org/officeDocument/2006/relationships/slideLayout" Target="../slideLayouts/slideLayout189.xml"/></Relationships>
</file>

<file path=ppt/slides/_rels/slide24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58.xml"/><Relationship Id="rId1" Type="http://schemas.openxmlformats.org/officeDocument/2006/relationships/slideLayout" Target="../slideLayouts/slideLayout189.xml"/></Relationships>
</file>

<file path=ppt/slides/_rels/slide24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59.xml"/><Relationship Id="rId1" Type="http://schemas.openxmlformats.org/officeDocument/2006/relationships/slideLayout" Target="../slideLayouts/slideLayout189.xml"/></Relationships>
</file>

<file path=ppt/slides/_rels/slide24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0.xml"/><Relationship Id="rId1" Type="http://schemas.openxmlformats.org/officeDocument/2006/relationships/slideLayout" Target="../slideLayouts/slideLayout189.xml"/></Relationships>
</file>

<file path=ppt/slides/_rels/slide24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1.xml"/><Relationship Id="rId1" Type="http://schemas.openxmlformats.org/officeDocument/2006/relationships/slideLayout" Target="../slideLayouts/slideLayout189.xml"/></Relationships>
</file>

<file path=ppt/slides/_rels/slide24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2.xml"/><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0.xml"/><Relationship Id="rId4" Type="http://schemas.openxmlformats.org/officeDocument/2006/relationships/image" Target="../media/image36.jpeg"/></Relationships>
</file>

<file path=ppt/slides/_rels/slide25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63.xml"/><Relationship Id="rId1" Type="http://schemas.openxmlformats.org/officeDocument/2006/relationships/slideLayout" Target="../slideLayouts/slideLayout189.xml"/></Relationships>
</file>

<file path=ppt/slides/_rels/slide25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64.xml"/><Relationship Id="rId1" Type="http://schemas.openxmlformats.org/officeDocument/2006/relationships/slideLayout" Target="../slideLayouts/slideLayout189.xml"/></Relationships>
</file>

<file path=ppt/slides/_rels/slide25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5.xml"/><Relationship Id="rId1" Type="http://schemas.openxmlformats.org/officeDocument/2006/relationships/slideLayout" Target="../slideLayouts/slideLayout189.xml"/></Relationships>
</file>

<file path=ppt/slides/_rels/slide25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6.xml"/><Relationship Id="rId1" Type="http://schemas.openxmlformats.org/officeDocument/2006/relationships/slideLayout" Target="../slideLayouts/slideLayout189.xml"/></Relationships>
</file>

<file path=ppt/slides/_rels/slide25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67.xml"/><Relationship Id="rId1" Type="http://schemas.openxmlformats.org/officeDocument/2006/relationships/slideLayout" Target="../slideLayouts/slideLayout189.xml"/></Relationships>
</file>

<file path=ppt/slides/_rels/slide25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68.xml"/><Relationship Id="rId1" Type="http://schemas.openxmlformats.org/officeDocument/2006/relationships/slideLayout" Target="../slideLayouts/slideLayout189.xml"/></Relationships>
</file>

<file path=ppt/slides/_rels/slide25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69.xml"/><Relationship Id="rId1" Type="http://schemas.openxmlformats.org/officeDocument/2006/relationships/slideLayout" Target="../slideLayouts/slideLayout189.xml"/></Relationships>
</file>

<file path=ppt/slides/_rels/slide25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0.xml"/><Relationship Id="rId1" Type="http://schemas.openxmlformats.org/officeDocument/2006/relationships/slideLayout" Target="../slideLayouts/slideLayout189.xml"/></Relationships>
</file>

<file path=ppt/slides/_rels/slide25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1.xml"/><Relationship Id="rId1" Type="http://schemas.openxmlformats.org/officeDocument/2006/relationships/slideLayout" Target="../slideLayouts/slideLayout189.xml"/></Relationships>
</file>

<file path=ppt/slides/_rels/slide25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72.xml"/><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33.xml"/></Relationships>
</file>

<file path=ppt/slides/_rels/slide26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3.xml"/><Relationship Id="rId1" Type="http://schemas.openxmlformats.org/officeDocument/2006/relationships/slideLayout" Target="../slideLayouts/slideLayout189.xml"/></Relationships>
</file>

<file path=ppt/slides/_rels/slide2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3.xml"/></Relationships>
</file>

<file path=ppt/slides/_rels/slide26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4.xml"/><Relationship Id="rId1" Type="http://schemas.openxmlformats.org/officeDocument/2006/relationships/slideLayout" Target="../slideLayouts/slideLayout295.xml"/></Relationships>
</file>

<file path=ppt/slides/_rels/slide2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5.xml"/><Relationship Id="rId1" Type="http://schemas.openxmlformats.org/officeDocument/2006/relationships/slideLayout" Target="../slideLayouts/slideLayout295.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9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35.jpeg"/><Relationship Id="rId1" Type="http://schemas.openxmlformats.org/officeDocument/2006/relationships/slideLayout" Target="../slideLayouts/slideLayout238.xml"/><Relationship Id="rId4" Type="http://schemas.openxmlformats.org/officeDocument/2006/relationships/image" Target="../media/image36.jpeg"/></Relationships>
</file>

<file path=ppt/slides/_rels/slide26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77.xml"/><Relationship Id="rId1" Type="http://schemas.openxmlformats.org/officeDocument/2006/relationships/slideLayout" Target="../slideLayouts/slideLayout244.xml"/></Relationships>
</file>

<file path=ppt/slides/_rels/slide26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8.xml"/><Relationship Id="rId1" Type="http://schemas.openxmlformats.org/officeDocument/2006/relationships/slideLayout" Target="../slideLayouts/slideLayout24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33.xml"/></Relationships>
</file>

<file path=ppt/slides/_rels/slide27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79.xml"/><Relationship Id="rId1" Type="http://schemas.openxmlformats.org/officeDocument/2006/relationships/slideLayout" Target="../slideLayouts/slideLayout244.xml"/></Relationships>
</file>

<file path=ppt/slides/_rels/slide27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0.xml"/><Relationship Id="rId1" Type="http://schemas.openxmlformats.org/officeDocument/2006/relationships/slideLayout" Target="../slideLayouts/slideLayout244.xml"/></Relationships>
</file>

<file path=ppt/slides/_rels/slide27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1.xml"/><Relationship Id="rId1" Type="http://schemas.openxmlformats.org/officeDocument/2006/relationships/slideLayout" Target="../slideLayouts/slideLayout244.xml"/></Relationships>
</file>

<file path=ppt/slides/_rels/slide27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2.xml"/><Relationship Id="rId1" Type="http://schemas.openxmlformats.org/officeDocument/2006/relationships/slideLayout" Target="../slideLayouts/slideLayout244.xml"/></Relationships>
</file>

<file path=ppt/slides/_rels/slide27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3.xml"/><Relationship Id="rId1" Type="http://schemas.openxmlformats.org/officeDocument/2006/relationships/slideLayout" Target="../slideLayouts/slideLayout244.xml"/></Relationships>
</file>

<file path=ppt/slides/_rels/slide27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84.xml"/><Relationship Id="rId1" Type="http://schemas.openxmlformats.org/officeDocument/2006/relationships/slideLayout" Target="../slideLayouts/slideLayout244.xml"/></Relationships>
</file>

<file path=ppt/slides/_rels/slide27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5.xml"/><Relationship Id="rId1" Type="http://schemas.openxmlformats.org/officeDocument/2006/relationships/slideLayout" Target="../slideLayouts/slideLayout244.xml"/></Relationships>
</file>

<file path=ppt/slides/_rels/slide27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86.xml"/><Relationship Id="rId1" Type="http://schemas.openxmlformats.org/officeDocument/2006/relationships/slideLayout" Target="../slideLayouts/slideLayout244.xml"/></Relationships>
</file>

<file path=ppt/slides/_rels/slide27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87.xml"/><Relationship Id="rId1" Type="http://schemas.openxmlformats.org/officeDocument/2006/relationships/slideLayout" Target="../slideLayouts/slideLayout244.xml"/></Relationships>
</file>

<file path=ppt/slides/_rels/slide27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8.xml"/><Relationship Id="rId1" Type="http://schemas.openxmlformats.org/officeDocument/2006/relationships/slideLayout" Target="../slideLayouts/slideLayout24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33.xml"/></Relationships>
</file>

<file path=ppt/slides/_rels/slide280.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89.xml"/><Relationship Id="rId1" Type="http://schemas.openxmlformats.org/officeDocument/2006/relationships/slideLayout" Target="../slideLayouts/slideLayout244.xml"/></Relationships>
</file>

<file path=ppt/slides/_rels/slide28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0.xml"/><Relationship Id="rId1" Type="http://schemas.openxmlformats.org/officeDocument/2006/relationships/slideLayout" Target="../slideLayouts/slideLayout244.xml"/></Relationships>
</file>

<file path=ppt/slides/_rels/slide28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91.xml"/><Relationship Id="rId1" Type="http://schemas.openxmlformats.org/officeDocument/2006/relationships/slideLayout" Target="../slideLayouts/slideLayout244.xml"/></Relationships>
</file>

<file path=ppt/slides/_rels/slide28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92.xml"/><Relationship Id="rId1" Type="http://schemas.openxmlformats.org/officeDocument/2006/relationships/slideLayout" Target="../slideLayouts/slideLayout244.xml"/></Relationships>
</file>

<file path=ppt/slides/_rels/slide284.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93.xml"/><Relationship Id="rId1" Type="http://schemas.openxmlformats.org/officeDocument/2006/relationships/slideLayout" Target="../slideLayouts/slideLayout244.xml"/></Relationships>
</file>

<file path=ppt/slides/_rels/slide285.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4.xml"/><Relationship Id="rId1" Type="http://schemas.openxmlformats.org/officeDocument/2006/relationships/slideLayout" Target="../slideLayouts/slideLayout244.xml"/></Relationships>
</file>

<file path=ppt/slides/_rels/slide28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8.xml"/></Relationships>
</file>

<file path=ppt/slides/_rels/slide28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88.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4.xml"/></Relationships>
</file>

<file path=ppt/slides/_rels/slide28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5.xml"/><Relationship Id="rId1" Type="http://schemas.openxmlformats.org/officeDocument/2006/relationships/slideLayout" Target="../slideLayouts/slideLayout289.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33.xml"/></Relationships>
</file>

<file path=ppt/slides/_rels/slide29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99.xml"/><Relationship Id="rId1" Type="http://schemas.openxmlformats.org/officeDocument/2006/relationships/slideLayout" Target="../slideLayouts/slideLayout295.xml"/></Relationships>
</file>

<file path=ppt/slides/_rels/slide2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0.xml"/><Relationship Id="rId1" Type="http://schemas.openxmlformats.org/officeDocument/2006/relationships/slideLayout" Target="../slideLayouts/slideLayout295.xml"/></Relationships>
</file>

<file path=ppt/slides/_rels/slide29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01.xml"/><Relationship Id="rId1" Type="http://schemas.openxmlformats.org/officeDocument/2006/relationships/slideLayout" Target="../slideLayouts/slideLayout295.xml"/></Relationships>
</file>

<file path=ppt/slides/_rels/slide2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03.xml"/><Relationship Id="rId1" Type="http://schemas.openxmlformats.org/officeDocument/2006/relationships/slideLayout" Target="../slideLayouts/slideLayout295.xml"/></Relationships>
</file>

<file path=ppt/slides/_rels/slide29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04.xml"/><Relationship Id="rId1" Type="http://schemas.openxmlformats.org/officeDocument/2006/relationships/slideLayout" Target="../slideLayouts/slideLayout295.xml"/></Relationships>
</file>

<file path=ppt/slides/_rels/slide29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05.xml"/><Relationship Id="rId1" Type="http://schemas.openxmlformats.org/officeDocument/2006/relationships/slideLayout" Target="../slideLayouts/slideLayout295.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41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3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0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06.xml"/><Relationship Id="rId1" Type="http://schemas.openxmlformats.org/officeDocument/2006/relationships/slideLayout" Target="../slideLayouts/slideLayout127.xml"/><Relationship Id="rId4" Type="http://schemas.openxmlformats.org/officeDocument/2006/relationships/image" Target="../media/image263.png"/></Relationships>
</file>

<file path=ppt/slides/_rels/slide30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7.xml"/><Relationship Id="rId1" Type="http://schemas.openxmlformats.org/officeDocument/2006/relationships/slideLayout" Target="../slideLayouts/slideLayout358.xml"/></Relationships>
</file>

<file path=ppt/slides/_rels/slide303.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4.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5.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6.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7.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8.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09.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310.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58.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62.xml"/></Relationships>
</file>

<file path=ppt/slides/_rels/slide31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09.xml"/><Relationship Id="rId1" Type="http://schemas.openxmlformats.org/officeDocument/2006/relationships/slideLayout" Target="../slideLayouts/slideLayout45.xml"/><Relationship Id="rId4" Type="http://schemas.openxmlformats.org/officeDocument/2006/relationships/image" Target="../media/image267.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3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3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3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3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26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7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01.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9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9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4.jpeg"/><Relationship Id="rId1" Type="http://schemas.openxmlformats.org/officeDocument/2006/relationships/slideLayout" Target="../slideLayouts/slideLayout171.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7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7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7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7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7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9.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17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77.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77.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77.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7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0.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7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77.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7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3.jpeg"/><Relationship Id="rId1" Type="http://schemas.openxmlformats.org/officeDocument/2006/relationships/slideLayout" Target="../slideLayouts/slideLayout171.xml"/><Relationship Id="rId4" Type="http://schemas.openxmlformats.org/officeDocument/2006/relationships/image" Target="../media/image36.jpe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7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17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177.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17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7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9.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177.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177.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77.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77.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177.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177.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177.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77.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0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177.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1.jpeg"/><Relationship Id="rId1" Type="http://schemas.openxmlformats.org/officeDocument/2006/relationships/slideLayout" Target="../slideLayouts/slideLayout319.xml"/><Relationship Id="rId4" Type="http://schemas.openxmlformats.org/officeDocument/2006/relationships/image" Target="../media/image55.jpeg"/></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455.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455.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9.xml"/><Relationship Id="rId1" Type="http://schemas.openxmlformats.org/officeDocument/2006/relationships/slideLayout" Target="../slideLayouts/slideLayout455.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45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en-US" sz="8000" dirty="0">
                <a:latin typeface="Arial" charset="0"/>
                <a:ea typeface="ＭＳ Ｐゴシック" charset="0"/>
                <a:cs typeface="ＭＳ Ｐゴシック" charset="0"/>
              </a:rPr>
              <a:t>Mark 9–16</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606D2396-3FF4-5FF9-0907-92D84C25EB7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7FD47F0-49D0-D9EB-BC36-259BE94D9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8E23095-167E-91D5-AAB9-25D8A369D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75262D25-50D5-40DB-08F2-5933C1B6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100439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412867114"/>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80657" y="1096626"/>
            <a:ext cx="4248472" cy="1569660"/>
          </a:xfrm>
          <a:prstGeom prst="rect">
            <a:avLst/>
          </a:prstGeom>
          <a:noFill/>
        </p:spPr>
        <p:txBody>
          <a:bodyPr wrap="square" rtlCol="0">
            <a:spAutoFit/>
          </a:bodyPr>
          <a:lstStyle/>
          <a:p>
            <a:r>
              <a:rPr lang="en-US" altLang="zh-CN" sz="96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rPr>
              <a:t>Palm</a:t>
            </a:r>
            <a:endParaRPr lang="en-SG" sz="1159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0618" y="2533981"/>
            <a:ext cx="8670716" cy="1862048"/>
          </a:xfrm>
          <a:prstGeom prst="rect">
            <a:avLst/>
          </a:prstGeom>
          <a:noFill/>
        </p:spPr>
        <p:txBody>
          <a:bodyPr wrap="square" rtlCol="0">
            <a:spAutoFit/>
          </a:bodyPr>
          <a:lstStyle/>
          <a:p>
            <a:pPr algn="ctr"/>
            <a:r>
              <a:rPr lang="en-US" altLang="zh-CN"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rPr>
              <a:t>SUNDAY</a:t>
            </a:r>
            <a:endParaRPr lang="en-SG"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2800418"/>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8645972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613463704"/>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0"/>
            <a:ext cx="9172304" cy="4608893"/>
          </a:xfrm>
          <a:prstGeom prst="rect">
            <a:avLst/>
          </a:prstGeom>
        </p:spPr>
      </p:pic>
    </p:spTree>
    <p:extLst>
      <p:ext uri="{BB962C8B-B14F-4D97-AF65-F5344CB8AC3E}">
        <p14:creationId xmlns:p14="http://schemas.microsoft.com/office/powerpoint/2010/main" val="1576741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603104"/>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21490552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79"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527408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6513530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12</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I. Instruction at the Treasury</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149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Christ shames the hypocrisy of the Pharisees by the sacrificial giving of a poor widow to show her as the true disciple of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281280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pic>
        <p:nvPicPr>
          <p:cNvPr id="1026" name="Picture 2">
            <a:extLst>
              <a:ext uri="{FF2B5EF4-FFF2-40B4-BE49-F238E27FC236}">
                <a16:creationId xmlns:a16="http://schemas.microsoft.com/office/drawing/2014/main" id="{50D1A243-B1A8-0A66-9E81-C62EBF8D3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16474749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9F4AE7-5528-F5DF-1457-330822B53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11044850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D13A462-3502-D5BB-6A72-AD2F1DECA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474"/>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974886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0" name="Picture 6">
            <a:extLst>
              <a:ext uri="{FF2B5EF4-FFF2-40B4-BE49-F238E27FC236}">
                <a16:creationId xmlns:a16="http://schemas.microsoft.com/office/drawing/2014/main" id="{2CC125BF-8829-6906-F0EB-05BF9E792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790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What is in your hand?</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2" name="Picture 8">
            <a:extLst>
              <a:ext uri="{FF2B5EF4-FFF2-40B4-BE49-F238E27FC236}">
                <a16:creationId xmlns:a16="http://schemas.microsoft.com/office/drawing/2014/main" id="{F86ED694-00E6-E498-571E-BC4386845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8112"/>
            <a:ext cx="91440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338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en-US" altLang="en-US" b="1" dirty="0">
                <a:solidFill>
                  <a:srgbClr val="FFFFFF"/>
                </a:solidFill>
                <a:ea typeface="ＭＳ Ｐゴシック" panose="020B0600070205080204" pitchFamily="34" charset="-128"/>
                <a:cs typeface="Arial" panose="020B0604020202020204" pitchFamily="34" charset="0"/>
              </a:rPr>
              <a:t>What’s Most Important?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en-US" sz="3600" b="1" dirty="0">
                <a:solidFill>
                  <a:schemeClr val="tx2"/>
                </a:solidFill>
                <a:effectLst>
                  <a:glow rad="127000">
                    <a:schemeClr val="bg1"/>
                  </a:glow>
                </a:effectLst>
                <a:latin typeface="Arial" charset="0"/>
                <a:ea typeface="ＭＳ Ｐゴシック" charset="0"/>
              </a:rPr>
              <a:t>The most important thing is to</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enjoy your life—</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it's all that matters</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—Audrey Hepburn—</a:t>
            </a:r>
          </a:p>
        </p:txBody>
      </p:sp>
    </p:spTree>
    <p:extLst>
      <p:ext uri="{BB962C8B-B14F-4D97-AF65-F5344CB8AC3E}">
        <p14:creationId xmlns:p14="http://schemas.microsoft.com/office/powerpoint/2010/main" val="170465745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Happiness is the most important thing in the world, without it, you live a life of depression.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Marilyn Monroe—</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7913788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en-US" altLang="en-US">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What’s Most Important?</a:t>
            </a: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eaLnBrk="1" hangingPunct="1">
              <a:buFontTx/>
              <a:buNone/>
            </a:pPr>
            <a:r>
              <a:rPr lang="en-US" altLang="en-US" b="1" dirty="0">
                <a:solidFill>
                  <a:srgbClr val="FFFFFF"/>
                </a:solidFill>
                <a:ea typeface="ＭＳ Ｐゴシック" panose="020B0600070205080204" pitchFamily="34" charset="-128"/>
                <a:cs typeface="Arial" panose="020B0604020202020204" pitchFamily="34" charset="0"/>
              </a:rPr>
              <a:t>Mark 12:29-31 -- Jesus replied, “The most important commandment is this: ‘Listen, O Israel! The Lord our God is the one and only Lord. </a:t>
            </a:r>
            <a:r>
              <a:rPr lang="en-US" altLang="en-US" b="1" baseline="30000" dirty="0">
                <a:solidFill>
                  <a:srgbClr val="FFFFFF"/>
                </a:solidFill>
                <a:ea typeface="ＭＳ Ｐゴシック" panose="020B0600070205080204" pitchFamily="34" charset="-128"/>
                <a:cs typeface="Arial" panose="020B0604020202020204" pitchFamily="34" charset="0"/>
              </a:rPr>
              <a:t>30 </a:t>
            </a:r>
            <a:r>
              <a:rPr lang="en-US" altLang="en-US" b="1" dirty="0">
                <a:solidFill>
                  <a:srgbClr val="FFFFFF"/>
                </a:solidFill>
                <a:ea typeface="ＭＳ Ｐゴシック" panose="020B0600070205080204" pitchFamily="34" charset="-128"/>
                <a:cs typeface="Arial" panose="020B0604020202020204" pitchFamily="34" charset="0"/>
              </a:rPr>
              <a:t>And you must </a:t>
            </a:r>
            <a:r>
              <a:rPr lang="en-US" altLang="en-US" b="1" dirty="0">
                <a:solidFill>
                  <a:srgbClr val="FFFF00"/>
                </a:solidFill>
                <a:ea typeface="ＭＳ Ｐゴシック" panose="020B0600070205080204" pitchFamily="34" charset="-128"/>
                <a:cs typeface="Arial" panose="020B0604020202020204" pitchFamily="34" charset="0"/>
              </a:rPr>
              <a:t>love the Lord </a:t>
            </a:r>
            <a:r>
              <a:rPr lang="en-US" altLang="en-US" b="1" dirty="0">
                <a:solidFill>
                  <a:srgbClr val="FFFFFF"/>
                </a:solidFill>
                <a:ea typeface="ＭＳ Ｐゴシック" panose="020B0600070205080204" pitchFamily="34" charset="-128"/>
                <a:cs typeface="Arial" panose="020B0604020202020204" pitchFamily="34" charset="0"/>
              </a:rPr>
              <a:t>your God with all your heart, all your soul, all your mind, and all your strength.’</a:t>
            </a: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 second is equally important: </a:t>
            </a:r>
            <a:b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Love your neighbor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as yourself.’ No other commandment is greater than these.”</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3624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13</a:t>
            </a:r>
          </a:p>
        </p:txBody>
      </p:sp>
    </p:spTree>
    <p:extLst>
      <p:ext uri="{BB962C8B-B14F-4D97-AF65-F5344CB8AC3E}">
        <p14:creationId xmlns:p14="http://schemas.microsoft.com/office/powerpoint/2010/main" val="21218853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14</a:t>
            </a:r>
          </a:p>
        </p:txBody>
      </p:sp>
    </p:spTree>
    <p:extLst>
      <p:ext uri="{BB962C8B-B14F-4D97-AF65-F5344CB8AC3E}">
        <p14:creationId xmlns:p14="http://schemas.microsoft.com/office/powerpoint/2010/main" val="33395743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Matthew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Mark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John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03353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01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972158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02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1471326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03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2895600" cy="563879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One day a plain village woman,</a:t>
            </a:r>
            <a:br>
              <a:rPr lang="en-US" b="1" dirty="0">
                <a:solidFill>
                  <a:schemeClr val="bg1"/>
                </a:solidFill>
                <a:effectLst>
                  <a:glow rad="127000">
                    <a:schemeClr val="tx1"/>
                  </a:glow>
                </a:effectLst>
                <a:latin typeface="Arial"/>
                <a:ea typeface="ＭＳ Ｐゴシック" charset="0"/>
                <a:cs typeface="Arial"/>
              </a:rPr>
            </a:br>
            <a:r>
              <a:rPr lang="en-US" b="1" dirty="0">
                <a:solidFill>
                  <a:schemeClr val="bg1"/>
                </a:solidFill>
                <a:effectLst>
                  <a:glow rad="127000">
                    <a:schemeClr val="tx1"/>
                  </a:glow>
                </a:effectLst>
                <a:latin typeface="Arial"/>
                <a:ea typeface="ＭＳ Ｐゴシック" charset="0"/>
                <a:cs typeface="Arial"/>
              </a:rPr>
              <a:t>driven by love for her Lord</a:t>
            </a:r>
          </a:p>
        </p:txBody>
      </p:sp>
    </p:spTree>
    <p:extLst>
      <p:ext uri="{BB962C8B-B14F-4D97-AF65-F5344CB8AC3E}">
        <p14:creationId xmlns:p14="http://schemas.microsoft.com/office/powerpoint/2010/main" val="4831198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4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225"/>
            <a:ext cx="9144000" cy="1412875"/>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fontScale="90000"/>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Recklessly poured out a valuable essence, disregarding the scorn </a:t>
            </a:r>
          </a:p>
        </p:txBody>
      </p:sp>
    </p:spTree>
    <p:extLst>
      <p:ext uri="{BB962C8B-B14F-4D97-AF65-F5344CB8AC3E}">
        <p14:creationId xmlns:p14="http://schemas.microsoft.com/office/powerpoint/2010/main" val="1536793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2700" y="381000"/>
            <a:ext cx="9232900" cy="143023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once it was 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 fragrance filled all the room.</a:t>
            </a:r>
          </a:p>
        </p:txBody>
      </p:sp>
    </p:spTree>
    <p:extLst>
      <p:ext uri="{BB962C8B-B14F-4D97-AF65-F5344CB8AC3E}">
        <p14:creationId xmlns:p14="http://schemas.microsoft.com/office/powerpoint/2010/main" val="4880174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88900" y="1"/>
            <a:ext cx="9321800" cy="189935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Like a prisoner released from his shackles</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Like a spirit set free from the tomb</a:t>
            </a:r>
          </a:p>
        </p:txBody>
      </p:sp>
    </p:spTree>
    <p:extLst>
      <p:ext uri="{BB962C8B-B14F-4D97-AF65-F5344CB8AC3E}">
        <p14:creationId xmlns:p14="http://schemas.microsoft.com/office/powerpoint/2010/main" val="23060272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 just for love of you, Jesus</a:t>
            </a:r>
          </a:p>
        </p:txBody>
      </p:sp>
    </p:spTree>
    <p:extLst>
      <p:ext uri="{BB962C8B-B14F-4D97-AF65-F5344CB8AC3E}">
        <p14:creationId xmlns:p14="http://schemas.microsoft.com/office/powerpoint/2010/main" val="14490444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Life's most precious treasure, lavished on Thee</a:t>
            </a:r>
          </a:p>
        </p:txBody>
      </p:sp>
    </p:spTree>
    <p:extLst>
      <p:ext uri="{BB962C8B-B14F-4D97-AF65-F5344CB8AC3E}">
        <p14:creationId xmlns:p14="http://schemas.microsoft.com/office/powerpoint/2010/main" val="4149340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Your feet</a:t>
            </a:r>
          </a:p>
        </p:txBody>
      </p:sp>
    </p:spTree>
    <p:extLst>
      <p:ext uri="{BB962C8B-B14F-4D97-AF65-F5344CB8AC3E}">
        <p14:creationId xmlns:p14="http://schemas.microsoft.com/office/powerpoint/2010/main" val="16674082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52400" y="228600"/>
            <a:ext cx="3810000" cy="3467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240611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09253438"/>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34290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Lord, You were God's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His loved and His own perfect Son</a:t>
            </a:r>
          </a:p>
        </p:txBody>
      </p:sp>
    </p:spTree>
    <p:extLst>
      <p:ext uri="{BB962C8B-B14F-4D97-AF65-F5344CB8AC3E}">
        <p14:creationId xmlns:p14="http://schemas.microsoft.com/office/powerpoint/2010/main" val="40026623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860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Sent here to show me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the love of the Father,</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it was done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55363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though You were perfect and holy</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gave up Yourself willingly</a:t>
            </a:r>
          </a:p>
        </p:txBody>
      </p:sp>
    </p:spTree>
    <p:extLst>
      <p:ext uri="{BB962C8B-B14F-4D97-AF65-F5344CB8AC3E}">
        <p14:creationId xmlns:p14="http://schemas.microsoft.com/office/powerpoint/2010/main" val="39783003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You spared no expense for my pardon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were used up and wasted for me</a:t>
            </a:r>
          </a:p>
        </p:txBody>
      </p:sp>
      <p:sp>
        <p:nvSpPr>
          <p:cNvPr id="4" name="Title 1"/>
          <p:cNvSpPr txBox="1">
            <a:spLocks/>
          </p:cNvSpPr>
          <p:nvPr/>
        </p:nvSpPr>
        <p:spPr bwMode="auto">
          <a:xfrm>
            <a:off x="-4763" y="2814638"/>
            <a:ext cx="9144001"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809452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53124"/>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of me, Jesus––</a:t>
            </a:r>
          </a:p>
        </p:txBody>
      </p:sp>
    </p:spTree>
    <p:extLst>
      <p:ext uri="{BB962C8B-B14F-4D97-AF65-F5344CB8AC3E}">
        <p14:creationId xmlns:p14="http://schemas.microsoft.com/office/powerpoint/2010/main" val="36401418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37303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God's most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lavished on me</a:t>
            </a:r>
          </a:p>
        </p:txBody>
      </p:sp>
    </p:spTree>
    <p:extLst>
      <p:ext uri="{BB962C8B-B14F-4D97-AF65-F5344CB8AC3E}">
        <p14:creationId xmlns:p14="http://schemas.microsoft.com/office/powerpoint/2010/main" val="21244597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my feet.</a:t>
            </a:r>
            <a:br>
              <a:rPr lang="en-US" sz="3600" b="1" dirty="0">
                <a:solidFill>
                  <a:schemeClr val="bg1"/>
                </a:solidFill>
                <a:effectLst>
                  <a:glow rad="127000">
                    <a:schemeClr val="tx1"/>
                  </a:glow>
                </a:effectLst>
                <a:latin typeface="Arial"/>
                <a:ea typeface="ＭＳ Ｐゴシック" charset="0"/>
                <a:cs typeface="Arial"/>
              </a:rPr>
            </a:br>
            <a:endParaRPr lang="en-US" sz="3600" b="1" dirty="0">
              <a:solidFill>
                <a:schemeClr val="bg1"/>
              </a:solidFill>
              <a:effectLst>
                <a:glow rad="127000">
                  <a:schemeClr val="tx1"/>
                </a:glow>
              </a:effectLst>
              <a:latin typeface="Arial"/>
              <a:ea typeface="ＭＳ Ｐゴシック" charset="0"/>
              <a:cs typeface="Arial"/>
            </a:endParaRPr>
          </a:p>
        </p:txBody>
      </p:sp>
    </p:spTree>
    <p:extLst>
      <p:ext uri="{BB962C8B-B14F-4D97-AF65-F5344CB8AC3E}">
        <p14:creationId xmlns:p14="http://schemas.microsoft.com/office/powerpoint/2010/main" val="394823730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Lord, You were spilled out </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me</a:t>
            </a:r>
          </a:p>
        </p:txBody>
      </p:sp>
      <p:sp>
        <p:nvSpPr>
          <p:cNvPr id="4" name="Title 1"/>
          <p:cNvSpPr txBox="1">
            <a:spLocks/>
          </p:cNvSpPr>
          <p:nvPr/>
        </p:nvSpPr>
        <p:spPr bwMode="auto">
          <a:xfrm>
            <a:off x="0" y="4244975"/>
            <a:ext cx="9061450" cy="205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3557967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12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
            <a:ext cx="9144000" cy="12192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 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Tree>
    <p:extLst>
      <p:ext uri="{BB962C8B-B14F-4D97-AF65-F5344CB8AC3E}">
        <p14:creationId xmlns:p14="http://schemas.microsoft.com/office/powerpoint/2010/main" val="9076960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2762263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30182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2690" eaLnBrk="0" hangingPunct="0"/>
              <a:endParaRPr lang="en-US">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8"/>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uk-UA"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3" name="Text Box 5"/>
          <p:cNvSpPr txBox="1">
            <a:spLocks noChangeArrowheads="1"/>
          </p:cNvSpPr>
          <p:nvPr/>
        </p:nvSpPr>
        <p:spPr bwMode="auto">
          <a:xfrm>
            <a:off x="0" y="980745"/>
            <a:ext cx="9144000" cy="6617015"/>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uk-UA"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1" y="1006487"/>
            <a:ext cx="4935537" cy="6247683"/>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uk-UA"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uk-UA"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3"/>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1938992"/>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3761777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spTree>
    <p:extLst>
      <p:ext uri="{BB962C8B-B14F-4D97-AF65-F5344CB8AC3E}">
        <p14:creationId xmlns:p14="http://schemas.microsoft.com/office/powerpoint/2010/main" val="15443681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011337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Calling</a:t>
            </a: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defRPr/>
            </a:pPr>
            <a:r>
              <a:rPr lang="en-US" sz="3200" b="1" dirty="0">
                <a:effectLst>
                  <a:outerShdw blurRad="38100" dist="38100" dir="2700000" algn="tl">
                    <a:srgbClr val="666633"/>
                  </a:outerShdw>
                </a:effectLst>
                <a:latin typeface="Arial"/>
                <a:cs typeface="Arial"/>
              </a:rPr>
              <a:t>(Mark</a:t>
            </a:r>
            <a:r>
              <a:rPr lang="uk-UA" sz="3200" b="1" dirty="0">
                <a:effectLst>
                  <a:outerShdw blurRad="38100" dist="38100" dir="2700000" algn="tl">
                    <a:srgbClr val="666633"/>
                  </a:outerShdw>
                </a:effectLst>
                <a:latin typeface="Arial"/>
                <a:cs typeface="Arial"/>
              </a:rPr>
              <a:t>'</a:t>
            </a:r>
            <a:r>
              <a:rPr lang="en-US" sz="3200" b="1" dirty="0">
                <a:effectLst>
                  <a:outerShdw blurRad="38100" dist="38100" dir="2700000" algn="tl">
                    <a:srgbClr val="666633"/>
                  </a:outerShdw>
                </a:effectLst>
                <a:latin typeface="Arial"/>
                <a:cs typeface="Arial"/>
              </a:rPr>
              <a:t>s source for his gospel)</a:t>
            </a:r>
          </a:p>
        </p:txBody>
      </p:sp>
    </p:spTree>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Denials</a:t>
            </a:r>
            <a:endParaRPr lang="en-US" b="1" dirty="0">
              <a:effectLst>
                <a:outerShdw blurRad="38100" dist="38100" dir="2700000" algn="tl">
                  <a:srgbClr val="666633"/>
                </a:outerShdw>
              </a:effectLst>
              <a:latin typeface="Times New Roman" charset="0"/>
              <a:cs typeface="Arial" charset="0"/>
            </a:endParaRPr>
          </a:p>
        </p:txBody>
      </p:sp>
    </p:spTree>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9</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1755467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13249239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defTabSz="91354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BEFORE </a:t>
            </a:r>
            <a:b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26:57-67</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14:53-65</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22:66-71</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defTabSz="321295"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79319979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61353925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15</a:t>
            </a:r>
          </a:p>
        </p:txBody>
      </p:sp>
    </p:spTree>
    <p:extLst>
      <p:ext uri="{BB962C8B-B14F-4D97-AF65-F5344CB8AC3E}">
        <p14:creationId xmlns:p14="http://schemas.microsoft.com/office/powerpoint/2010/main" val="205676991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152277753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10</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3838913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hangingPunct="0">
              <a:defRPr/>
            </a:pPr>
            <a:r>
              <a:rPr lang="en-US" sz="3100" b="1" dirty="0">
                <a:solidFill>
                  <a:srgbClr val="000000"/>
                </a:solidFill>
                <a:latin typeface="Arial" pitchFamily="34" charset="0"/>
                <a:ea typeface="MS PGothic" pitchFamily="34" charset="-128"/>
              </a:rPr>
              <a:t>Matthew 27:38-66</a:t>
            </a:r>
          </a:p>
          <a:p>
            <a:pPr defTabSz="913365" eaLnBrk="0" hangingPunct="0">
              <a:defRPr/>
            </a:pPr>
            <a:r>
              <a:rPr lang="en-US" sz="3100" b="1" dirty="0">
                <a:solidFill>
                  <a:srgbClr val="000000"/>
                </a:solidFill>
                <a:latin typeface="Arial" pitchFamily="34" charset="0"/>
                <a:ea typeface="MS PGothic" pitchFamily="34" charset="-128"/>
              </a:rPr>
              <a:t>Mark 15:25-47</a:t>
            </a:r>
          </a:p>
          <a:p>
            <a:pPr defTabSz="913365" eaLnBrk="0" hangingPunct="0">
              <a:defRPr/>
            </a:pPr>
            <a:r>
              <a:rPr lang="en-US" sz="3100" b="1" dirty="0">
                <a:solidFill>
                  <a:srgbClr val="000000"/>
                </a:solidFill>
                <a:latin typeface="Arial" pitchFamily="34" charset="0"/>
                <a:ea typeface="MS PGothic" pitchFamily="34" charset="-128"/>
              </a:rPr>
              <a:t>Luke 23:35-56</a:t>
            </a:r>
          </a:p>
          <a:p>
            <a:pPr defTabSz="913365" eaLnBrk="0" hangingPunct="0">
              <a:defRPr/>
            </a:pPr>
            <a:r>
              <a:rPr lang="en-US" sz="3100" b="1" dirty="0">
                <a:solidFill>
                  <a:srgbClr val="000000"/>
                </a:solidFill>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0077129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defTabSz="913410" eaLnBrk="0" hangingPunct="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RICH YOUNG MAN QUESTIONS JESUS</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hangingPunct="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hangingPunct="0">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42022607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faithful despite inconvenience and suffering?</a:t>
            </a:r>
          </a:p>
        </p:txBody>
      </p:sp>
    </p:spTree>
    <p:extLst>
      <p:ext uri="{BB962C8B-B14F-4D97-AF65-F5344CB8AC3E}">
        <p14:creationId xmlns:p14="http://schemas.microsoft.com/office/powerpoint/2010/main" val="4228204491"/>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88542663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6178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16</a:t>
            </a:r>
          </a:p>
        </p:txBody>
      </p:sp>
    </p:spTree>
    <p:extLst>
      <p:ext uri="{BB962C8B-B14F-4D97-AF65-F5344CB8AC3E}">
        <p14:creationId xmlns:p14="http://schemas.microsoft.com/office/powerpoint/2010/main" val="281362906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23005207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 at Pentecost</a:t>
            </a:r>
          </a:p>
        </p:txBody>
      </p:sp>
    </p:spTree>
  </p:cSld>
  <p:clrMapOvr>
    <a:masterClrMapping/>
  </p:clrMapOvr>
  <p:transition>
    <p:fade/>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429259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endParaRPr lang="en-US">
              <a:latin typeface="Arial" charset="0"/>
              <a:cs typeface="Arial" charset="0"/>
            </a:endParaRPr>
          </a:p>
        </p:txBody>
      </p:sp>
      <p:pic>
        <p:nvPicPr>
          <p:cNvPr id="38400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 Box 8"/>
          <p:cNvSpPr txBox="1">
            <a:spLocks noChangeArrowheads="1"/>
          </p:cNvSpPr>
          <p:nvPr/>
        </p:nvSpPr>
        <p:spPr bwMode="auto">
          <a:xfrm>
            <a:off x="8115349" y="762015"/>
            <a:ext cx="971479"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90-92</a:t>
            </a:r>
          </a:p>
        </p:txBody>
      </p:sp>
      <p:sp>
        <p:nvSpPr>
          <p:cNvPr id="384004" name="Text Box 9"/>
          <p:cNvSpPr txBox="1">
            <a:spLocks noChangeArrowheads="1"/>
          </p:cNvSpPr>
          <p:nvPr/>
        </p:nvSpPr>
        <p:spPr bwMode="auto">
          <a:xfrm>
            <a:off x="8337764"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88</a:t>
            </a:r>
          </a:p>
        </p:txBody>
      </p:sp>
      <p:sp>
        <p:nvSpPr>
          <p:cNvPr id="384005" name="Text Box 7"/>
          <p:cNvSpPr txBox="1">
            <a:spLocks noChangeArrowheads="1"/>
          </p:cNvSpPr>
          <p:nvPr/>
        </p:nvSpPr>
        <p:spPr bwMode="auto">
          <a:xfrm>
            <a:off x="827089" y="411165"/>
            <a:ext cx="6665912" cy="18346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200">
              <a:solidFill>
                <a:schemeClr val="bg1"/>
              </a:solidFill>
              <a:latin typeface="Arial" charset="0"/>
              <a:cs typeface="Arial" charset="0"/>
            </a:endParaRPr>
          </a:p>
          <a:p>
            <a:pPr algn="ctr" eaLnBrk="1" hangingPunct="1">
              <a:spcBef>
                <a:spcPct val="50000"/>
              </a:spcBef>
            </a:pPr>
            <a:r>
              <a:rPr lang="en-US" sz="3200">
                <a:solidFill>
                  <a:schemeClr val="bg1"/>
                </a:solidFill>
                <a:latin typeface="Arial" charset="0"/>
                <a:cs typeface="Arial" charset="0"/>
              </a:rPr>
              <a:t>One of the most difficult textual problems in the NT </a:t>
            </a: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en-US" sz="3200" dirty="0">
                <a:solidFill>
                  <a:srgbClr val="000000"/>
                </a:solidFill>
              </a:rPr>
              <a:t>Mark 16:9-20</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0" name="Rectangle 3"/>
          <p:cNvSpPr>
            <a:spLocks noChangeArrowheads="1"/>
          </p:cNvSpPr>
          <p:nvPr/>
        </p:nvSpPr>
        <p:spPr bwMode="auto">
          <a:xfrm>
            <a:off x="609638" y="2895638"/>
            <a:ext cx="263525" cy="322263"/>
          </a:xfrm>
          <a:prstGeom prst="rect">
            <a:avLst/>
          </a:prstGeom>
          <a:solidFill>
            <a:srgbClr val="3770C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endParaRPr lang="en-US"/>
          </a:p>
        </p:txBody>
      </p:sp>
      <p:grpSp>
        <p:nvGrpSpPr>
          <p:cNvPr id="4"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alpha val="43137"/>
                    </a:srgbClr>
                  </a:outerShdw>
                </a:effectLst>
                <a:latin typeface="Times New Roman" pitchFamily="-108" charset="0"/>
                <a:ea typeface="+mn-ea"/>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spcBef>
                  <a:spcPts val="1627"/>
                </a:spcBef>
                <a:buClr>
                  <a:srgbClr val="76F774"/>
                </a:buClr>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n-ea"/>
                  <a:cs typeface="+mn-cs"/>
                </a:rPr>
                <a:t>Western</a:t>
              </a: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lnSpc>
                  <a:spcPct val="70000"/>
                </a:lnSpc>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Byzantine</a:t>
              </a:r>
            </a:p>
          </p:txBody>
        </p:sp>
      </p:grpSp>
      <p:sp>
        <p:nvSpPr>
          <p:cNvPr id="386054"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EFEE8"/>
                </a:solidFill>
                <a:latin typeface="Arial" charset="0"/>
                <a:cs typeface="Arial" charset="0"/>
              </a:rPr>
              <a:t>90</a:t>
            </a:r>
            <a:endParaRPr lang="en-US" sz="2800">
              <a:solidFill>
                <a:srgbClr val="FEFEE8"/>
              </a:solidFill>
              <a:latin typeface="Arial" charset="0"/>
              <a:cs typeface="Arial"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3 Manuscript Text Types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388099"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alpha val="43137"/>
                    </a:srgbClr>
                  </a:outerShdw>
                </a:effectLst>
                <a:latin typeface="Times New Roman" pitchFamily="-108" charset="0"/>
                <a:ea typeface="+mn-ea"/>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spcBef>
                  <a:spcPts val="1627"/>
                </a:spcBef>
                <a:buClr>
                  <a:srgbClr val="76F774"/>
                </a:buClr>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n-ea"/>
                  <a:cs typeface="+mn-cs"/>
                </a:rPr>
                <a:t>Western</a:t>
              </a: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lnSpc>
                  <a:spcPct val="70000"/>
                </a:lnSpc>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Byzantine</a:t>
              </a:r>
            </a:p>
          </p:txBody>
        </p:sp>
      </p:grpSp>
      <p:sp>
        <p:nvSpPr>
          <p:cNvPr id="14" name="Text Box 2"/>
          <p:cNvSpPr txBox="1">
            <a:spLocks noChangeArrowheads="1"/>
          </p:cNvSpPr>
          <p:nvPr/>
        </p:nvSpPr>
        <p:spPr bwMode="auto">
          <a:xfrm>
            <a:off x="33338" y="1066800"/>
            <a:ext cx="4322762" cy="158577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All </a:t>
            </a:r>
            <a:r>
              <a:rPr lang="en-US" altLang="zh-CN" sz="3200" b="1">
                <a:solidFill>
                  <a:srgbClr val="FFFF00"/>
                </a:solidFill>
                <a:latin typeface="Arial" charset="0"/>
                <a:cs typeface="Arial" charset="0"/>
              </a:rPr>
              <a:t>Have</a:t>
            </a:r>
            <a:r>
              <a:rPr lang="en-US" altLang="zh-CN" sz="3200" b="1">
                <a:solidFill>
                  <a:srgbClr val="FFFFFF"/>
                </a:solidFill>
                <a:latin typeface="Arial" charset="0"/>
                <a:cs typeface="Arial" charset="0"/>
              </a:rPr>
              <a:t> 16:9-20</a:t>
            </a:r>
          </a:p>
          <a:p>
            <a:pPr algn="ctr" eaLnBrk="1" hangingPunct="1"/>
            <a:r>
              <a:rPr lang="en-US" altLang="zh-CN" sz="3200" b="1">
                <a:solidFill>
                  <a:srgbClr val="FFFFFF"/>
                </a:solidFill>
                <a:latin typeface="Arial" charset="0"/>
                <a:cs typeface="Arial" charset="0"/>
              </a:rPr>
              <a:t>Many Manuscripts</a:t>
            </a:r>
          </a:p>
          <a:p>
            <a:pPr algn="ctr" eaLnBrk="1" hangingPunct="1"/>
            <a:r>
              <a:rPr lang="en-US" sz="3200" b="1">
                <a:solidFill>
                  <a:srgbClr val="FFFFFF"/>
                </a:solidFill>
                <a:latin typeface="Arial" charset="0"/>
                <a:cs typeface="Arial" charset="0"/>
              </a:rPr>
              <a:t>But 5</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-7</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a:t>
            </a:r>
          </a:p>
        </p:txBody>
      </p:sp>
      <p:sp>
        <p:nvSpPr>
          <p:cNvPr id="15" name="Text Box 2"/>
          <p:cNvSpPr txBox="1">
            <a:spLocks noChangeArrowheads="1"/>
          </p:cNvSpPr>
          <p:nvPr/>
        </p:nvSpPr>
        <p:spPr bwMode="auto">
          <a:xfrm>
            <a:off x="4814888" y="1066800"/>
            <a:ext cx="4322762" cy="158577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All </a:t>
            </a:r>
            <a:r>
              <a:rPr lang="en-US" altLang="zh-CN" sz="3200" b="1">
                <a:solidFill>
                  <a:srgbClr val="FFFF00"/>
                </a:solidFill>
                <a:latin typeface="Arial" charset="0"/>
                <a:cs typeface="Arial" charset="0"/>
              </a:rPr>
              <a:t>Have</a:t>
            </a:r>
            <a:r>
              <a:rPr lang="en-US" altLang="zh-CN" sz="3200" b="1">
                <a:solidFill>
                  <a:srgbClr val="FFFFFF"/>
                </a:solidFill>
                <a:latin typeface="Arial" charset="0"/>
                <a:cs typeface="Arial" charset="0"/>
              </a:rPr>
              <a:t> 16:9-20</a:t>
            </a:r>
          </a:p>
          <a:p>
            <a:pPr algn="ctr" eaLnBrk="1" hangingPunct="1"/>
            <a:r>
              <a:rPr lang="en-US" altLang="zh-CN" sz="3200" b="1">
                <a:solidFill>
                  <a:srgbClr val="FFFFFF"/>
                </a:solidFill>
                <a:latin typeface="Arial" charset="0"/>
                <a:cs typeface="Arial" charset="0"/>
              </a:rPr>
              <a:t>Many Manuscripts</a:t>
            </a:r>
          </a:p>
          <a:p>
            <a:pPr algn="ctr" eaLnBrk="1" hangingPunct="1"/>
            <a:r>
              <a:rPr lang="en-US" sz="3200" b="1">
                <a:solidFill>
                  <a:srgbClr val="FFFFFF"/>
                </a:solidFill>
                <a:latin typeface="Arial" charset="0"/>
                <a:cs typeface="Arial" charset="0"/>
              </a:rPr>
              <a:t>But 9</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-15</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a:t>
            </a: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Some </a:t>
            </a:r>
            <a:r>
              <a:rPr lang="en-US" altLang="zh-CN" sz="3200" b="1">
                <a:solidFill>
                  <a:srgbClr val="FFFF00"/>
                </a:solidFill>
                <a:latin typeface="Arial" charset="0"/>
                <a:cs typeface="Arial" charset="0"/>
              </a:rPr>
              <a:t>Omit</a:t>
            </a:r>
            <a:r>
              <a:rPr lang="en-US" altLang="zh-CN" sz="3200" b="1">
                <a:solidFill>
                  <a:srgbClr val="FFFFFF"/>
                </a:solidFill>
                <a:latin typeface="Arial" charset="0"/>
                <a:cs typeface="Arial" charset="0"/>
              </a:rPr>
              <a:t> 16:9-20</a:t>
            </a:r>
          </a:p>
          <a:p>
            <a:pPr algn="ctr" eaLnBrk="1" hangingPunct="1"/>
            <a:r>
              <a:rPr lang="en-US" altLang="zh-CN" sz="3200" b="1">
                <a:solidFill>
                  <a:srgbClr val="FFFFFF"/>
                </a:solidFill>
                <a:latin typeface="Arial" charset="0"/>
                <a:cs typeface="Arial" charset="0"/>
              </a:rPr>
              <a:t>Only </a:t>
            </a:r>
            <a:r>
              <a:rPr lang="en-US" altLang="zh-CN" sz="3200" b="1">
                <a:solidFill>
                  <a:srgbClr val="FFFF00"/>
                </a:solidFill>
                <a:latin typeface="Arial" charset="0"/>
                <a:cs typeface="Arial" charset="0"/>
              </a:rPr>
              <a:t>5 </a:t>
            </a:r>
            <a:r>
              <a:rPr lang="en-US" altLang="zh-CN" sz="3200" b="1">
                <a:solidFill>
                  <a:srgbClr val="FFFFFF"/>
                </a:solidFill>
                <a:latin typeface="Arial" charset="0"/>
                <a:cs typeface="Arial" charset="0"/>
              </a:rPr>
              <a:t>Manuscripts</a:t>
            </a:r>
          </a:p>
          <a:p>
            <a:pPr algn="ctr" eaLnBrk="1" hangingPunct="1"/>
            <a:r>
              <a:rPr lang="en-US" sz="3200" b="1">
                <a:solidFill>
                  <a:srgbClr val="FFFFFF"/>
                </a:solidFill>
                <a:latin typeface="Arial" charset="0"/>
                <a:cs typeface="Arial" charset="0"/>
              </a:rPr>
              <a:t>4</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 include it</a:t>
            </a:r>
          </a:p>
          <a:p>
            <a:pPr algn="ctr" eaLnBrk="1" hangingPunct="1"/>
            <a:r>
              <a:rPr lang="en-US" sz="3200" b="1">
                <a:solidFill>
                  <a:srgbClr val="FFFFFF"/>
                </a:solidFill>
                <a:latin typeface="Arial" charset="0"/>
                <a:cs typeface="Arial" charset="0"/>
              </a:rPr>
              <a:t>5</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-9</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 exclude it</a:t>
            </a:r>
          </a:p>
        </p:txBody>
      </p:sp>
      <p:sp>
        <p:nvSpPr>
          <p:cNvPr id="388105"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EFEE8"/>
                </a:solidFill>
                <a:latin typeface="Arial" charset="0"/>
                <a:cs typeface="Arial" charset="0"/>
              </a:rPr>
              <a:t>90</a:t>
            </a:r>
            <a:endParaRPr lang="en-US" sz="2800">
              <a:solidFill>
                <a:srgbClr val="FEFEE8"/>
              </a:solidFill>
              <a:latin typeface="Arial" charset="0"/>
              <a:cs typeface="Arial"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What about Mark 16:9-20?</a:t>
            </a:r>
            <a:endParaRPr lang="en-US" dirty="0"/>
          </a:p>
        </p:txBody>
      </p:sp>
      <p:sp>
        <p:nvSpPr>
          <p:cNvPr id="3" name="Rectangle 3">
            <a:extLst>
              <a:ext uri="{FF2B5EF4-FFF2-40B4-BE49-F238E27FC236}">
                <a16:creationId xmlns:a16="http://schemas.microsoft.com/office/drawing/2014/main" id="{5420659D-1636-AC94-9C96-432C6FD5E9D1}"/>
              </a:ext>
            </a:extLst>
          </p:cNvPr>
          <p:cNvSpPr>
            <a:spLocks noChangeArrowheads="1"/>
          </p:cNvSpPr>
          <p:nvPr/>
        </p:nvSpPr>
        <p:spPr bwMode="auto">
          <a:xfrm>
            <a:off x="609638" y="2895638"/>
            <a:ext cx="263525" cy="322263"/>
          </a:xfrm>
          <a:prstGeom prst="rect">
            <a:avLst/>
          </a:prstGeom>
          <a:solidFill>
            <a:srgbClr val="3770C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Live in light of your eternal future! </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51236"/>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135596993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9025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u="sng" dirty="0">
                <a:solidFill>
                  <a:srgbClr val="FFFFFF"/>
                </a:solidFill>
                <a:latin typeface="Arial" charset="0"/>
                <a:cs typeface="Arial" charset="0"/>
              </a:rPr>
              <a:t>Application</a:t>
            </a:r>
            <a:endParaRPr lang="en-US" altLang="zh-CN" sz="3200" b="1" dirty="0">
              <a:solidFill>
                <a:srgbClr val="FFFFFF"/>
              </a:solidFill>
              <a:latin typeface="Arial" charset="0"/>
              <a:cs typeface="Arial" charset="0"/>
            </a:endParaRPr>
          </a:p>
          <a:p>
            <a:pPr algn="ctr" eaLnBrk="1" hangingPunct="1">
              <a:defRPr/>
            </a:pPr>
            <a:r>
              <a:rPr lang="en-US" altLang="zh-CN" sz="3200" b="1" dirty="0">
                <a:solidFill>
                  <a:srgbClr val="FFFFFF"/>
                </a:solidFill>
                <a:latin typeface="Arial" charset="0"/>
                <a:cs typeface="Arial" charset="0"/>
              </a:rPr>
              <a:t>Are you a disciple who willingly suffers after Jesus</a:t>
            </a:r>
            <a:r>
              <a:rPr lang="uk-UA" altLang="zh-CN" sz="3200" b="1" dirty="0">
                <a:solidFill>
                  <a:srgbClr val="FFFFFF"/>
                </a:solidFill>
                <a:latin typeface="Arial" charset="0"/>
                <a:cs typeface="Arial" charset="0"/>
              </a:rPr>
              <a:t>'</a:t>
            </a:r>
            <a:r>
              <a:rPr lang="en-US" altLang="zh-CN" sz="3200" b="1" dirty="0">
                <a:solidFill>
                  <a:srgbClr val="FFFFFF"/>
                </a:solidFill>
                <a:latin typeface="Arial" charset="0"/>
                <a:cs typeface="Arial" charset="0"/>
              </a:rPr>
              <a:t> example? </a:t>
            </a:r>
          </a:p>
          <a:p>
            <a:pPr algn="ctr" eaLnBrk="1" hangingPunct="1">
              <a:defRPr/>
            </a:pPr>
            <a:endParaRPr lang="en-US" sz="3200" b="1" dirty="0">
              <a:solidFill>
                <a:srgbClr val="FFFFFF"/>
              </a:solidFill>
              <a:latin typeface="Arial"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82</a:t>
            </a:r>
            <a:endParaRPr lang="en-US" sz="2800">
              <a:latin typeface="Arial"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a:latin typeface="Arial" charset="0"/>
                <a:ea typeface="ＭＳ Ｐゴシック" charset="0"/>
                <a:cs typeface="ＭＳ Ｐゴシック" charset="0"/>
              </a:rPr>
              <a:t>Application</a:t>
            </a: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322979523"/>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spTree>
    <p:extLst>
      <p:ext uri="{BB962C8B-B14F-4D97-AF65-F5344CB8AC3E}">
        <p14:creationId xmlns:p14="http://schemas.microsoft.com/office/powerpoint/2010/main" val="967255781"/>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8653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Three disciples see Christ’s glory as he promised a week earlier as a foretaste of his reign at the Second Advent and to authenticate Christ as One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87</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001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by Graham Kendrick</a:t>
            </a: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The Servant King</a:t>
            </a:r>
          </a:p>
        </p:txBody>
      </p:sp>
    </p:spTree>
  </p:cSld>
  <p:clrMapOvr>
    <a:masterClrMapping/>
  </p:clrMapOvr>
  <p:transition spd="med">
    <p:fade/>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570"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24340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fontAlgn="auto" hangingPunct="0">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fontAlgn="auto" hangingPunct="0">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fontAlgn="auto" hangingPunct="0">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(8:27–10:52).</a:t>
            </a: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188460" cy="351102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Then James and John, the sons of Zebedee,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came to him.  “Teacher,” they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want you to do for us whatever we ask.”</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36 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“What do you want me to do for you?”</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he asked.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37 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replied,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“Let one of us sit at your right and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 other at your left in your glory.”</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10:35-37</a:t>
            </a:r>
          </a:p>
        </p:txBody>
      </p:sp>
    </p:spTree>
    <p:extLst>
      <p:ext uri="{BB962C8B-B14F-4D97-AF65-F5344CB8AC3E}">
        <p14:creationId xmlns:p14="http://schemas.microsoft.com/office/powerpoint/2010/main" val="7421264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8719054" cy="4376519"/>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38 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don’t know what you are asking,”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“Can you drink the cup I drink or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be baptized with the baptism I am baptized with?”</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39 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can,” they answered.</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to them, “You will drink the cup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drink and be baptized with the baptism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am baptized with,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40 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but to sit at my right or left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is not for me to grant. These places belong to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those for whom they have been prepared.”</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10:38-40</a:t>
            </a:r>
          </a:p>
        </p:txBody>
      </p:sp>
    </p:spTree>
    <p:extLst>
      <p:ext uri="{BB962C8B-B14F-4D97-AF65-F5344CB8AC3E}">
        <p14:creationId xmlns:p14="http://schemas.microsoft.com/office/powerpoint/2010/main" val="36483214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037778" cy="3121560"/>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41 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When the ten heard about this,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became indignant with James and John.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42 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called them together and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know that those who are regarded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as rulers of the Gentiles lord it over them,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their high officials exercise authority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over them.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10:41-42</a:t>
            </a:r>
          </a:p>
        </p:txBody>
      </p:sp>
    </p:spTree>
    <p:extLst>
      <p:ext uri="{BB962C8B-B14F-4D97-AF65-F5344CB8AC3E}">
        <p14:creationId xmlns:p14="http://schemas.microsoft.com/office/powerpoint/2010/main" val="5754613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7776488" cy="355430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43 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Not so with you. Instead,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whoever wants to become great among you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your servant,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44 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whoever wants to be first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slave of all.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For even the Son of Man did not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come to be served, but to serve,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to give his life as a ransom for many.”</a:t>
            </a:r>
            <a:endParaRPr 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endParaRP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10:43-45</a:t>
            </a:r>
          </a:p>
        </p:txBody>
      </p:sp>
    </p:spTree>
    <p:extLst>
      <p:ext uri="{BB962C8B-B14F-4D97-AF65-F5344CB8AC3E}">
        <p14:creationId xmlns:p14="http://schemas.microsoft.com/office/powerpoint/2010/main" val="287057212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resist the flow to serve Jesus more than anyone?</a:t>
            </a:r>
          </a:p>
        </p:txBody>
      </p:sp>
    </p:spTree>
    <p:extLst>
      <p:ext uri="{BB962C8B-B14F-4D97-AF65-F5344CB8AC3E}">
        <p14:creationId xmlns:p14="http://schemas.microsoft.com/office/powerpoint/2010/main" val="298549444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023934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10688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11</a:t>
            </a:r>
          </a:p>
        </p:txBody>
      </p:sp>
    </p:spTree>
    <p:extLst>
      <p:ext uri="{BB962C8B-B14F-4D97-AF65-F5344CB8AC3E}">
        <p14:creationId xmlns:p14="http://schemas.microsoft.com/office/powerpoint/2010/main" val="3149416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85</a:t>
            </a:r>
            <a:endParaRPr lang="en-US">
              <a:latin typeface="Arial" charset="0"/>
              <a:cs typeface="Arial"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 name="Text Box 4"/>
          <p:cNvSpPr txBox="1">
            <a:spLocks noChangeArrowheads="1"/>
          </p:cNvSpPr>
          <p:nvPr/>
        </p:nvSpPr>
        <p:spPr bwMode="auto">
          <a:xfrm>
            <a:off x="-7900" y="2492388"/>
            <a:ext cx="4075113" cy="304680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(Chs. 11–15)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self-sacrifice as Servant demonstrated in His rejection and death is recorded as the ultimate example of service to others despite persecution.</a:t>
            </a:r>
            <a:r>
              <a:rPr lang="en-US" altLang="zh-CN" b="1" dirty="0">
                <a:solidFill>
                  <a:srgbClr val="FFFFFF"/>
                </a:solidFill>
                <a:latin typeface="Arial" charset="0"/>
                <a:cs typeface="Arial" charset="0"/>
              </a:rPr>
              <a:t> </a:t>
            </a:r>
          </a:p>
        </p:txBody>
      </p:sp>
      <p:sp>
        <p:nvSpPr>
          <p:cNvPr id="64517" name="Text Box 5"/>
          <p:cNvSpPr txBox="1">
            <a:spLocks noChangeArrowheads="1"/>
          </p:cNvSpPr>
          <p:nvPr/>
        </p:nvSpPr>
        <p:spPr bwMode="auto">
          <a:xfrm>
            <a:off x="-7937" y="5456252"/>
            <a:ext cx="9188451" cy="1200149"/>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solidFill>
                  <a:srgbClr val="000000"/>
                </a:solidFill>
                <a:latin typeface="Arial" charset="0"/>
                <a:cs typeface="Arial" charset="0"/>
              </a:rPr>
              <a:t>(Ch. 16) The resurrection account authenticates Jesus as Messiah and God so that those who serve this Servant can also have hope of victory over death.</a:t>
            </a:r>
            <a:r>
              <a:rPr lang="en-US" altLang="zh-CN" sz="2200" b="1">
                <a:solidFill>
                  <a:srgbClr val="FFFFFF"/>
                </a:solidFill>
                <a:latin typeface="Arial" charset="0"/>
                <a:cs typeface="Arial" charset="0"/>
              </a:rPr>
              <a:t> </a:t>
            </a:r>
            <a:endParaRPr lang="en-US" sz="2200" b="1">
              <a:solidFill>
                <a:srgbClr val="FFFFFF"/>
              </a:solidFill>
              <a:latin typeface="Arial" charset="0"/>
              <a:cs typeface="Arial" charset="0"/>
            </a:endParaRPr>
          </a:p>
        </p:txBody>
      </p:sp>
      <p:sp>
        <p:nvSpPr>
          <p:cNvPr id="273413" name="Text Box 6"/>
          <p:cNvSpPr txBox="1">
            <a:spLocks noChangeArrowheads="1"/>
          </p:cNvSpPr>
          <p:nvPr/>
        </p:nvSpPr>
        <p:spPr bwMode="auto">
          <a:xfrm>
            <a:off x="-7937" y="962038"/>
            <a:ext cx="9188451" cy="1569481"/>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(1:14–10:52)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ministry as Servant receives opposition, which Mark records with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response of teaching on discipleship in order to encourage his readers to expect persecution for righteousness</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 sake.</a:t>
            </a:r>
            <a:endParaRPr lang="en-US" dirty="0">
              <a:solidFill>
                <a:srgbClr val="000000"/>
              </a:solidFill>
              <a:latin typeface="Arial" charset="0"/>
              <a:cs typeface="Arial" charset="0"/>
            </a:endParaRPr>
          </a:p>
        </p:txBody>
      </p:sp>
      <p:sp>
        <p:nvSpPr>
          <p:cNvPr id="329734" name="Title 1"/>
          <p:cNvSpPr>
            <a:spLocks noGrp="1"/>
          </p:cNvSpPr>
          <p:nvPr>
            <p:ph type="title" idx="4294967295"/>
          </p:nvPr>
        </p:nvSpPr>
        <p:spPr>
          <a:xfrm>
            <a:off x="3203575" y="404851"/>
            <a:ext cx="2446338" cy="484187"/>
          </a:xfrm>
        </p:spPr>
        <p:txBody>
          <a:bodyPr/>
          <a:lstStyle/>
          <a:p>
            <a:r>
              <a:rPr lang="en-US">
                <a:latin typeface="Arial" charset="0"/>
                <a:ea typeface="ＭＳ Ｐゴシック" charset="0"/>
                <a:cs typeface="ＭＳ Ｐゴシック"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1</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Now when they drew near to Jerusalem, to Bethphage and Bethany, at the Mount of Olives, Jesus sent two of his disciples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2</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Go into the village in front of you, and immediately as you enter it you will find a colt tied, on which no one has ever sat. Untie it and bring it.</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11:1-2 (ESV)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3</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If anyone says to you,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Why are you doing this?</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say,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The Lord has need of it and will send it back here immediately.</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4</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went away and found a colt tied at a door outside in the street, and they untied it.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11:3-4 (ESV)</a:t>
            </a:r>
            <a:r>
              <a:rPr lang="en-US" dirty="0">
                <a:ea typeface="+mj-ea"/>
                <a:cs typeface="+mj-cs"/>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5</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some of those standing there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What are you doing, untying the colt?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6</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told them what Jesus had said, and they let them go.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11:5-6 (ESV)</a:t>
            </a:r>
            <a:r>
              <a:rPr lang="en-US" dirty="0">
                <a:ea typeface="+mj-ea"/>
                <a:cs typeface="+mj-cs"/>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7</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brought the colt to Jesus and threw their cloaks on it, and he sat on it.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8</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many spread their cloaks on the road, and others spread leafy branches that they had cut from the fields.</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11:7-8 (ESV)</a:t>
            </a:r>
            <a:r>
              <a:rPr lang="en-US" dirty="0">
                <a:ea typeface="+mj-ea"/>
                <a:cs typeface="+mj-cs"/>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defTabSz="457200" eaLnBrk="1" fontAlgn="auto" latinLnBrk="0" hangingPunct="1">
              <a:spcAft>
                <a:spcPts val="0"/>
              </a:spcAft>
              <a:buNone/>
              <a:defRPr sz="3600" b="1" baseline="30000">
                <a:solidFill>
                  <a:prstClr val="white"/>
                </a:solidFill>
                <a:effectLst>
                  <a:glow rad="101600">
                    <a:prstClr val="black"/>
                  </a:glow>
                  <a:outerShdw blurRad="50800" dist="38100" dir="10800000" algn="r" rotWithShape="0">
                    <a:prstClr val="black">
                      <a:alpha val="40000"/>
                    </a:prstClr>
                  </a:outerShdw>
                </a:effectLst>
                <a:latin typeface="Arial"/>
                <a:ea typeface="+mj-ea"/>
                <a:cs typeface="Arial"/>
              </a:defRPr>
            </a:lvl1pPr>
          </a:lstStyle>
          <a:p>
            <a:r>
              <a:rPr lang="en-US" dirty="0"/>
              <a:t>9</a:t>
            </a:r>
            <a:r>
              <a:rPr lang="en-US" baseline="0" dirty="0"/>
              <a:t>And those who went before and those who followed were shouting, </a:t>
            </a:r>
            <a:r>
              <a:rPr lang="ru-RU" baseline="0" dirty="0"/>
              <a:t>"</a:t>
            </a:r>
            <a:r>
              <a:rPr lang="en-US" baseline="0" dirty="0"/>
              <a:t>Hosanna! Blessed is he who comes in the name of the Lord! </a:t>
            </a:r>
            <a:r>
              <a:rPr lang="en-US" dirty="0"/>
              <a:t>10 </a:t>
            </a:r>
            <a:r>
              <a:rPr lang="en-US" baseline="0" dirty="0"/>
              <a:t>Blessed is the coming kingdom of our father David! Hosanna in the highest!</a:t>
            </a:r>
            <a:r>
              <a:rPr lang="ru-RU" baseline="0" dirty="0"/>
              <a:t>"</a:t>
            </a:r>
            <a:endParaRPr lang="en-US" baseline="0" dirty="0"/>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11:9-10 (ESV)</a:t>
            </a:r>
            <a:r>
              <a:rPr lang="en-US" dirty="0">
                <a:ea typeface="+mj-ea"/>
                <a:cs typeface="+mj-cs"/>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defTabSz="91341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TRIUMPHAL ENTRY</a:t>
            </a:r>
            <a:r>
              <a:rPr lang="en-US" sz="3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(Palm Sunday)</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19:28-44</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defTabSz="32124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Jesus and his disciples approached Jerusalem, they came to the towns of Bethphage and Bethany on the Mount of Olives.</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sent two of them on ahead.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soon as you enter it, you will see a young donkey tied there that no one has ever ridden. Untie it and bring it here.</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algn="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3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If anyone asks, ‘What are you doing?’ just say, ‘The Lord needs it and will return it soon.’”</a:t>
            </a:r>
          </a:p>
          <a:p>
            <a:pPr algn="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5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“What are you doing, untying that colt?”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6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7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8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9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one who comes in the name of the L</a:t>
            </a:r>
            <a:r>
              <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ORD</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10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began to weep.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360946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59138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171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115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266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6793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131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472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38554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8471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7779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8738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121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8314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8133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383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48426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0947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5701189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r>
              <a:rPr lang="en-US" sz="1400">
                <a:solidFill>
                  <a:srgbClr val="FFFFFF"/>
                </a:solidFill>
                <a:latin typeface="Arial" charset="0"/>
                <a:cs typeface="Arial" charset="0"/>
              </a:rPr>
              <a:t>Summary of Narry F. Santos, </a:t>
            </a:r>
            <a:r>
              <a:rPr lang="en-US" sz="1400" i="1">
                <a:solidFill>
                  <a:srgbClr val="FFFFFF"/>
                </a:solidFill>
                <a:latin typeface="Arial" charset="0"/>
                <a:cs typeface="Arial" charset="0"/>
              </a:rPr>
              <a:t>Bibliotheca Sacra</a:t>
            </a:r>
            <a:r>
              <a:rPr lang="en-US" sz="1400">
                <a:solidFill>
                  <a:srgbClr val="FFFFFF"/>
                </a:solidFill>
                <a:latin typeface="Arial" charset="0"/>
                <a:cs typeface="Arial" charset="0"/>
              </a:rPr>
              <a:t> 154 (Oct.-Dec. 1997): 452-60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Worldly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Followers serve the leader, </a:t>
            </a:r>
            <a:br>
              <a:rPr lang="en-US" altLang="zh-CN" sz="3200" b="1">
                <a:solidFill>
                  <a:srgbClr val="FFFFFF"/>
                </a:solidFill>
                <a:latin typeface="Arial" charset="0"/>
                <a:cs typeface="Arial" charset="0"/>
              </a:rPr>
            </a:br>
            <a:r>
              <a:rPr lang="en-US" altLang="zh-CN" sz="3200" b="1">
                <a:solidFill>
                  <a:srgbClr val="FFFFFF"/>
                </a:solidFill>
                <a:latin typeface="Arial" charset="0"/>
                <a:cs typeface="Arial" charset="0"/>
              </a:rPr>
              <a:t>who is at the top</a:t>
            </a:r>
            <a:endParaRPr lang="en-US" sz="3200" b="1">
              <a:solidFill>
                <a:srgbClr val="FFFFFF"/>
              </a:solidFill>
              <a:latin typeface="Arial"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chemeClr val="bg1"/>
                </a:solidFill>
                <a:latin typeface="Arial"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Biblical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The leader serves the followers</a:t>
            </a:r>
          </a:p>
          <a:p>
            <a:pPr algn="ctr" eaLnBrk="1" hangingPunct="1"/>
            <a:endParaRPr lang="en-US" sz="3200" b="1">
              <a:solidFill>
                <a:srgbClr val="FFFFFF"/>
              </a:solidFill>
              <a:latin typeface="Arial"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bg1"/>
                </a:solidFill>
                <a:latin typeface="Arial"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183D1-1797-435E-300D-3B16DA933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91011" y="3717032"/>
            <a:ext cx="5957466" cy="1754181"/>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CURSES A FIG TREE</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211960" y="5315832"/>
            <a:ext cx="5284787" cy="676963"/>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11:12-14, 20-25</a:t>
            </a:r>
          </a:p>
        </p:txBody>
      </p:sp>
    </p:spTree>
    <p:extLst>
      <p:ext uri="{BB962C8B-B14F-4D97-AF65-F5344CB8AC3E}">
        <p14:creationId xmlns:p14="http://schemas.microsoft.com/office/powerpoint/2010/main" val="19958828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35E2A246-D15B-E42C-F87F-DFEB11884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EED9229-C1AE-B258-B677-895AE5C3F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6002A93-3FC1-816B-B3BD-B0F68C404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E9368470-E8F9-E515-3F3A-110E0D84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27.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14108</TotalTime>
  <Words>7743</Words>
  <Application>Microsoft Macintosh PowerPoint</Application>
  <PresentationFormat>On-screen Show (4:3)</PresentationFormat>
  <Paragraphs>895</Paragraphs>
  <Slides>312</Slides>
  <Notes>209</Notes>
  <HiddenSlides>0</HiddenSlides>
  <MMClips>0</MMClips>
  <ScaleCrop>false</ScaleCrop>
  <HeadingPairs>
    <vt:vector size="8" baseType="variant">
      <vt:variant>
        <vt:lpstr>Fonts Used</vt:lpstr>
      </vt:variant>
      <vt:variant>
        <vt:i4>26</vt:i4>
      </vt:variant>
      <vt:variant>
        <vt:lpstr>Theme</vt:lpstr>
      </vt:variant>
      <vt:variant>
        <vt:i4>40</vt:i4>
      </vt:variant>
      <vt:variant>
        <vt:lpstr>Embedded OLE Servers</vt:lpstr>
      </vt:variant>
      <vt:variant>
        <vt:i4>1</vt:i4>
      </vt:variant>
      <vt:variant>
        <vt:lpstr>Slide Titles</vt:lpstr>
      </vt:variant>
      <vt:variant>
        <vt:i4>312</vt:i4>
      </vt:variant>
    </vt:vector>
  </HeadingPairs>
  <TitlesOfParts>
    <vt:vector size="379" baseType="lpstr">
      <vt:lpstr>BONES</vt:lpstr>
      <vt:lpstr>ＭＳ Ｐゴシック</vt:lpstr>
      <vt:lpstr>Osaka</vt:lpstr>
      <vt:lpstr>system-ui</vt:lpstr>
      <vt:lpstr>Times</vt:lpstr>
      <vt:lpstr>Arial</vt:lpstr>
      <vt:lpstr>Arial Black</vt:lpstr>
      <vt:lpstr>Arial Narrow</vt:lpstr>
      <vt:lpstr>Avenir Black</vt:lpstr>
      <vt:lpstr>Calibri</vt:lpstr>
      <vt:lpstr>Calibri Light</vt:lpstr>
      <vt:lpstr>Capitals</vt:lpstr>
      <vt:lpstr>Chalkboard</vt:lpstr>
      <vt:lpstr>Chalkduster</vt:lpstr>
      <vt:lpstr>Comic Sans MS</vt:lpstr>
      <vt:lpstr>Garamond</vt:lpstr>
      <vt:lpstr>Gill Sans</vt:lpstr>
      <vt:lpstr>Helvetica Neue</vt:lpstr>
      <vt:lpstr>Helvetica Neue Black Condensed</vt:lpstr>
      <vt:lpstr>Lucida Grande</vt:lpstr>
      <vt:lpstr>Lucida Sans Unicode</vt:lpstr>
      <vt:lpstr>Papyrus</vt:lpstr>
      <vt:lpstr>Tahoma</vt:lpstr>
      <vt:lpstr>Times New Roman</vt:lpstr>
      <vt:lpstr>TrebuchetMS</vt:lpstr>
      <vt:lpstr>Wingdings</vt:lpstr>
      <vt:lpstr>Post Modern</vt:lpstr>
      <vt:lpstr>Office Theme</vt:lpstr>
      <vt:lpstr>1_Refined</vt:lpstr>
      <vt:lpstr>3_Office Theme</vt:lpstr>
      <vt:lpstr>6_Default Design</vt:lpstr>
      <vt:lpstr>Ribbons</vt:lpstr>
      <vt:lpstr>49_Blank Presentation</vt:lpstr>
      <vt:lpstr>5_Office Theme</vt:lpstr>
      <vt:lpstr>6_Office Theme</vt:lpstr>
      <vt:lpstr>2_Mountain</vt:lpstr>
      <vt:lpstr>16_Default Design</vt:lpstr>
      <vt:lpstr>Blank Presentation</vt:lpstr>
      <vt:lpstr>4_Blank Presentation</vt:lpstr>
      <vt:lpstr>9_Office Theme</vt:lpstr>
      <vt:lpstr>1_Post Modern</vt:lpstr>
      <vt:lpstr>Default Design</vt:lpstr>
      <vt:lpstr>11_Office Theme</vt:lpstr>
      <vt:lpstr>7_Office Theme</vt:lpstr>
      <vt:lpstr>8_Office Theme</vt:lpstr>
      <vt:lpstr>4_Office Theme</vt:lpstr>
      <vt:lpstr>8_Blank Presentation</vt:lpstr>
      <vt:lpstr>1_Default Design</vt:lpstr>
      <vt:lpstr>2_Default Design</vt:lpstr>
      <vt:lpstr>10_Office Theme</vt:lpstr>
      <vt:lpstr>Slit</vt:lpstr>
      <vt:lpstr>51_Blank Presentation</vt:lpstr>
      <vt:lpstr>Title &amp; Subtitle</vt:lpstr>
      <vt:lpstr>3_Default Design</vt:lpstr>
      <vt:lpstr>12_Office Theme</vt:lpstr>
      <vt:lpstr>1_Office Theme</vt:lpstr>
      <vt:lpstr>4_Default Design</vt:lpstr>
      <vt:lpstr>50_Blank Presentation</vt:lpstr>
      <vt:lpstr>5_Default Design</vt:lpstr>
      <vt:lpstr>3_Mountain</vt:lpstr>
      <vt:lpstr>13_Office Theme</vt:lpstr>
      <vt:lpstr>2_Office Theme</vt:lpstr>
      <vt:lpstr>14_Office Theme</vt:lpstr>
      <vt:lpstr>5_Blank Presentation</vt:lpstr>
      <vt:lpstr>15_Office Theme</vt:lpstr>
      <vt:lpstr>16_Office Theme</vt:lpstr>
      <vt:lpstr>Photo Editor Photo</vt:lpstr>
      <vt:lpstr>Mark 9–16</vt:lpstr>
      <vt:lpstr>Slides on  Mark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Mark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Do you resist the flow to serve Jesus more than anyone?</vt:lpstr>
      <vt:lpstr>How can you be a true disciple of Jesus in a hostile world?</vt:lpstr>
      <vt:lpstr>How to Be a Disciple in a Hostile World </vt:lpstr>
      <vt:lpstr>Slides on  Mark 11</vt:lpstr>
      <vt:lpstr>Outline</vt:lpstr>
      <vt:lpstr>Mark 11:1-2 (ESV)</vt:lpstr>
      <vt:lpstr>Mark 11:3-4 (ESV) </vt:lpstr>
      <vt:lpstr>Mark 11:5-6 (ESV) </vt:lpstr>
      <vt:lpstr>Mark 11:7-8 (ESV) </vt:lpstr>
      <vt:lpstr>Mark 11:9-10 (ESV)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The Paradox of Authority and Servanthood in Mark</vt:lpstr>
      <vt:lpstr>Worldly Leadership</vt:lpstr>
      <vt:lpstr>Biblical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Passion Week</vt:lpstr>
      <vt:lpstr>Slides on  Mark 12</vt:lpstr>
      <vt:lpstr>PowerPoint Presentation</vt:lpstr>
      <vt:lpstr>The Widow's Mites</vt:lpstr>
      <vt:lpstr>The Widow's Mites</vt:lpstr>
      <vt:lpstr>The Widow's Mites</vt:lpstr>
      <vt:lpstr>The Widow's Mites</vt:lpstr>
      <vt:lpstr>What is in your hand?</vt:lpstr>
      <vt:lpstr>What’s Most Important?</vt:lpstr>
      <vt:lpstr>The most important thing is to enjoy your life— it's all that matters  —Audrey Hepburn—</vt:lpstr>
      <vt:lpstr>"Happiness is most important"</vt:lpstr>
      <vt:lpstr>What’s Most Important?</vt:lpstr>
      <vt:lpstr>Our Vision</vt:lpstr>
      <vt:lpstr>Slides on  Mark 13</vt:lpstr>
      <vt:lpstr>Slides on  Mark 14</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vt:lpstr>
      <vt:lpstr>Like a prisoner released from his shackles Like a spirit set free from the tomb</vt:lpstr>
      <vt:lpstr>Broken and spilled out, just for love of you, Jesus</vt:lpstr>
      <vt:lpstr>Life's most precious treasure, lavished on Thee</vt:lpstr>
      <vt:lpstr>Broken and spilled out, and poured at Your feet</vt:lpstr>
      <vt:lpstr>In sweet abandon let me be spilled out and used up for Thee</vt:lpstr>
      <vt:lpstr>Lord, You were God's precious treasure, His loved and His own perfect Son</vt:lpstr>
      <vt:lpstr>Sent here to show me the love of the Father, just for love it was done</vt:lpstr>
      <vt:lpstr>And though You were perfect and holy You gave up Yourself willingly</vt:lpstr>
      <vt:lpstr>You spared no expense for my pardon You were used up and wasted for me</vt:lpstr>
      <vt:lpstr>Broken and spilled out Just for love of me, Jesus––</vt:lpstr>
      <vt:lpstr>God's most precious treasure lavished on me</vt:lpstr>
      <vt:lpstr>Broken and spilled out and poured at my feet. </vt:lpstr>
      <vt:lpstr>In sweet abandon, Lord, You were spilled out  and used up for me</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Peter's Calling</vt:lpstr>
      <vt:lpstr>Peter's Denials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Mark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How can you be faithful despite inconvenience and suffering?</vt:lpstr>
      <vt:lpstr>How can you be a true disciple of Jesus in a hostile world?</vt:lpstr>
      <vt:lpstr>How to Be a Disciple in a Hostile World </vt:lpstr>
      <vt:lpstr>Slides on  Mark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 at Pentecost</vt:lpstr>
      <vt:lpstr>A Prophetic Weekend</vt:lpstr>
      <vt:lpstr>Mark 16:9-20</vt:lpstr>
      <vt:lpstr>3 Manuscript Text Types</vt:lpstr>
      <vt:lpstr>What about Mark 16:9-20?</vt:lpstr>
      <vt:lpstr>Live in light of your eternal future! </vt:lpstr>
      <vt:lpstr>How can you be a true disciple of Jesus in a hostile world?</vt:lpstr>
      <vt:lpstr>Main Idea</vt:lpstr>
      <vt:lpstr>Application</vt:lpstr>
      <vt:lpstr>How can you be a disciple who suffers after Jesus’ example?</vt:lpstr>
      <vt:lpstr>Disciple making bottlenecks</vt:lpstr>
      <vt:lpstr>Disciple in community.</vt:lpstr>
      <vt:lpstr>Black</vt:lpstr>
      <vt:lpstr>NT Preaching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334</cp:revision>
  <cp:lastPrinted>2009-04-22T19:24:48Z</cp:lastPrinted>
  <dcterms:created xsi:type="dcterms:W3CDTF">2003-01-02T10:24:52Z</dcterms:created>
  <dcterms:modified xsi:type="dcterms:W3CDTF">2025-03-25T17:17:13Z</dcterms:modified>
</cp:coreProperties>
</file>