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theme/theme7.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8.xml" ContentType="application/vnd.openxmlformats-officedocument.theme+xml"/>
  <Override PartName="/ppt/slideLayouts/slideLayout31.xml" ContentType="application/vnd.openxmlformats-officedocument.presentationml.slideLayout+xml"/>
  <Override PartName="/ppt/theme/theme9.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0.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1.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5.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7.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8.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9.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20.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21.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22.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23.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4.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25.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6.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7.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8.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9.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30.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31.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32.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33.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34.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35.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6.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7.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8.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9.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40.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41.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42.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43.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44.xml" ContentType="application/vnd.openxmlformats-officedocument.theme+xml"/>
  <Override PartName="/ppt/theme/theme4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theme/themeOverride3.xml" ContentType="application/vnd.openxmlformats-officedocument.themeOverr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theme/themeOverride4.xml" ContentType="application/vnd.openxmlformats-officedocument.themeOverr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6" r:id="rId2"/>
    <p:sldMasterId id="2147483831" r:id="rId3"/>
    <p:sldMasterId id="2147483833" r:id="rId4"/>
    <p:sldMasterId id="2147483837" r:id="rId5"/>
    <p:sldMasterId id="2147483919" r:id="rId6"/>
    <p:sldMasterId id="2147484003" r:id="rId7"/>
    <p:sldMasterId id="2147484047" r:id="rId8"/>
    <p:sldMasterId id="2147484051" r:id="rId9"/>
    <p:sldMasterId id="2147484097" r:id="rId10"/>
    <p:sldMasterId id="2147484465" r:id="rId11"/>
    <p:sldMasterId id="2147484731" r:id="rId12"/>
    <p:sldMasterId id="2147486303" r:id="rId13"/>
    <p:sldMasterId id="2147486315" r:id="rId14"/>
    <p:sldMasterId id="2147487829" r:id="rId15"/>
    <p:sldMasterId id="2147488113" r:id="rId16"/>
    <p:sldMasterId id="2147488418" r:id="rId17"/>
    <p:sldMasterId id="2147489827" r:id="rId18"/>
    <p:sldMasterId id="2147489839" r:id="rId19"/>
    <p:sldMasterId id="2147489851" r:id="rId20"/>
    <p:sldMasterId id="2147489875" r:id="rId21"/>
    <p:sldMasterId id="2147489899" r:id="rId22"/>
    <p:sldMasterId id="2147489911" r:id="rId23"/>
    <p:sldMasterId id="2147489923" r:id="rId24"/>
    <p:sldMasterId id="2147489935" r:id="rId25"/>
    <p:sldMasterId id="2147489947" r:id="rId26"/>
    <p:sldMasterId id="2147489961" r:id="rId27"/>
    <p:sldMasterId id="2147489973" r:id="rId28"/>
    <p:sldMasterId id="2147489985" r:id="rId29"/>
    <p:sldMasterId id="2147489997" r:id="rId30"/>
    <p:sldMasterId id="2147490009" r:id="rId31"/>
    <p:sldMasterId id="2147490021" r:id="rId32"/>
    <p:sldMasterId id="2147490033" r:id="rId33"/>
    <p:sldMasterId id="2147490045" r:id="rId34"/>
    <p:sldMasterId id="2147490059" r:id="rId35"/>
    <p:sldMasterId id="2147490071" r:id="rId36"/>
    <p:sldMasterId id="2147490084" r:id="rId37"/>
    <p:sldMasterId id="2147490096" r:id="rId38"/>
    <p:sldMasterId id="2147490110" r:id="rId39"/>
    <p:sldMasterId id="2147490124" r:id="rId40"/>
    <p:sldMasterId id="2147490136" r:id="rId41"/>
    <p:sldMasterId id="2147490148" r:id="rId42"/>
    <p:sldMasterId id="2147490161" r:id="rId43"/>
    <p:sldMasterId id="2147490174" r:id="rId44"/>
  </p:sldMasterIdLst>
  <p:notesMasterIdLst>
    <p:notesMasterId r:id="rId358"/>
  </p:notesMasterIdLst>
  <p:sldIdLst>
    <p:sldId id="563" r:id="rId45"/>
    <p:sldId id="564" r:id="rId46"/>
    <p:sldId id="1276" r:id="rId47"/>
    <p:sldId id="565" r:id="rId48"/>
    <p:sldId id="566" r:id="rId49"/>
    <p:sldId id="567" r:id="rId50"/>
    <p:sldId id="568" r:id="rId51"/>
    <p:sldId id="569" r:id="rId52"/>
    <p:sldId id="570" r:id="rId53"/>
    <p:sldId id="571" r:id="rId54"/>
    <p:sldId id="4438" r:id="rId55"/>
    <p:sldId id="1274" r:id="rId56"/>
    <p:sldId id="1288" r:id="rId57"/>
    <p:sldId id="1294" r:id="rId58"/>
    <p:sldId id="1275" r:id="rId59"/>
    <p:sldId id="1290" r:id="rId60"/>
    <p:sldId id="3705" r:id="rId61"/>
    <p:sldId id="1292" r:id="rId62"/>
    <p:sldId id="1293" r:id="rId63"/>
    <p:sldId id="1265" r:id="rId64"/>
    <p:sldId id="435" r:id="rId65"/>
    <p:sldId id="419" r:id="rId66"/>
    <p:sldId id="332" r:id="rId67"/>
    <p:sldId id="333" r:id="rId68"/>
    <p:sldId id="334" r:id="rId69"/>
    <p:sldId id="335" r:id="rId70"/>
    <p:sldId id="336" r:id="rId71"/>
    <p:sldId id="337" r:id="rId72"/>
    <p:sldId id="338" r:id="rId73"/>
    <p:sldId id="339" r:id="rId74"/>
    <p:sldId id="341" r:id="rId75"/>
    <p:sldId id="4439" r:id="rId76"/>
    <p:sldId id="325" r:id="rId77"/>
    <p:sldId id="326" r:id="rId78"/>
    <p:sldId id="327" r:id="rId79"/>
    <p:sldId id="328" r:id="rId80"/>
    <p:sldId id="314" r:id="rId81"/>
    <p:sldId id="315" r:id="rId82"/>
    <p:sldId id="329" r:id="rId83"/>
    <p:sldId id="374" r:id="rId84"/>
    <p:sldId id="375" r:id="rId85"/>
    <p:sldId id="376" r:id="rId86"/>
    <p:sldId id="307" r:id="rId87"/>
    <p:sldId id="458" r:id="rId88"/>
    <p:sldId id="272" r:id="rId89"/>
    <p:sldId id="274" r:id="rId90"/>
    <p:sldId id="330" r:id="rId91"/>
    <p:sldId id="276" r:id="rId92"/>
    <p:sldId id="277" r:id="rId93"/>
    <p:sldId id="278" r:id="rId94"/>
    <p:sldId id="417" r:id="rId95"/>
    <p:sldId id="300" r:id="rId96"/>
    <p:sldId id="340" r:id="rId97"/>
    <p:sldId id="302" r:id="rId98"/>
    <p:sldId id="280" r:id="rId99"/>
    <p:sldId id="1179" r:id="rId100"/>
    <p:sldId id="1283" r:id="rId101"/>
    <p:sldId id="1287" r:id="rId102"/>
    <p:sldId id="433" r:id="rId103"/>
    <p:sldId id="428" r:id="rId104"/>
    <p:sldId id="432" r:id="rId105"/>
    <p:sldId id="1267" r:id="rId106"/>
    <p:sldId id="1277" r:id="rId107"/>
    <p:sldId id="1280" r:id="rId108"/>
    <p:sldId id="1281" r:id="rId109"/>
    <p:sldId id="424" r:id="rId110"/>
    <p:sldId id="1296" r:id="rId111"/>
    <p:sldId id="1347" r:id="rId112"/>
    <p:sldId id="1286" r:id="rId113"/>
    <p:sldId id="442" r:id="rId114"/>
    <p:sldId id="1377" r:id="rId115"/>
    <p:sldId id="4440" r:id="rId116"/>
    <p:sldId id="5364" r:id="rId117"/>
    <p:sldId id="5365" r:id="rId118"/>
    <p:sldId id="5366" r:id="rId119"/>
    <p:sldId id="5367" r:id="rId120"/>
    <p:sldId id="5368" r:id="rId121"/>
    <p:sldId id="643" r:id="rId122"/>
    <p:sldId id="644" r:id="rId123"/>
    <p:sldId id="645" r:id="rId124"/>
    <p:sldId id="646" r:id="rId125"/>
    <p:sldId id="647" r:id="rId126"/>
    <p:sldId id="648" r:id="rId127"/>
    <p:sldId id="649" r:id="rId128"/>
    <p:sldId id="650" r:id="rId129"/>
    <p:sldId id="651" r:id="rId130"/>
    <p:sldId id="1378" r:id="rId131"/>
    <p:sldId id="1379" r:id="rId132"/>
    <p:sldId id="654" r:id="rId133"/>
    <p:sldId id="655" r:id="rId134"/>
    <p:sldId id="656" r:id="rId135"/>
    <p:sldId id="1380" r:id="rId136"/>
    <p:sldId id="1381" r:id="rId137"/>
    <p:sldId id="659" r:id="rId138"/>
    <p:sldId id="1382" r:id="rId139"/>
    <p:sldId id="728" r:id="rId140"/>
    <p:sldId id="1383" r:id="rId141"/>
    <p:sldId id="561" r:id="rId142"/>
    <p:sldId id="545" r:id="rId143"/>
    <p:sldId id="546" r:id="rId144"/>
    <p:sldId id="547" r:id="rId145"/>
    <p:sldId id="548" r:id="rId146"/>
    <p:sldId id="549" r:id="rId147"/>
    <p:sldId id="550" r:id="rId148"/>
    <p:sldId id="551" r:id="rId149"/>
    <p:sldId id="552" r:id="rId150"/>
    <p:sldId id="553" r:id="rId151"/>
    <p:sldId id="554" r:id="rId152"/>
    <p:sldId id="555" r:id="rId153"/>
    <p:sldId id="556" r:id="rId154"/>
    <p:sldId id="557" r:id="rId155"/>
    <p:sldId id="558" r:id="rId156"/>
    <p:sldId id="559" r:id="rId157"/>
    <p:sldId id="729" r:id="rId158"/>
    <p:sldId id="4436" r:id="rId159"/>
    <p:sldId id="4423" r:id="rId160"/>
    <p:sldId id="4424" r:id="rId161"/>
    <p:sldId id="4425" r:id="rId162"/>
    <p:sldId id="4426" r:id="rId163"/>
    <p:sldId id="4427" r:id="rId164"/>
    <p:sldId id="4428" r:id="rId165"/>
    <p:sldId id="4429" r:id="rId166"/>
    <p:sldId id="4430" r:id="rId167"/>
    <p:sldId id="4431" r:id="rId168"/>
    <p:sldId id="4432" r:id="rId169"/>
    <p:sldId id="4433" r:id="rId170"/>
    <p:sldId id="4434" r:id="rId171"/>
    <p:sldId id="4437" r:id="rId172"/>
    <p:sldId id="347" r:id="rId173"/>
    <p:sldId id="268" r:id="rId174"/>
    <p:sldId id="292" r:id="rId175"/>
    <p:sldId id="293" r:id="rId176"/>
    <p:sldId id="5370" r:id="rId177"/>
    <p:sldId id="1141" r:id="rId178"/>
    <p:sldId id="1282" r:id="rId179"/>
    <p:sldId id="1295" r:id="rId180"/>
    <p:sldId id="1384" r:id="rId181"/>
    <p:sldId id="1385" r:id="rId182"/>
    <p:sldId id="1351" r:id="rId183"/>
    <p:sldId id="443" r:id="rId184"/>
    <p:sldId id="537" r:id="rId185"/>
    <p:sldId id="515" r:id="rId186"/>
    <p:sldId id="516" r:id="rId187"/>
    <p:sldId id="517" r:id="rId188"/>
    <p:sldId id="518" r:id="rId189"/>
    <p:sldId id="519" r:id="rId190"/>
    <p:sldId id="520" r:id="rId191"/>
    <p:sldId id="521" r:id="rId192"/>
    <p:sldId id="522" r:id="rId193"/>
    <p:sldId id="523" r:id="rId194"/>
    <p:sldId id="524" r:id="rId195"/>
    <p:sldId id="525" r:id="rId196"/>
    <p:sldId id="526" r:id="rId197"/>
    <p:sldId id="527" r:id="rId198"/>
    <p:sldId id="528" r:id="rId199"/>
    <p:sldId id="529" r:id="rId200"/>
    <p:sldId id="530" r:id="rId201"/>
    <p:sldId id="1386" r:id="rId202"/>
    <p:sldId id="532" r:id="rId203"/>
    <p:sldId id="533" r:id="rId204"/>
    <p:sldId id="534" r:id="rId205"/>
    <p:sldId id="535" r:id="rId206"/>
    <p:sldId id="730" r:id="rId207"/>
    <p:sldId id="1374" r:id="rId208"/>
    <p:sldId id="1375" r:id="rId209"/>
    <p:sldId id="1376" r:id="rId210"/>
    <p:sldId id="1264" r:id="rId211"/>
    <p:sldId id="5369" r:id="rId212"/>
    <p:sldId id="445" r:id="rId213"/>
    <p:sldId id="663" r:id="rId214"/>
    <p:sldId id="664" r:id="rId215"/>
    <p:sldId id="665" r:id="rId216"/>
    <p:sldId id="666" r:id="rId217"/>
    <p:sldId id="667" r:id="rId218"/>
    <p:sldId id="668" r:id="rId219"/>
    <p:sldId id="669" r:id="rId220"/>
    <p:sldId id="670" r:id="rId221"/>
    <p:sldId id="671" r:id="rId222"/>
    <p:sldId id="672" r:id="rId223"/>
    <p:sldId id="673" r:id="rId224"/>
    <p:sldId id="674" r:id="rId225"/>
    <p:sldId id="675" r:id="rId226"/>
    <p:sldId id="676" r:id="rId227"/>
    <p:sldId id="677" r:id="rId228"/>
    <p:sldId id="678" r:id="rId229"/>
    <p:sldId id="679" r:id="rId230"/>
    <p:sldId id="680" r:id="rId231"/>
    <p:sldId id="731" r:id="rId232"/>
    <p:sldId id="1259" r:id="rId233"/>
    <p:sldId id="1260" r:id="rId234"/>
    <p:sldId id="1261" r:id="rId235"/>
    <p:sldId id="1262" r:id="rId236"/>
    <p:sldId id="1263" r:id="rId237"/>
    <p:sldId id="662" r:id="rId238"/>
    <p:sldId id="470" r:id="rId239"/>
    <p:sldId id="471" r:id="rId240"/>
    <p:sldId id="472" r:id="rId241"/>
    <p:sldId id="473" r:id="rId242"/>
    <p:sldId id="474" r:id="rId243"/>
    <p:sldId id="475" r:id="rId244"/>
    <p:sldId id="476" r:id="rId245"/>
    <p:sldId id="477" r:id="rId246"/>
    <p:sldId id="478" r:id="rId247"/>
    <p:sldId id="479" r:id="rId248"/>
    <p:sldId id="480" r:id="rId249"/>
    <p:sldId id="481" r:id="rId250"/>
    <p:sldId id="732" r:id="rId251"/>
    <p:sldId id="446" r:id="rId252"/>
    <p:sldId id="1359" r:id="rId253"/>
    <p:sldId id="257" r:id="rId254"/>
    <p:sldId id="258" r:id="rId255"/>
    <p:sldId id="259" r:id="rId256"/>
    <p:sldId id="260" r:id="rId257"/>
    <p:sldId id="261" r:id="rId258"/>
    <p:sldId id="262" r:id="rId259"/>
    <p:sldId id="263" r:id="rId260"/>
    <p:sldId id="264" r:id="rId261"/>
    <p:sldId id="1353" r:id="rId262"/>
    <p:sldId id="1354" r:id="rId263"/>
    <p:sldId id="1355" r:id="rId264"/>
    <p:sldId id="1356" r:id="rId265"/>
    <p:sldId id="269" r:id="rId266"/>
    <p:sldId id="270" r:id="rId267"/>
    <p:sldId id="1357" r:id="rId268"/>
    <p:sldId id="1360" r:id="rId269"/>
    <p:sldId id="273" r:id="rId270"/>
    <p:sldId id="1361" r:id="rId271"/>
    <p:sldId id="275" r:id="rId272"/>
    <p:sldId id="1358" r:id="rId273"/>
    <p:sldId id="281" r:id="rId274"/>
    <p:sldId id="266" r:id="rId275"/>
    <p:sldId id="267" r:id="rId276"/>
    <p:sldId id="447" r:id="rId277"/>
    <p:sldId id="291" r:id="rId278"/>
    <p:sldId id="5209" r:id="rId279"/>
    <p:sldId id="5210" r:id="rId280"/>
    <p:sldId id="5211" r:id="rId281"/>
    <p:sldId id="5212" r:id="rId282"/>
    <p:sldId id="5215" r:id="rId283"/>
    <p:sldId id="5216" r:id="rId284"/>
    <p:sldId id="682" r:id="rId285"/>
    <p:sldId id="1387" r:id="rId286"/>
    <p:sldId id="684" r:id="rId287"/>
    <p:sldId id="685" r:id="rId288"/>
    <p:sldId id="686" r:id="rId289"/>
    <p:sldId id="687" r:id="rId290"/>
    <p:sldId id="688" r:id="rId291"/>
    <p:sldId id="689" r:id="rId292"/>
    <p:sldId id="690" r:id="rId293"/>
    <p:sldId id="691" r:id="rId294"/>
    <p:sldId id="692" r:id="rId295"/>
    <p:sldId id="693" r:id="rId296"/>
    <p:sldId id="694" r:id="rId297"/>
    <p:sldId id="695" r:id="rId298"/>
    <p:sldId id="696" r:id="rId299"/>
    <p:sldId id="697" r:id="rId300"/>
    <p:sldId id="698" r:id="rId301"/>
    <p:sldId id="699" r:id="rId302"/>
    <p:sldId id="700" r:id="rId303"/>
    <p:sldId id="701" r:id="rId304"/>
    <p:sldId id="702" r:id="rId305"/>
    <p:sldId id="703" r:id="rId306"/>
    <p:sldId id="704" r:id="rId307"/>
    <p:sldId id="705" r:id="rId308"/>
    <p:sldId id="706" r:id="rId309"/>
    <p:sldId id="707" r:id="rId310"/>
    <p:sldId id="708" r:id="rId311"/>
    <p:sldId id="709" r:id="rId312"/>
    <p:sldId id="710" r:id="rId313"/>
    <p:sldId id="711" r:id="rId314"/>
    <p:sldId id="712" r:id="rId315"/>
    <p:sldId id="713" r:id="rId316"/>
    <p:sldId id="714" r:id="rId317"/>
    <p:sldId id="715" r:id="rId318"/>
    <p:sldId id="716" r:id="rId319"/>
    <p:sldId id="717" r:id="rId320"/>
    <p:sldId id="718" r:id="rId321"/>
    <p:sldId id="719" r:id="rId322"/>
    <p:sldId id="720" r:id="rId323"/>
    <p:sldId id="721" r:id="rId324"/>
    <p:sldId id="722" r:id="rId325"/>
    <p:sldId id="723" r:id="rId326"/>
    <p:sldId id="724" r:id="rId327"/>
    <p:sldId id="725" r:id="rId328"/>
    <p:sldId id="726" r:id="rId329"/>
    <p:sldId id="733" r:id="rId330"/>
    <p:sldId id="448" r:id="rId331"/>
    <p:sldId id="5372" r:id="rId332"/>
    <p:sldId id="5373" r:id="rId333"/>
    <p:sldId id="1362" r:id="rId334"/>
    <p:sldId id="5374" r:id="rId335"/>
    <p:sldId id="5375" r:id="rId336"/>
    <p:sldId id="5376" r:id="rId337"/>
    <p:sldId id="5377" r:id="rId338"/>
    <p:sldId id="5378" r:id="rId339"/>
    <p:sldId id="5379" r:id="rId340"/>
    <p:sldId id="5380" r:id="rId341"/>
    <p:sldId id="5339" r:id="rId342"/>
    <p:sldId id="5381" r:id="rId343"/>
    <p:sldId id="5382" r:id="rId344"/>
    <p:sldId id="1372" r:id="rId345"/>
    <p:sldId id="449" r:id="rId346"/>
    <p:sldId id="800" r:id="rId347"/>
    <p:sldId id="1301" r:id="rId348"/>
    <p:sldId id="1302" r:id="rId349"/>
    <p:sldId id="271" r:id="rId350"/>
    <p:sldId id="1303" r:id="rId351"/>
    <p:sldId id="1304" r:id="rId352"/>
    <p:sldId id="1305" r:id="rId353"/>
    <p:sldId id="1270" r:id="rId354"/>
    <p:sldId id="450" r:id="rId355"/>
    <p:sldId id="416" r:id="rId356"/>
    <p:sldId id="434" r:id="rId35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343"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269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69016"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5374"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1697" algn="l" defTabSz="456343" rtl="0" eaLnBrk="1" latinLnBrk="0" hangingPunct="1">
      <a:defRPr sz="2400" kern="1200">
        <a:solidFill>
          <a:schemeClr val="tx1"/>
        </a:solidFill>
        <a:latin typeface="Times New Roman" charset="0"/>
        <a:ea typeface="ＭＳ Ｐゴシック" charset="0"/>
        <a:cs typeface="ＭＳ Ｐゴシック" charset="0"/>
      </a:defRPr>
    </a:lvl6pPr>
    <a:lvl7pPr marL="2738032" algn="l" defTabSz="456343" rtl="0" eaLnBrk="1" latinLnBrk="0" hangingPunct="1">
      <a:defRPr sz="2400" kern="1200">
        <a:solidFill>
          <a:schemeClr val="tx1"/>
        </a:solidFill>
        <a:latin typeface="Times New Roman" charset="0"/>
        <a:ea typeface="ＭＳ Ｐゴシック" charset="0"/>
        <a:cs typeface="ＭＳ Ｐゴシック" charset="0"/>
      </a:defRPr>
    </a:lvl7pPr>
    <a:lvl8pPr marL="3194368" algn="l" defTabSz="456343" rtl="0" eaLnBrk="1" latinLnBrk="0" hangingPunct="1">
      <a:defRPr sz="2400" kern="1200">
        <a:solidFill>
          <a:schemeClr val="tx1"/>
        </a:solidFill>
        <a:latin typeface="Times New Roman" charset="0"/>
        <a:ea typeface="ＭＳ Ｐゴシック" charset="0"/>
        <a:cs typeface="ＭＳ Ｐゴシック" charset="0"/>
      </a:defRPr>
    </a:lvl8pPr>
    <a:lvl9pPr marL="3650712" algn="l" defTabSz="456343"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7662E18F-3EC6-D142-AA2E-847792C5E441}">
          <p14:sldIdLst>
            <p14:sldId id="563"/>
            <p14:sldId id="564"/>
            <p14:sldId id="1276"/>
            <p14:sldId id="565"/>
            <p14:sldId id="566"/>
            <p14:sldId id="567"/>
            <p14:sldId id="568"/>
            <p14:sldId id="569"/>
            <p14:sldId id="570"/>
            <p14:sldId id="571"/>
            <p14:sldId id="4438"/>
            <p14:sldId id="1274"/>
            <p14:sldId id="1288"/>
            <p14:sldId id="1294"/>
            <p14:sldId id="1275"/>
            <p14:sldId id="1290"/>
            <p14:sldId id="3705"/>
            <p14:sldId id="1292"/>
            <p14:sldId id="1293"/>
            <p14:sldId id="1265"/>
          </p14:sldIdLst>
        </p14:section>
        <p14:section name="Introduction" id="{C7FA0DF9-8433-F240-A45C-EB99D50E1396}">
          <p14:sldIdLst>
            <p14:sldId id="435"/>
            <p14:sldId id="419"/>
            <p14:sldId id="332"/>
            <p14:sldId id="333"/>
            <p14:sldId id="334"/>
            <p14:sldId id="335"/>
            <p14:sldId id="336"/>
            <p14:sldId id="337"/>
            <p14:sldId id="338"/>
            <p14:sldId id="339"/>
            <p14:sldId id="341"/>
            <p14:sldId id="4439"/>
            <p14:sldId id="325"/>
            <p14:sldId id="326"/>
            <p14:sldId id="327"/>
            <p14:sldId id="328"/>
            <p14:sldId id="314"/>
            <p14:sldId id="315"/>
            <p14:sldId id="329"/>
            <p14:sldId id="374"/>
            <p14:sldId id="375"/>
            <p14:sldId id="376"/>
            <p14:sldId id="307"/>
            <p14:sldId id="458"/>
            <p14:sldId id="272"/>
            <p14:sldId id="274"/>
            <p14:sldId id="330"/>
            <p14:sldId id="276"/>
            <p14:sldId id="277"/>
            <p14:sldId id="278"/>
            <p14:sldId id="417"/>
            <p14:sldId id="300"/>
            <p14:sldId id="340"/>
            <p14:sldId id="302"/>
            <p14:sldId id="280"/>
          </p14:sldIdLst>
        </p14:section>
        <p14:section name="Sermon" id="{D6C11951-4256-E840-A887-E45B4FC7EDD3}">
          <p14:sldIdLst>
            <p14:sldId id="1179"/>
            <p14:sldId id="1283"/>
            <p14:sldId id="1287"/>
            <p14:sldId id="433"/>
            <p14:sldId id="428"/>
            <p14:sldId id="432"/>
            <p14:sldId id="1267"/>
            <p14:sldId id="1277"/>
            <p14:sldId id="1280"/>
            <p14:sldId id="1281"/>
            <p14:sldId id="424"/>
            <p14:sldId id="1296"/>
            <p14:sldId id="1347"/>
            <p14:sldId id="1286"/>
          </p14:sldIdLst>
        </p14:section>
        <p14:section name="Chapters" id="{E05645C9-A578-824E-A103-24420C65D3E2}">
          <p14:sldIdLst>
            <p14:sldId id="442"/>
            <p14:sldId id="1377"/>
            <p14:sldId id="4440"/>
            <p14:sldId id="5364"/>
            <p14:sldId id="5365"/>
            <p14:sldId id="5366"/>
            <p14:sldId id="5367"/>
            <p14:sldId id="5368"/>
            <p14:sldId id="643"/>
            <p14:sldId id="644"/>
            <p14:sldId id="645"/>
            <p14:sldId id="646"/>
            <p14:sldId id="647"/>
            <p14:sldId id="648"/>
            <p14:sldId id="649"/>
            <p14:sldId id="650"/>
            <p14:sldId id="651"/>
            <p14:sldId id="1378"/>
            <p14:sldId id="1379"/>
            <p14:sldId id="654"/>
            <p14:sldId id="655"/>
            <p14:sldId id="656"/>
            <p14:sldId id="1380"/>
            <p14:sldId id="1381"/>
            <p14:sldId id="659"/>
            <p14:sldId id="1382"/>
            <p14:sldId id="728"/>
            <p14:sldId id="1383"/>
            <p14:sldId id="561"/>
            <p14:sldId id="545"/>
            <p14:sldId id="546"/>
            <p14:sldId id="547"/>
            <p14:sldId id="548"/>
            <p14:sldId id="549"/>
            <p14:sldId id="550"/>
            <p14:sldId id="551"/>
            <p14:sldId id="552"/>
            <p14:sldId id="553"/>
            <p14:sldId id="554"/>
            <p14:sldId id="555"/>
            <p14:sldId id="556"/>
            <p14:sldId id="557"/>
            <p14:sldId id="558"/>
            <p14:sldId id="559"/>
            <p14:sldId id="729"/>
            <p14:sldId id="4436"/>
            <p14:sldId id="4423"/>
            <p14:sldId id="4424"/>
            <p14:sldId id="4425"/>
            <p14:sldId id="4426"/>
            <p14:sldId id="4427"/>
            <p14:sldId id="4428"/>
            <p14:sldId id="4429"/>
            <p14:sldId id="4430"/>
            <p14:sldId id="4431"/>
            <p14:sldId id="4432"/>
            <p14:sldId id="4433"/>
            <p14:sldId id="4434"/>
            <p14:sldId id="4437"/>
            <p14:sldId id="347"/>
            <p14:sldId id="268"/>
            <p14:sldId id="292"/>
            <p14:sldId id="293"/>
            <p14:sldId id="5370"/>
            <p14:sldId id="1141"/>
            <p14:sldId id="1282"/>
            <p14:sldId id="1295"/>
            <p14:sldId id="1384"/>
            <p14:sldId id="1385"/>
            <p14:sldId id="1351"/>
            <p14:sldId id="443"/>
            <p14:sldId id="537"/>
            <p14:sldId id="515"/>
            <p14:sldId id="516"/>
            <p14:sldId id="517"/>
            <p14:sldId id="518"/>
            <p14:sldId id="519"/>
            <p14:sldId id="520"/>
            <p14:sldId id="521"/>
            <p14:sldId id="522"/>
            <p14:sldId id="523"/>
            <p14:sldId id="524"/>
            <p14:sldId id="525"/>
            <p14:sldId id="526"/>
            <p14:sldId id="527"/>
            <p14:sldId id="528"/>
            <p14:sldId id="529"/>
            <p14:sldId id="530"/>
            <p14:sldId id="1386"/>
            <p14:sldId id="532"/>
            <p14:sldId id="533"/>
            <p14:sldId id="534"/>
            <p14:sldId id="535"/>
            <p14:sldId id="730"/>
            <p14:sldId id="1374"/>
            <p14:sldId id="1375"/>
            <p14:sldId id="1376"/>
            <p14:sldId id="1264"/>
            <p14:sldId id="5369"/>
            <p14:sldId id="445"/>
            <p14:sldId id="663"/>
            <p14:sldId id="664"/>
            <p14:sldId id="665"/>
            <p14:sldId id="666"/>
            <p14:sldId id="667"/>
            <p14:sldId id="668"/>
            <p14:sldId id="669"/>
            <p14:sldId id="670"/>
            <p14:sldId id="671"/>
            <p14:sldId id="672"/>
            <p14:sldId id="673"/>
            <p14:sldId id="674"/>
            <p14:sldId id="675"/>
            <p14:sldId id="676"/>
            <p14:sldId id="677"/>
            <p14:sldId id="678"/>
            <p14:sldId id="679"/>
            <p14:sldId id="680"/>
            <p14:sldId id="731"/>
            <p14:sldId id="1259"/>
            <p14:sldId id="1260"/>
            <p14:sldId id="1261"/>
            <p14:sldId id="1262"/>
            <p14:sldId id="1263"/>
            <p14:sldId id="662"/>
            <p14:sldId id="470"/>
            <p14:sldId id="471"/>
            <p14:sldId id="472"/>
            <p14:sldId id="473"/>
            <p14:sldId id="474"/>
            <p14:sldId id="475"/>
            <p14:sldId id="476"/>
            <p14:sldId id="477"/>
            <p14:sldId id="478"/>
            <p14:sldId id="479"/>
            <p14:sldId id="480"/>
            <p14:sldId id="481"/>
            <p14:sldId id="732"/>
            <p14:sldId id="446"/>
            <p14:sldId id="1359"/>
            <p14:sldId id="257"/>
            <p14:sldId id="258"/>
            <p14:sldId id="259"/>
            <p14:sldId id="260"/>
            <p14:sldId id="261"/>
            <p14:sldId id="262"/>
            <p14:sldId id="263"/>
            <p14:sldId id="264"/>
            <p14:sldId id="1353"/>
            <p14:sldId id="1354"/>
            <p14:sldId id="1355"/>
            <p14:sldId id="1356"/>
            <p14:sldId id="269"/>
            <p14:sldId id="270"/>
            <p14:sldId id="1357"/>
            <p14:sldId id="1360"/>
            <p14:sldId id="273"/>
            <p14:sldId id="1361"/>
            <p14:sldId id="275"/>
            <p14:sldId id="1358"/>
            <p14:sldId id="281"/>
            <p14:sldId id="266"/>
            <p14:sldId id="267"/>
            <p14:sldId id="447"/>
            <p14:sldId id="291"/>
            <p14:sldId id="5209"/>
            <p14:sldId id="5210"/>
            <p14:sldId id="5211"/>
            <p14:sldId id="5212"/>
            <p14:sldId id="5215"/>
            <p14:sldId id="5216"/>
            <p14:sldId id="682"/>
            <p14:sldId id="1387"/>
            <p14:sldId id="684"/>
            <p14:sldId id="685"/>
            <p14:sldId id="686"/>
            <p14:sldId id="687"/>
            <p14:sldId id="688"/>
            <p14:sldId id="689"/>
            <p14:sldId id="690"/>
            <p14:sldId id="691"/>
            <p14:sldId id="692"/>
            <p14:sldId id="693"/>
            <p14:sldId id="694"/>
            <p14:sldId id="695"/>
            <p14:sldId id="696"/>
            <p14:sldId id="697"/>
            <p14:sldId id="698"/>
            <p14:sldId id="699"/>
            <p14:sldId id="700"/>
            <p14:sldId id="701"/>
            <p14:sldId id="702"/>
            <p14:sldId id="703"/>
            <p14:sldId id="704"/>
            <p14:sldId id="705"/>
            <p14:sldId id="706"/>
            <p14:sldId id="707"/>
            <p14:sldId id="708"/>
            <p14:sldId id="709"/>
            <p14:sldId id="710"/>
            <p14:sldId id="711"/>
            <p14:sldId id="712"/>
            <p14:sldId id="713"/>
            <p14:sldId id="714"/>
            <p14:sldId id="715"/>
            <p14:sldId id="716"/>
            <p14:sldId id="717"/>
            <p14:sldId id="718"/>
            <p14:sldId id="719"/>
            <p14:sldId id="720"/>
            <p14:sldId id="721"/>
            <p14:sldId id="722"/>
            <p14:sldId id="723"/>
            <p14:sldId id="724"/>
            <p14:sldId id="725"/>
            <p14:sldId id="726"/>
            <p14:sldId id="733"/>
            <p14:sldId id="448"/>
            <p14:sldId id="5372"/>
            <p14:sldId id="5373"/>
            <p14:sldId id="1362"/>
            <p14:sldId id="5374"/>
            <p14:sldId id="5375"/>
            <p14:sldId id="5376"/>
            <p14:sldId id="5377"/>
            <p14:sldId id="5378"/>
            <p14:sldId id="5379"/>
            <p14:sldId id="5380"/>
            <p14:sldId id="5339"/>
            <p14:sldId id="5381"/>
            <p14:sldId id="5382"/>
            <p14:sldId id="1372"/>
            <p14:sldId id="449"/>
            <p14:sldId id="800"/>
          </p14:sldIdLst>
        </p14:section>
        <p14:section name="Conclusion" id="{241475B0-7780-0C46-9108-B6DFF2CC1BE4}">
          <p14:sldIdLst>
            <p14:sldId id="1301"/>
            <p14:sldId id="1302"/>
            <p14:sldId id="271"/>
            <p14:sldId id="1303"/>
            <p14:sldId id="1304"/>
            <p14:sldId id="1305"/>
            <p14:sldId id="1270"/>
            <p14:sldId id="450"/>
          </p14:sldIdLst>
        </p14:section>
        <p14:section name="Supplements" id="{02184CE1-41AA-4B43-B567-F7D8C7E65C29}">
          <p14:sldIdLst>
            <p14:sldId id="416"/>
            <p14:sldId id="43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007800"/>
    <a:srgbClr val="003657"/>
    <a:srgbClr val="30443C"/>
    <a:srgbClr val="FFFF00"/>
    <a:srgbClr val="0000FF"/>
    <a:srgbClr val="C60D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32" autoAdjust="0"/>
    <p:restoredTop sz="68053" autoAdjust="0"/>
  </p:normalViewPr>
  <p:slideViewPr>
    <p:cSldViewPr>
      <p:cViewPr varScale="1">
        <p:scale>
          <a:sx n="92" d="100"/>
          <a:sy n="92" d="100"/>
        </p:scale>
        <p:origin x="184" y="512"/>
      </p:cViewPr>
      <p:guideLst>
        <p:guide orient="horz" pos="2160"/>
        <p:guide pos="2880"/>
      </p:guideLst>
    </p:cSldViewPr>
  </p:slideViewPr>
  <p:outlineViewPr>
    <p:cViewPr>
      <p:scale>
        <a:sx n="33" d="100"/>
        <a:sy n="33" d="100"/>
      </p:scale>
      <p:origin x="0" y="-18000"/>
    </p:cViewPr>
  </p:outlineViewPr>
  <p:notesTextViewPr>
    <p:cViewPr>
      <p:scale>
        <a:sx n="100" d="100"/>
        <a:sy n="100" d="100"/>
      </p:scale>
      <p:origin x="0" y="0"/>
    </p:cViewPr>
  </p:notesTextViewPr>
  <p:sorterViewPr>
    <p:cViewPr varScale="1">
      <p:scale>
        <a:sx n="50" d="100"/>
        <a:sy n="50" d="100"/>
      </p:scale>
      <p:origin x="0" y="4676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3.xml"/><Relationship Id="rId299" Type="http://schemas.openxmlformats.org/officeDocument/2006/relationships/slide" Target="slides/slide255.xml"/><Relationship Id="rId21" Type="http://schemas.openxmlformats.org/officeDocument/2006/relationships/slideMaster" Target="slideMasters/slideMaster21.xml"/><Relationship Id="rId63" Type="http://schemas.openxmlformats.org/officeDocument/2006/relationships/slide" Target="slides/slide19.xml"/><Relationship Id="rId159" Type="http://schemas.openxmlformats.org/officeDocument/2006/relationships/slide" Target="slides/slide115.xml"/><Relationship Id="rId324" Type="http://schemas.openxmlformats.org/officeDocument/2006/relationships/slide" Target="slides/slide280.xml"/><Relationship Id="rId170" Type="http://schemas.openxmlformats.org/officeDocument/2006/relationships/slide" Target="slides/slide126.xml"/><Relationship Id="rId226" Type="http://schemas.openxmlformats.org/officeDocument/2006/relationships/slide" Target="slides/slide182.xml"/><Relationship Id="rId268" Type="http://schemas.openxmlformats.org/officeDocument/2006/relationships/slide" Target="slides/slide224.xml"/><Relationship Id="rId32" Type="http://schemas.openxmlformats.org/officeDocument/2006/relationships/slideMaster" Target="slideMasters/slideMaster32.xml"/><Relationship Id="rId74" Type="http://schemas.openxmlformats.org/officeDocument/2006/relationships/slide" Target="slides/slide30.xml"/><Relationship Id="rId128" Type="http://schemas.openxmlformats.org/officeDocument/2006/relationships/slide" Target="slides/slide84.xml"/><Relationship Id="rId335" Type="http://schemas.openxmlformats.org/officeDocument/2006/relationships/slide" Target="slides/slide291.xml"/><Relationship Id="rId5" Type="http://schemas.openxmlformats.org/officeDocument/2006/relationships/slideMaster" Target="slideMasters/slideMaster5.xml"/><Relationship Id="rId181" Type="http://schemas.openxmlformats.org/officeDocument/2006/relationships/slide" Target="slides/slide137.xml"/><Relationship Id="rId237" Type="http://schemas.openxmlformats.org/officeDocument/2006/relationships/slide" Target="slides/slide193.xml"/><Relationship Id="rId279" Type="http://schemas.openxmlformats.org/officeDocument/2006/relationships/slide" Target="slides/slide235.xml"/><Relationship Id="rId43" Type="http://schemas.openxmlformats.org/officeDocument/2006/relationships/slideMaster" Target="slideMasters/slideMaster43.xml"/><Relationship Id="rId139" Type="http://schemas.openxmlformats.org/officeDocument/2006/relationships/slide" Target="slides/slide95.xml"/><Relationship Id="rId290" Type="http://schemas.openxmlformats.org/officeDocument/2006/relationships/slide" Target="slides/slide246.xml"/><Relationship Id="rId304" Type="http://schemas.openxmlformats.org/officeDocument/2006/relationships/slide" Target="slides/slide260.xml"/><Relationship Id="rId346" Type="http://schemas.openxmlformats.org/officeDocument/2006/relationships/slide" Target="slides/slide302.xml"/><Relationship Id="rId85" Type="http://schemas.openxmlformats.org/officeDocument/2006/relationships/slide" Target="slides/slide41.xml"/><Relationship Id="rId150" Type="http://schemas.openxmlformats.org/officeDocument/2006/relationships/slide" Target="slides/slide106.xml"/><Relationship Id="rId192" Type="http://schemas.openxmlformats.org/officeDocument/2006/relationships/slide" Target="slides/slide148.xml"/><Relationship Id="rId206" Type="http://schemas.openxmlformats.org/officeDocument/2006/relationships/slide" Target="slides/slide162.xml"/><Relationship Id="rId248" Type="http://schemas.openxmlformats.org/officeDocument/2006/relationships/slide" Target="slides/slide204.xml"/><Relationship Id="rId12" Type="http://schemas.openxmlformats.org/officeDocument/2006/relationships/slideMaster" Target="slideMasters/slideMaster12.xml"/><Relationship Id="rId108" Type="http://schemas.openxmlformats.org/officeDocument/2006/relationships/slide" Target="slides/slide64.xml"/><Relationship Id="rId315" Type="http://schemas.openxmlformats.org/officeDocument/2006/relationships/slide" Target="slides/slide271.xml"/><Relationship Id="rId357" Type="http://schemas.openxmlformats.org/officeDocument/2006/relationships/slide" Target="slides/slide313.xml"/><Relationship Id="rId54" Type="http://schemas.openxmlformats.org/officeDocument/2006/relationships/slide" Target="slides/slide10.xml"/><Relationship Id="rId96" Type="http://schemas.openxmlformats.org/officeDocument/2006/relationships/slide" Target="slides/slide52.xml"/><Relationship Id="rId161" Type="http://schemas.openxmlformats.org/officeDocument/2006/relationships/slide" Target="slides/slide117.xml"/><Relationship Id="rId217" Type="http://schemas.openxmlformats.org/officeDocument/2006/relationships/slide" Target="slides/slide173.xml"/><Relationship Id="rId259" Type="http://schemas.openxmlformats.org/officeDocument/2006/relationships/slide" Target="slides/slide215.xml"/><Relationship Id="rId23" Type="http://schemas.openxmlformats.org/officeDocument/2006/relationships/slideMaster" Target="slideMasters/slideMaster23.xml"/><Relationship Id="rId119" Type="http://schemas.openxmlformats.org/officeDocument/2006/relationships/slide" Target="slides/slide75.xml"/><Relationship Id="rId270" Type="http://schemas.openxmlformats.org/officeDocument/2006/relationships/slide" Target="slides/slide226.xml"/><Relationship Id="rId326" Type="http://schemas.openxmlformats.org/officeDocument/2006/relationships/slide" Target="slides/slide282.xml"/><Relationship Id="rId65" Type="http://schemas.openxmlformats.org/officeDocument/2006/relationships/slide" Target="slides/slide21.xml"/><Relationship Id="rId130" Type="http://schemas.openxmlformats.org/officeDocument/2006/relationships/slide" Target="slides/slide86.xml"/><Relationship Id="rId172" Type="http://schemas.openxmlformats.org/officeDocument/2006/relationships/slide" Target="slides/slide128.xml"/><Relationship Id="rId228" Type="http://schemas.openxmlformats.org/officeDocument/2006/relationships/slide" Target="slides/slide184.xml"/><Relationship Id="rId281" Type="http://schemas.openxmlformats.org/officeDocument/2006/relationships/slide" Target="slides/slide237.xml"/><Relationship Id="rId337" Type="http://schemas.openxmlformats.org/officeDocument/2006/relationships/slide" Target="slides/slide293.xml"/><Relationship Id="rId34" Type="http://schemas.openxmlformats.org/officeDocument/2006/relationships/slideMaster" Target="slideMasters/slideMaster34.xml"/><Relationship Id="rId76" Type="http://schemas.openxmlformats.org/officeDocument/2006/relationships/slide" Target="slides/slide32.xml"/><Relationship Id="rId141" Type="http://schemas.openxmlformats.org/officeDocument/2006/relationships/slide" Target="slides/slide97.xml"/><Relationship Id="rId7" Type="http://schemas.openxmlformats.org/officeDocument/2006/relationships/slideMaster" Target="slideMasters/slideMaster7.xml"/><Relationship Id="rId183" Type="http://schemas.openxmlformats.org/officeDocument/2006/relationships/slide" Target="slides/slide139.xml"/><Relationship Id="rId239" Type="http://schemas.openxmlformats.org/officeDocument/2006/relationships/slide" Target="slides/slide195.xml"/><Relationship Id="rId250" Type="http://schemas.openxmlformats.org/officeDocument/2006/relationships/slide" Target="slides/slide206.xml"/><Relationship Id="rId292" Type="http://schemas.openxmlformats.org/officeDocument/2006/relationships/slide" Target="slides/slide248.xml"/><Relationship Id="rId306" Type="http://schemas.openxmlformats.org/officeDocument/2006/relationships/slide" Target="slides/slide262.xml"/><Relationship Id="rId45" Type="http://schemas.openxmlformats.org/officeDocument/2006/relationships/slide" Target="slides/slide1.xml"/><Relationship Id="rId87" Type="http://schemas.openxmlformats.org/officeDocument/2006/relationships/slide" Target="slides/slide43.xml"/><Relationship Id="rId110" Type="http://schemas.openxmlformats.org/officeDocument/2006/relationships/slide" Target="slides/slide66.xml"/><Relationship Id="rId348" Type="http://schemas.openxmlformats.org/officeDocument/2006/relationships/slide" Target="slides/slide304.xml"/><Relationship Id="rId152" Type="http://schemas.openxmlformats.org/officeDocument/2006/relationships/slide" Target="slides/slide108.xml"/><Relationship Id="rId194" Type="http://schemas.openxmlformats.org/officeDocument/2006/relationships/slide" Target="slides/slide150.xml"/><Relationship Id="rId208" Type="http://schemas.openxmlformats.org/officeDocument/2006/relationships/slide" Target="slides/slide164.xml"/><Relationship Id="rId261" Type="http://schemas.openxmlformats.org/officeDocument/2006/relationships/slide" Target="slides/slide217.xml"/><Relationship Id="rId14" Type="http://schemas.openxmlformats.org/officeDocument/2006/relationships/slideMaster" Target="slideMasters/slideMaster14.xml"/><Relationship Id="rId56" Type="http://schemas.openxmlformats.org/officeDocument/2006/relationships/slide" Target="slides/slide12.xml"/><Relationship Id="rId317" Type="http://schemas.openxmlformats.org/officeDocument/2006/relationships/slide" Target="slides/slide273.xml"/><Relationship Id="rId359" Type="http://schemas.openxmlformats.org/officeDocument/2006/relationships/presProps" Target="presProps.xml"/><Relationship Id="rId98" Type="http://schemas.openxmlformats.org/officeDocument/2006/relationships/slide" Target="slides/slide54.xml"/><Relationship Id="rId121" Type="http://schemas.openxmlformats.org/officeDocument/2006/relationships/slide" Target="slides/slide77.xml"/><Relationship Id="rId163" Type="http://schemas.openxmlformats.org/officeDocument/2006/relationships/slide" Target="slides/slide119.xml"/><Relationship Id="rId219" Type="http://schemas.openxmlformats.org/officeDocument/2006/relationships/slide" Target="slides/slide175.xml"/><Relationship Id="rId230" Type="http://schemas.openxmlformats.org/officeDocument/2006/relationships/slide" Target="slides/slide186.xml"/><Relationship Id="rId25" Type="http://schemas.openxmlformats.org/officeDocument/2006/relationships/slideMaster" Target="slideMasters/slideMaster25.xml"/><Relationship Id="rId67" Type="http://schemas.openxmlformats.org/officeDocument/2006/relationships/slide" Target="slides/slide23.xml"/><Relationship Id="rId272" Type="http://schemas.openxmlformats.org/officeDocument/2006/relationships/slide" Target="slides/slide228.xml"/><Relationship Id="rId328" Type="http://schemas.openxmlformats.org/officeDocument/2006/relationships/slide" Target="slides/slide284.xml"/><Relationship Id="rId88" Type="http://schemas.openxmlformats.org/officeDocument/2006/relationships/slide" Target="slides/slide44.xml"/><Relationship Id="rId111" Type="http://schemas.openxmlformats.org/officeDocument/2006/relationships/slide" Target="slides/slide67.xml"/><Relationship Id="rId132" Type="http://schemas.openxmlformats.org/officeDocument/2006/relationships/slide" Target="slides/slide88.xml"/><Relationship Id="rId153" Type="http://schemas.openxmlformats.org/officeDocument/2006/relationships/slide" Target="slides/slide109.xml"/><Relationship Id="rId174" Type="http://schemas.openxmlformats.org/officeDocument/2006/relationships/slide" Target="slides/slide130.xml"/><Relationship Id="rId195" Type="http://schemas.openxmlformats.org/officeDocument/2006/relationships/slide" Target="slides/slide151.xml"/><Relationship Id="rId209" Type="http://schemas.openxmlformats.org/officeDocument/2006/relationships/slide" Target="slides/slide165.xml"/><Relationship Id="rId360" Type="http://schemas.openxmlformats.org/officeDocument/2006/relationships/viewProps" Target="viewProps.xml"/><Relationship Id="rId220" Type="http://schemas.openxmlformats.org/officeDocument/2006/relationships/slide" Target="slides/slide176.xml"/><Relationship Id="rId241" Type="http://schemas.openxmlformats.org/officeDocument/2006/relationships/slide" Target="slides/slide19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3.xml"/><Relationship Id="rId262" Type="http://schemas.openxmlformats.org/officeDocument/2006/relationships/slide" Target="slides/slide218.xml"/><Relationship Id="rId283" Type="http://schemas.openxmlformats.org/officeDocument/2006/relationships/slide" Target="slides/slide239.xml"/><Relationship Id="rId318" Type="http://schemas.openxmlformats.org/officeDocument/2006/relationships/slide" Target="slides/slide274.xml"/><Relationship Id="rId339" Type="http://schemas.openxmlformats.org/officeDocument/2006/relationships/slide" Target="slides/slide295.xml"/><Relationship Id="rId78" Type="http://schemas.openxmlformats.org/officeDocument/2006/relationships/slide" Target="slides/slide34.xml"/><Relationship Id="rId99" Type="http://schemas.openxmlformats.org/officeDocument/2006/relationships/slide" Target="slides/slide55.xml"/><Relationship Id="rId101" Type="http://schemas.openxmlformats.org/officeDocument/2006/relationships/slide" Target="slides/slide57.xml"/><Relationship Id="rId122" Type="http://schemas.openxmlformats.org/officeDocument/2006/relationships/slide" Target="slides/slide78.xml"/><Relationship Id="rId143" Type="http://schemas.openxmlformats.org/officeDocument/2006/relationships/slide" Target="slides/slide99.xml"/><Relationship Id="rId164" Type="http://schemas.openxmlformats.org/officeDocument/2006/relationships/slide" Target="slides/slide120.xml"/><Relationship Id="rId185" Type="http://schemas.openxmlformats.org/officeDocument/2006/relationships/slide" Target="slides/slide141.xml"/><Relationship Id="rId350" Type="http://schemas.openxmlformats.org/officeDocument/2006/relationships/slide" Target="slides/slide306.xml"/><Relationship Id="rId9" Type="http://schemas.openxmlformats.org/officeDocument/2006/relationships/slideMaster" Target="slideMasters/slideMaster9.xml"/><Relationship Id="rId210" Type="http://schemas.openxmlformats.org/officeDocument/2006/relationships/slide" Target="slides/slide166.xml"/><Relationship Id="rId26" Type="http://schemas.openxmlformats.org/officeDocument/2006/relationships/slideMaster" Target="slideMasters/slideMaster26.xml"/><Relationship Id="rId231" Type="http://schemas.openxmlformats.org/officeDocument/2006/relationships/slide" Target="slides/slide187.xml"/><Relationship Id="rId252" Type="http://schemas.openxmlformats.org/officeDocument/2006/relationships/slide" Target="slides/slide208.xml"/><Relationship Id="rId273" Type="http://schemas.openxmlformats.org/officeDocument/2006/relationships/slide" Target="slides/slide229.xml"/><Relationship Id="rId294" Type="http://schemas.openxmlformats.org/officeDocument/2006/relationships/slide" Target="slides/slide250.xml"/><Relationship Id="rId308" Type="http://schemas.openxmlformats.org/officeDocument/2006/relationships/slide" Target="slides/slide264.xml"/><Relationship Id="rId329" Type="http://schemas.openxmlformats.org/officeDocument/2006/relationships/slide" Target="slides/slide285.xml"/><Relationship Id="rId47" Type="http://schemas.openxmlformats.org/officeDocument/2006/relationships/slide" Target="slides/slide3.xml"/><Relationship Id="rId68" Type="http://schemas.openxmlformats.org/officeDocument/2006/relationships/slide" Target="slides/slide24.xml"/><Relationship Id="rId89" Type="http://schemas.openxmlformats.org/officeDocument/2006/relationships/slide" Target="slides/slide45.xml"/><Relationship Id="rId112" Type="http://schemas.openxmlformats.org/officeDocument/2006/relationships/slide" Target="slides/slide68.xml"/><Relationship Id="rId133" Type="http://schemas.openxmlformats.org/officeDocument/2006/relationships/slide" Target="slides/slide89.xml"/><Relationship Id="rId154" Type="http://schemas.openxmlformats.org/officeDocument/2006/relationships/slide" Target="slides/slide110.xml"/><Relationship Id="rId175" Type="http://schemas.openxmlformats.org/officeDocument/2006/relationships/slide" Target="slides/slide131.xml"/><Relationship Id="rId340" Type="http://schemas.openxmlformats.org/officeDocument/2006/relationships/slide" Target="slides/slide296.xml"/><Relationship Id="rId361" Type="http://schemas.openxmlformats.org/officeDocument/2006/relationships/theme" Target="theme/theme1.xml"/><Relationship Id="rId196" Type="http://schemas.openxmlformats.org/officeDocument/2006/relationships/slide" Target="slides/slide152.xml"/><Relationship Id="rId200" Type="http://schemas.openxmlformats.org/officeDocument/2006/relationships/slide" Target="slides/slide156.xml"/><Relationship Id="rId16" Type="http://schemas.openxmlformats.org/officeDocument/2006/relationships/slideMaster" Target="slideMasters/slideMaster16.xml"/><Relationship Id="rId221" Type="http://schemas.openxmlformats.org/officeDocument/2006/relationships/slide" Target="slides/slide177.xml"/><Relationship Id="rId242" Type="http://schemas.openxmlformats.org/officeDocument/2006/relationships/slide" Target="slides/slide198.xml"/><Relationship Id="rId263" Type="http://schemas.openxmlformats.org/officeDocument/2006/relationships/slide" Target="slides/slide219.xml"/><Relationship Id="rId284" Type="http://schemas.openxmlformats.org/officeDocument/2006/relationships/slide" Target="slides/slide240.xml"/><Relationship Id="rId319" Type="http://schemas.openxmlformats.org/officeDocument/2006/relationships/slide" Target="slides/slide275.xml"/><Relationship Id="rId37" Type="http://schemas.openxmlformats.org/officeDocument/2006/relationships/slideMaster" Target="slideMasters/slideMaster37.xml"/><Relationship Id="rId58" Type="http://schemas.openxmlformats.org/officeDocument/2006/relationships/slide" Target="slides/slide14.xml"/><Relationship Id="rId79" Type="http://schemas.openxmlformats.org/officeDocument/2006/relationships/slide" Target="slides/slide35.xml"/><Relationship Id="rId102" Type="http://schemas.openxmlformats.org/officeDocument/2006/relationships/slide" Target="slides/slide58.xml"/><Relationship Id="rId123" Type="http://schemas.openxmlformats.org/officeDocument/2006/relationships/slide" Target="slides/slide79.xml"/><Relationship Id="rId144" Type="http://schemas.openxmlformats.org/officeDocument/2006/relationships/slide" Target="slides/slide100.xml"/><Relationship Id="rId330" Type="http://schemas.openxmlformats.org/officeDocument/2006/relationships/slide" Target="slides/slide286.xml"/><Relationship Id="rId90" Type="http://schemas.openxmlformats.org/officeDocument/2006/relationships/slide" Target="slides/slide46.xml"/><Relationship Id="rId165" Type="http://schemas.openxmlformats.org/officeDocument/2006/relationships/slide" Target="slides/slide121.xml"/><Relationship Id="rId186" Type="http://schemas.openxmlformats.org/officeDocument/2006/relationships/slide" Target="slides/slide142.xml"/><Relationship Id="rId351" Type="http://schemas.openxmlformats.org/officeDocument/2006/relationships/slide" Target="slides/slide307.xml"/><Relationship Id="rId211" Type="http://schemas.openxmlformats.org/officeDocument/2006/relationships/slide" Target="slides/slide167.xml"/><Relationship Id="rId232" Type="http://schemas.openxmlformats.org/officeDocument/2006/relationships/slide" Target="slides/slide188.xml"/><Relationship Id="rId253" Type="http://schemas.openxmlformats.org/officeDocument/2006/relationships/slide" Target="slides/slide209.xml"/><Relationship Id="rId274" Type="http://schemas.openxmlformats.org/officeDocument/2006/relationships/slide" Target="slides/slide230.xml"/><Relationship Id="rId295" Type="http://schemas.openxmlformats.org/officeDocument/2006/relationships/slide" Target="slides/slide251.xml"/><Relationship Id="rId309" Type="http://schemas.openxmlformats.org/officeDocument/2006/relationships/slide" Target="slides/slide265.xml"/><Relationship Id="rId27" Type="http://schemas.openxmlformats.org/officeDocument/2006/relationships/slideMaster" Target="slideMasters/slideMaster27.xml"/><Relationship Id="rId48" Type="http://schemas.openxmlformats.org/officeDocument/2006/relationships/slide" Target="slides/slide4.xml"/><Relationship Id="rId69" Type="http://schemas.openxmlformats.org/officeDocument/2006/relationships/slide" Target="slides/slide25.xml"/><Relationship Id="rId113" Type="http://schemas.openxmlformats.org/officeDocument/2006/relationships/slide" Target="slides/slide69.xml"/><Relationship Id="rId134" Type="http://schemas.openxmlformats.org/officeDocument/2006/relationships/slide" Target="slides/slide90.xml"/><Relationship Id="rId320" Type="http://schemas.openxmlformats.org/officeDocument/2006/relationships/slide" Target="slides/slide276.xml"/><Relationship Id="rId80" Type="http://schemas.openxmlformats.org/officeDocument/2006/relationships/slide" Target="slides/slide36.xml"/><Relationship Id="rId155" Type="http://schemas.openxmlformats.org/officeDocument/2006/relationships/slide" Target="slides/slide111.xml"/><Relationship Id="rId176" Type="http://schemas.openxmlformats.org/officeDocument/2006/relationships/slide" Target="slides/slide132.xml"/><Relationship Id="rId197" Type="http://schemas.openxmlformats.org/officeDocument/2006/relationships/slide" Target="slides/slide153.xml"/><Relationship Id="rId341" Type="http://schemas.openxmlformats.org/officeDocument/2006/relationships/slide" Target="slides/slide297.xml"/><Relationship Id="rId362" Type="http://schemas.openxmlformats.org/officeDocument/2006/relationships/tableStyles" Target="tableStyles.xml"/><Relationship Id="rId201" Type="http://schemas.openxmlformats.org/officeDocument/2006/relationships/slide" Target="slides/slide157.xml"/><Relationship Id="rId222" Type="http://schemas.openxmlformats.org/officeDocument/2006/relationships/slide" Target="slides/slide178.xml"/><Relationship Id="rId243" Type="http://schemas.openxmlformats.org/officeDocument/2006/relationships/slide" Target="slides/slide199.xml"/><Relationship Id="rId264" Type="http://schemas.openxmlformats.org/officeDocument/2006/relationships/slide" Target="slides/slide220.xml"/><Relationship Id="rId285" Type="http://schemas.openxmlformats.org/officeDocument/2006/relationships/slide" Target="slides/slide24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5.xml"/><Relationship Id="rId103" Type="http://schemas.openxmlformats.org/officeDocument/2006/relationships/slide" Target="slides/slide59.xml"/><Relationship Id="rId124" Type="http://schemas.openxmlformats.org/officeDocument/2006/relationships/slide" Target="slides/slide80.xml"/><Relationship Id="rId310" Type="http://schemas.openxmlformats.org/officeDocument/2006/relationships/slide" Target="slides/slide266.xml"/><Relationship Id="rId70" Type="http://schemas.openxmlformats.org/officeDocument/2006/relationships/slide" Target="slides/slide26.xml"/><Relationship Id="rId91" Type="http://schemas.openxmlformats.org/officeDocument/2006/relationships/slide" Target="slides/slide47.xml"/><Relationship Id="rId145" Type="http://schemas.openxmlformats.org/officeDocument/2006/relationships/slide" Target="slides/slide101.xml"/><Relationship Id="rId166" Type="http://schemas.openxmlformats.org/officeDocument/2006/relationships/slide" Target="slides/slide122.xml"/><Relationship Id="rId187" Type="http://schemas.openxmlformats.org/officeDocument/2006/relationships/slide" Target="slides/slide143.xml"/><Relationship Id="rId331" Type="http://schemas.openxmlformats.org/officeDocument/2006/relationships/slide" Target="slides/slide287.xml"/><Relationship Id="rId352" Type="http://schemas.openxmlformats.org/officeDocument/2006/relationships/slide" Target="slides/slide308.xml"/><Relationship Id="rId1" Type="http://schemas.openxmlformats.org/officeDocument/2006/relationships/slideMaster" Target="slideMasters/slideMaster1.xml"/><Relationship Id="rId212" Type="http://schemas.openxmlformats.org/officeDocument/2006/relationships/slide" Target="slides/slide168.xml"/><Relationship Id="rId233" Type="http://schemas.openxmlformats.org/officeDocument/2006/relationships/slide" Target="slides/slide189.xml"/><Relationship Id="rId254" Type="http://schemas.openxmlformats.org/officeDocument/2006/relationships/slide" Target="slides/slide210.xml"/><Relationship Id="rId28" Type="http://schemas.openxmlformats.org/officeDocument/2006/relationships/slideMaster" Target="slideMasters/slideMaster28.xml"/><Relationship Id="rId49" Type="http://schemas.openxmlformats.org/officeDocument/2006/relationships/slide" Target="slides/slide5.xml"/><Relationship Id="rId114" Type="http://schemas.openxmlformats.org/officeDocument/2006/relationships/slide" Target="slides/slide70.xml"/><Relationship Id="rId275" Type="http://schemas.openxmlformats.org/officeDocument/2006/relationships/slide" Target="slides/slide231.xml"/><Relationship Id="rId296" Type="http://schemas.openxmlformats.org/officeDocument/2006/relationships/slide" Target="slides/slide252.xml"/><Relationship Id="rId300" Type="http://schemas.openxmlformats.org/officeDocument/2006/relationships/slide" Target="slides/slide256.xml"/><Relationship Id="rId60" Type="http://schemas.openxmlformats.org/officeDocument/2006/relationships/slide" Target="slides/slide16.xml"/><Relationship Id="rId81" Type="http://schemas.openxmlformats.org/officeDocument/2006/relationships/slide" Target="slides/slide37.xml"/><Relationship Id="rId135" Type="http://schemas.openxmlformats.org/officeDocument/2006/relationships/slide" Target="slides/slide91.xml"/><Relationship Id="rId156" Type="http://schemas.openxmlformats.org/officeDocument/2006/relationships/slide" Target="slides/slide112.xml"/><Relationship Id="rId177" Type="http://schemas.openxmlformats.org/officeDocument/2006/relationships/slide" Target="slides/slide133.xml"/><Relationship Id="rId198" Type="http://schemas.openxmlformats.org/officeDocument/2006/relationships/slide" Target="slides/slide154.xml"/><Relationship Id="rId321" Type="http://schemas.openxmlformats.org/officeDocument/2006/relationships/slide" Target="slides/slide277.xml"/><Relationship Id="rId342" Type="http://schemas.openxmlformats.org/officeDocument/2006/relationships/slide" Target="slides/slide298.xml"/><Relationship Id="rId202" Type="http://schemas.openxmlformats.org/officeDocument/2006/relationships/slide" Target="slides/slide158.xml"/><Relationship Id="rId223" Type="http://schemas.openxmlformats.org/officeDocument/2006/relationships/slide" Target="slides/slide179.xml"/><Relationship Id="rId244" Type="http://schemas.openxmlformats.org/officeDocument/2006/relationships/slide" Target="slides/slide200.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1.xml"/><Relationship Id="rId286" Type="http://schemas.openxmlformats.org/officeDocument/2006/relationships/slide" Target="slides/slide242.xml"/><Relationship Id="rId50" Type="http://schemas.openxmlformats.org/officeDocument/2006/relationships/slide" Target="slides/slide6.xml"/><Relationship Id="rId104" Type="http://schemas.openxmlformats.org/officeDocument/2006/relationships/slide" Target="slides/slide60.xml"/><Relationship Id="rId125" Type="http://schemas.openxmlformats.org/officeDocument/2006/relationships/slide" Target="slides/slide81.xml"/><Relationship Id="rId146" Type="http://schemas.openxmlformats.org/officeDocument/2006/relationships/slide" Target="slides/slide102.xml"/><Relationship Id="rId167" Type="http://schemas.openxmlformats.org/officeDocument/2006/relationships/slide" Target="slides/slide123.xml"/><Relationship Id="rId188" Type="http://schemas.openxmlformats.org/officeDocument/2006/relationships/slide" Target="slides/slide144.xml"/><Relationship Id="rId311" Type="http://schemas.openxmlformats.org/officeDocument/2006/relationships/slide" Target="slides/slide267.xml"/><Relationship Id="rId332" Type="http://schemas.openxmlformats.org/officeDocument/2006/relationships/slide" Target="slides/slide288.xml"/><Relationship Id="rId353" Type="http://schemas.openxmlformats.org/officeDocument/2006/relationships/slide" Target="slides/slide309.xml"/><Relationship Id="rId71" Type="http://schemas.openxmlformats.org/officeDocument/2006/relationships/slide" Target="slides/slide27.xml"/><Relationship Id="rId92" Type="http://schemas.openxmlformats.org/officeDocument/2006/relationships/slide" Target="slides/slide48.xml"/><Relationship Id="rId213" Type="http://schemas.openxmlformats.org/officeDocument/2006/relationships/slide" Target="slides/slide169.xml"/><Relationship Id="rId234" Type="http://schemas.openxmlformats.org/officeDocument/2006/relationships/slide" Target="slides/slide19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1.xml"/><Relationship Id="rId276" Type="http://schemas.openxmlformats.org/officeDocument/2006/relationships/slide" Target="slides/slide232.xml"/><Relationship Id="rId297" Type="http://schemas.openxmlformats.org/officeDocument/2006/relationships/slide" Target="slides/slide253.xml"/><Relationship Id="rId40" Type="http://schemas.openxmlformats.org/officeDocument/2006/relationships/slideMaster" Target="slideMasters/slideMaster40.xml"/><Relationship Id="rId115" Type="http://schemas.openxmlformats.org/officeDocument/2006/relationships/slide" Target="slides/slide71.xml"/><Relationship Id="rId136" Type="http://schemas.openxmlformats.org/officeDocument/2006/relationships/slide" Target="slides/slide92.xml"/><Relationship Id="rId157" Type="http://schemas.openxmlformats.org/officeDocument/2006/relationships/slide" Target="slides/slide113.xml"/><Relationship Id="rId178" Type="http://schemas.openxmlformats.org/officeDocument/2006/relationships/slide" Target="slides/slide134.xml"/><Relationship Id="rId301" Type="http://schemas.openxmlformats.org/officeDocument/2006/relationships/slide" Target="slides/slide257.xml"/><Relationship Id="rId322" Type="http://schemas.openxmlformats.org/officeDocument/2006/relationships/slide" Target="slides/slide278.xml"/><Relationship Id="rId343" Type="http://schemas.openxmlformats.org/officeDocument/2006/relationships/slide" Target="slides/slide299.xml"/><Relationship Id="rId61" Type="http://schemas.openxmlformats.org/officeDocument/2006/relationships/slide" Target="slides/slide17.xml"/><Relationship Id="rId82" Type="http://schemas.openxmlformats.org/officeDocument/2006/relationships/slide" Target="slides/slide38.xml"/><Relationship Id="rId199" Type="http://schemas.openxmlformats.org/officeDocument/2006/relationships/slide" Target="slides/slide155.xml"/><Relationship Id="rId203" Type="http://schemas.openxmlformats.org/officeDocument/2006/relationships/slide" Target="slides/slide159.xml"/><Relationship Id="rId19" Type="http://schemas.openxmlformats.org/officeDocument/2006/relationships/slideMaster" Target="slideMasters/slideMaster19.xml"/><Relationship Id="rId224" Type="http://schemas.openxmlformats.org/officeDocument/2006/relationships/slide" Target="slides/slide180.xml"/><Relationship Id="rId245" Type="http://schemas.openxmlformats.org/officeDocument/2006/relationships/slide" Target="slides/slide201.xml"/><Relationship Id="rId266" Type="http://schemas.openxmlformats.org/officeDocument/2006/relationships/slide" Target="slides/slide222.xml"/><Relationship Id="rId287" Type="http://schemas.openxmlformats.org/officeDocument/2006/relationships/slide" Target="slides/slide243.xml"/><Relationship Id="rId30" Type="http://schemas.openxmlformats.org/officeDocument/2006/relationships/slideMaster" Target="slideMasters/slideMaster30.xml"/><Relationship Id="rId105" Type="http://schemas.openxmlformats.org/officeDocument/2006/relationships/slide" Target="slides/slide61.xml"/><Relationship Id="rId126" Type="http://schemas.openxmlformats.org/officeDocument/2006/relationships/slide" Target="slides/slide82.xml"/><Relationship Id="rId147" Type="http://schemas.openxmlformats.org/officeDocument/2006/relationships/slide" Target="slides/slide103.xml"/><Relationship Id="rId168" Type="http://schemas.openxmlformats.org/officeDocument/2006/relationships/slide" Target="slides/slide124.xml"/><Relationship Id="rId312" Type="http://schemas.openxmlformats.org/officeDocument/2006/relationships/slide" Target="slides/slide268.xml"/><Relationship Id="rId333" Type="http://schemas.openxmlformats.org/officeDocument/2006/relationships/slide" Target="slides/slide289.xml"/><Relationship Id="rId354" Type="http://schemas.openxmlformats.org/officeDocument/2006/relationships/slide" Target="slides/slide310.xml"/><Relationship Id="rId51" Type="http://schemas.openxmlformats.org/officeDocument/2006/relationships/slide" Target="slides/slide7.xml"/><Relationship Id="rId72" Type="http://schemas.openxmlformats.org/officeDocument/2006/relationships/slide" Target="slides/slide28.xml"/><Relationship Id="rId93" Type="http://schemas.openxmlformats.org/officeDocument/2006/relationships/slide" Target="slides/slide49.xml"/><Relationship Id="rId189" Type="http://schemas.openxmlformats.org/officeDocument/2006/relationships/slide" Target="slides/slide145.xml"/><Relationship Id="rId3" Type="http://schemas.openxmlformats.org/officeDocument/2006/relationships/slideMaster" Target="slideMasters/slideMaster3.xml"/><Relationship Id="rId214" Type="http://schemas.openxmlformats.org/officeDocument/2006/relationships/slide" Target="slides/slide170.xml"/><Relationship Id="rId235" Type="http://schemas.openxmlformats.org/officeDocument/2006/relationships/slide" Target="slides/slide191.xml"/><Relationship Id="rId256" Type="http://schemas.openxmlformats.org/officeDocument/2006/relationships/slide" Target="slides/slide212.xml"/><Relationship Id="rId277" Type="http://schemas.openxmlformats.org/officeDocument/2006/relationships/slide" Target="slides/slide233.xml"/><Relationship Id="rId298" Type="http://schemas.openxmlformats.org/officeDocument/2006/relationships/slide" Target="slides/slide254.xml"/><Relationship Id="rId116" Type="http://schemas.openxmlformats.org/officeDocument/2006/relationships/slide" Target="slides/slide72.xml"/><Relationship Id="rId137" Type="http://schemas.openxmlformats.org/officeDocument/2006/relationships/slide" Target="slides/slide93.xml"/><Relationship Id="rId158" Type="http://schemas.openxmlformats.org/officeDocument/2006/relationships/slide" Target="slides/slide114.xml"/><Relationship Id="rId302" Type="http://schemas.openxmlformats.org/officeDocument/2006/relationships/slide" Target="slides/slide258.xml"/><Relationship Id="rId323" Type="http://schemas.openxmlformats.org/officeDocument/2006/relationships/slide" Target="slides/slide279.xml"/><Relationship Id="rId344" Type="http://schemas.openxmlformats.org/officeDocument/2006/relationships/slide" Target="slides/slide30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8.xml"/><Relationship Id="rId83" Type="http://schemas.openxmlformats.org/officeDocument/2006/relationships/slide" Target="slides/slide39.xml"/><Relationship Id="rId179" Type="http://schemas.openxmlformats.org/officeDocument/2006/relationships/slide" Target="slides/slide135.xml"/><Relationship Id="rId190" Type="http://schemas.openxmlformats.org/officeDocument/2006/relationships/slide" Target="slides/slide146.xml"/><Relationship Id="rId204" Type="http://schemas.openxmlformats.org/officeDocument/2006/relationships/slide" Target="slides/slide160.xml"/><Relationship Id="rId225" Type="http://schemas.openxmlformats.org/officeDocument/2006/relationships/slide" Target="slides/slide181.xml"/><Relationship Id="rId246" Type="http://schemas.openxmlformats.org/officeDocument/2006/relationships/slide" Target="slides/slide202.xml"/><Relationship Id="rId267" Type="http://schemas.openxmlformats.org/officeDocument/2006/relationships/slide" Target="slides/slide223.xml"/><Relationship Id="rId288" Type="http://schemas.openxmlformats.org/officeDocument/2006/relationships/slide" Target="slides/slide244.xml"/><Relationship Id="rId106" Type="http://schemas.openxmlformats.org/officeDocument/2006/relationships/slide" Target="slides/slide62.xml"/><Relationship Id="rId127" Type="http://schemas.openxmlformats.org/officeDocument/2006/relationships/slide" Target="slides/slide83.xml"/><Relationship Id="rId313" Type="http://schemas.openxmlformats.org/officeDocument/2006/relationships/slide" Target="slides/slide26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8.xml"/><Relationship Id="rId73" Type="http://schemas.openxmlformats.org/officeDocument/2006/relationships/slide" Target="slides/slide29.xml"/><Relationship Id="rId94" Type="http://schemas.openxmlformats.org/officeDocument/2006/relationships/slide" Target="slides/slide50.xml"/><Relationship Id="rId148" Type="http://schemas.openxmlformats.org/officeDocument/2006/relationships/slide" Target="slides/slide104.xml"/><Relationship Id="rId169" Type="http://schemas.openxmlformats.org/officeDocument/2006/relationships/slide" Target="slides/slide125.xml"/><Relationship Id="rId334" Type="http://schemas.openxmlformats.org/officeDocument/2006/relationships/slide" Target="slides/slide290.xml"/><Relationship Id="rId355" Type="http://schemas.openxmlformats.org/officeDocument/2006/relationships/slide" Target="slides/slide311.xml"/><Relationship Id="rId4" Type="http://schemas.openxmlformats.org/officeDocument/2006/relationships/slideMaster" Target="slideMasters/slideMaster4.xml"/><Relationship Id="rId180" Type="http://schemas.openxmlformats.org/officeDocument/2006/relationships/slide" Target="slides/slide136.xml"/><Relationship Id="rId215" Type="http://schemas.openxmlformats.org/officeDocument/2006/relationships/slide" Target="slides/slide171.xml"/><Relationship Id="rId236" Type="http://schemas.openxmlformats.org/officeDocument/2006/relationships/slide" Target="slides/slide192.xml"/><Relationship Id="rId257" Type="http://schemas.openxmlformats.org/officeDocument/2006/relationships/slide" Target="slides/slide213.xml"/><Relationship Id="rId278" Type="http://schemas.openxmlformats.org/officeDocument/2006/relationships/slide" Target="slides/slide234.xml"/><Relationship Id="rId303" Type="http://schemas.openxmlformats.org/officeDocument/2006/relationships/slide" Target="slides/slide259.xml"/><Relationship Id="rId42" Type="http://schemas.openxmlformats.org/officeDocument/2006/relationships/slideMaster" Target="slideMasters/slideMaster42.xml"/><Relationship Id="rId84" Type="http://schemas.openxmlformats.org/officeDocument/2006/relationships/slide" Target="slides/slide40.xml"/><Relationship Id="rId138" Type="http://schemas.openxmlformats.org/officeDocument/2006/relationships/slide" Target="slides/slide94.xml"/><Relationship Id="rId345" Type="http://schemas.openxmlformats.org/officeDocument/2006/relationships/slide" Target="slides/slide301.xml"/><Relationship Id="rId191" Type="http://schemas.openxmlformats.org/officeDocument/2006/relationships/slide" Target="slides/slide147.xml"/><Relationship Id="rId205" Type="http://schemas.openxmlformats.org/officeDocument/2006/relationships/slide" Target="slides/slide161.xml"/><Relationship Id="rId247" Type="http://schemas.openxmlformats.org/officeDocument/2006/relationships/slide" Target="slides/slide203.xml"/><Relationship Id="rId107" Type="http://schemas.openxmlformats.org/officeDocument/2006/relationships/slide" Target="slides/slide63.xml"/><Relationship Id="rId289" Type="http://schemas.openxmlformats.org/officeDocument/2006/relationships/slide" Target="slides/slide245.xml"/><Relationship Id="rId11" Type="http://schemas.openxmlformats.org/officeDocument/2006/relationships/slideMaster" Target="slideMasters/slideMaster11.xml"/><Relationship Id="rId53" Type="http://schemas.openxmlformats.org/officeDocument/2006/relationships/slide" Target="slides/slide9.xml"/><Relationship Id="rId149" Type="http://schemas.openxmlformats.org/officeDocument/2006/relationships/slide" Target="slides/slide105.xml"/><Relationship Id="rId314" Type="http://schemas.openxmlformats.org/officeDocument/2006/relationships/slide" Target="slides/slide270.xml"/><Relationship Id="rId356" Type="http://schemas.openxmlformats.org/officeDocument/2006/relationships/slide" Target="slides/slide312.xml"/><Relationship Id="rId95" Type="http://schemas.openxmlformats.org/officeDocument/2006/relationships/slide" Target="slides/slide51.xml"/><Relationship Id="rId160" Type="http://schemas.openxmlformats.org/officeDocument/2006/relationships/slide" Target="slides/slide116.xml"/><Relationship Id="rId216" Type="http://schemas.openxmlformats.org/officeDocument/2006/relationships/slide" Target="slides/slide172.xml"/><Relationship Id="rId258" Type="http://schemas.openxmlformats.org/officeDocument/2006/relationships/slide" Target="slides/slide214.xml"/><Relationship Id="rId22" Type="http://schemas.openxmlformats.org/officeDocument/2006/relationships/slideMaster" Target="slideMasters/slideMaster22.xml"/><Relationship Id="rId64" Type="http://schemas.openxmlformats.org/officeDocument/2006/relationships/slide" Target="slides/slide20.xml"/><Relationship Id="rId118" Type="http://schemas.openxmlformats.org/officeDocument/2006/relationships/slide" Target="slides/slide74.xml"/><Relationship Id="rId325" Type="http://schemas.openxmlformats.org/officeDocument/2006/relationships/slide" Target="slides/slide281.xml"/><Relationship Id="rId171" Type="http://schemas.openxmlformats.org/officeDocument/2006/relationships/slide" Target="slides/slide127.xml"/><Relationship Id="rId227" Type="http://schemas.openxmlformats.org/officeDocument/2006/relationships/slide" Target="slides/slide183.xml"/><Relationship Id="rId269" Type="http://schemas.openxmlformats.org/officeDocument/2006/relationships/slide" Target="slides/slide225.xml"/><Relationship Id="rId33" Type="http://schemas.openxmlformats.org/officeDocument/2006/relationships/slideMaster" Target="slideMasters/slideMaster33.xml"/><Relationship Id="rId129" Type="http://schemas.openxmlformats.org/officeDocument/2006/relationships/slide" Target="slides/slide85.xml"/><Relationship Id="rId280" Type="http://schemas.openxmlformats.org/officeDocument/2006/relationships/slide" Target="slides/slide236.xml"/><Relationship Id="rId336" Type="http://schemas.openxmlformats.org/officeDocument/2006/relationships/slide" Target="slides/slide292.xml"/><Relationship Id="rId75" Type="http://schemas.openxmlformats.org/officeDocument/2006/relationships/slide" Target="slides/slide31.xml"/><Relationship Id="rId140" Type="http://schemas.openxmlformats.org/officeDocument/2006/relationships/slide" Target="slides/slide96.xml"/><Relationship Id="rId182" Type="http://schemas.openxmlformats.org/officeDocument/2006/relationships/slide" Target="slides/slide138.xml"/><Relationship Id="rId6" Type="http://schemas.openxmlformats.org/officeDocument/2006/relationships/slideMaster" Target="slideMasters/slideMaster6.xml"/><Relationship Id="rId238" Type="http://schemas.openxmlformats.org/officeDocument/2006/relationships/slide" Target="slides/slide194.xml"/><Relationship Id="rId291" Type="http://schemas.openxmlformats.org/officeDocument/2006/relationships/slide" Target="slides/slide247.xml"/><Relationship Id="rId305" Type="http://schemas.openxmlformats.org/officeDocument/2006/relationships/slide" Target="slides/slide261.xml"/><Relationship Id="rId347" Type="http://schemas.openxmlformats.org/officeDocument/2006/relationships/slide" Target="slides/slide303.xml"/><Relationship Id="rId44" Type="http://schemas.openxmlformats.org/officeDocument/2006/relationships/slideMaster" Target="slideMasters/slideMaster44.xml"/><Relationship Id="rId86" Type="http://schemas.openxmlformats.org/officeDocument/2006/relationships/slide" Target="slides/slide42.xml"/><Relationship Id="rId151" Type="http://schemas.openxmlformats.org/officeDocument/2006/relationships/slide" Target="slides/slide107.xml"/><Relationship Id="rId193" Type="http://schemas.openxmlformats.org/officeDocument/2006/relationships/slide" Target="slides/slide149.xml"/><Relationship Id="rId207" Type="http://schemas.openxmlformats.org/officeDocument/2006/relationships/slide" Target="slides/slide163.xml"/><Relationship Id="rId249" Type="http://schemas.openxmlformats.org/officeDocument/2006/relationships/slide" Target="slides/slide205.xml"/><Relationship Id="rId13" Type="http://schemas.openxmlformats.org/officeDocument/2006/relationships/slideMaster" Target="slideMasters/slideMaster13.xml"/><Relationship Id="rId109" Type="http://schemas.openxmlformats.org/officeDocument/2006/relationships/slide" Target="slides/slide65.xml"/><Relationship Id="rId260" Type="http://schemas.openxmlformats.org/officeDocument/2006/relationships/slide" Target="slides/slide216.xml"/><Relationship Id="rId316" Type="http://schemas.openxmlformats.org/officeDocument/2006/relationships/slide" Target="slides/slide272.xml"/><Relationship Id="rId55" Type="http://schemas.openxmlformats.org/officeDocument/2006/relationships/slide" Target="slides/slide11.xml"/><Relationship Id="rId97" Type="http://schemas.openxmlformats.org/officeDocument/2006/relationships/slide" Target="slides/slide53.xml"/><Relationship Id="rId120" Type="http://schemas.openxmlformats.org/officeDocument/2006/relationships/slide" Target="slides/slide76.xml"/><Relationship Id="rId358" Type="http://schemas.openxmlformats.org/officeDocument/2006/relationships/notesMaster" Target="notesMasters/notesMaster1.xml"/><Relationship Id="rId162" Type="http://schemas.openxmlformats.org/officeDocument/2006/relationships/slide" Target="slides/slide118.xml"/><Relationship Id="rId218" Type="http://schemas.openxmlformats.org/officeDocument/2006/relationships/slide" Target="slides/slide174.xml"/><Relationship Id="rId271" Type="http://schemas.openxmlformats.org/officeDocument/2006/relationships/slide" Target="slides/slide227.xml"/><Relationship Id="rId24" Type="http://schemas.openxmlformats.org/officeDocument/2006/relationships/slideMaster" Target="slideMasters/slideMaster24.xml"/><Relationship Id="rId66" Type="http://schemas.openxmlformats.org/officeDocument/2006/relationships/slide" Target="slides/slide22.xml"/><Relationship Id="rId131" Type="http://schemas.openxmlformats.org/officeDocument/2006/relationships/slide" Target="slides/slide87.xml"/><Relationship Id="rId327" Type="http://schemas.openxmlformats.org/officeDocument/2006/relationships/slide" Target="slides/slide283.xml"/><Relationship Id="rId173" Type="http://schemas.openxmlformats.org/officeDocument/2006/relationships/slide" Target="slides/slide129.xml"/><Relationship Id="rId229" Type="http://schemas.openxmlformats.org/officeDocument/2006/relationships/slide" Target="slides/slide185.xml"/><Relationship Id="rId240" Type="http://schemas.openxmlformats.org/officeDocument/2006/relationships/slide" Target="slides/slide196.xml"/><Relationship Id="rId35" Type="http://schemas.openxmlformats.org/officeDocument/2006/relationships/slideMaster" Target="slideMasters/slideMaster35.xml"/><Relationship Id="rId77" Type="http://schemas.openxmlformats.org/officeDocument/2006/relationships/slide" Target="slides/slide33.xml"/><Relationship Id="rId100" Type="http://schemas.openxmlformats.org/officeDocument/2006/relationships/slide" Target="slides/slide56.xml"/><Relationship Id="rId282" Type="http://schemas.openxmlformats.org/officeDocument/2006/relationships/slide" Target="slides/slide238.xml"/><Relationship Id="rId338" Type="http://schemas.openxmlformats.org/officeDocument/2006/relationships/slide" Target="slides/slide294.xml"/><Relationship Id="rId8" Type="http://schemas.openxmlformats.org/officeDocument/2006/relationships/slideMaster" Target="slideMasters/slideMaster8.xml"/><Relationship Id="rId142" Type="http://schemas.openxmlformats.org/officeDocument/2006/relationships/slide" Target="slides/slide98.xml"/><Relationship Id="rId184" Type="http://schemas.openxmlformats.org/officeDocument/2006/relationships/slide" Target="slides/slide140.xml"/><Relationship Id="rId251" Type="http://schemas.openxmlformats.org/officeDocument/2006/relationships/slide" Target="slides/slide207.xml"/><Relationship Id="rId46" Type="http://schemas.openxmlformats.org/officeDocument/2006/relationships/slide" Target="slides/slide2.xml"/><Relationship Id="rId293" Type="http://schemas.openxmlformats.org/officeDocument/2006/relationships/slide" Target="slides/slide249.xml"/><Relationship Id="rId307" Type="http://schemas.openxmlformats.org/officeDocument/2006/relationships/slide" Target="slides/slide263.xml"/><Relationship Id="rId349" Type="http://schemas.openxmlformats.org/officeDocument/2006/relationships/slide" Target="slides/slide305.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ScaleY="93046" custLinFactNeighborX="1851" custLinFactNeighborY="-3839">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98CA205-2FDA-400B-93C0-03D7CD56213C}" type="pres">
      <dgm:prSet presAssocID="{0C3F9389-1E0B-4313-B134-445595BEC8DE}" presName="hierChild3" presStyleCnt="0"/>
      <dgm:spPr/>
    </dgm:pt>
  </dgm:ptLst>
  <dgm:cxnLst>
    <dgm:cxn modelId="{CCFB5173-BFA4-4362-8C75-794F65652E1B}" type="presOf" srcId="{0C3F9389-1E0B-4313-B134-445595BEC8DE}" destId="{DE64B33C-887E-43B1-A710-A08740296445}" srcOrd="1"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7F6F78B2-872B-4A52-84FC-90DDDBC72383}" srcId="{976BC362-BA57-4C92-8B44-637C8A98CBC2}" destId="{0C3F9389-1E0B-4313-B134-445595BEC8DE}" srcOrd="0" destOrd="0" parTransId="{FD90B25F-29B7-4505-A207-B6BBBAF2AA34}" sibTransId="{ADC27F6F-FC77-4A6F-BC67-D50BF1FC89E2}"/>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en-US" sz="2800" dirty="0"/>
            <a:t>Herod Archelaus </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en-US" sz="2800" dirty="0"/>
            <a:t>Herod Archelaus </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en-US" sz="2800" dirty="0"/>
            <a:t>Herod Archelaus </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a:solidFill>
          <a:schemeClr val="bg1"/>
        </a:solidFill>
      </dgm:spPr>
      <dgm:t>
        <a:bodyPr/>
        <a:lstStyle/>
        <a:p>
          <a:r>
            <a:rPr lang="en-US" sz="2800" dirty="0"/>
            <a:t>Aristobulus IV</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5E7F7819-C79C-42D8-A2CB-A9FD3842A501}">
      <dgm:prSet custT="1"/>
      <dgm:spPr/>
      <dgm:t>
        <a:bodyPr/>
        <a:lstStyle/>
        <a:p>
          <a:r>
            <a:rPr lang="en-US" sz="2800" dirty="0"/>
            <a:t>Herod Archelaus </a:t>
          </a:r>
        </a:p>
      </dgm:t>
    </dgm:pt>
    <dgm:pt modelId="{98ECF0C3-88E5-4D84-AEE4-D765BCD7CA11}" type="parTrans" cxnId="{7883B224-31A0-4448-A993-8C934B7CFDEF}">
      <dgm:prSet/>
      <dgm:spPr/>
      <dgm:t>
        <a:bodyPr/>
        <a:lstStyle/>
        <a:p>
          <a:endParaRPr lang="en-US"/>
        </a:p>
      </dgm:t>
    </dgm:pt>
    <dgm:pt modelId="{15C90B2A-7933-440D-A1D6-086B2EA08288}" type="sibTrans" cxnId="{7883B224-31A0-4448-A993-8C934B7CFDEF}">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74721" custLinFactNeighborY="-23408">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4"/>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4">
        <dgm:presLayoutVars>
          <dgm:chPref val="3"/>
        </dgm:presLayoutVars>
      </dgm:prSet>
      <dgm:spPr/>
    </dgm:pt>
    <dgm:pt modelId="{3BB2C1C2-CB6E-467C-9C99-2B5F99F3D7D8}" type="pres">
      <dgm:prSet presAssocID="{584DA72E-3487-4726-A5F1-320F92B628F7}" presName="rootConnector" presStyleLbl="node2" presStyleIdx="0" presStyleCnt="4"/>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2F542194-ABE0-4B46-8E17-440B1D8DB17A}" type="pres">
      <dgm:prSet presAssocID="{98ECF0C3-88E5-4D84-AEE4-D765BCD7CA11}" presName="Name37" presStyleLbl="parChTrans1D2" presStyleIdx="1" presStyleCnt="4"/>
      <dgm:spPr/>
    </dgm:pt>
    <dgm:pt modelId="{AA5DFFCE-43E5-49B6-8D1B-09EF6D72BBC7}" type="pres">
      <dgm:prSet presAssocID="{5E7F7819-C79C-42D8-A2CB-A9FD3842A501}" presName="hierRoot2" presStyleCnt="0">
        <dgm:presLayoutVars>
          <dgm:hierBranch val="init"/>
        </dgm:presLayoutVars>
      </dgm:prSet>
      <dgm:spPr/>
    </dgm:pt>
    <dgm:pt modelId="{BBB0D759-70F6-4FD6-945D-863087CC5F9A}" type="pres">
      <dgm:prSet presAssocID="{5E7F7819-C79C-42D8-A2CB-A9FD3842A501}" presName="rootComposite" presStyleCnt="0"/>
      <dgm:spPr/>
    </dgm:pt>
    <dgm:pt modelId="{FC5E6854-ECCA-49DF-841A-C00599F7F769}" type="pres">
      <dgm:prSet presAssocID="{5E7F7819-C79C-42D8-A2CB-A9FD3842A501}" presName="rootText" presStyleLbl="node2" presStyleIdx="1" presStyleCnt="4">
        <dgm:presLayoutVars>
          <dgm:chPref val="3"/>
        </dgm:presLayoutVars>
      </dgm:prSet>
      <dgm:spPr/>
    </dgm:pt>
    <dgm:pt modelId="{F76808EB-94E6-431F-82D2-E4DA32FEBC2B}" type="pres">
      <dgm:prSet presAssocID="{5E7F7819-C79C-42D8-A2CB-A9FD3842A501}" presName="rootConnector" presStyleLbl="node2" presStyleIdx="1" presStyleCnt="4"/>
      <dgm:spPr/>
    </dgm:pt>
    <dgm:pt modelId="{FF4F7C39-6E50-4235-8E59-3A2856C3EA77}" type="pres">
      <dgm:prSet presAssocID="{5E7F7819-C79C-42D8-A2CB-A9FD3842A501}" presName="hierChild4" presStyleCnt="0"/>
      <dgm:spPr/>
    </dgm:pt>
    <dgm:pt modelId="{9B020165-D396-4F1D-9C77-963C5DF9309F}" type="pres">
      <dgm:prSet presAssocID="{5E7F7819-C79C-42D8-A2CB-A9FD3842A501}" presName="hierChild5" presStyleCnt="0"/>
      <dgm:spPr/>
    </dgm:pt>
    <dgm:pt modelId="{41389741-7D45-44E1-83AB-E498535C92C5}" type="pres">
      <dgm:prSet presAssocID="{0F9BE313-8A6C-4A10-B4C5-93CF9B26AD24}" presName="Name37" presStyleLbl="parChTrans1D2" presStyleIdx="2" presStyleCnt="4"/>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2" presStyleCnt="4">
        <dgm:presLayoutVars>
          <dgm:chPref val="3"/>
        </dgm:presLayoutVars>
      </dgm:prSet>
      <dgm:spPr/>
    </dgm:pt>
    <dgm:pt modelId="{76E7596F-AA3C-48AD-A6B6-BC6B4C7DCDA9}" type="pres">
      <dgm:prSet presAssocID="{BBC05A4F-D02E-4167-9EB2-F3BFB9AB0E2D}" presName="rootConnector" presStyleLbl="node2" presStyleIdx="2" presStyleCnt="4"/>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3" presStyleCnt="4"/>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3" presStyleCnt="4" custLinFactNeighborX="-8927">
        <dgm:presLayoutVars>
          <dgm:chPref val="3"/>
        </dgm:presLayoutVars>
      </dgm:prSet>
      <dgm:spPr/>
    </dgm:pt>
    <dgm:pt modelId="{07F2576E-E490-4484-BE9C-679BFBD4C057}" type="pres">
      <dgm:prSet presAssocID="{ED4091D1-27D4-4C21-8BA8-ADD39597B5B3}" presName="rootConnector" presStyleLbl="node2" presStyleIdx="3" presStyleCnt="4"/>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34867507-9914-46CC-AE4D-67EC971173BE}" type="presOf" srcId="{98ECF0C3-88E5-4D84-AEE4-D765BCD7CA11}" destId="{2F542194-ABE0-4B46-8E17-440B1D8DB17A}" srcOrd="0"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7883B224-31A0-4448-A993-8C934B7CFDEF}" srcId="{0C3F9389-1E0B-4313-B134-445595BEC8DE}" destId="{5E7F7819-C79C-42D8-A2CB-A9FD3842A501}" srcOrd="1" destOrd="0" parTransId="{98ECF0C3-88E5-4D84-AEE4-D765BCD7CA11}" sibTransId="{15C90B2A-7933-440D-A1D6-086B2EA08288}"/>
    <dgm:cxn modelId="{DBF4C72B-17F8-4AAA-82B7-097F1A086D75}" type="presOf" srcId="{138CEFF5-E51A-490E-AE8C-097FA1233B73}" destId="{B8BEAF1A-F2D8-4219-852F-2D86D779A809}" srcOrd="0" destOrd="0" presId="urn:microsoft.com/office/officeart/2005/8/layout/orgChart1"/>
    <dgm:cxn modelId="{1E80AA45-7E52-42AC-B718-1FA8E187D350}" type="presOf" srcId="{5E7F7819-C79C-42D8-A2CB-A9FD3842A501}" destId="{F76808EB-94E6-431F-82D2-E4DA32FEBC2B}" srcOrd="1"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7C5B677C-C8A2-4754-9D97-3BA0CDF8179D}" type="presOf" srcId="{5E7F7819-C79C-42D8-A2CB-A9FD3842A501}" destId="{FC5E6854-ECCA-49DF-841A-C00599F7F769}"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3" destOrd="0" parTransId="{C8BE05E2-A3A1-45B8-972C-32E3023C50F4}" sibTransId="{687D067B-BD2E-42B3-8A09-6A3E2C1E84E7}"/>
    <dgm:cxn modelId="{E7933AAA-BABD-410E-B007-6C64F53FF01B}" srcId="{0C3F9389-1E0B-4313-B134-445595BEC8DE}" destId="{BBC05A4F-D02E-4167-9EB2-F3BFB9AB0E2D}" srcOrd="2"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A0ADDA87-876C-4312-B2F8-AE1587116B9A}" type="presParOf" srcId="{C25AC2C6-4553-45A8-A602-F55A2B997825}" destId="{2F542194-ABE0-4B46-8E17-440B1D8DB17A}" srcOrd="2" destOrd="0" presId="urn:microsoft.com/office/officeart/2005/8/layout/orgChart1"/>
    <dgm:cxn modelId="{3356DC3D-82A1-40D2-99C5-3B2E72C22BBF}" type="presParOf" srcId="{C25AC2C6-4553-45A8-A602-F55A2B997825}" destId="{AA5DFFCE-43E5-49B6-8D1B-09EF6D72BBC7}" srcOrd="3" destOrd="0" presId="urn:microsoft.com/office/officeart/2005/8/layout/orgChart1"/>
    <dgm:cxn modelId="{1AE04F80-1853-4AF4-9EB9-158DDE83437C}" type="presParOf" srcId="{AA5DFFCE-43E5-49B6-8D1B-09EF6D72BBC7}" destId="{BBB0D759-70F6-4FD6-945D-863087CC5F9A}" srcOrd="0" destOrd="0" presId="urn:microsoft.com/office/officeart/2005/8/layout/orgChart1"/>
    <dgm:cxn modelId="{1B21956F-D832-4513-A48E-5A7B168CAAF2}" type="presParOf" srcId="{BBB0D759-70F6-4FD6-945D-863087CC5F9A}" destId="{FC5E6854-ECCA-49DF-841A-C00599F7F769}" srcOrd="0" destOrd="0" presId="urn:microsoft.com/office/officeart/2005/8/layout/orgChart1"/>
    <dgm:cxn modelId="{E91C8366-F8EE-4913-9B01-F3E64A5AF485}" type="presParOf" srcId="{BBB0D759-70F6-4FD6-945D-863087CC5F9A}" destId="{F76808EB-94E6-431F-82D2-E4DA32FEBC2B}" srcOrd="1" destOrd="0" presId="urn:microsoft.com/office/officeart/2005/8/layout/orgChart1"/>
    <dgm:cxn modelId="{D871547D-FED2-4B69-BC05-35E167EE3530}" type="presParOf" srcId="{AA5DFFCE-43E5-49B6-8D1B-09EF6D72BBC7}" destId="{FF4F7C39-6E50-4235-8E59-3A2856C3EA77}" srcOrd="1" destOrd="0" presId="urn:microsoft.com/office/officeart/2005/8/layout/orgChart1"/>
    <dgm:cxn modelId="{3F53696C-18EF-4E80-AB37-01DBC167DD78}" type="presParOf" srcId="{AA5DFFCE-43E5-49B6-8D1B-09EF6D72BBC7}" destId="{9B020165-D396-4F1D-9C77-963C5DF9309F}" srcOrd="2" destOrd="0" presId="urn:microsoft.com/office/officeart/2005/8/layout/orgChart1"/>
    <dgm:cxn modelId="{2731BF1C-D3C0-47EA-A14C-28AADFBBFDF5}" type="presParOf" srcId="{C25AC2C6-4553-45A8-A602-F55A2B997825}" destId="{41389741-7D45-44E1-83AB-E498535C92C5}" srcOrd="4" destOrd="0" presId="urn:microsoft.com/office/officeart/2005/8/layout/orgChart1"/>
    <dgm:cxn modelId="{6E676426-FCDD-4304-9D1E-9F2813B81098}" type="presParOf" srcId="{C25AC2C6-4553-45A8-A602-F55A2B997825}" destId="{3F0CD0A5-FE5A-486D-8B3F-CE3F152548F5}" srcOrd="5"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6" destOrd="0" presId="urn:microsoft.com/office/officeart/2005/8/layout/orgChart1"/>
    <dgm:cxn modelId="{27B029F1-D09B-40DE-BABE-7687A6CE94F8}" type="presParOf" srcId="{C25AC2C6-4553-45A8-A602-F55A2B997825}" destId="{CFAE9F74-CC55-4F00-90A5-2D9794300F15}" srcOrd="7"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a:solidFill>
          <a:schemeClr val="bg1"/>
        </a:solidFill>
      </dgm:spPr>
      <dgm:t>
        <a:bodyPr/>
        <a:lstStyle/>
        <a:p>
          <a:r>
            <a:rPr lang="en-US" sz="2800" dirty="0"/>
            <a:t>Aristobulus IV</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5E7F7819-C79C-42D8-A2CB-A9FD3842A501}">
      <dgm:prSet custT="1"/>
      <dgm:spPr/>
      <dgm:t>
        <a:bodyPr/>
        <a:lstStyle/>
        <a:p>
          <a:r>
            <a:rPr lang="en-US" sz="2800" dirty="0"/>
            <a:t>Herod Archelaus </a:t>
          </a:r>
        </a:p>
      </dgm:t>
    </dgm:pt>
    <dgm:pt modelId="{98ECF0C3-88E5-4D84-AEE4-D765BCD7CA11}" type="parTrans" cxnId="{7883B224-31A0-4448-A993-8C934B7CFDEF}">
      <dgm:prSet/>
      <dgm:spPr/>
      <dgm:t>
        <a:bodyPr/>
        <a:lstStyle/>
        <a:p>
          <a:endParaRPr lang="en-US"/>
        </a:p>
      </dgm:t>
    </dgm:pt>
    <dgm:pt modelId="{15C90B2A-7933-440D-A1D6-086B2EA08288}" type="sibTrans" cxnId="{7883B224-31A0-4448-A993-8C934B7CFDEF}">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74721" custLinFactNeighborY="-23408">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4"/>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4">
        <dgm:presLayoutVars>
          <dgm:chPref val="3"/>
        </dgm:presLayoutVars>
      </dgm:prSet>
      <dgm:spPr/>
    </dgm:pt>
    <dgm:pt modelId="{3BB2C1C2-CB6E-467C-9C99-2B5F99F3D7D8}" type="pres">
      <dgm:prSet presAssocID="{584DA72E-3487-4726-A5F1-320F92B628F7}" presName="rootConnector" presStyleLbl="node2" presStyleIdx="0" presStyleCnt="4"/>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2F542194-ABE0-4B46-8E17-440B1D8DB17A}" type="pres">
      <dgm:prSet presAssocID="{98ECF0C3-88E5-4D84-AEE4-D765BCD7CA11}" presName="Name37" presStyleLbl="parChTrans1D2" presStyleIdx="1" presStyleCnt="4"/>
      <dgm:spPr/>
    </dgm:pt>
    <dgm:pt modelId="{AA5DFFCE-43E5-49B6-8D1B-09EF6D72BBC7}" type="pres">
      <dgm:prSet presAssocID="{5E7F7819-C79C-42D8-A2CB-A9FD3842A501}" presName="hierRoot2" presStyleCnt="0">
        <dgm:presLayoutVars>
          <dgm:hierBranch val="init"/>
        </dgm:presLayoutVars>
      </dgm:prSet>
      <dgm:spPr/>
    </dgm:pt>
    <dgm:pt modelId="{BBB0D759-70F6-4FD6-945D-863087CC5F9A}" type="pres">
      <dgm:prSet presAssocID="{5E7F7819-C79C-42D8-A2CB-A9FD3842A501}" presName="rootComposite" presStyleCnt="0"/>
      <dgm:spPr/>
    </dgm:pt>
    <dgm:pt modelId="{FC5E6854-ECCA-49DF-841A-C00599F7F769}" type="pres">
      <dgm:prSet presAssocID="{5E7F7819-C79C-42D8-A2CB-A9FD3842A501}" presName="rootText" presStyleLbl="node2" presStyleIdx="1" presStyleCnt="4">
        <dgm:presLayoutVars>
          <dgm:chPref val="3"/>
        </dgm:presLayoutVars>
      </dgm:prSet>
      <dgm:spPr/>
    </dgm:pt>
    <dgm:pt modelId="{F76808EB-94E6-431F-82D2-E4DA32FEBC2B}" type="pres">
      <dgm:prSet presAssocID="{5E7F7819-C79C-42D8-A2CB-A9FD3842A501}" presName="rootConnector" presStyleLbl="node2" presStyleIdx="1" presStyleCnt="4"/>
      <dgm:spPr/>
    </dgm:pt>
    <dgm:pt modelId="{FF4F7C39-6E50-4235-8E59-3A2856C3EA77}" type="pres">
      <dgm:prSet presAssocID="{5E7F7819-C79C-42D8-A2CB-A9FD3842A501}" presName="hierChild4" presStyleCnt="0"/>
      <dgm:spPr/>
    </dgm:pt>
    <dgm:pt modelId="{9B020165-D396-4F1D-9C77-963C5DF9309F}" type="pres">
      <dgm:prSet presAssocID="{5E7F7819-C79C-42D8-A2CB-A9FD3842A501}" presName="hierChild5" presStyleCnt="0"/>
      <dgm:spPr/>
    </dgm:pt>
    <dgm:pt modelId="{41389741-7D45-44E1-83AB-E498535C92C5}" type="pres">
      <dgm:prSet presAssocID="{0F9BE313-8A6C-4A10-B4C5-93CF9B26AD24}" presName="Name37" presStyleLbl="parChTrans1D2" presStyleIdx="2" presStyleCnt="4"/>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2" presStyleCnt="4">
        <dgm:presLayoutVars>
          <dgm:chPref val="3"/>
        </dgm:presLayoutVars>
      </dgm:prSet>
      <dgm:spPr/>
    </dgm:pt>
    <dgm:pt modelId="{76E7596F-AA3C-48AD-A6B6-BC6B4C7DCDA9}" type="pres">
      <dgm:prSet presAssocID="{BBC05A4F-D02E-4167-9EB2-F3BFB9AB0E2D}" presName="rootConnector" presStyleLbl="node2" presStyleIdx="2" presStyleCnt="4"/>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3" presStyleCnt="4"/>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3" presStyleCnt="4" custLinFactNeighborX="-8927">
        <dgm:presLayoutVars>
          <dgm:chPref val="3"/>
        </dgm:presLayoutVars>
      </dgm:prSet>
      <dgm:spPr/>
    </dgm:pt>
    <dgm:pt modelId="{07F2576E-E490-4484-BE9C-679BFBD4C057}" type="pres">
      <dgm:prSet presAssocID="{ED4091D1-27D4-4C21-8BA8-ADD39597B5B3}" presName="rootConnector" presStyleLbl="node2" presStyleIdx="3" presStyleCnt="4"/>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34867507-9914-46CC-AE4D-67EC971173BE}" type="presOf" srcId="{98ECF0C3-88E5-4D84-AEE4-D765BCD7CA11}" destId="{2F542194-ABE0-4B46-8E17-440B1D8DB17A}" srcOrd="0"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7883B224-31A0-4448-A993-8C934B7CFDEF}" srcId="{0C3F9389-1E0B-4313-B134-445595BEC8DE}" destId="{5E7F7819-C79C-42D8-A2CB-A9FD3842A501}" srcOrd="1" destOrd="0" parTransId="{98ECF0C3-88E5-4D84-AEE4-D765BCD7CA11}" sibTransId="{15C90B2A-7933-440D-A1D6-086B2EA08288}"/>
    <dgm:cxn modelId="{DBF4C72B-17F8-4AAA-82B7-097F1A086D75}" type="presOf" srcId="{138CEFF5-E51A-490E-AE8C-097FA1233B73}" destId="{B8BEAF1A-F2D8-4219-852F-2D86D779A809}" srcOrd="0" destOrd="0" presId="urn:microsoft.com/office/officeart/2005/8/layout/orgChart1"/>
    <dgm:cxn modelId="{1E80AA45-7E52-42AC-B718-1FA8E187D350}" type="presOf" srcId="{5E7F7819-C79C-42D8-A2CB-A9FD3842A501}" destId="{F76808EB-94E6-431F-82D2-E4DA32FEBC2B}" srcOrd="1"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7C5B677C-C8A2-4754-9D97-3BA0CDF8179D}" type="presOf" srcId="{5E7F7819-C79C-42D8-A2CB-A9FD3842A501}" destId="{FC5E6854-ECCA-49DF-841A-C00599F7F769}"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3" destOrd="0" parTransId="{C8BE05E2-A3A1-45B8-972C-32E3023C50F4}" sibTransId="{687D067B-BD2E-42B3-8A09-6A3E2C1E84E7}"/>
    <dgm:cxn modelId="{E7933AAA-BABD-410E-B007-6C64F53FF01B}" srcId="{0C3F9389-1E0B-4313-B134-445595BEC8DE}" destId="{BBC05A4F-D02E-4167-9EB2-F3BFB9AB0E2D}" srcOrd="2"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A0ADDA87-876C-4312-B2F8-AE1587116B9A}" type="presParOf" srcId="{C25AC2C6-4553-45A8-A602-F55A2B997825}" destId="{2F542194-ABE0-4B46-8E17-440B1D8DB17A}" srcOrd="2" destOrd="0" presId="urn:microsoft.com/office/officeart/2005/8/layout/orgChart1"/>
    <dgm:cxn modelId="{3356DC3D-82A1-40D2-99C5-3B2E72C22BBF}" type="presParOf" srcId="{C25AC2C6-4553-45A8-A602-F55A2B997825}" destId="{AA5DFFCE-43E5-49B6-8D1B-09EF6D72BBC7}" srcOrd="3" destOrd="0" presId="urn:microsoft.com/office/officeart/2005/8/layout/orgChart1"/>
    <dgm:cxn modelId="{1AE04F80-1853-4AF4-9EB9-158DDE83437C}" type="presParOf" srcId="{AA5DFFCE-43E5-49B6-8D1B-09EF6D72BBC7}" destId="{BBB0D759-70F6-4FD6-945D-863087CC5F9A}" srcOrd="0" destOrd="0" presId="urn:microsoft.com/office/officeart/2005/8/layout/orgChart1"/>
    <dgm:cxn modelId="{1B21956F-D832-4513-A48E-5A7B168CAAF2}" type="presParOf" srcId="{BBB0D759-70F6-4FD6-945D-863087CC5F9A}" destId="{FC5E6854-ECCA-49DF-841A-C00599F7F769}" srcOrd="0" destOrd="0" presId="urn:microsoft.com/office/officeart/2005/8/layout/orgChart1"/>
    <dgm:cxn modelId="{E91C8366-F8EE-4913-9B01-F3E64A5AF485}" type="presParOf" srcId="{BBB0D759-70F6-4FD6-945D-863087CC5F9A}" destId="{F76808EB-94E6-431F-82D2-E4DA32FEBC2B}" srcOrd="1" destOrd="0" presId="urn:microsoft.com/office/officeart/2005/8/layout/orgChart1"/>
    <dgm:cxn modelId="{D871547D-FED2-4B69-BC05-35E167EE3530}" type="presParOf" srcId="{AA5DFFCE-43E5-49B6-8D1B-09EF6D72BBC7}" destId="{FF4F7C39-6E50-4235-8E59-3A2856C3EA77}" srcOrd="1" destOrd="0" presId="urn:microsoft.com/office/officeart/2005/8/layout/orgChart1"/>
    <dgm:cxn modelId="{3F53696C-18EF-4E80-AB37-01DBC167DD78}" type="presParOf" srcId="{AA5DFFCE-43E5-49B6-8D1B-09EF6D72BBC7}" destId="{9B020165-D396-4F1D-9C77-963C5DF9309F}" srcOrd="2" destOrd="0" presId="urn:microsoft.com/office/officeart/2005/8/layout/orgChart1"/>
    <dgm:cxn modelId="{2731BF1C-D3C0-47EA-A14C-28AADFBBFDF5}" type="presParOf" srcId="{C25AC2C6-4553-45A8-A602-F55A2B997825}" destId="{41389741-7D45-44E1-83AB-E498535C92C5}" srcOrd="4" destOrd="0" presId="urn:microsoft.com/office/officeart/2005/8/layout/orgChart1"/>
    <dgm:cxn modelId="{6E676426-FCDD-4304-9D1E-9F2813B81098}" type="presParOf" srcId="{C25AC2C6-4553-45A8-A602-F55A2B997825}" destId="{3F0CD0A5-FE5A-486D-8B3F-CE3F152548F5}" srcOrd="5"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6" destOrd="0" presId="urn:microsoft.com/office/officeart/2005/8/layout/orgChart1"/>
    <dgm:cxn modelId="{27B029F1-D09B-40DE-BABE-7687A6CE94F8}" type="presParOf" srcId="{C25AC2C6-4553-45A8-A602-F55A2B997825}" destId="{CFAE9F74-CC55-4F00-90A5-2D9794300F15}" srcOrd="7"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33ACFB-9C70-4F2D-A90F-EE1CD28B908E}">
      <dsp:nvSpPr>
        <dsp:cNvPr id="0" name=""/>
        <dsp:cNvSpPr/>
      </dsp:nvSpPr>
      <dsp:spPr>
        <a:xfrm>
          <a:off x="1726" y="3"/>
          <a:ext cx="4426765" cy="92676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1726" y="3"/>
        <a:ext cx="4426765" cy="9267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4893234" y="1568359"/>
        <a:ext cx="2021805" cy="10109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4893234" y="1568359"/>
        <a:ext cx="2021805" cy="10109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4893234" y="1568359"/>
        <a:ext cx="2021805" cy="10109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5761166" y="956658"/>
          <a:ext cx="1839523" cy="614803"/>
        </a:xfrm>
        <a:custGeom>
          <a:avLst/>
          <a:gdLst/>
          <a:ahLst/>
          <a:cxnLst/>
          <a:rect l="0" t="0" r="0" b="0"/>
          <a:pathLst>
            <a:path>
              <a:moveTo>
                <a:pt x="0" y="0"/>
              </a:moveTo>
              <a:lnTo>
                <a:pt x="0" y="417413"/>
              </a:lnTo>
              <a:lnTo>
                <a:pt x="1839523" y="417413"/>
              </a:lnTo>
              <a:lnTo>
                <a:pt x="1839523"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5493825" y="956658"/>
          <a:ext cx="267341" cy="614803"/>
        </a:xfrm>
        <a:custGeom>
          <a:avLst/>
          <a:gdLst/>
          <a:ahLst/>
          <a:cxnLst/>
          <a:rect l="0" t="0" r="0" b="0"/>
          <a:pathLst>
            <a:path>
              <a:moveTo>
                <a:pt x="267341" y="0"/>
              </a:moveTo>
              <a:lnTo>
                <a:pt x="267341"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542194-ABE0-4B46-8E17-440B1D8DB17A}">
      <dsp:nvSpPr>
        <dsp:cNvPr id="0" name=""/>
        <dsp:cNvSpPr/>
      </dsp:nvSpPr>
      <dsp:spPr>
        <a:xfrm>
          <a:off x="3219142" y="956658"/>
          <a:ext cx="2542024" cy="614803"/>
        </a:xfrm>
        <a:custGeom>
          <a:avLst/>
          <a:gdLst/>
          <a:ahLst/>
          <a:cxnLst/>
          <a:rect l="0" t="0" r="0" b="0"/>
          <a:pathLst>
            <a:path>
              <a:moveTo>
                <a:pt x="2542024" y="0"/>
              </a:moveTo>
              <a:lnTo>
                <a:pt x="2542024"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944458" y="956658"/>
          <a:ext cx="4816708" cy="614803"/>
        </a:xfrm>
        <a:custGeom>
          <a:avLst/>
          <a:gdLst/>
          <a:ahLst/>
          <a:cxnLst/>
          <a:rect l="0" t="0" r="0" b="0"/>
          <a:pathLst>
            <a:path>
              <a:moveTo>
                <a:pt x="4816708" y="0"/>
              </a:moveTo>
              <a:lnTo>
                <a:pt x="4816708"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3672405" y="16706"/>
          <a:ext cx="4177521"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3672405" y="16706"/>
        <a:ext cx="4177521" cy="939951"/>
      </dsp:txXfrm>
    </dsp:sp>
    <dsp:sp modelId="{8EB20407-4F2E-48BA-B076-3BE6C02B1AE4}">
      <dsp:nvSpPr>
        <dsp:cNvPr id="0" name=""/>
        <dsp:cNvSpPr/>
      </dsp:nvSpPr>
      <dsp:spPr>
        <a:xfrm>
          <a:off x="4506" y="1571461"/>
          <a:ext cx="1879903" cy="939951"/>
        </a:xfrm>
        <a:prstGeom prst="rect">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Aristobulus IV</a:t>
          </a:r>
        </a:p>
      </dsp:txBody>
      <dsp:txXfrm>
        <a:off x="4506" y="1571461"/>
        <a:ext cx="1879903" cy="939951"/>
      </dsp:txXfrm>
    </dsp:sp>
    <dsp:sp modelId="{FC5E6854-ECCA-49DF-841A-C00599F7F769}">
      <dsp:nvSpPr>
        <dsp:cNvPr id="0" name=""/>
        <dsp:cNvSpPr/>
      </dsp:nvSpPr>
      <dsp:spPr>
        <a:xfrm>
          <a:off x="2279190"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2279190" y="1571461"/>
        <a:ext cx="1879903" cy="939951"/>
      </dsp:txXfrm>
    </dsp:sp>
    <dsp:sp modelId="{EF9DEBC5-ED2A-4C63-A9C9-90AE3D64E5DE}">
      <dsp:nvSpPr>
        <dsp:cNvPr id="0" name=""/>
        <dsp:cNvSpPr/>
      </dsp:nvSpPr>
      <dsp:spPr>
        <a:xfrm>
          <a:off x="4553873"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4553873" y="1571461"/>
        <a:ext cx="1879903" cy="939951"/>
      </dsp:txXfrm>
    </dsp:sp>
    <dsp:sp modelId="{6C544ACE-EAA9-4759-9DDD-2002014892B0}">
      <dsp:nvSpPr>
        <dsp:cNvPr id="0" name=""/>
        <dsp:cNvSpPr/>
      </dsp:nvSpPr>
      <dsp:spPr>
        <a:xfrm>
          <a:off x="6660738"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6660738" y="1571461"/>
        <a:ext cx="1879903" cy="9399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5761166" y="956658"/>
          <a:ext cx="1839523" cy="614803"/>
        </a:xfrm>
        <a:custGeom>
          <a:avLst/>
          <a:gdLst/>
          <a:ahLst/>
          <a:cxnLst/>
          <a:rect l="0" t="0" r="0" b="0"/>
          <a:pathLst>
            <a:path>
              <a:moveTo>
                <a:pt x="0" y="0"/>
              </a:moveTo>
              <a:lnTo>
                <a:pt x="0" y="417413"/>
              </a:lnTo>
              <a:lnTo>
                <a:pt x="1839523" y="417413"/>
              </a:lnTo>
              <a:lnTo>
                <a:pt x="1839523"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5493825" y="956658"/>
          <a:ext cx="267341" cy="614803"/>
        </a:xfrm>
        <a:custGeom>
          <a:avLst/>
          <a:gdLst/>
          <a:ahLst/>
          <a:cxnLst/>
          <a:rect l="0" t="0" r="0" b="0"/>
          <a:pathLst>
            <a:path>
              <a:moveTo>
                <a:pt x="267341" y="0"/>
              </a:moveTo>
              <a:lnTo>
                <a:pt x="267341"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542194-ABE0-4B46-8E17-440B1D8DB17A}">
      <dsp:nvSpPr>
        <dsp:cNvPr id="0" name=""/>
        <dsp:cNvSpPr/>
      </dsp:nvSpPr>
      <dsp:spPr>
        <a:xfrm>
          <a:off x="3219142" y="956658"/>
          <a:ext cx="2542024" cy="614803"/>
        </a:xfrm>
        <a:custGeom>
          <a:avLst/>
          <a:gdLst/>
          <a:ahLst/>
          <a:cxnLst/>
          <a:rect l="0" t="0" r="0" b="0"/>
          <a:pathLst>
            <a:path>
              <a:moveTo>
                <a:pt x="2542024" y="0"/>
              </a:moveTo>
              <a:lnTo>
                <a:pt x="2542024"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944458" y="956658"/>
          <a:ext cx="4816708" cy="614803"/>
        </a:xfrm>
        <a:custGeom>
          <a:avLst/>
          <a:gdLst/>
          <a:ahLst/>
          <a:cxnLst/>
          <a:rect l="0" t="0" r="0" b="0"/>
          <a:pathLst>
            <a:path>
              <a:moveTo>
                <a:pt x="4816708" y="0"/>
              </a:moveTo>
              <a:lnTo>
                <a:pt x="4816708"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3672405" y="16706"/>
          <a:ext cx="4177521"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3672405" y="16706"/>
        <a:ext cx="4177521" cy="939951"/>
      </dsp:txXfrm>
    </dsp:sp>
    <dsp:sp modelId="{8EB20407-4F2E-48BA-B076-3BE6C02B1AE4}">
      <dsp:nvSpPr>
        <dsp:cNvPr id="0" name=""/>
        <dsp:cNvSpPr/>
      </dsp:nvSpPr>
      <dsp:spPr>
        <a:xfrm>
          <a:off x="4506" y="1571461"/>
          <a:ext cx="1879903" cy="939951"/>
        </a:xfrm>
        <a:prstGeom prst="rect">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Aristobulus IV</a:t>
          </a:r>
        </a:p>
      </dsp:txBody>
      <dsp:txXfrm>
        <a:off x="4506" y="1571461"/>
        <a:ext cx="1879903" cy="939951"/>
      </dsp:txXfrm>
    </dsp:sp>
    <dsp:sp modelId="{FC5E6854-ECCA-49DF-841A-C00599F7F769}">
      <dsp:nvSpPr>
        <dsp:cNvPr id="0" name=""/>
        <dsp:cNvSpPr/>
      </dsp:nvSpPr>
      <dsp:spPr>
        <a:xfrm>
          <a:off x="2279190"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2279190" y="1571461"/>
        <a:ext cx="1879903" cy="939951"/>
      </dsp:txXfrm>
    </dsp:sp>
    <dsp:sp modelId="{EF9DEBC5-ED2A-4C63-A9C9-90AE3D64E5DE}">
      <dsp:nvSpPr>
        <dsp:cNvPr id="0" name=""/>
        <dsp:cNvSpPr/>
      </dsp:nvSpPr>
      <dsp:spPr>
        <a:xfrm>
          <a:off x="4553873"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4553873" y="1571461"/>
        <a:ext cx="1879903" cy="939951"/>
      </dsp:txXfrm>
    </dsp:sp>
    <dsp:sp modelId="{6C544ACE-EAA9-4759-9DDD-2002014892B0}">
      <dsp:nvSpPr>
        <dsp:cNvPr id="0" name=""/>
        <dsp:cNvSpPr/>
      </dsp:nvSpPr>
      <dsp:spPr>
        <a:xfrm>
          <a:off x="6660738"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6660738" y="1571461"/>
        <a:ext cx="1879903" cy="93995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1300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2324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00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00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1300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0671D5D7-22FA-DB49-A832-8B67EDBC9BC2}" type="slidenum">
              <a:rPr lang="en-US"/>
              <a:pPr>
                <a:defRPr/>
              </a:pPr>
              <a:t>‹#›</a:t>
            </a:fld>
            <a:endParaRPr lang="en-US"/>
          </a:p>
        </p:txBody>
      </p:sp>
    </p:spTree>
    <p:extLst>
      <p:ext uri="{BB962C8B-B14F-4D97-AF65-F5344CB8AC3E}">
        <p14:creationId xmlns:p14="http://schemas.microsoft.com/office/powerpoint/2010/main" val="38431174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108" charset="0"/>
        <a:ea typeface="ＭＳ Ｐゴシック" pitchFamily="-110" charset="-128"/>
        <a:cs typeface="ＭＳ Ｐゴシック" pitchFamily="-110" charset="-128"/>
      </a:defRPr>
    </a:lvl1pPr>
    <a:lvl2pPr marL="456343"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2pPr>
    <a:lvl3pPr marL="912690"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3pPr>
    <a:lvl4pPr marL="1369016"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4pPr>
    <a:lvl5pPr marL="1825374"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5pPr>
    <a:lvl6pPr marL="2281697" algn="l" defTabSz="456343" rtl="0" eaLnBrk="1" latinLnBrk="0" hangingPunct="1">
      <a:defRPr sz="1200" kern="1200">
        <a:solidFill>
          <a:schemeClr val="tx1"/>
        </a:solidFill>
        <a:latin typeface="+mn-lt"/>
        <a:ea typeface="+mn-ea"/>
        <a:cs typeface="+mn-cs"/>
      </a:defRPr>
    </a:lvl6pPr>
    <a:lvl7pPr marL="2738032" algn="l" defTabSz="456343" rtl="0" eaLnBrk="1" latinLnBrk="0" hangingPunct="1">
      <a:defRPr sz="1200" kern="1200">
        <a:solidFill>
          <a:schemeClr val="tx1"/>
        </a:solidFill>
        <a:latin typeface="+mn-lt"/>
        <a:ea typeface="+mn-ea"/>
        <a:cs typeface="+mn-cs"/>
      </a:defRPr>
    </a:lvl7pPr>
    <a:lvl8pPr marL="3194368" algn="l" defTabSz="456343" rtl="0" eaLnBrk="1" latinLnBrk="0" hangingPunct="1">
      <a:defRPr sz="1200" kern="1200">
        <a:solidFill>
          <a:schemeClr val="tx1"/>
        </a:solidFill>
        <a:latin typeface="+mn-lt"/>
        <a:ea typeface="+mn-ea"/>
        <a:cs typeface="+mn-cs"/>
      </a:defRPr>
    </a:lvl8pPr>
    <a:lvl9pPr marL="3650712" algn="l" defTabSz="45634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3E67E6-67DC-7A42-8E12-90BA9C3FFCC3}" type="slidenum">
              <a:rPr lang="en-US" sz="1200">
                <a:solidFill>
                  <a:prstClr val="black"/>
                </a:solidFill>
              </a:rPr>
              <a:pPr eaLnBrk="1" hangingPunct="1"/>
              <a:t>1</a:t>
            </a:fld>
            <a:endParaRPr lang="en-US" sz="1200">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28316202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Jesus was moving in and around the local towns. </a:t>
            </a:r>
            <a:endParaRPr lang="en-US" dirty="0">
              <a:effectLst/>
            </a:endParaRPr>
          </a:p>
          <a:p>
            <a:r>
              <a:rPr lang="en-US" dirty="0"/>
              <a:t>________</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sz="1200" kern="1200" dirty="0">
                <a:solidFill>
                  <a:schemeClr val="tx1"/>
                </a:solidFill>
                <a:effectLst/>
                <a:latin typeface="Arial" pitchFamily="-112" charset="0"/>
                <a:ea typeface="ＭＳ Ｐゴシック" charset="-128"/>
                <a:cs typeface="ＭＳ Ｐゴシック" charset="-128"/>
              </a:rPr>
              <a:t>وكان يتنقل بين مدن المنطقة وما حولها. </a:t>
            </a:r>
            <a:endParaRPr lang="ar-SA" dirty="0"/>
          </a:p>
          <a:p>
            <a:pPr algn="r" rtl="1"/>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43771765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There was a man suffering from leprosy all </a:t>
            </a:r>
            <a:endParaRPr lang="en-US" dirty="0">
              <a:effectLst/>
            </a:endParaRPr>
          </a:p>
          <a:p>
            <a:r>
              <a:rPr lang="en-US" sz="1200" kern="1200" dirty="0">
                <a:solidFill>
                  <a:schemeClr val="tx1"/>
                </a:solidFill>
                <a:effectLst/>
                <a:latin typeface="Arial" pitchFamily="-112" charset="0"/>
                <a:ea typeface="ＭＳ Ｐゴシック" charset="-128"/>
                <a:cs typeface="ＭＳ Ｐゴシック" charset="-128"/>
              </a:rPr>
              <a:t>over his body. Those with leprosy had to keep away from everyone, even their family, so as not to pass on this terrible disease to them. </a:t>
            </a:r>
            <a:endParaRPr lang="en-US" dirty="0">
              <a:effectLst/>
            </a:endParaRPr>
          </a:p>
          <a:p>
            <a:r>
              <a:rPr lang="en-US" dirty="0"/>
              <a:t>___________</a:t>
            </a:r>
          </a:p>
          <a:p>
            <a:pPr algn="r" rtl="1"/>
            <a:r>
              <a:rPr lang="ar-SA" sz="1200" kern="1200" dirty="0">
                <a:solidFill>
                  <a:schemeClr val="tx1"/>
                </a:solidFill>
                <a:effectLst/>
                <a:latin typeface="Arial" pitchFamily="-112" charset="0"/>
                <a:ea typeface="ＭＳ Ｐゴシック" charset="-128"/>
                <a:cs typeface="ＭＳ Ｐゴシック" charset="-128"/>
              </a:rPr>
              <a:t>وكان يوجد رجل مصاب بالبرص. وكان يجب على </a:t>
            </a:r>
            <a:endParaRPr lang="ar-SA" dirty="0"/>
          </a:p>
          <a:p>
            <a:pPr algn="r" rtl="1"/>
            <a:r>
              <a:rPr lang="ar-SA" sz="1200" kern="1200" dirty="0">
                <a:solidFill>
                  <a:schemeClr val="tx1"/>
                </a:solidFill>
                <a:effectLst/>
                <a:latin typeface="Arial" pitchFamily="-112" charset="0"/>
                <a:ea typeface="ＭＳ Ｐゴシック" charset="-128"/>
                <a:cs typeface="ＭＳ Ｐゴシック" charset="-128"/>
              </a:rPr>
              <a:t>المصابين بالبرص </a:t>
            </a:r>
            <a:r>
              <a:rPr lang="ar-SA" sz="1200" kern="1200" dirty="0" err="1">
                <a:solidFill>
                  <a:schemeClr val="tx1"/>
                </a:solidFill>
                <a:effectLst/>
                <a:latin typeface="Arial" pitchFamily="-112" charset="0"/>
                <a:ea typeface="ＭＳ Ｐゴシック" charset="-128"/>
                <a:cs typeface="ＭＳ Ｐゴシック" charset="-128"/>
              </a:rPr>
              <a:t>أن</a:t>
            </a:r>
            <a:r>
              <a:rPr lang="ar-SA" sz="1200" kern="1200" dirty="0">
                <a:solidFill>
                  <a:schemeClr val="tx1"/>
                </a:solidFill>
                <a:effectLst/>
                <a:latin typeface="Arial" pitchFamily="-112" charset="0"/>
                <a:ea typeface="ＭＳ Ｐゴシック" charset="-128"/>
                <a:cs typeface="ＭＳ Ｐゴシック" charset="-128"/>
              </a:rPr>
              <a:t> يبتعدوا عن الجميع حتى عن عائلتهم حتى لا تنتقل عدوى المرض </a:t>
            </a:r>
            <a:r>
              <a:rPr lang="ar-SA" sz="1200" kern="1200" dirty="0" err="1">
                <a:solidFill>
                  <a:schemeClr val="tx1"/>
                </a:solidFill>
                <a:effectLst/>
                <a:latin typeface="Arial" pitchFamily="-112" charset="0"/>
                <a:ea typeface="ＭＳ Ｐゴシック" charset="-128"/>
                <a:cs typeface="ＭＳ Ｐゴシック" charset="-128"/>
              </a:rPr>
              <a:t>إليهم</a:t>
            </a:r>
            <a:r>
              <a:rPr lang="ar-SA" sz="1200" kern="1200" dirty="0">
                <a:solidFill>
                  <a:schemeClr val="tx1"/>
                </a:solidFill>
                <a:effectLst/>
                <a:latin typeface="Arial" pitchFamily="-112" charset="0"/>
                <a:ea typeface="ＭＳ Ｐゴシック" charset="-128"/>
                <a:cs typeface="ＭＳ Ｐゴシック" charset="-128"/>
              </a:rPr>
              <a:t>. </a:t>
            </a:r>
            <a:endParaRPr lang="ar-SA" dirty="0"/>
          </a:p>
          <a:p>
            <a:pPr algn="r" rtl="1"/>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5580555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No one wanted to touch a person with leprosy. It </a:t>
            </a:r>
            <a:endParaRPr lang="en-US" dirty="0">
              <a:effectLst/>
            </a:endParaRPr>
          </a:p>
          <a:p>
            <a:r>
              <a:rPr lang="en-US" sz="1200" kern="1200" dirty="0">
                <a:solidFill>
                  <a:schemeClr val="tx1"/>
                </a:solidFill>
                <a:effectLst/>
                <a:latin typeface="Arial" pitchFamily="-112" charset="0"/>
                <a:ea typeface="ＭＳ Ｐゴシック" charset="-128"/>
                <a:cs typeface="ＭＳ Ｐゴシック" charset="-128"/>
              </a:rPr>
              <a:t>was a contagious disease that caused discoloration and lumps on the skin and, in severe cases, disfigurement and deformities. </a:t>
            </a:r>
            <a:endParaRPr lang="en-US" dirty="0">
              <a:effectLst/>
            </a:endParaRPr>
          </a:p>
          <a:p>
            <a:pPr algn="r" rtl="1" eaLnBrk="0" fontAlgn="base" hangingPunct="0">
              <a:spcBef>
                <a:spcPct val="30000"/>
              </a:spcBef>
              <a:spcAft>
                <a:spcPct val="0"/>
              </a:spcAft>
            </a:pPr>
            <a:r>
              <a:rPr lang="ar-SA" dirty="0"/>
              <a:t>ـــــــــ</a:t>
            </a:r>
          </a:p>
          <a:p>
            <a:pPr algn="r" rtl="1"/>
            <a:r>
              <a:rPr lang="ar-SA" sz="1200" kern="1200" dirty="0">
                <a:solidFill>
                  <a:schemeClr val="tx1"/>
                </a:solidFill>
                <a:effectLst/>
                <a:latin typeface="Arial" pitchFamily="-112" charset="0"/>
                <a:ea typeface="ＭＳ Ｐゴシック" charset="-128"/>
                <a:cs typeface="ＭＳ Ｐゴシック" charset="-128"/>
              </a:rPr>
              <a:t>ولا يريد </a:t>
            </a:r>
            <a:r>
              <a:rPr lang="ar-SA" sz="1200" kern="1200" dirty="0" err="1">
                <a:solidFill>
                  <a:schemeClr val="tx1"/>
                </a:solidFill>
                <a:effectLst/>
                <a:latin typeface="Arial" pitchFamily="-112" charset="0"/>
                <a:ea typeface="ＭＳ Ｐゴシック" charset="-128"/>
                <a:cs typeface="ＭＳ Ｐゴシック" charset="-128"/>
              </a:rPr>
              <a:t>أحدًا</a:t>
            </a:r>
            <a:r>
              <a:rPr lang="ar-SA" sz="1200" kern="1200" dirty="0">
                <a:solidFill>
                  <a:schemeClr val="tx1"/>
                </a:solidFill>
                <a:effectLst/>
                <a:latin typeface="Arial" pitchFamily="-112" charset="0"/>
                <a:ea typeface="ＭＳ Ｐゴシック" charset="-128"/>
                <a:cs typeface="ＭＳ Ｐゴシック" charset="-128"/>
              </a:rPr>
              <a:t> </a:t>
            </a:r>
            <a:r>
              <a:rPr lang="ar-SA" sz="1200" kern="1200" dirty="0" err="1">
                <a:solidFill>
                  <a:schemeClr val="tx1"/>
                </a:solidFill>
                <a:effectLst/>
                <a:latin typeface="Arial" pitchFamily="-112" charset="0"/>
                <a:ea typeface="ＭＳ Ｐゴシック" charset="-128"/>
                <a:cs typeface="ＭＳ Ｐゴシック" charset="-128"/>
              </a:rPr>
              <a:t>أن</a:t>
            </a:r>
            <a:r>
              <a:rPr lang="ar-SA" sz="1200" kern="1200" dirty="0">
                <a:solidFill>
                  <a:schemeClr val="tx1"/>
                </a:solidFill>
                <a:effectLst/>
                <a:latin typeface="Arial" pitchFamily="-112" charset="0"/>
                <a:ea typeface="ＭＳ Ｐゴシック" charset="-128"/>
                <a:cs typeface="ＭＳ Ｐゴシック" charset="-128"/>
              </a:rPr>
              <a:t> يلمس شخصًا مصاب بالبرص. لأنه كان </a:t>
            </a:r>
            <a:endParaRPr lang="ar-SA" dirty="0"/>
          </a:p>
          <a:p>
            <a:pPr algn="r" rtl="1"/>
            <a:r>
              <a:rPr lang="ar-SA" sz="1200" kern="1200" dirty="0">
                <a:solidFill>
                  <a:schemeClr val="tx1"/>
                </a:solidFill>
                <a:effectLst/>
                <a:latin typeface="Arial" pitchFamily="-112" charset="0"/>
                <a:ea typeface="ＭＳ Ｐゴシック" charset="-128"/>
                <a:cs typeface="ＭＳ Ｐゴシック" charset="-128"/>
              </a:rPr>
              <a:t>مرضًا معديًا يتسبب في تغير لون الجلد وتورمه، ويسبب تشوه الجلد في حالات المرض الشديدة. </a:t>
            </a:r>
            <a:endParaRPr lang="ar-SA" dirty="0"/>
          </a:p>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302275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When this man heard that Jesus was nearby, he made his way to see Him. People with leprosy were meant to shout that they were ‘unclean’ to warn others to keep away. </a:t>
            </a:r>
            <a:endParaRPr lang="en-US" dirty="0">
              <a:effectLst/>
            </a:endParaRPr>
          </a:p>
          <a:p>
            <a:pPr algn="r" rtl="1" eaLnBrk="0" fontAlgn="base" hangingPunct="0">
              <a:spcBef>
                <a:spcPct val="30000"/>
              </a:spcBef>
              <a:spcAft>
                <a:spcPct val="0"/>
              </a:spcAft>
            </a:pPr>
            <a:r>
              <a:rPr lang="ar-SA" dirty="0"/>
              <a:t>ــــــــــ</a:t>
            </a:r>
          </a:p>
          <a:p>
            <a:pPr algn="r" rtl="1"/>
            <a:r>
              <a:rPr lang="ar-SA" sz="1200" kern="1200" dirty="0">
                <a:solidFill>
                  <a:schemeClr val="tx1"/>
                </a:solidFill>
                <a:effectLst/>
                <a:latin typeface="Arial" pitchFamily="-112" charset="0"/>
                <a:ea typeface="ＭＳ Ｐゴシック" charset="-128"/>
                <a:cs typeface="ＭＳ Ｐゴシック" charset="-128"/>
              </a:rPr>
              <a:t>.وعندما سمع هذا الرجل بأن الرب يسوع في مكان قريب </a:t>
            </a:r>
            <a:endParaRPr lang="ar-SA" dirty="0"/>
          </a:p>
          <a:p>
            <a:pPr algn="r" rtl="1"/>
            <a:r>
              <a:rPr lang="ar-SA" sz="1200" kern="1200" dirty="0">
                <a:solidFill>
                  <a:schemeClr val="tx1"/>
                </a:solidFill>
                <a:effectLst/>
                <a:latin typeface="Arial" pitchFamily="-112" charset="0"/>
                <a:ea typeface="ＭＳ Ｐゴシック" charset="-128"/>
                <a:cs typeface="ＭＳ Ｐゴシック" charset="-128"/>
              </a:rPr>
              <a:t>ذهب </a:t>
            </a:r>
            <a:r>
              <a:rPr lang="ar-SA" sz="1200" kern="1200" dirty="0" err="1">
                <a:solidFill>
                  <a:schemeClr val="tx1"/>
                </a:solidFill>
                <a:effectLst/>
                <a:latin typeface="Arial" pitchFamily="-112" charset="0"/>
                <a:ea typeface="ＭＳ Ｐゴシック" charset="-128"/>
                <a:cs typeface="ＭＳ Ｐゴシック" charset="-128"/>
              </a:rPr>
              <a:t>إليه</a:t>
            </a:r>
            <a:r>
              <a:rPr lang="ar-SA" sz="1200" kern="1200" dirty="0">
                <a:solidFill>
                  <a:schemeClr val="tx1"/>
                </a:solidFill>
                <a:effectLst/>
                <a:latin typeface="Arial" pitchFamily="-112" charset="0"/>
                <a:ea typeface="ＭＳ Ｐゴシック" charset="-128"/>
                <a:cs typeface="ＭＳ Ｐゴシック" charset="-128"/>
              </a:rPr>
              <a:t>. وكان يجب على المصابين بالبرص </a:t>
            </a:r>
            <a:r>
              <a:rPr lang="ar-SA" sz="1200" kern="1200" dirty="0" err="1">
                <a:solidFill>
                  <a:schemeClr val="tx1"/>
                </a:solidFill>
                <a:effectLst/>
                <a:latin typeface="Arial" pitchFamily="-112" charset="0"/>
                <a:ea typeface="ＭＳ Ｐゴシック" charset="-128"/>
                <a:cs typeface="ＭＳ Ｐゴシック" charset="-128"/>
              </a:rPr>
              <a:t>أن</a:t>
            </a:r>
            <a:r>
              <a:rPr lang="ar-SA" sz="1200" kern="1200" dirty="0">
                <a:solidFill>
                  <a:schemeClr val="tx1"/>
                </a:solidFill>
                <a:effectLst/>
                <a:latin typeface="Arial" pitchFamily="-112" charset="0"/>
                <a:ea typeface="ＭＳ Ｐゴシック" charset="-128"/>
                <a:cs typeface="ＭＳ Ｐゴシック" charset="-128"/>
              </a:rPr>
              <a:t> يصيحوا "نجس" لكي يحذروا الناس من الاقتراب </a:t>
            </a:r>
            <a:r>
              <a:rPr lang="ar-SA" sz="1200" kern="1200" dirty="0" err="1">
                <a:solidFill>
                  <a:schemeClr val="tx1"/>
                </a:solidFill>
                <a:effectLst/>
                <a:latin typeface="Arial" pitchFamily="-112" charset="0"/>
                <a:ea typeface="ＭＳ Ｐゴシック" charset="-128"/>
                <a:cs typeface="ＭＳ Ｐゴシック" charset="-128"/>
              </a:rPr>
              <a:t>إليهم</a:t>
            </a:r>
            <a:r>
              <a:rPr lang="ar-SA" sz="1200" kern="1200" dirty="0">
                <a:solidFill>
                  <a:schemeClr val="tx1"/>
                </a:solidFill>
                <a:effectLst/>
                <a:latin typeface="Arial" pitchFamily="-112" charset="0"/>
                <a:ea typeface="ＭＳ Ｐゴシック" charset="-128"/>
                <a:cs typeface="ＭＳ Ｐゴシック" charset="-128"/>
              </a:rPr>
              <a:t> </a:t>
            </a:r>
            <a:endParaRPr lang="ar-SA" dirty="0"/>
          </a:p>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63534278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The man went up to Jesus and knelt down before Him. Jesus did not move away. He begged Jesus, ‘Lord, if you are willing, you can make me clean.’ </a:t>
            </a:r>
            <a:endParaRPr lang="en-US" dirty="0">
              <a:effectLst/>
            </a:endParaRPr>
          </a:p>
          <a:p>
            <a:pPr algn="r" rtl="1" eaLnBrk="0" fontAlgn="base" hangingPunct="0">
              <a:spcBef>
                <a:spcPct val="30000"/>
              </a:spcBef>
              <a:spcAft>
                <a:spcPct val="0"/>
              </a:spcAft>
            </a:pPr>
            <a:r>
              <a:rPr lang="ar-SA" dirty="0"/>
              <a:t>ــــــــ</a:t>
            </a:r>
          </a:p>
          <a:p>
            <a:pPr algn="r" rtl="1"/>
            <a:r>
              <a:rPr lang="ar-SA" sz="1200" kern="1200" dirty="0">
                <a:solidFill>
                  <a:schemeClr val="tx1"/>
                </a:solidFill>
                <a:effectLst/>
                <a:latin typeface="Arial" pitchFamily="-112" charset="0"/>
                <a:ea typeface="ＭＳ Ｐゴシック" charset="-128"/>
                <a:cs typeface="ＭＳ Ｐゴシック" charset="-128"/>
              </a:rPr>
              <a:t>ولكنه ذهب </a:t>
            </a:r>
            <a:r>
              <a:rPr lang="ar-SA" sz="1200" kern="1200" dirty="0" err="1">
                <a:solidFill>
                  <a:schemeClr val="tx1"/>
                </a:solidFill>
                <a:effectLst/>
                <a:latin typeface="Arial" pitchFamily="-112" charset="0"/>
                <a:ea typeface="ＭＳ Ｐゴシック" charset="-128"/>
                <a:cs typeface="ＭＳ Ｐゴシック" charset="-128"/>
              </a:rPr>
              <a:t>إلى</a:t>
            </a:r>
            <a:r>
              <a:rPr lang="ar-SA" sz="1200" kern="1200" dirty="0">
                <a:solidFill>
                  <a:schemeClr val="tx1"/>
                </a:solidFill>
                <a:effectLst/>
                <a:latin typeface="Arial" pitchFamily="-112" charset="0"/>
                <a:ea typeface="ＭＳ Ｐゴシック" charset="-128"/>
                <a:cs typeface="ＭＳ Ｐゴシック" charset="-128"/>
              </a:rPr>
              <a:t> الرب يسوع </a:t>
            </a:r>
            <a:endParaRPr lang="ar-SA" dirty="0"/>
          </a:p>
          <a:p>
            <a:pPr algn="r" rtl="1"/>
            <a:r>
              <a:rPr lang="ar-SA" sz="1200" kern="1200" dirty="0">
                <a:solidFill>
                  <a:schemeClr val="tx1"/>
                </a:solidFill>
                <a:effectLst/>
                <a:latin typeface="Arial" pitchFamily="-112" charset="0"/>
                <a:ea typeface="ＭＳ Ｐゴシック" charset="-128"/>
                <a:cs typeface="ＭＳ Ｐゴシック" charset="-128"/>
              </a:rPr>
              <a:t>وركع </a:t>
            </a:r>
            <a:r>
              <a:rPr lang="ar-SA" sz="1200" kern="1200" dirty="0" err="1">
                <a:solidFill>
                  <a:schemeClr val="tx1"/>
                </a:solidFill>
                <a:effectLst/>
                <a:latin typeface="Arial" pitchFamily="-112" charset="0"/>
                <a:ea typeface="ＭＳ Ｐゴシック" charset="-128"/>
                <a:cs typeface="ＭＳ Ｐゴシック" charset="-128"/>
              </a:rPr>
              <a:t>أمامه</a:t>
            </a:r>
            <a:r>
              <a:rPr lang="ar-SA" sz="1200" kern="1200" dirty="0">
                <a:solidFill>
                  <a:schemeClr val="tx1"/>
                </a:solidFill>
                <a:effectLst/>
                <a:latin typeface="Arial" pitchFamily="-112" charset="0"/>
                <a:ea typeface="ＭＳ Ｐゴシック" charset="-128"/>
                <a:cs typeface="ＭＳ Ｐゴシック" charset="-128"/>
              </a:rPr>
              <a:t> ولم يبتعد الرب يسوع عنه. وترجي الرب يسوع قائلاً «يَا سَيَّدُ، إن كُنْتَ تُرِيدُ، فَأَنْتَ قَادِرِ أَنْ تُطَهَّرَنَي!« </a:t>
            </a:r>
            <a:endParaRPr lang="ar-SA" dirty="0"/>
          </a:p>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8924680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Jesus did something no- one was expecting Him to do. He reached out and touched the man with leprosy. </a:t>
            </a:r>
            <a:endParaRPr lang="en-US" dirty="0">
              <a:effectLst/>
            </a:endParaRPr>
          </a:p>
          <a:p>
            <a:pPr algn="r" rtl="1" eaLnBrk="0" fontAlgn="base" hangingPunct="0">
              <a:spcBef>
                <a:spcPct val="30000"/>
              </a:spcBef>
              <a:spcAft>
                <a:spcPct val="0"/>
              </a:spcAft>
            </a:pPr>
            <a:r>
              <a:rPr lang="ar-SA" dirty="0"/>
              <a:t>ــــــــ</a:t>
            </a:r>
          </a:p>
          <a:p>
            <a:pPr algn="r" rtl="1"/>
            <a:r>
              <a:rPr lang="ar-SA" sz="1200" kern="1200" dirty="0">
                <a:solidFill>
                  <a:schemeClr val="tx1"/>
                </a:solidFill>
                <a:effectLst/>
                <a:latin typeface="Arial" pitchFamily="-112" charset="0"/>
                <a:ea typeface="ＭＳ Ｐゴシック" charset="-128"/>
                <a:cs typeface="ＭＳ Ｐゴシック" charset="-128"/>
              </a:rPr>
              <a:t>وفعل الرب يسوع </a:t>
            </a:r>
            <a:r>
              <a:rPr lang="ar-SA" sz="1200" kern="1200" dirty="0" err="1">
                <a:solidFill>
                  <a:schemeClr val="tx1"/>
                </a:solidFill>
                <a:effectLst/>
                <a:latin typeface="Arial" pitchFamily="-112" charset="0"/>
                <a:ea typeface="ＭＳ Ｐゴシック" charset="-128"/>
                <a:cs typeface="ＭＳ Ｐゴシック" charset="-128"/>
              </a:rPr>
              <a:t>شيىًا</a:t>
            </a:r>
            <a:r>
              <a:rPr lang="ar-SA" sz="1200" kern="1200" dirty="0">
                <a:solidFill>
                  <a:schemeClr val="tx1"/>
                </a:solidFill>
                <a:effectLst/>
                <a:latin typeface="Arial" pitchFamily="-112" charset="0"/>
                <a:ea typeface="ＭＳ Ｐゴシック" charset="-128"/>
                <a:cs typeface="ＭＳ Ｐゴシック" charset="-128"/>
              </a:rPr>
              <a:t> لا يتوقعه </a:t>
            </a:r>
            <a:r>
              <a:rPr lang="ar-SA" sz="1200" kern="1200" dirty="0" err="1">
                <a:solidFill>
                  <a:schemeClr val="tx1"/>
                </a:solidFill>
                <a:effectLst/>
                <a:latin typeface="Arial" pitchFamily="-112" charset="0"/>
                <a:ea typeface="ＭＳ Ｐゴシック" charset="-128"/>
                <a:cs typeface="ＭＳ Ｐゴシック" charset="-128"/>
              </a:rPr>
              <a:t>أحد</a:t>
            </a:r>
            <a:r>
              <a:rPr lang="ar-SA" sz="1200" kern="1200" dirty="0">
                <a:solidFill>
                  <a:schemeClr val="tx1"/>
                </a:solidFill>
                <a:effectLst/>
                <a:latin typeface="Arial" pitchFamily="-112" charset="0"/>
                <a:ea typeface="ＭＳ Ｐゴシック" charset="-128"/>
                <a:cs typeface="ＭＳ Ｐゴシック" charset="-128"/>
              </a:rPr>
              <a:t> فقد اقترب من </a:t>
            </a:r>
            <a:endParaRPr lang="ar-SA" dirty="0"/>
          </a:p>
          <a:p>
            <a:pPr algn="r" rtl="1"/>
            <a:r>
              <a:rPr lang="ar-SA" sz="1200" kern="1200" dirty="0">
                <a:solidFill>
                  <a:schemeClr val="tx1"/>
                </a:solidFill>
                <a:effectLst/>
                <a:latin typeface="Arial" pitchFamily="-112" charset="0"/>
                <a:ea typeface="ＭＳ Ｐゴシック" charset="-128"/>
                <a:cs typeface="ＭＳ Ｐゴシック" charset="-128"/>
              </a:rPr>
              <a:t>الرجل الأبرص ولمسه </a:t>
            </a:r>
            <a:endParaRPr lang="ar-SA" dirty="0"/>
          </a:p>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49763014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‘I am willing,’ Jesus said. ‘Be clean!’ </a:t>
            </a:r>
            <a:endParaRPr lang="en-US" dirty="0">
              <a:effectLst/>
            </a:endParaRPr>
          </a:p>
          <a:p>
            <a:pPr algn="l" rtl="0" eaLnBrk="0" fontAlgn="base" hangingPunct="0">
              <a:spcBef>
                <a:spcPct val="30000"/>
              </a:spcBef>
              <a:spcAft>
                <a:spcPct val="0"/>
              </a:spcAft>
            </a:pPr>
            <a:r>
              <a:rPr lang="ar-SA" dirty="0"/>
              <a:t>ـــــــــ</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sz="1200" kern="1200" dirty="0">
                <a:solidFill>
                  <a:schemeClr val="tx1"/>
                </a:solidFill>
                <a:effectLst/>
                <a:latin typeface="Arial" pitchFamily="-112" charset="0"/>
                <a:ea typeface="ＭＳ Ｐゴシック" charset="-128"/>
                <a:cs typeface="ＭＳ Ｐゴシック" charset="-128"/>
              </a:rPr>
              <a:t>وَقَالَ: «أُرِيدُ، فَاطْهُرْ!» </a:t>
            </a:r>
            <a:endParaRPr lang="ar-SA" dirty="0"/>
          </a:p>
          <a:p>
            <a:pPr algn="l"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98201963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Immediately the leprosy left the man. He was healed.</a:t>
            </a:r>
            <a:endParaRPr lang="ar-SA" sz="1200" kern="1200" dirty="0">
              <a:solidFill>
                <a:schemeClr val="tx1"/>
              </a:solidFill>
              <a:effectLst/>
              <a:latin typeface="Arial" pitchFamily="-112" charset="0"/>
              <a:ea typeface="ＭＳ Ｐゴシック" charset="-128"/>
              <a:cs typeface="ＭＳ Ｐゴシック" charset="-128"/>
            </a:endParaRPr>
          </a:p>
          <a:p>
            <a:r>
              <a:rPr lang="ar-SA" sz="1200" kern="1200" dirty="0">
                <a:solidFill>
                  <a:schemeClr val="tx1"/>
                </a:solidFill>
                <a:effectLst/>
                <a:latin typeface="Arial" pitchFamily="-112" charset="0"/>
                <a:ea typeface="ＭＳ Ｐゴシック" charset="-128"/>
                <a:cs typeface="ＭＳ Ｐゴシック" charset="-128"/>
              </a:rPr>
              <a:t>ــــــــــ</a:t>
            </a:r>
          </a:p>
          <a:p>
            <a:pPr marL="0" marR="0" lvl="0" indent="0" algn="r" defTabSz="914400" rtl="1"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 </a:t>
            </a:r>
            <a:r>
              <a:rPr lang="ar-SA" sz="1200" kern="1200" dirty="0">
                <a:solidFill>
                  <a:schemeClr val="tx1"/>
                </a:solidFill>
                <a:effectLst/>
                <a:latin typeface="Arial" pitchFamily="-112" charset="0"/>
                <a:ea typeface="ＭＳ Ｐゴシック" charset="-128"/>
                <a:cs typeface="ＭＳ Ｐゴシック" charset="-128"/>
              </a:rPr>
              <a:t>وفورًا ترك البرص الرجل. وشفى. </a:t>
            </a:r>
            <a:endParaRPr lang="ar-SA" dirty="0"/>
          </a:p>
          <a:p>
            <a:pPr algn="r" rtl="1"/>
            <a:endParaRPr lang="en-US" dirty="0">
              <a:effectLst/>
            </a:endParaRPr>
          </a:p>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4168671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Jesus told him not to tell anyone what had happened but go and be examined by a Jewish priest. ‘Offer the sacrifice Moses’ law requires for lepers who are healed,’ he said. ‘This will prove to everyone that you are well.’ </a:t>
            </a:r>
            <a:endParaRPr lang="ar-SA" sz="1200" kern="1200" dirty="0">
              <a:solidFill>
                <a:schemeClr val="tx1"/>
              </a:solidFill>
              <a:effectLst/>
              <a:latin typeface="Arial" pitchFamily="-112" charset="0"/>
              <a:ea typeface="ＭＳ Ｐゴシック" charset="-128"/>
              <a:cs typeface="ＭＳ Ｐゴシック" charset="-128"/>
            </a:endParaRPr>
          </a:p>
          <a:p>
            <a:r>
              <a:rPr lang="ar-SA" sz="1200" kern="1200" dirty="0">
                <a:solidFill>
                  <a:schemeClr val="tx1"/>
                </a:solidFill>
                <a:effectLst/>
                <a:latin typeface="Arial" pitchFamily="-112" charset="0"/>
                <a:ea typeface="ＭＳ Ｐゴシック" charset="-128"/>
              </a:rPr>
              <a:t>ــــــــ</a:t>
            </a:r>
          </a:p>
          <a:p>
            <a:pPr algn="r"/>
            <a:r>
              <a:rPr lang="ar-SA" dirty="0"/>
              <a:t>فَقَالَ لَهُ يَسُوعُ: «انْظُرْ أَنْ لاَ تَقُولَ لأَحَدٍ. بَلِ اذْهَبْ أَرِ نَفْسَكَ لِلْكَاهِنِ وَقَدَّمِ الْقُرْبَانَ الَّذِي أَمَرَ بِهِ مُوسَى شَهَادَةً لَهُمْ».</a:t>
            </a:r>
            <a:endParaRPr lang="en-US" dirty="0">
              <a:effectLst/>
            </a:endParaRPr>
          </a:p>
          <a:p>
            <a:pPr algn="r" rtl="0"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30507065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However the report of Jesus’ power spread even faster and vast crowds came to hear Him preach and to be healed of their diseases (Luke 5:15). </a:t>
            </a:r>
            <a:endParaRPr lang="en-US" dirty="0">
              <a:effectLst/>
            </a:endParaRPr>
          </a:p>
          <a:p>
            <a:r>
              <a:rPr lang="en-US" dirty="0"/>
              <a:t>______</a:t>
            </a:r>
          </a:p>
          <a:p>
            <a:pPr algn="r" rtl="1"/>
            <a:r>
              <a:rPr lang="ar-SA" b="1" dirty="0"/>
              <a:t>لوقا ٥ : ١٥</a:t>
            </a:r>
          </a:p>
          <a:p>
            <a:pPr algn="r" rtl="1"/>
            <a:r>
              <a:rPr lang="ar-SA" dirty="0"/>
              <a:t>١٥ فَذَاعَ الْخَبَرُ عَنْهُ أَكْثَرَ. فَاجْتَمَعَ جُمُوعٌ كَثِيرَةٌ لِكَيْ يَسْمَعُوا وَيُشْفَوْا بِهِ مِنْ أَمْرَاضِهِمْ.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16874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We will experience victory over death just as Jesus rose from the dead as Messiah and God (Mark 16).</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104346090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“So, Jesus often withdrew from the crowds and went into the wilderness to be alone and pray” (Luke 5:16). </a:t>
            </a:r>
          </a:p>
          <a:p>
            <a:r>
              <a:rPr lang="en-US" sz="1200" kern="1200" dirty="0">
                <a:solidFill>
                  <a:schemeClr val="tx1"/>
                </a:solidFill>
                <a:effectLst/>
                <a:latin typeface="Arial" pitchFamily="-112" charset="0"/>
                <a:ea typeface="ＭＳ Ｐゴシック" charset="-128"/>
              </a:rPr>
              <a:t>_____</a:t>
            </a:r>
          </a:p>
          <a:p>
            <a:pPr algn="r" rtl="1"/>
            <a:r>
              <a:rPr lang="ar-SA" b="1" dirty="0"/>
              <a:t>لوقا ٥ : ١٦</a:t>
            </a:r>
          </a:p>
          <a:p>
            <a:pPr algn="r" rtl="1"/>
            <a:r>
              <a:rPr lang="ar-SA" dirty="0"/>
              <a:t>١٦ وَأَمَّا هُوَ فَكَانَ يَعْتَزِلُ فِي الْبَرَارِي وَيُصَلِّي. </a:t>
            </a:r>
          </a:p>
          <a:p>
            <a:endParaRPr lang="en-US"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37889482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3900252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810E32-50EE-D74A-BD6A-719DBE5C96E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Arial" charset="0"/>
                <a:ea typeface="ＭＳ Ｐゴシック" charset="0"/>
                <a:cs typeface="ＭＳ Ｐゴシック" charset="0"/>
              </a:rPr>
              <a:t>LC-09-Rejection of the King-162</a:t>
            </a:r>
          </a:p>
          <a:p>
            <a:r>
              <a:rPr lang="en-US" dirty="0">
                <a:latin typeface="Arial" charset="0"/>
                <a:ea typeface="ＭＳ Ｐゴシック" charset="0"/>
                <a:cs typeface="ＭＳ Ｐゴシック" charset="0"/>
              </a:rPr>
              <a:t>NS-02-Mark1-8-slide 128</a:t>
            </a:r>
          </a:p>
        </p:txBody>
      </p:sp>
    </p:spTree>
    <p:extLst>
      <p:ext uri="{BB962C8B-B14F-4D97-AF65-F5344CB8AC3E}">
        <p14:creationId xmlns:p14="http://schemas.microsoft.com/office/powerpoint/2010/main" val="390757534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1C0A7A-1398-4745-BC31-1DCCDEBA090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7272962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D9B900-83BF-394E-99B7-CD4FCCB4048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8904433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B6F51C-9A57-7B47-ADE2-22A690A59AD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36546" name="Rectangle 1026"/>
          <p:cNvSpPr>
            <a:spLocks noGrp="1" noRot="1" noChangeAspect="1" noChangeArrowheads="1"/>
          </p:cNvSpPr>
          <p:nvPr>
            <p:ph type="sldImg"/>
          </p:nvPr>
        </p:nvSpPr>
        <p:spPr>
          <a:solidFill>
            <a:srgbClr val="FFFFFF"/>
          </a:solidFill>
          <a:ln/>
        </p:spPr>
      </p:sp>
      <p:sp>
        <p:nvSpPr>
          <p:cNvPr id="236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charset="0"/>
                <a:ea typeface="ＭＳ Ｐゴシック" charset="0"/>
                <a:cs typeface="ＭＳ Ｐゴシック" charset="0"/>
              </a:rPr>
              <a:t>It is sad that Einstein did not follow his admiration for Jesus to its logical conclusion—to place his faith in Christ.</a:t>
            </a:r>
          </a:p>
          <a:p>
            <a:r>
              <a:rPr lang="en-US" dirty="0">
                <a:latin typeface="Arial" charset="0"/>
                <a:ea typeface="ＭＳ Ｐゴシック" charset="0"/>
                <a:cs typeface="ＭＳ Ｐゴシック" charset="0"/>
              </a:rPr>
              <a:t>________</a:t>
            </a:r>
          </a:p>
          <a:p>
            <a:pPr algn="l" rtl="0" latinLnBrk="0">
              <a:spcBef>
                <a:spcPts val="400"/>
              </a:spcBef>
            </a:pPr>
            <a:r>
              <a:rPr lang="en-US" dirty="0"/>
              <a:t>Common-420</a:t>
            </a:r>
          </a:p>
          <a:p>
            <a:pPr algn="l" rtl="0" latinLnBrk="0">
              <a:spcBef>
                <a:spcPts val="400"/>
              </a:spcBef>
            </a:pPr>
            <a:r>
              <a:rPr lang="en-US" dirty="0"/>
              <a:t>OS-21-Ecclesiastes-291</a:t>
            </a:r>
          </a:p>
          <a:p>
            <a:pPr algn="l" rtl="0" latinLnBrk="0">
              <a:spcBef>
                <a:spcPts val="400"/>
              </a:spcBef>
            </a:pPr>
            <a:r>
              <a:rPr lang="en-US"/>
              <a:t>NS-02-Mark1-8-slide 22, 133</a:t>
            </a:r>
          </a:p>
          <a:p>
            <a:pPr algn="l" rtl="0" latinLnBrk="0">
              <a:spcBef>
                <a:spcPts val="400"/>
              </a:spcBef>
            </a:pPr>
            <a:endParaRPr lang="en-US" dirty="0"/>
          </a:p>
        </p:txBody>
      </p:sp>
    </p:spTree>
    <p:extLst>
      <p:ext uri="{BB962C8B-B14F-4D97-AF65-F5344CB8AC3E}">
        <p14:creationId xmlns:p14="http://schemas.microsoft.com/office/powerpoint/2010/main" val="300668140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C777C9-3E4A-554D-8200-5FB87BF585D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9590154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359361600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Help others despite opposition, which Jesus lived and taught </a:t>
            </a:r>
            <a:r>
              <a:rPr lang="en-SG" dirty="0">
                <a:effectLst/>
              </a:rPr>
              <a:t> (Mark 1:14–10:52</a:t>
            </a:r>
            <a:r>
              <a:rPr lang="en-US" dirty="0">
                <a:effectLst/>
              </a:rPr>
              <a:t>).</a:t>
            </a:r>
            <a:endParaRPr lang="en-SG" dirty="0">
              <a:effectLst/>
            </a:endParaRPr>
          </a:p>
        </p:txBody>
      </p:sp>
    </p:spTree>
    <p:extLst>
      <p:ext uri="{BB962C8B-B14F-4D97-AF65-F5344CB8AC3E}">
        <p14:creationId xmlns:p14="http://schemas.microsoft.com/office/powerpoint/2010/main" val="113793268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cared for people by announcing the kingdom that freed them from sin through repentance (1:14-15).</a:t>
            </a:r>
            <a:r>
              <a:rPr lang="en-SG" dirty="0">
                <a:effectLst/>
              </a:rPr>
              <a:t> </a:t>
            </a:r>
            <a:endParaRPr lang="en-US" dirty="0"/>
          </a:p>
        </p:txBody>
      </p:sp>
    </p:spTree>
    <p:extLst>
      <p:ext uri="{BB962C8B-B14F-4D97-AF65-F5344CB8AC3E}">
        <p14:creationId xmlns:p14="http://schemas.microsoft.com/office/powerpoint/2010/main" val="2692634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97565078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cared for people by calling disciples to a purposeful life (1:16-20).</a:t>
            </a:r>
            <a:r>
              <a:rPr lang="en-SG" dirty="0">
                <a:effectLst/>
              </a:rPr>
              <a:t> </a:t>
            </a:r>
            <a:endParaRPr lang="en-US" dirty="0"/>
          </a:p>
        </p:txBody>
      </p:sp>
    </p:spTree>
    <p:extLst>
      <p:ext uri="{BB962C8B-B14F-4D97-AF65-F5344CB8AC3E}">
        <p14:creationId xmlns:p14="http://schemas.microsoft.com/office/powerpoint/2010/main" val="388942883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3777678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used his authority by healing an oppressed leper and paralytic to show his followers servant care for others (1:40–2:12)</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a:t>
            </a:r>
            <a:endParaRPr lang="en-US" dirty="0"/>
          </a:p>
        </p:txBody>
      </p:sp>
    </p:spTree>
    <p:extLst>
      <p:ext uri="{BB962C8B-B14F-4D97-AF65-F5344CB8AC3E}">
        <p14:creationId xmlns:p14="http://schemas.microsoft.com/office/powerpoint/2010/main" val="175645875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15F92F-AD3C-284A-9BDC-D3915B94588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4347373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81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C777C9-3E4A-554D-8200-5FB87BF585D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7556230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Jewish religious leaders initially opposed Jesus over various issues (2:13–3:35).</a:t>
            </a:r>
            <a:r>
              <a:rPr lang="en-SG" dirty="0">
                <a:effectLst/>
              </a:rPr>
              <a:t> </a:t>
            </a:r>
            <a:endParaRPr lang="en-US" dirty="0"/>
          </a:p>
        </p:txBody>
      </p:sp>
    </p:spTree>
    <p:extLst>
      <p:ext uri="{BB962C8B-B14F-4D97-AF65-F5344CB8AC3E}">
        <p14:creationId xmlns:p14="http://schemas.microsoft.com/office/powerpoint/2010/main" val="367709100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7420172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9608056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B6F51C-9A57-7B47-ADE2-22A690A59ADD}" type="slidenum">
              <a:rPr lang="en-GB" sz="1200">
                <a:solidFill>
                  <a:srgbClr val="FFFFFF"/>
                </a:solidFill>
                <a:latin typeface="Comic Sans MS" charset="0"/>
              </a:rPr>
              <a:pPr eaLnBrk="1" hangingPunct="1"/>
              <a:t>22</a:t>
            </a:fld>
            <a:endParaRPr lang="en-GB" sz="1200">
              <a:solidFill>
                <a:srgbClr val="FFFFFF"/>
              </a:solidFill>
              <a:latin typeface="Comic Sans MS" charset="0"/>
            </a:endParaRPr>
          </a:p>
        </p:txBody>
      </p:sp>
      <p:sp>
        <p:nvSpPr>
          <p:cNvPr id="236546" name="Rectangle 1026"/>
          <p:cNvSpPr>
            <a:spLocks noGrp="1" noRot="1" noChangeAspect="1" noChangeArrowheads="1"/>
          </p:cNvSpPr>
          <p:nvPr>
            <p:ph type="sldImg"/>
          </p:nvPr>
        </p:nvSpPr>
        <p:spPr>
          <a:solidFill>
            <a:srgbClr val="FFFFFF"/>
          </a:solidFill>
          <a:ln/>
        </p:spPr>
      </p:sp>
      <p:sp>
        <p:nvSpPr>
          <p:cNvPr id="236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charset="0"/>
                <a:ea typeface="ＭＳ Ｐゴシック" charset="0"/>
                <a:cs typeface="ＭＳ Ｐゴシック" charset="0"/>
              </a:rPr>
              <a:t>It is sad that Einstein did not follow his admiration for Jesus to its logical conclusion—to place his faith in Christ.</a:t>
            </a:r>
          </a:p>
          <a:p>
            <a:r>
              <a:rPr lang="en-US" dirty="0">
                <a:latin typeface="Arial" charset="0"/>
                <a:ea typeface="ＭＳ Ｐゴシック" charset="0"/>
                <a:cs typeface="ＭＳ Ｐゴシック" charset="0"/>
              </a:rPr>
              <a:t>________</a:t>
            </a:r>
          </a:p>
          <a:p>
            <a:pPr algn="l" rtl="0" latinLnBrk="0">
              <a:spcBef>
                <a:spcPts val="400"/>
              </a:spcBef>
            </a:pPr>
            <a:r>
              <a:rPr lang="en-US" dirty="0"/>
              <a:t>Common-420</a:t>
            </a:r>
          </a:p>
          <a:p>
            <a:pPr algn="l" rtl="0" latinLnBrk="0">
              <a:spcBef>
                <a:spcPts val="400"/>
              </a:spcBef>
            </a:pPr>
            <a:r>
              <a:rPr lang="en-US" dirty="0"/>
              <a:t>OS-21-Ecclesiastes-291</a:t>
            </a:r>
          </a:p>
          <a:p>
            <a:pPr algn="l" rtl="0" latinLnBrk="0">
              <a:spcBef>
                <a:spcPts val="400"/>
              </a:spcBef>
            </a:pPr>
            <a:r>
              <a:rPr lang="en-US" dirty="0"/>
              <a:t>NS-02-Mark1-8-slide 22, 133</a:t>
            </a:r>
          </a:p>
          <a:p>
            <a:pPr algn="l" rtl="0" latinLnBrk="0">
              <a:spcBef>
                <a:spcPts val="400"/>
              </a:spcBef>
            </a:pPr>
            <a:endParaRPr lang="en-US"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E861F6-9C81-FD4A-993D-24779CA6E392}" type="slidenum">
              <a:rPr lang="en-US" sz="1200">
                <a:solidFill>
                  <a:srgbClr val="000000"/>
                </a:solidFill>
              </a:rPr>
              <a:pPr eaLnBrk="1" hangingPunct="1"/>
              <a:t>23</a:t>
            </a:fld>
            <a:endParaRPr lang="en-US" sz="1200">
              <a:solidFill>
                <a:srgbClr val="000000"/>
              </a:solidFill>
            </a:endParaRPr>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A26A76-8B58-9249-AE1B-EBDA178D4F8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606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06083"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CR-09-Creation Evangelism-64</a:t>
            </a:r>
          </a:p>
        </p:txBody>
      </p:sp>
    </p:spTree>
    <p:extLst>
      <p:ext uri="{BB962C8B-B14F-4D97-AF65-F5344CB8AC3E}">
        <p14:creationId xmlns:p14="http://schemas.microsoft.com/office/powerpoint/2010/main" val="48337230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C1A42D-77E4-BF40-AD02-D5EDA276F5F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610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10179"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24649434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101CEAF-8E63-434C-B3FD-76445C93E14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614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14275"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extLst>
      <p:ext uri="{BB962C8B-B14F-4D97-AF65-F5344CB8AC3E}">
        <p14:creationId xmlns:p14="http://schemas.microsoft.com/office/powerpoint/2010/main" val="85689586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41B407-048A-E046-BA2A-E971195C0B1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6183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18371"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84313202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7A4B89-8D00-A244-BFD1-55CABE60385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1561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61603" name="Rectangle 3"/>
          <p:cNvSpPr>
            <a:spLocks noGrp="1" noChangeArrowheads="1"/>
          </p:cNvSpPr>
          <p:nvPr>
            <p:ph type="body" idx="1"/>
          </p:nvPr>
        </p:nvSpPr>
        <p:spPr/>
        <p:txBody>
          <a:bodyPr/>
          <a:lstStyle/>
          <a:p>
            <a:pPr eaLnBrk="1" hangingPunct="1">
              <a:defRPr/>
            </a:pPr>
            <a:r>
              <a:rPr lang="en-US">
                <a:cs typeface="+mn-cs"/>
              </a:rPr>
              <a:t>Verse 9 echoes the language of Gen. 9:10-16.  There is nothing on Day 3, when God made dry land, to link this description with creation week.</a:t>
            </a:r>
          </a:p>
        </p:txBody>
      </p:sp>
    </p:spTree>
    <p:extLst>
      <p:ext uri="{BB962C8B-B14F-4D97-AF65-F5344CB8AC3E}">
        <p14:creationId xmlns:p14="http://schemas.microsoft.com/office/powerpoint/2010/main" val="407588591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62A11D2-3DF5-154C-AD9A-A3DADC041BB6}" type="slidenum">
              <a:rPr lang="en-US" sz="1200">
                <a:solidFill>
                  <a:srgbClr val="000000"/>
                </a:solidFill>
              </a:rPr>
              <a:pPr eaLnBrk="1" hangingPunct="1"/>
              <a:t>24</a:t>
            </a:fld>
            <a:endParaRPr lang="en-US" sz="1200">
              <a:solidFill>
                <a:srgbClr val="000000"/>
              </a:solidFill>
            </a:endParaRPr>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0C5C9EEC-1FDE-0240-96D0-41E98ACD2D0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Text Box 2">
            <a:extLst>
              <a:ext uri="{FF2B5EF4-FFF2-40B4-BE49-F238E27FC236}">
                <a16:creationId xmlns:a16="http://schemas.microsoft.com/office/drawing/2014/main" id="{91E50639-A793-174D-B9E7-6D4E1399790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854823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77B808-D380-8D44-A491-EEF86EFE4025}" type="slidenum">
              <a:rPr lang="en-US" sz="1200">
                <a:solidFill>
                  <a:srgbClr val="000000"/>
                </a:solidFill>
              </a:rPr>
              <a:pPr eaLnBrk="1" hangingPunct="1"/>
              <a:t>25</a:t>
            </a:fld>
            <a:endParaRPr lang="en-US" sz="1200">
              <a:solidFill>
                <a:srgbClr val="000000"/>
              </a:solidFill>
            </a:endParaRPr>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CC5A309D-3232-3D4A-A4D8-8D3FF93D7D0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EE352607-97B8-3744-A33D-C8539C67C23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885443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204C3574-1296-934E-904E-559240E9E4B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441A094E-4548-2448-8394-9E590B5B5E6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5999198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FDCB68A2-E4D9-3A4E-8A5F-A68C403475C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Text Box 2">
            <a:extLst>
              <a:ext uri="{FF2B5EF4-FFF2-40B4-BE49-F238E27FC236}">
                <a16:creationId xmlns:a16="http://schemas.microsoft.com/office/drawing/2014/main" id="{2DFE6E12-FB03-8E4D-AC30-DDB2B0B6E800}"/>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718861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id="{19C9B35F-B82A-0E42-8C06-344A299ADAD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Text Box 2">
            <a:extLst>
              <a:ext uri="{FF2B5EF4-FFF2-40B4-BE49-F238E27FC236}">
                <a16:creationId xmlns:a16="http://schemas.microsoft.com/office/drawing/2014/main" id="{4C22B727-0614-F54C-BA13-D64CC04C9A6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68976152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513487DE-8CA1-5545-905E-738A0552C6E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Text Box 2">
            <a:extLst>
              <a:ext uri="{FF2B5EF4-FFF2-40B4-BE49-F238E27FC236}">
                <a16:creationId xmlns:a16="http://schemas.microsoft.com/office/drawing/2014/main" id="{595E531D-2F71-174B-8819-4AD17AD0C17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19898595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a:extLst>
              <a:ext uri="{FF2B5EF4-FFF2-40B4-BE49-F238E27FC236}">
                <a16:creationId xmlns:a16="http://schemas.microsoft.com/office/drawing/2014/main" id="{FBC185E5-4CAC-3845-9C75-E235779648B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a:extLst>
              <a:ext uri="{FF2B5EF4-FFF2-40B4-BE49-F238E27FC236}">
                <a16:creationId xmlns:a16="http://schemas.microsoft.com/office/drawing/2014/main" id="{FBFF34A1-EE5F-7E46-8A06-C90B86FB980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02459771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a:extLst>
              <a:ext uri="{FF2B5EF4-FFF2-40B4-BE49-F238E27FC236}">
                <a16:creationId xmlns:a16="http://schemas.microsoft.com/office/drawing/2014/main" id="{90246FB6-0C29-6C48-8BF3-1D89F318E87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53C0B001-A916-9A4D-9848-15429D1279A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24546934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a:extLst>
              <a:ext uri="{FF2B5EF4-FFF2-40B4-BE49-F238E27FC236}">
                <a16:creationId xmlns:a16="http://schemas.microsoft.com/office/drawing/2014/main" id="{DCA57280-9070-F74C-8CE1-8B89A53D59C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Text Box 2">
            <a:extLst>
              <a:ext uri="{FF2B5EF4-FFF2-40B4-BE49-F238E27FC236}">
                <a16:creationId xmlns:a16="http://schemas.microsoft.com/office/drawing/2014/main" id="{66ED0A1A-9806-9145-819C-35F590F54A1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54050043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a:extLst>
              <a:ext uri="{FF2B5EF4-FFF2-40B4-BE49-F238E27FC236}">
                <a16:creationId xmlns:a16="http://schemas.microsoft.com/office/drawing/2014/main" id="{31D31447-AF1F-BD42-A59B-3C0E1AAE909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Text Box 2">
            <a:extLst>
              <a:ext uri="{FF2B5EF4-FFF2-40B4-BE49-F238E27FC236}">
                <a16:creationId xmlns:a16="http://schemas.microsoft.com/office/drawing/2014/main" id="{9EE994CD-CD28-1F47-BDE9-BC3025E1A38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60832013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a:extLst>
              <a:ext uri="{FF2B5EF4-FFF2-40B4-BE49-F238E27FC236}">
                <a16:creationId xmlns:a16="http://schemas.microsoft.com/office/drawing/2014/main" id="{E6F48574-F2CC-4A44-AE07-07C69AEF234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B7A7D2BE-E29E-2D48-9F6B-FE29655872E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070395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C69F7CB-3684-F048-9AB0-145A3D078DBC}" type="slidenum">
              <a:rPr lang="en-US" sz="1200">
                <a:solidFill>
                  <a:srgbClr val="000000"/>
                </a:solidFill>
              </a:rPr>
              <a:pPr eaLnBrk="1" hangingPunct="1"/>
              <a:t>26</a:t>
            </a:fld>
            <a:endParaRPr lang="en-US" sz="1200">
              <a:solidFill>
                <a:srgbClr val="000000"/>
              </a:solidFill>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BC1BE7F6-38F9-DF4E-89FC-61A5D19EB26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Text Box 2">
            <a:extLst>
              <a:ext uri="{FF2B5EF4-FFF2-40B4-BE49-F238E27FC236}">
                <a16:creationId xmlns:a16="http://schemas.microsoft.com/office/drawing/2014/main" id="{244B694E-13B9-904E-A9D0-3292111A9CA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1215608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a:extLst>
              <a:ext uri="{FF2B5EF4-FFF2-40B4-BE49-F238E27FC236}">
                <a16:creationId xmlns:a16="http://schemas.microsoft.com/office/drawing/2014/main" id="{80386961-0D69-C845-AF8B-F2FEF34A3A3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Text Box 2">
            <a:extLst>
              <a:ext uri="{FF2B5EF4-FFF2-40B4-BE49-F238E27FC236}">
                <a16:creationId xmlns:a16="http://schemas.microsoft.com/office/drawing/2014/main" id="{B526562E-0CE4-F840-98F0-28EE9DC7933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35597351"/>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a:extLst>
              <a:ext uri="{FF2B5EF4-FFF2-40B4-BE49-F238E27FC236}">
                <a16:creationId xmlns:a16="http://schemas.microsoft.com/office/drawing/2014/main" id="{E8BC1202-1D44-F741-8F5B-A789FA8DA08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Text Box 2">
            <a:extLst>
              <a:ext uri="{FF2B5EF4-FFF2-40B4-BE49-F238E27FC236}">
                <a16:creationId xmlns:a16="http://schemas.microsoft.com/office/drawing/2014/main" id="{05FECB8E-AB8B-A846-90BD-FC4126437CB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29348226"/>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a:extLst>
              <a:ext uri="{FF2B5EF4-FFF2-40B4-BE49-F238E27FC236}">
                <a16:creationId xmlns:a16="http://schemas.microsoft.com/office/drawing/2014/main" id="{672E1AE3-77EF-0D49-8C01-43B6D2CAE4D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a:extLst>
              <a:ext uri="{FF2B5EF4-FFF2-40B4-BE49-F238E27FC236}">
                <a16:creationId xmlns:a16="http://schemas.microsoft.com/office/drawing/2014/main" id="{60F1931B-3BBB-1841-97B1-C39BF2CE3FB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14950746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a:extLst>
              <a:ext uri="{FF2B5EF4-FFF2-40B4-BE49-F238E27FC236}">
                <a16:creationId xmlns:a16="http://schemas.microsoft.com/office/drawing/2014/main" id="{E0E27BF4-AB1C-0D48-A17F-720981FCFA1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Text Box 2">
            <a:extLst>
              <a:ext uri="{FF2B5EF4-FFF2-40B4-BE49-F238E27FC236}">
                <a16:creationId xmlns:a16="http://schemas.microsoft.com/office/drawing/2014/main" id="{675AC0B6-29B2-DA4A-BE31-10C89490573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378596338"/>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a:extLst>
              <a:ext uri="{FF2B5EF4-FFF2-40B4-BE49-F238E27FC236}">
                <a16:creationId xmlns:a16="http://schemas.microsoft.com/office/drawing/2014/main" id="{123AB294-E1B1-3145-84C1-6B36D02D19E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Text Box 2">
            <a:extLst>
              <a:ext uri="{FF2B5EF4-FFF2-40B4-BE49-F238E27FC236}">
                <a16:creationId xmlns:a16="http://schemas.microsoft.com/office/drawing/2014/main" id="{DA96EB2C-708F-8F45-A7A6-C2933149661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1389199"/>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a:extLst>
              <a:ext uri="{FF2B5EF4-FFF2-40B4-BE49-F238E27FC236}">
                <a16:creationId xmlns:a16="http://schemas.microsoft.com/office/drawing/2014/main" id="{63A66B1E-3811-3F47-AB26-D45E7D1B4B2B}"/>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Text Box 2">
            <a:extLst>
              <a:ext uri="{FF2B5EF4-FFF2-40B4-BE49-F238E27FC236}">
                <a16:creationId xmlns:a16="http://schemas.microsoft.com/office/drawing/2014/main" id="{D56C7BAB-23BD-1A43-9EC3-EF80897CDF7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582520409"/>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a:extLst>
              <a:ext uri="{FF2B5EF4-FFF2-40B4-BE49-F238E27FC236}">
                <a16:creationId xmlns:a16="http://schemas.microsoft.com/office/drawing/2014/main" id="{A19A2451-4725-E04F-B1E2-97291295476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Text Box 2">
            <a:extLst>
              <a:ext uri="{FF2B5EF4-FFF2-40B4-BE49-F238E27FC236}">
                <a16:creationId xmlns:a16="http://schemas.microsoft.com/office/drawing/2014/main" id="{750DE773-C8D1-AC48-A177-BA1DAB5F91A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5789965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7AB556-E7DE-3645-B612-CE8DE8DA2E7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6934984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4E7DF2-6B78-3E4F-8864-2ACDAA8BB1CB}" type="slidenum">
              <a:rPr lang="en-US" sz="1200"/>
              <a:pPr eaLnBrk="1" hangingPunct="1"/>
              <a:t>231</a:t>
            </a:fld>
            <a:endParaRPr lang="en-US" sz="1200"/>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678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24678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lstStyle/>
          <a:p>
            <a:pPr eaLnBrk="1" hangingPunct="1"/>
            <a:r>
              <a:rPr lang="en-US" b="1" dirty="0">
                <a:latin typeface="Times" charset="0"/>
                <a:ea typeface="ＭＳ Ｐゴシック" charset="0"/>
                <a:cs typeface="ＭＳ Ｐゴシック" charset="0"/>
              </a:rPr>
              <a:t>Now comes that word that</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a strange one to many...</a:t>
            </a:r>
          </a:p>
          <a:p>
            <a:pPr eaLnBrk="1" hangingPunct="1"/>
            <a:r>
              <a:rPr lang="en-US" b="1" dirty="0">
                <a:latin typeface="Times" charset="0"/>
                <a:ea typeface="ＭＳ Ｐゴシック" charset="0"/>
                <a:cs typeface="ＭＳ Ｐゴシック" charset="0"/>
              </a:rPr>
              <a:t>////	SYNOPTIC…meaning…</a:t>
            </a:r>
          </a:p>
          <a:p>
            <a:pPr eaLnBrk="1" hangingPunct="1"/>
            <a:r>
              <a:rPr lang="en-US" b="1" dirty="0">
                <a:latin typeface="Times" charset="0"/>
                <a:ea typeface="ＭＳ Ｐゴシック" charset="0"/>
                <a:cs typeface="ＭＳ Ｐゴシック" charset="0"/>
              </a:rPr>
              <a:t>////	… </a:t>
            </a:r>
            <a:r>
              <a:rPr lang="ru-RU"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TO SEE TOGETHER</a:t>
            </a:r>
            <a:r>
              <a:rPr lang="ru-RU"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…add these words to that triangle shape on your study help.</a:t>
            </a:r>
          </a:p>
          <a:p>
            <a:pPr eaLnBrk="1" hangingPunct="1"/>
            <a:r>
              <a:rPr lang="en-US" b="1" dirty="0">
                <a:latin typeface="Times" charset="0"/>
                <a:ea typeface="ＭＳ Ｐゴシック" charset="0"/>
                <a:cs typeface="ＭＳ Ｐゴシック" charset="0"/>
              </a:rPr>
              <a:t>////	It is a term from Greek roots that means seeing a group of things together... from the same general perspective.  One word that, again, helps organize and categorize the enormous factual base that makes up our Bible.</a:t>
            </a: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05939DB-125B-074B-993E-98D1653C4C2F}" type="slidenum">
              <a:rPr lang="en-US" sz="1200"/>
              <a:pPr eaLnBrk="1" hangingPunct="1"/>
              <a:t>232</a:t>
            </a:fld>
            <a:endParaRPr lang="en-US" sz="1200"/>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234</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1:35</a:t>
            </a:r>
            <a:r>
              <a:rPr lang="en-US" dirty="0">
                <a:effectLst/>
                <a:latin typeface="Lucida Grande" panose="020B0600040502020204" pitchFamily="34" charset="0"/>
              </a:rPr>
              <a:t>    The angel replied [to Mary], “The Holy Spirit will come upon you, and the power of the Most High will overshadow you. So the baby to be born will be holy, and he will be called the Son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There existed no sexual union between Mary and the Holy Spirit, but instead it was God's power "overshadowing" her. Such was not the case with the four brothers and at least two sisters of Jesus, conceived and born in the natural manner. Yet these siblings evidently did not believe even as adults that their mother Mary was a virgin at the birth of Jesus. John brings out their unbelief in John 7:1-5…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7:1</a:t>
            </a:r>
            <a:r>
              <a:rPr lang="en-US" dirty="0">
                <a:effectLst/>
                <a:latin typeface="Lucida Grande" panose="020B0600040502020204" pitchFamily="34" charset="0"/>
              </a:rPr>
              <a:t>    After this, Jesus traveled around Galilee. He wanted to stay out of Judea, where the Jewish leaders were plotting his death.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But soon it was time for the Jewish Festival of Shelters,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and Jesus’ brothers said to him, “Leave here and go to Judea, where your followers can see your miracles!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You can’t become famous if you hide like this! If you can do such wonderful things, show yourself to the world!”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For even his brothers didn’t believe in him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ea typeface="ＭＳ Ｐゴシック" charset="0"/>
                <a:cs typeface="ＭＳ Ｐゴシック" charset="0"/>
              </a:rPr>
              <a:t>But God worked on these brothers. After the resurrection, they believed and were in the Upper Room with the disciples: "</a:t>
            </a:r>
            <a:r>
              <a:rPr lang="en-US" dirty="0">
                <a:effectLst/>
                <a:latin typeface="Lucida Grande" panose="020B0600040502020204" pitchFamily="34" charset="0"/>
              </a:rPr>
              <a:t>These all with one mind were continually devoting themselves to prayer, along with the women, and Mary the mother of Jesus, and with His brothers" (Acts 1:14 NLT). In fact, both James and Jude went on to each record a General Epistle!</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LC-03-Opposition-114</a:t>
            </a:r>
          </a:p>
          <a:p>
            <a:r>
              <a:rPr lang="en-US" dirty="0">
                <a:latin typeface="Times New Roman" charset="0"/>
                <a:ea typeface="ＭＳ Ｐゴシック" charset="0"/>
                <a:cs typeface="ＭＳ Ｐゴシック" charset="0"/>
              </a:rPr>
              <a:t>NS-02-Mark1-9-slide 234</a:t>
            </a:r>
          </a:p>
          <a:p>
            <a:r>
              <a:rPr lang="en-US" dirty="0">
                <a:latin typeface="Times New Roman" charset="0"/>
                <a:ea typeface="ＭＳ Ｐゴシック" charset="0"/>
                <a:cs typeface="ＭＳ Ｐゴシック" charset="0"/>
              </a:rPr>
              <a:t>NS-04-John1-11—slide 387</a:t>
            </a:r>
          </a:p>
          <a:p>
            <a:r>
              <a:rPr lang="en-US" dirty="0">
                <a:latin typeface="Times New Roman" charset="0"/>
                <a:ea typeface="ＭＳ Ｐゴシック" charset="0"/>
                <a:cs typeface="ＭＳ Ｐゴシック" charset="0"/>
              </a:rPr>
              <a:t>NS-20-James1-2—slide 61</a:t>
            </a:r>
          </a:p>
          <a:p>
            <a:r>
              <a:rPr lang="en-US" dirty="0">
                <a:latin typeface="Times New Roman" charset="0"/>
                <a:ea typeface="ＭＳ Ｐゴシック" charset="0"/>
                <a:cs typeface="ＭＳ Ｐゴシック" charset="0"/>
              </a:rPr>
              <a:t>NS-26-Jude-90</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8095602"/>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Let's go back and look at all the Herods in the New Testament.  Here is a quick overview.  Since these slides are available on our website so I will go through them quickly. </a:t>
            </a:r>
          </a:p>
          <a:p>
            <a:endParaRPr lang="en-US" dirty="0"/>
          </a:p>
          <a:p>
            <a:r>
              <a:rPr lang="en-US" dirty="0"/>
              <a:t>The first Herod, is known as Herod the Great. He was King when Jesus was born, he met the wise men and killed the babies in Jerusalem.</a:t>
            </a:r>
          </a:p>
          <a:p>
            <a:r>
              <a:rPr lang="en-US" dirty="0"/>
              <a:t>________</a:t>
            </a:r>
          </a:p>
          <a:p>
            <a:r>
              <a:rPr lang="en-US" dirty="0"/>
              <a:t>LC-03-Controversy-116</a:t>
            </a:r>
          </a:p>
          <a:p>
            <a:r>
              <a:rPr lang="en-US" dirty="0"/>
              <a:t>NS-03-Mark1-8—slide 235</a:t>
            </a:r>
          </a:p>
          <a:p>
            <a:r>
              <a:rPr lang="en-US" dirty="0"/>
              <a:t>NS-05-Acts20-28—slide 153</a:t>
            </a:r>
          </a:p>
        </p:txBody>
      </p:sp>
    </p:spTree>
    <p:extLst>
      <p:ext uri="{BB962C8B-B14F-4D97-AF65-F5344CB8AC3E}">
        <p14:creationId xmlns:p14="http://schemas.microsoft.com/office/powerpoint/2010/main" val="240021701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When he died, Rome decided that his Kingdom would be split between 3 of his sons.  </a:t>
            </a:r>
          </a:p>
          <a:p>
            <a:endParaRPr lang="en-US" dirty="0"/>
          </a:p>
          <a:p>
            <a:r>
              <a:rPr lang="en-US" dirty="0"/>
              <a:t>Herod Archelaus was not a good ruler, he was so bad that Joseph was warned to return to Nazareth after Herod the Great’s death and the family was returning from Egypt.  He was eventually fired by the Roman senate. His territory was then ruled by Roman governors. </a:t>
            </a:r>
          </a:p>
        </p:txBody>
      </p:sp>
    </p:spTree>
    <p:extLst>
      <p:ext uri="{BB962C8B-B14F-4D97-AF65-F5344CB8AC3E}">
        <p14:creationId xmlns:p14="http://schemas.microsoft.com/office/powerpoint/2010/main" val="93121539"/>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Herod Philip was actually a pretty good guy. Unfortunately for him, his wife left him for his brother, Herod Antipas.</a:t>
            </a:r>
          </a:p>
        </p:txBody>
      </p:sp>
    </p:spTree>
    <p:extLst>
      <p:ext uri="{BB962C8B-B14F-4D97-AF65-F5344CB8AC3E}">
        <p14:creationId xmlns:p14="http://schemas.microsoft.com/office/powerpoint/2010/main" val="163799071"/>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Herod Antipas is the Herod that executed John the Baptist and presided of Jesus’ trial, conferring with Pontus Pilate.</a:t>
            </a:r>
          </a:p>
        </p:txBody>
      </p:sp>
    </p:spTree>
    <p:extLst>
      <p:ext uri="{BB962C8B-B14F-4D97-AF65-F5344CB8AC3E}">
        <p14:creationId xmlns:p14="http://schemas.microsoft.com/office/powerpoint/2010/main" val="727477007"/>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Herod the Great had many other children. One of them, Aristobulus, was the father of Herod Agrippa. </a:t>
            </a:r>
          </a:p>
          <a:p>
            <a:endParaRPr lang="en-US" dirty="0"/>
          </a:p>
          <a:p>
            <a:r>
              <a:rPr lang="en-US" dirty="0"/>
              <a:t>Agrippa was sent to Rome to hobnob with Roman royalty. He became king by befriending the future emperor Caligula. His death is recorded in Acts 12 because he did not rebuke the people when they stated he has the voice of a God.</a:t>
            </a:r>
          </a:p>
        </p:txBody>
      </p:sp>
    </p:spTree>
    <p:extLst>
      <p:ext uri="{BB962C8B-B14F-4D97-AF65-F5344CB8AC3E}">
        <p14:creationId xmlns:p14="http://schemas.microsoft.com/office/powerpoint/2010/main" val="4061152405"/>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We finally get to Herod Agrippa II. We already met his sister, Drusilla, who was married to the former governor Roman Felix. </a:t>
            </a:r>
          </a:p>
        </p:txBody>
      </p:sp>
    </p:spTree>
    <p:extLst>
      <p:ext uri="{BB962C8B-B14F-4D97-AF65-F5344CB8AC3E}">
        <p14:creationId xmlns:p14="http://schemas.microsoft.com/office/powerpoint/2010/main" val="191689699"/>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6699"/>
                </a:solidFill>
                <a:effectLst/>
                <a:latin typeface="Arial" panose="020B0604020202020204" pitchFamily="34" charset="0"/>
              </a:rPr>
              <a:t>Mark 6:14</a:t>
            </a:r>
            <a:r>
              <a:rPr lang="en-US" dirty="0">
                <a:effectLst/>
                <a:latin typeface="Arial" panose="020B0604020202020204" pitchFamily="34" charset="0"/>
              </a:rPr>
              <a:t>    Herod Antipas, the king, soon heard about Jesus, because everyone was talking about him. Some were saying, “This must be John the Baptist raised from the dead. That is why he can do such miracles.” </a:t>
            </a:r>
            <a:r>
              <a:rPr lang="en-US" dirty="0">
                <a:solidFill>
                  <a:srgbClr val="006699"/>
                </a:solidFill>
                <a:effectLst/>
                <a:latin typeface="Arial" panose="020B0604020202020204" pitchFamily="34" charset="0"/>
              </a:rPr>
              <a:t>15</a:t>
            </a:r>
            <a:r>
              <a:rPr lang="en-US" dirty="0">
                <a:effectLst/>
                <a:latin typeface="Arial" panose="020B0604020202020204" pitchFamily="34" charset="0"/>
              </a:rPr>
              <a:t> Others said, “He’s the prophet Elijah.” Still others said, “He’s a prophet like the other great prophets of the past.”</a:t>
            </a:r>
          </a:p>
          <a:p>
            <a:r>
              <a:rPr lang="en-US" dirty="0">
                <a:solidFill>
                  <a:srgbClr val="006699"/>
                </a:solidFill>
                <a:effectLst/>
                <a:latin typeface="Arial" panose="020B0604020202020204" pitchFamily="34" charset="0"/>
              </a:rPr>
              <a:t>Mark 6:16</a:t>
            </a:r>
            <a:r>
              <a:rPr lang="en-US" dirty="0">
                <a:effectLst/>
                <a:latin typeface="Arial" panose="020B0604020202020204" pitchFamily="34" charset="0"/>
              </a:rPr>
              <a:t>    When Herod heard about Jesus, he said, “John, the man I beheaded, has come back from the dead.”</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242</a:t>
            </a:fld>
            <a:endParaRPr lang="en-US"/>
          </a:p>
        </p:txBody>
      </p:sp>
    </p:spTree>
    <p:extLst>
      <p:ext uri="{BB962C8B-B14F-4D97-AF65-F5344CB8AC3E}">
        <p14:creationId xmlns:p14="http://schemas.microsoft.com/office/powerpoint/2010/main" val="1424381546"/>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Herodias used to be Herod Philip's wife, but his brother Herod Antipas took her from him, evidently with her consent. She was not pleased with John the Baptist.  </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243</a:t>
            </a:fld>
            <a:endParaRPr lang="en-US"/>
          </a:p>
        </p:txBody>
      </p:sp>
    </p:spTree>
    <p:extLst>
      <p:ext uri="{BB962C8B-B14F-4D97-AF65-F5344CB8AC3E}">
        <p14:creationId xmlns:p14="http://schemas.microsoft.com/office/powerpoint/2010/main" val="1152206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883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24883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lstStyle/>
          <a:p>
            <a:pPr eaLnBrk="1" hangingPunct="1"/>
            <a:r>
              <a:rPr lang="en-US" b="1" dirty="0">
                <a:latin typeface="Times" charset="0"/>
                <a:ea typeface="ＭＳ Ｐゴシック" charset="0"/>
                <a:cs typeface="ＭＳ Ｐゴシック" charset="0"/>
              </a:rPr>
              <a:t>Follow the arrows as they link together the gospels of MATTHEW, MARK and LUKE.  Again…you</a:t>
            </a:r>
            <a:r>
              <a:rPr lang="uk-UA" altLang="ja-JP" b="1" dirty="0">
                <a:latin typeface="Times" charset="0"/>
                <a:ea typeface="ＭＳ Ｐゴシック" charset="0"/>
                <a:cs typeface="ＭＳ Ｐゴシック" charset="0"/>
              </a:rPr>
              <a:t>'</a:t>
            </a:r>
            <a:r>
              <a:rPr lang="en-US" altLang="ja-JP" b="1" dirty="0" err="1">
                <a:latin typeface="Times" charset="0"/>
                <a:ea typeface="ＭＳ Ｐゴシック" charset="0"/>
                <a:cs typeface="ＭＳ Ｐゴシック" charset="0"/>
              </a:rPr>
              <a:t>ll</a:t>
            </a:r>
            <a:r>
              <a:rPr lang="en-US" altLang="ja-JP" b="1" dirty="0">
                <a:latin typeface="Times" charset="0"/>
                <a:ea typeface="ＭＳ Ｐゴシック" charset="0"/>
                <a:cs typeface="ＭＳ Ｐゴシック" charset="0"/>
              </a:rPr>
              <a:t> notice that JOHN is not among them.  Those three are the so-called SYNOPTIC Gospels...THEY ARE SEEN TOGETHER...in that these works take on that ground-level view of the human history of Jesus Christ just as he walked about Palestine in the days of his ministry.   The Man…and his Mission among his People.</a:t>
            </a:r>
          </a:p>
          <a:p>
            <a:pPr eaLnBrk="1" hangingPunct="1"/>
            <a:r>
              <a:rPr lang="en-US" b="1" dirty="0">
                <a:latin typeface="Times" charset="0"/>
                <a:ea typeface="ＭＳ Ｐゴシック" charset="0"/>
                <a:cs typeface="ＭＳ Ｐゴシック" charset="0"/>
              </a:rPr>
              <a:t>////	On the other hand…the Gospel of John –– seen here with the familiar mathematical SUMMA sign –– represents the summation of all that Jesus Christ MEANT –– the sum of all that he preached and demonstrated –– both publicly and privately.  Seeing the Lord clearly as God Himself, John raises our spiritual horizon in ways that the first three gospels do not.</a:t>
            </a:r>
          </a:p>
          <a:p>
            <a:pPr eaLnBrk="1" hangingPunct="1"/>
            <a:endParaRPr lang="en-US" b="1" dirty="0">
              <a:latin typeface="Times" charset="0"/>
              <a:ea typeface="ＭＳ Ｐゴシック" charset="0"/>
              <a:cs typeface="ＭＳ Ｐゴシック"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John continued to speak out against Antipas for this immorality.  "</a:t>
            </a:r>
            <a:r>
              <a:rPr lang="en-US" dirty="0">
                <a:effectLst/>
                <a:latin typeface="Arial" panose="020B0604020202020204" pitchFamily="34" charset="0"/>
              </a:rPr>
              <a:t>So Herodias bore a grudge against John and wanted to kill him. But without Herod’s approval she was powerless" (Mark 6:19 NLT). </a:t>
            </a:r>
          </a:p>
          <a:p>
            <a:endParaRPr lang="en-US" dirty="0"/>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244</a:t>
            </a:fld>
            <a:endParaRPr lang="en-US"/>
          </a:p>
        </p:txBody>
      </p:sp>
    </p:spTree>
    <p:extLst>
      <p:ext uri="{BB962C8B-B14F-4D97-AF65-F5344CB8AC3E}">
        <p14:creationId xmlns:p14="http://schemas.microsoft.com/office/powerpoint/2010/main" val="764005960"/>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6699"/>
                </a:solidFill>
                <a:effectLst/>
                <a:latin typeface="Arial" panose="020B0604020202020204" pitchFamily="34" charset="0"/>
              </a:rPr>
              <a:t>Mark 6:17</a:t>
            </a:r>
            <a:r>
              <a:rPr lang="en-US" dirty="0">
                <a:effectLst/>
                <a:latin typeface="Arial" panose="020B0604020202020204" pitchFamily="34" charset="0"/>
              </a:rPr>
              <a:t>    "For Herod had sent soldiers to arrest and imprison John as a favor to Herodias. She had been his brother Philip’s wife, but Herod had married her. </a:t>
            </a:r>
            <a:r>
              <a:rPr lang="en-US" dirty="0">
                <a:solidFill>
                  <a:srgbClr val="006699"/>
                </a:solidFill>
                <a:effectLst/>
                <a:latin typeface="Arial" panose="020B0604020202020204" pitchFamily="34" charset="0"/>
              </a:rPr>
              <a:t>18</a:t>
            </a:r>
            <a:r>
              <a:rPr lang="en-US" dirty="0">
                <a:effectLst/>
                <a:latin typeface="Arial" panose="020B0604020202020204" pitchFamily="34" charset="0"/>
              </a:rPr>
              <a:t> John had been telling Herod, 'It is against God’s law for you to marry your brother’s wife.'”</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245</a:t>
            </a:fld>
            <a:endParaRPr lang="en-US"/>
          </a:p>
        </p:txBody>
      </p:sp>
    </p:spTree>
    <p:extLst>
      <p:ext uri="{BB962C8B-B14F-4D97-AF65-F5344CB8AC3E}">
        <p14:creationId xmlns:p14="http://schemas.microsoft.com/office/powerpoint/2010/main" val="1832138926"/>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was imprisoned in the Palace/Fortress of Machaerus on the east side of the Dead Sea in modern-day Jordan. </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246</a:t>
            </a:fld>
            <a:endParaRPr lang="en-US"/>
          </a:p>
        </p:txBody>
      </p:sp>
    </p:spTree>
    <p:extLst>
      <p:ext uri="{BB962C8B-B14F-4D97-AF65-F5344CB8AC3E}">
        <p14:creationId xmlns:p14="http://schemas.microsoft.com/office/powerpoint/2010/main" val="874901770"/>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dirty="0">
                <a:effectLst/>
                <a:latin typeface="Arial" panose="020B0604020202020204" pitchFamily="34" charset="0"/>
              </a:rPr>
              <a:t>Herod respected John; and knowing that he was a good and holy man, he protected him. Herod was greatly disturbed whenever he talked with John, but even so, he liked to listen to him" (Mark 6:20 NLT).</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247</a:t>
            </a:fld>
            <a:endParaRPr lang="en-US"/>
          </a:p>
        </p:txBody>
      </p:sp>
    </p:spTree>
    <p:extLst>
      <p:ext uri="{BB962C8B-B14F-4D97-AF65-F5344CB8AC3E}">
        <p14:creationId xmlns:p14="http://schemas.microsoft.com/office/powerpoint/2010/main" val="153663309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had a very blunt and courageous style that easily offended people. Though the son of a priest, he avoided the temple due to its corruption. He also rejected priestly garb, wearing clothes like Elijah instead. No wonder! He was the NT Elijah and even lived in the Jordan thicket exactly where Elijah had lived 800 years earlier!</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248</a:t>
            </a:fld>
            <a:endParaRPr lang="en-US"/>
          </a:p>
        </p:txBody>
      </p:sp>
    </p:spTree>
    <p:extLst>
      <p:ext uri="{BB962C8B-B14F-4D97-AF65-F5344CB8AC3E}">
        <p14:creationId xmlns:p14="http://schemas.microsoft.com/office/powerpoint/2010/main" val="460211326"/>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Herod was perplexed what to do to John.</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249</a:t>
            </a:fld>
            <a:endParaRPr lang="en-US"/>
          </a:p>
        </p:txBody>
      </p:sp>
    </p:spTree>
    <p:extLst>
      <p:ext uri="{BB962C8B-B14F-4D97-AF65-F5344CB8AC3E}">
        <p14:creationId xmlns:p14="http://schemas.microsoft.com/office/powerpoint/2010/main" val="3284920013"/>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Herodias constantly looked for an opportunity for revenge.</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250</a:t>
            </a:fld>
            <a:endParaRPr lang="en-US"/>
          </a:p>
        </p:txBody>
      </p:sp>
    </p:spTree>
    <p:extLst>
      <p:ext uri="{BB962C8B-B14F-4D97-AF65-F5344CB8AC3E}">
        <p14:creationId xmlns:p14="http://schemas.microsoft.com/office/powerpoint/2010/main" val="2484330905"/>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6699"/>
                </a:solidFill>
                <a:effectLst/>
                <a:latin typeface="Arial" panose="020B0604020202020204" pitchFamily="34" charset="0"/>
              </a:rPr>
              <a:t>Mark 6:21</a:t>
            </a:r>
            <a:r>
              <a:rPr lang="en-US" dirty="0">
                <a:effectLst/>
                <a:latin typeface="Arial" panose="020B0604020202020204" pitchFamily="34" charset="0"/>
              </a:rPr>
              <a:t>    Herodias’s chance finally came on Herod’s birthday. He gave a party for his high government officials, army officers, and the leading citizens of Galilee.</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251</a:t>
            </a:fld>
            <a:endParaRPr lang="en-US"/>
          </a:p>
        </p:txBody>
      </p:sp>
    </p:spTree>
    <p:extLst>
      <p:ext uri="{BB962C8B-B14F-4D97-AF65-F5344CB8AC3E}">
        <p14:creationId xmlns:p14="http://schemas.microsoft.com/office/powerpoint/2010/main" val="1821536563"/>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dirty="0">
                <a:effectLst/>
                <a:latin typeface="Arial" panose="020B0604020202020204" pitchFamily="34" charset="0"/>
              </a:rPr>
              <a:t>Then his daughter, also named Herodias, came in…" (Mark 6:22)</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252</a:t>
            </a:fld>
            <a:endParaRPr lang="en-US"/>
          </a:p>
        </p:txBody>
      </p:sp>
    </p:spTree>
    <p:extLst>
      <p:ext uri="{BB962C8B-B14F-4D97-AF65-F5344CB8AC3E}">
        <p14:creationId xmlns:p14="http://schemas.microsoft.com/office/powerpoint/2010/main" val="2240850449"/>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"She </a:t>
            </a:r>
            <a:r>
              <a:rPr lang="en-US" dirty="0">
                <a:effectLst/>
                <a:latin typeface="Arial" panose="020B0604020202020204" pitchFamily="34" charset="0"/>
              </a:rPr>
              <a:t>performed a dance that greatly pleased Herod and his guests. 'Ask me for anything you like,' the king said to the girl, 'and I will give it to you'" (Mark 6:22-23 NLT).</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253</a:t>
            </a:fld>
            <a:endParaRPr lang="en-US"/>
          </a:p>
        </p:txBody>
      </p:sp>
    </p:spTree>
    <p:extLst>
      <p:ext uri="{BB962C8B-B14F-4D97-AF65-F5344CB8AC3E}">
        <p14:creationId xmlns:p14="http://schemas.microsoft.com/office/powerpoint/2010/main" val="10627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08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25088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lstStyle/>
          <a:p>
            <a:pPr eaLnBrk="1" hangingPunct="1"/>
            <a:r>
              <a:rPr lang="en-US" b="1" dirty="0">
                <a:latin typeface="Times" charset="0"/>
                <a:ea typeface="ＭＳ Ｐゴシック" charset="0"/>
                <a:cs typeface="ＭＳ Ｐゴシック" charset="0"/>
              </a:rPr>
              <a:t>Each of the Gospels say things that the others don</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t... </a:t>
            </a:r>
          </a:p>
          <a:p>
            <a:pPr eaLnBrk="1" hangingPunct="1"/>
            <a:r>
              <a:rPr lang="en-US" b="1" dirty="0">
                <a:latin typeface="Times" charset="0"/>
                <a:ea typeface="ＭＳ Ｐゴシック" charset="0"/>
                <a:cs typeface="ＭＳ Ｐゴシック" charset="0"/>
              </a:rPr>
              <a:t>////    MATTHEW was believed by the early church to have written first...</a:t>
            </a:r>
          </a:p>
          <a:p>
            <a:pPr eaLnBrk="1" hangingPunct="1"/>
            <a:r>
              <a:rPr lang="en-US" b="1" dirty="0">
                <a:latin typeface="Times" charset="0"/>
                <a:ea typeface="ＭＳ Ｐゴシック" charset="0"/>
                <a:cs typeface="ＭＳ Ｐゴシック" charset="0"/>
              </a:rPr>
              <a:t>////    MARK shares a lot of material with Matthew, such as Christ</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baptism and supper...</a:t>
            </a:r>
          </a:p>
          <a:p>
            <a:pPr eaLnBrk="1" hangingPunct="1"/>
            <a:r>
              <a:rPr lang="en-US" b="1" dirty="0">
                <a:latin typeface="Times" charset="0"/>
                <a:ea typeface="ＭＳ Ｐゴシック" charset="0"/>
                <a:cs typeface="ＭＳ Ｐゴシック" charset="0"/>
              </a:rPr>
              <a:t>////    LUKE also has much overlap with Matthew and Mark, such as Christ</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baptism and supper–but only Matthew and Luke record Christ</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birth and genealogy.  However, the fourth… </a:t>
            </a:r>
          </a:p>
          <a:p>
            <a:pPr eaLnBrk="1" hangingPunct="1"/>
            <a:r>
              <a:rPr lang="en-US" b="1" dirty="0">
                <a:latin typeface="Times" charset="0"/>
                <a:ea typeface="ＭＳ Ｐゴシック" charset="0"/>
                <a:cs typeface="ＭＳ Ｐゴシック" charset="0"/>
              </a:rPr>
              <a:t>////   JOHN, stands alone in terms of its material.  Only 8% of it repeats stories from the others–such as the feeding of the 5000, and, of course, His death and resurrection.</a:t>
            </a:r>
          </a:p>
          <a:p>
            <a:pPr eaLnBrk="1" hangingPunct="1"/>
            <a:r>
              <a:rPr lang="en-US" b="1" dirty="0">
                <a:latin typeface="Times" charset="0"/>
                <a:ea typeface="ＭＳ Ｐゴシック" charset="0"/>
                <a:cs typeface="ＭＳ Ｐゴシック" charset="0"/>
              </a:rPr>
              <a:t>////  But the remaining 91% of JOHN you will find only in JOHN.</a:t>
            </a:r>
          </a:p>
          <a:p>
            <a:pPr eaLnBrk="1" hangingPunct="1"/>
            <a:endParaRPr lang="en-US" b="1" dirty="0">
              <a:latin typeface="Times" charset="0"/>
              <a:ea typeface="ＭＳ Ｐゴシック" charset="0"/>
              <a:cs typeface="ＭＳ Ｐゴシック"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"He even vowed, 'I will give you whatever you ask, up to half my kingdom!'” (Mark 6:23 NLT).</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254</a:t>
            </a:fld>
            <a:endParaRPr lang="en-US"/>
          </a:p>
        </p:txBody>
      </p:sp>
    </p:spTree>
    <p:extLst>
      <p:ext uri="{BB962C8B-B14F-4D97-AF65-F5344CB8AC3E}">
        <p14:creationId xmlns:p14="http://schemas.microsoft.com/office/powerpoint/2010/main" val="3696106782"/>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"She went out and asked her mother, 'What should I ask for?'” (Mark 6:24a).</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255</a:t>
            </a:fld>
            <a:endParaRPr lang="en-US"/>
          </a:p>
        </p:txBody>
      </p:sp>
    </p:spTree>
    <p:extLst>
      <p:ext uri="{BB962C8B-B14F-4D97-AF65-F5344CB8AC3E}">
        <p14:creationId xmlns:p14="http://schemas.microsoft.com/office/powerpoint/2010/main" val="848471395"/>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"Her mother told her, 'Ask for the head of John the Baptist!'” (Mark 6:24a).</a:t>
            </a:r>
          </a:p>
          <a:p>
            <a:endParaRPr lang="en-US" dirty="0"/>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256</a:t>
            </a:fld>
            <a:endParaRPr lang="en-US"/>
          </a:p>
        </p:txBody>
      </p:sp>
    </p:spTree>
    <p:extLst>
      <p:ext uri="{BB962C8B-B14F-4D97-AF65-F5344CB8AC3E}">
        <p14:creationId xmlns:p14="http://schemas.microsoft.com/office/powerpoint/2010/main" val="793424852"/>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"So the girl hurried back to the king and told him, 'I want the head of John the Baptist, right now, on a tray!'” (Mark 6:25 NLT).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ffectLst/>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"Then the king deeply regretted what he had said; but because of the vows he had made in front of his guests, he couldn’t refuse her" (6:26).</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257</a:t>
            </a:fld>
            <a:endParaRPr lang="en-US"/>
          </a:p>
        </p:txBody>
      </p:sp>
    </p:spTree>
    <p:extLst>
      <p:ext uri="{BB962C8B-B14F-4D97-AF65-F5344CB8AC3E}">
        <p14:creationId xmlns:p14="http://schemas.microsoft.com/office/powerpoint/2010/main" val="2541204797"/>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"So he immediately sent an executioner to the prison to cut off John’s head and bring it to him" (Mark 6:27a).</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258</a:t>
            </a:fld>
            <a:endParaRPr lang="en-US"/>
          </a:p>
        </p:txBody>
      </p:sp>
    </p:spTree>
    <p:extLst>
      <p:ext uri="{BB962C8B-B14F-4D97-AF65-F5344CB8AC3E}">
        <p14:creationId xmlns:p14="http://schemas.microsoft.com/office/powerpoint/2010/main" val="511764265"/>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"The soldier beheaded John in the prison" (Mark 6:27b).</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259</a:t>
            </a:fld>
            <a:endParaRPr lang="en-US"/>
          </a:p>
        </p:txBody>
      </p:sp>
    </p:spTree>
    <p:extLst>
      <p:ext uri="{BB962C8B-B14F-4D97-AF65-F5344CB8AC3E}">
        <p14:creationId xmlns:p14="http://schemas.microsoft.com/office/powerpoint/2010/main" val="2435292762"/>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"brought his head on a tray, and gave it to the girl, who took it to her mother" (Mark 6:28 NLT).</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260</a:t>
            </a:fld>
            <a:endParaRPr lang="en-US"/>
          </a:p>
        </p:txBody>
      </p:sp>
    </p:spTree>
    <p:extLst>
      <p:ext uri="{BB962C8B-B14F-4D97-AF65-F5344CB8AC3E}">
        <p14:creationId xmlns:p14="http://schemas.microsoft.com/office/powerpoint/2010/main" val="2469391412"/>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dirty="0">
                <a:effectLst/>
                <a:latin typeface="Arial" panose="020B0604020202020204" pitchFamily="34" charset="0"/>
              </a:rPr>
              <a:t>When John’s disciples heard what had happened, they came to get his body and buried it in a tomb" (Mark 6:29 NLT).</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261</a:t>
            </a:fld>
            <a:endParaRPr lang="en-US"/>
          </a:p>
        </p:txBody>
      </p:sp>
    </p:spTree>
    <p:extLst>
      <p:ext uri="{BB962C8B-B14F-4D97-AF65-F5344CB8AC3E}">
        <p14:creationId xmlns:p14="http://schemas.microsoft.com/office/powerpoint/2010/main" val="2247754589"/>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FE328E1-E659-514B-99D5-BADF53827BFF}" type="slidenum">
              <a:rPr lang="en-US" sz="1200">
                <a:solidFill>
                  <a:srgbClr val="000000"/>
                </a:solidFill>
              </a:rPr>
              <a:pPr eaLnBrk="1" hangingPunct="1"/>
              <a:t>30</a:t>
            </a:fld>
            <a:endParaRPr lang="en-US" sz="1200">
              <a:solidFill>
                <a:srgbClr val="000000"/>
              </a:solidFill>
            </a:endParaRPr>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D86EE8-229F-FD4A-A80B-72C118670D8D}" type="slidenum">
              <a:rPr lang="en-US" sz="1200">
                <a:solidFill>
                  <a:srgbClr val="000000"/>
                </a:solidFill>
              </a:rPr>
              <a:pPr eaLnBrk="1" hangingPunct="1"/>
              <a:t>31</a:t>
            </a:fld>
            <a:endParaRPr lang="en-US" sz="1200">
              <a:solidFill>
                <a:srgbClr val="000000"/>
              </a:solidFill>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a:extLst>
              <a:ext uri="{FF2B5EF4-FFF2-40B4-BE49-F238E27FC236}">
                <a16:creationId xmlns:a16="http://schemas.microsoft.com/office/drawing/2014/main" id="{07CDA1DD-0711-6E4E-B2E8-914ACD2F8D4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Text Box 2">
            <a:extLst>
              <a:ext uri="{FF2B5EF4-FFF2-40B4-BE49-F238E27FC236}">
                <a16:creationId xmlns:a16="http://schemas.microsoft.com/office/drawing/2014/main" id="{1B0337F1-0C4E-6040-91B4-D8346956E9A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7:24</a:t>
            </a:r>
            <a:r>
              <a:rPr lang="en-US" dirty="0">
                <a:effectLst/>
                <a:latin typeface="Lucida Grande" panose="020B0600040502020204" pitchFamily="34" charset="0"/>
              </a:rPr>
              <a:t>    Then Jesus left Galilee and went north to the region of Tyre. He didn’t want anyone to know which house he was staying in, but he couldn’t keep it a secret. </a:t>
            </a:r>
            <a:endParaRPr lang="en-US" altLang="en-US" dirty="0"/>
          </a:p>
        </p:txBody>
      </p:sp>
    </p:spTree>
    <p:extLst>
      <p:ext uri="{BB962C8B-B14F-4D97-AF65-F5344CB8AC3E}">
        <p14:creationId xmlns:p14="http://schemas.microsoft.com/office/powerpoint/2010/main" val="2383921486"/>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A48360EA-46B6-014B-B910-2E54BFD82B2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Text Box 2">
            <a:extLst>
              <a:ext uri="{FF2B5EF4-FFF2-40B4-BE49-F238E27FC236}">
                <a16:creationId xmlns:a16="http://schemas.microsoft.com/office/drawing/2014/main" id="{A922EF37-B0DB-A046-9DA8-121FF25A64F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b="0" baseline="0" dirty="0">
                <a:solidFill>
                  <a:srgbClr val="006699"/>
                </a:solidFill>
                <a:effectLst/>
                <a:latin typeface="Helvetica Neue" panose="02000503000000020004" pitchFamily="2" charset="0"/>
              </a:rPr>
              <a:t>Jews despised Gentiles and few went even as far away as the nearby city of Tyre. This is even the farthest Jesus traveled in his lifetime.</a:t>
            </a:r>
            <a:endParaRPr lang="en-US" altLang="en-US" b="0" baseline="0" dirty="0"/>
          </a:p>
        </p:txBody>
      </p:sp>
    </p:spTree>
    <p:extLst>
      <p:ext uri="{BB962C8B-B14F-4D97-AF65-F5344CB8AC3E}">
        <p14:creationId xmlns:p14="http://schemas.microsoft.com/office/powerpoint/2010/main" val="2333139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2C4843-09C1-5943-BC54-408FE4846EF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7026" name="Rectangle 2"/>
          <p:cNvSpPr>
            <a:spLocks noGrp="1" noRot="1" noChangeAspect="1" noChangeArrowheads="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1. Details are most vivid—But the source (Peter) was the most colorful and this assumes that later writers would be more boring</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2. Grammar and style roughest—But isn't this just stylistic rather than indicating an original?</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3. Embarrassing or misleading details—But Mark could just be getting into the action as the young man fleeing naked in the garden</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4. Shortest gospel—But this assumes that later gospels got longer whereas it may not have been the case</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5. Little material not in Matthew or Luke—But Peter as a source would not need these other gospels</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6. Text order same in Matthew &amp; Luke—But would not the chronology be the same despite the order of composition?</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7. High incidence of Aramaic words—But this is expected as Mark was a Jerusalem Jew informing a Roman audience</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8. Omits all material common to Matthew &amp; Luke—But we would expect this as the birth and genealogy were not needed</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9. Consistent theology of Matthew &amp; Luke—But these relate to the kingdom which would not be needed as much for Mark's readers</a:t>
            </a:r>
          </a:p>
          <a:p>
            <a:pPr marL="0" marR="0" lvl="0" indent="0" algn="l" defTabSz="914400" rtl="0" eaLnBrk="1" fontAlgn="base" latinLnBrk="0" hangingPunct="1">
              <a:lnSpc>
                <a:spcPct val="90000"/>
              </a:lnSpc>
              <a:spcBef>
                <a:spcPct val="20000"/>
              </a:spcBef>
              <a:spcAft>
                <a:spcPct val="0"/>
              </a:spcAft>
              <a:buClrTx/>
              <a:buSzTx/>
              <a:buFont typeface="+mj-lt"/>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_____</a:t>
            </a:r>
          </a:p>
          <a:p>
            <a:pPr marL="0" marR="0" lvl="0" indent="0" algn="l" defTabSz="914400" rtl="0" eaLnBrk="1" fontAlgn="base" latinLnBrk="0" hangingPunct="1">
              <a:lnSpc>
                <a:spcPct val="90000"/>
              </a:lnSpc>
              <a:spcBef>
                <a:spcPct val="20000"/>
              </a:spcBef>
              <a:spcAft>
                <a:spcPct val="0"/>
              </a:spcAft>
              <a:buClrTx/>
              <a:buSzTx/>
              <a:buFont typeface="+mj-lt"/>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NS-01-Gospels-36</a:t>
            </a:r>
          </a:p>
          <a:p>
            <a:pPr marL="0" marR="0" lvl="0" indent="0" algn="l" defTabSz="914400" rtl="0" eaLnBrk="1" fontAlgn="base" latinLnBrk="0" hangingPunct="1">
              <a:lnSpc>
                <a:spcPct val="90000"/>
              </a:lnSpc>
              <a:spcBef>
                <a:spcPct val="20000"/>
              </a:spcBef>
              <a:spcAft>
                <a:spcPct val="0"/>
              </a:spcAft>
              <a:buClrTx/>
              <a:buSzTx/>
              <a:buFont typeface="+mj-lt"/>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NS-02-Mark1-8-slide 32</a:t>
            </a: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a:extLst>
              <a:ext uri="{FF2B5EF4-FFF2-40B4-BE49-F238E27FC236}">
                <a16:creationId xmlns:a16="http://schemas.microsoft.com/office/drawing/2014/main" id="{F482826B-BE6C-1041-BA37-B94AA0479AE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Text Box 2">
            <a:extLst>
              <a:ext uri="{FF2B5EF4-FFF2-40B4-BE49-F238E27FC236}">
                <a16:creationId xmlns:a16="http://schemas.microsoft.com/office/drawing/2014/main" id="{44542CFB-CACE-3542-85FE-06325DF8DED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Jews considered a woman of Tyre like this lady unclean.</a:t>
            </a:r>
          </a:p>
        </p:txBody>
      </p:sp>
    </p:spTree>
    <p:extLst>
      <p:ext uri="{BB962C8B-B14F-4D97-AF65-F5344CB8AC3E}">
        <p14:creationId xmlns:p14="http://schemas.microsoft.com/office/powerpoint/2010/main" val="2347913536"/>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3B3D2CA2-B44E-3D4D-9BC8-DCC828D7D93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C6329F7B-C9C5-1D42-9525-1D167A2B3AB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b="0" baseline="0" dirty="0">
                <a:solidFill>
                  <a:srgbClr val="006699"/>
                </a:solidFill>
                <a:effectLst/>
                <a:latin typeface="Helvetica Neue" panose="02000503000000020004" pitchFamily="2" charset="0"/>
              </a:rPr>
              <a:t>Yet Mark 11 records...</a:t>
            </a:r>
          </a:p>
          <a:p>
            <a:r>
              <a:rPr lang="en-US" b="0" baseline="30000" dirty="0">
                <a:solidFill>
                  <a:srgbClr val="006699"/>
                </a:solidFill>
                <a:effectLst/>
                <a:latin typeface="Helvetica Neue" panose="02000503000000020004" pitchFamily="2" charset="0"/>
              </a:rPr>
              <a:t>25</a:t>
            </a:r>
            <a:r>
              <a:rPr lang="en-US" b="0" dirty="0">
                <a:effectLst/>
                <a:latin typeface="Lucida Grande" panose="020B0600040502020204" pitchFamily="34" charset="0"/>
              </a:rPr>
              <a:t> Right away a woman who had heard about him came and fell at his feet. </a:t>
            </a:r>
            <a:endParaRPr lang="en-US" altLang="en-US" b="0" dirty="0"/>
          </a:p>
        </p:txBody>
      </p:sp>
    </p:spTree>
    <p:extLst>
      <p:ext uri="{BB962C8B-B14F-4D97-AF65-F5344CB8AC3E}">
        <p14:creationId xmlns:p14="http://schemas.microsoft.com/office/powerpoint/2010/main" val="1977954719"/>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a:extLst>
              <a:ext uri="{FF2B5EF4-FFF2-40B4-BE49-F238E27FC236}">
                <a16:creationId xmlns:a16="http://schemas.microsoft.com/office/drawing/2014/main" id="{2229433F-A31D-8542-BA02-6A343BD6624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Text Box 2">
            <a:extLst>
              <a:ext uri="{FF2B5EF4-FFF2-40B4-BE49-F238E27FC236}">
                <a16:creationId xmlns:a16="http://schemas.microsoft.com/office/drawing/2014/main" id="{17E82560-11B8-D64B-A4C8-8575FC52195C}"/>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Her little girl was possessed by an evil spirit, </a:t>
            </a:r>
            <a:r>
              <a:rPr lang="en-US" b="1" baseline="30000" dirty="0">
                <a:solidFill>
                  <a:srgbClr val="006699"/>
                </a:solidFill>
                <a:effectLst/>
                <a:latin typeface="Helvetica Neue" panose="02000503000000020004" pitchFamily="2" charset="0"/>
              </a:rPr>
              <a:t>26</a:t>
            </a:r>
            <a:r>
              <a:rPr lang="en-US" dirty="0">
                <a:effectLst/>
                <a:latin typeface="Lucida Grande" panose="020B0600040502020204" pitchFamily="34" charset="0"/>
              </a:rPr>
              <a:t>  and she begged him to cast out the demon from her daughter. </a:t>
            </a:r>
          </a:p>
          <a:p>
            <a:endParaRPr lang="en-US" altLang="en-US" dirty="0"/>
          </a:p>
        </p:txBody>
      </p:sp>
    </p:spTree>
    <p:extLst>
      <p:ext uri="{BB962C8B-B14F-4D97-AF65-F5344CB8AC3E}">
        <p14:creationId xmlns:p14="http://schemas.microsoft.com/office/powerpoint/2010/main" val="2097413777"/>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a:extLst>
              <a:ext uri="{FF2B5EF4-FFF2-40B4-BE49-F238E27FC236}">
                <a16:creationId xmlns:a16="http://schemas.microsoft.com/office/drawing/2014/main" id="{7BAA3151-FD4B-694F-A8C3-379572CFA78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Text Box 2">
            <a:extLst>
              <a:ext uri="{FF2B5EF4-FFF2-40B4-BE49-F238E27FC236}">
                <a16:creationId xmlns:a16="http://schemas.microsoft.com/office/drawing/2014/main" id="{E7C15A27-C235-3F43-8859-D96E213EB59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30763214"/>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a:extLst>
              <a:ext uri="{FF2B5EF4-FFF2-40B4-BE49-F238E27FC236}">
                <a16:creationId xmlns:a16="http://schemas.microsoft.com/office/drawing/2014/main" id="{EA502E75-73D7-AE4D-A759-024AB7930BC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4" name="Text Box 2">
            <a:extLst>
              <a:ext uri="{FF2B5EF4-FFF2-40B4-BE49-F238E27FC236}">
                <a16:creationId xmlns:a16="http://schemas.microsoft.com/office/drawing/2014/main" id="{4098C221-9E60-5A47-B830-E9D997053A5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dirty="0">
                <a:effectLst/>
                <a:latin typeface="Lucida Grande" panose="020B0600040502020204" pitchFamily="34" charset="0"/>
              </a:rPr>
              <a:t>Since she was a Gentile, born in Syrian Phoenicia,</a:t>
            </a:r>
          </a:p>
          <a:p>
            <a:r>
              <a:rPr lang="en-US" b="1" baseline="30000" dirty="0">
                <a:solidFill>
                  <a:srgbClr val="006699"/>
                </a:solidFill>
                <a:effectLst/>
                <a:latin typeface="Helvetica Neue" panose="02000503000000020004" pitchFamily="2" charset="0"/>
              </a:rPr>
              <a:t>27</a:t>
            </a:r>
            <a:r>
              <a:rPr lang="en-US" dirty="0">
                <a:solidFill>
                  <a:srgbClr val="000000"/>
                </a:solidFill>
                <a:effectLst/>
                <a:latin typeface="Lucida Grande" panose="020B0600040502020204" pitchFamily="34" charset="0"/>
              </a:rPr>
              <a:t> Jesus told her, </a:t>
            </a:r>
            <a:r>
              <a:rPr lang="en-US" dirty="0">
                <a:solidFill>
                  <a:srgbClr val="FF2500"/>
                </a:solidFill>
                <a:effectLst/>
                <a:latin typeface="Lucida Grande" panose="020B0600040502020204" pitchFamily="34" charset="0"/>
              </a:rPr>
              <a:t>“First I should feed the children—my own family, the Jews. It isn’t right to take food from the children and throw it to the dogs.”</a:t>
            </a:r>
          </a:p>
          <a:p>
            <a:endParaRPr lang="en-US" altLang="en-US" dirty="0"/>
          </a:p>
        </p:txBody>
      </p:sp>
    </p:spTree>
    <p:extLst>
      <p:ext uri="{BB962C8B-B14F-4D97-AF65-F5344CB8AC3E}">
        <p14:creationId xmlns:p14="http://schemas.microsoft.com/office/powerpoint/2010/main" val="4084505351"/>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id="{298D82E0-8D95-4D42-8A30-C46ED2FD0AF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Text Box 2">
            <a:extLst>
              <a:ext uri="{FF2B5EF4-FFF2-40B4-BE49-F238E27FC236}">
                <a16:creationId xmlns:a16="http://schemas.microsoft.com/office/drawing/2014/main" id="{B2DB9790-E1B5-4D40-9755-B633655ECCB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Jesus was telling her not that God did not care for Gentiles but that He designed for Jews to hear the message first and then bring the gospel to the Gentiles as the OT commanded them to be a "light to the Gentiles."</a:t>
            </a:r>
          </a:p>
        </p:txBody>
      </p:sp>
    </p:spTree>
    <p:extLst>
      <p:ext uri="{BB962C8B-B14F-4D97-AF65-F5344CB8AC3E}">
        <p14:creationId xmlns:p14="http://schemas.microsoft.com/office/powerpoint/2010/main" val="3600858996"/>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7E8479EE-F223-FE42-9BDA-884E94183AB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Text Box 2">
            <a:extLst>
              <a:ext uri="{FF2B5EF4-FFF2-40B4-BE49-F238E27FC236}">
                <a16:creationId xmlns:a16="http://schemas.microsoft.com/office/drawing/2014/main" id="{7A0FC31A-9CCB-0F48-AC9F-89F8762DF58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7:28</a:t>
            </a:r>
            <a:r>
              <a:rPr lang="en-US" dirty="0">
                <a:effectLst/>
                <a:latin typeface="Lucida Grande" panose="020B0600040502020204" pitchFamily="34" charset="0"/>
              </a:rPr>
              <a:t>    She replied, “That’s true, Lord, but even the dogs under the table are allowed to eat the scraps from the children’s plates.”</a:t>
            </a:r>
          </a:p>
          <a:p>
            <a:endParaRPr lang="en-US" altLang="en-US" dirty="0"/>
          </a:p>
        </p:txBody>
      </p:sp>
    </p:spTree>
    <p:extLst>
      <p:ext uri="{BB962C8B-B14F-4D97-AF65-F5344CB8AC3E}">
        <p14:creationId xmlns:p14="http://schemas.microsoft.com/office/powerpoint/2010/main" val="2055437798"/>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4196682F-A482-F34A-9FBF-6877CB4744A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F12D4A7C-5FBE-9341-870F-87965BA3BAF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7:29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“Good answer!”</a:t>
            </a:r>
            <a:r>
              <a:rPr lang="en-US" dirty="0">
                <a:solidFill>
                  <a:srgbClr val="000000"/>
                </a:solidFill>
                <a:effectLst/>
                <a:latin typeface="Lucida Grande" panose="020B0600040502020204" pitchFamily="34" charset="0"/>
              </a:rPr>
              <a:t> he said. </a:t>
            </a:r>
            <a:r>
              <a:rPr lang="en-US" dirty="0">
                <a:solidFill>
                  <a:srgbClr val="FF2500"/>
                </a:solidFill>
                <a:effectLst/>
                <a:latin typeface="Lucida Grande" panose="020B0600040502020204" pitchFamily="34" charset="0"/>
              </a:rPr>
              <a:t>“Now go home, for the demon has left your daughter.”</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altLang="en-US" dirty="0"/>
          </a:p>
        </p:txBody>
      </p:sp>
    </p:spTree>
    <p:extLst>
      <p:ext uri="{BB962C8B-B14F-4D97-AF65-F5344CB8AC3E}">
        <p14:creationId xmlns:p14="http://schemas.microsoft.com/office/powerpoint/2010/main" val="3958228115"/>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7ADC6FEA-ADE0-FB4A-AB10-D355AC5D2B6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9BF16570-2B69-524E-884C-03224BF541E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30000" dirty="0">
                <a:solidFill>
                  <a:srgbClr val="006699"/>
                </a:solidFill>
                <a:effectLst/>
                <a:latin typeface="Helvetica Neue" panose="02000503000000020004" pitchFamily="2" charset="0"/>
              </a:rPr>
              <a:t>30</a:t>
            </a:r>
            <a:r>
              <a:rPr lang="en-US" b="0" dirty="0">
                <a:effectLst/>
                <a:latin typeface="Lucida Grande" panose="020B0600040502020204" pitchFamily="34" charset="0"/>
              </a:rPr>
              <a:t> And when she arrived home, she found her little girl lying quietly in bed, and the demon was gone.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Lucida Grande" panose="020B0600040502020204" pitchFamily="34" charset="0"/>
              </a:rPr>
              <a:t>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Lucida Grande" panose="020B0600040502020204" pitchFamily="34" charset="0"/>
              </a:rPr>
              <a:t>Some think that Jesus held to the prejudices of his days, but the opposite is true. </a:t>
            </a:r>
            <a:r>
              <a:rPr lang="en-GB" sz="1200" b="0" kern="0" dirty="0">
                <a:solidFill>
                  <a:srgbClr val="FFFFFF"/>
                </a:solidFill>
                <a:effectLst>
                  <a:glow rad="228600">
                    <a:srgbClr val="220011"/>
                  </a:glow>
                </a:effectLst>
                <a:latin typeface="Arial"/>
                <a:ea typeface="ＭＳ Ｐゴシック" charset="0"/>
                <a:cs typeface="Arial"/>
              </a:rPr>
              <a:t>Jesus healed this Canaanite woman's demon-possessed daughter to teach individual Gentile salvation now before Israel repents</a:t>
            </a:r>
            <a:r>
              <a:rPr kumimoji="0" lang="en-US" sz="1200" b="0"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later just before His return!</a:t>
            </a:r>
            <a:endParaRPr lang="en-US" b="0" dirty="0">
              <a:effectLst/>
              <a:latin typeface="Lucida Grande" panose="020B0600040502020204" pitchFamily="34" charset="0"/>
            </a:endParaRPr>
          </a:p>
          <a:p>
            <a:endParaRPr lang="en-US" altLang="en-US" b="0" dirty="0"/>
          </a:p>
        </p:txBody>
      </p:sp>
    </p:spTree>
    <p:extLst>
      <p:ext uri="{BB962C8B-B14F-4D97-AF65-F5344CB8AC3E}">
        <p14:creationId xmlns:p14="http://schemas.microsoft.com/office/powerpoint/2010/main" val="166035202"/>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23722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EEC4C6A-0C78-5F45-8E57-31537A3DE25E}" type="slidenum">
              <a:rPr lang="en-US" sz="1200">
                <a:solidFill>
                  <a:srgbClr val="000000"/>
                </a:solidFill>
              </a:rPr>
              <a:pPr eaLnBrk="1" hangingPunct="1"/>
              <a:t>33</a:t>
            </a:fld>
            <a:endParaRPr lang="en-US" sz="1200">
              <a:solidFill>
                <a:srgbClr val="000000"/>
              </a:solidFill>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301638859"/>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2395523102"/>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605898454"/>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C6957A-4462-CB4F-9311-D9C6885BA79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1170" name="Rectangle 2"/>
          <p:cNvSpPr>
            <a:spLocks noGrp="1" noRot="1" noChangeAspect="1" noChangeArrowheads="1" noTextEdit="1"/>
          </p:cNvSpPr>
          <p:nvPr>
            <p:ph type="sldImg"/>
          </p:nvPr>
        </p:nvSpPr>
        <p:spPr>
          <a:ln/>
        </p:spPr>
      </p:sp>
      <p:sp>
        <p:nvSpPr>
          <p:cNvPr id="391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48898925"/>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80935793"/>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950861667"/>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709470148"/>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70666409"/>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15F92F-AD3C-284A-9BDC-D3915B945886}" type="slidenum">
              <a:rPr lang="en-US" sz="1200">
                <a:solidFill>
                  <a:srgbClr val="000000"/>
                </a:solidFill>
                <a:latin typeface="Arial" charset="0"/>
              </a:rPr>
              <a:pPr eaLnBrk="1" hangingPunct="1"/>
              <a:t>312</a:t>
            </a:fld>
            <a:endParaRPr lang="en-US" sz="1200">
              <a:solidFill>
                <a:srgbClr val="000000"/>
              </a:solidFill>
              <a:latin typeface="Arial" charset="0"/>
            </a:endParaRPr>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313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E3E273-1A71-9E47-8F22-7C6755C37132}" type="slidenum">
              <a:rPr lang="en-US" sz="1200">
                <a:solidFill>
                  <a:srgbClr val="000000"/>
                </a:solidFill>
              </a:rPr>
              <a:pPr eaLnBrk="1" hangingPunct="1"/>
              <a:t>34</a:t>
            </a:fld>
            <a:endParaRPr lang="en-US" sz="1200">
              <a:solidFill>
                <a:srgbClr val="000000"/>
              </a:solidFill>
            </a:endParaRPr>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46EB0BD-9B82-BA49-BB64-6597258E7EAD}" type="slidenum">
              <a:rPr lang="en-US" sz="1200">
                <a:solidFill>
                  <a:srgbClr val="000000"/>
                </a:solidFill>
              </a:rPr>
              <a:pPr eaLnBrk="1" hangingPunct="1"/>
              <a:t>35</a:t>
            </a:fld>
            <a:endParaRPr lang="en-US" sz="1200">
              <a:solidFill>
                <a:srgbClr val="000000"/>
              </a:solidFill>
            </a:endParaRPr>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7B4346-08F4-3246-961A-3BA61739A0A4}" type="slidenum">
              <a:rPr lang="en-US" sz="1200">
                <a:solidFill>
                  <a:srgbClr val="000000"/>
                </a:solidFill>
              </a:rPr>
              <a:pPr eaLnBrk="1" hangingPunct="1"/>
              <a:t>36</a:t>
            </a:fld>
            <a:endParaRPr lang="en-US" sz="1200">
              <a:solidFill>
                <a:srgbClr val="000000"/>
              </a:solidFill>
            </a:endParaRPr>
          </a:p>
        </p:txBody>
      </p:sp>
      <p:sp>
        <p:nvSpPr>
          <p:cNvPr id="265218" name="Rectangle 1026"/>
          <p:cNvSpPr>
            <a:spLocks noGrp="1" noRot="1" noChangeAspect="1" noChangeArrowheads="1"/>
          </p:cNvSpPr>
          <p:nvPr>
            <p:ph type="sldImg"/>
          </p:nvPr>
        </p:nvSpPr>
        <p:spPr>
          <a:solidFill>
            <a:srgbClr val="FFFFFF"/>
          </a:solidFill>
          <a:ln/>
        </p:spPr>
      </p:sp>
      <p:sp>
        <p:nvSpPr>
          <p:cNvPr id="2652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EE7393-B112-3B43-94F6-24048371FB5D}" type="slidenum">
              <a:rPr lang="en-US" sz="1200">
                <a:solidFill>
                  <a:srgbClr val="000000"/>
                </a:solidFill>
              </a:rPr>
              <a:pPr eaLnBrk="1" hangingPunct="1"/>
              <a:t>37</a:t>
            </a:fld>
            <a:endParaRPr lang="en-US" sz="1200">
              <a:solidFill>
                <a:srgbClr val="000000"/>
              </a:solidFill>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931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26931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lstStyle/>
          <a:p>
            <a:pPr>
              <a:spcBef>
                <a:spcPct val="0"/>
              </a:spcBef>
            </a:pPr>
            <a:r>
              <a:rPr lang="en-US" b="1" dirty="0">
                <a:latin typeface="Times" charset="0"/>
                <a:ea typeface="ＭＳ Ｐゴシック" charset="0"/>
                <a:cs typeface="ＭＳ Ｐゴシック" charset="0"/>
              </a:rPr>
              <a:t>Now…what about the dates of the writing of these crucial documents?  And here we are left to our best scholarly guesses.  There will ALWAYS be argument here.  But some of the best guesses, based on decades of academic research and study are these – in suggested order…</a:t>
            </a:r>
          </a:p>
          <a:p>
            <a:pPr>
              <a:spcBef>
                <a:spcPct val="0"/>
              </a:spcBef>
            </a:pPr>
            <a:r>
              <a:rPr lang="en-US" b="1" dirty="0">
                <a:latin typeface="Times" charset="0"/>
                <a:ea typeface="ＭＳ Ｐゴシック" charset="0"/>
                <a:cs typeface="ＭＳ Ｐゴシック" charset="0"/>
              </a:rPr>
              <a:t>////	MATTHEW…composed sometime during the A.D. 40s…</a:t>
            </a:r>
          </a:p>
          <a:p>
            <a:pPr>
              <a:spcBef>
                <a:spcPct val="0"/>
              </a:spcBef>
            </a:pPr>
            <a:r>
              <a:rPr lang="en-US" b="1" dirty="0">
                <a:latin typeface="Times" charset="0"/>
                <a:ea typeface="ＭＳ Ｐゴシック" charset="0"/>
                <a:cs typeface="ＭＳ Ｐゴシック" charset="0"/>
              </a:rPr>
              <a:t>////	LUKE is suggested as next, between the years A.D. 57 and 59 A.D…</a:t>
            </a:r>
          </a:p>
          <a:p>
            <a:pPr>
              <a:spcBef>
                <a:spcPct val="0"/>
              </a:spcBef>
            </a:pPr>
            <a:r>
              <a:rPr lang="en-US" b="1" dirty="0">
                <a:latin typeface="Times" charset="0"/>
                <a:ea typeface="ＭＳ Ｐゴシック" charset="0"/>
                <a:cs typeface="ＭＳ Ｐゴシック" charset="0"/>
              </a:rPr>
              <a:t>////	Mark…in the next decade…between 64 and 68…</a:t>
            </a:r>
          </a:p>
          <a:p>
            <a:pPr>
              <a:spcBef>
                <a:spcPct val="0"/>
              </a:spcBef>
            </a:pPr>
            <a:r>
              <a:rPr lang="en-US" b="1" dirty="0">
                <a:latin typeface="Times" charset="0"/>
                <a:ea typeface="ＭＳ Ｐゴシック" charset="0"/>
                <a:cs typeface="ＭＳ Ｐゴシック" charset="0"/>
              </a:rPr>
              <a:t>////	and finally…John</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Gospel…around A.D. 69….but certainly after the Synoptics were set down.  Again, you will always find disagreement on these dates.  However, these dates are from the research of well-known Christian scholars and teachers.</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406784-E2F0-8742-95E4-BB43F7268F5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0946" name="Rectangle 2"/>
          <p:cNvSpPr>
            <a:spLocks noGrp="1" noRot="1" noChangeAspect="1" noChangeArrowheads="1"/>
          </p:cNvSpPr>
          <p:nvPr>
            <p:ph type="sldImg"/>
          </p:nvPr>
        </p:nvSpPr>
        <p:spPr>
          <a:xfrm>
            <a:off x="1143000" y="685800"/>
            <a:ext cx="4572000" cy="3429000"/>
          </a:xfrm>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Introduction-40</a:t>
            </a:r>
          </a:p>
          <a:p>
            <a:pPr eaLnBrk="1" hangingPunct="1">
              <a:spcBef>
                <a:spcPct val="0"/>
              </a:spcBef>
            </a:pPr>
            <a:r>
              <a:rPr lang="en-US" b="0" dirty="0">
                <a:latin typeface="Arial" charset="0"/>
                <a:ea typeface="ＭＳ Ｐゴシック" charset="0"/>
                <a:cs typeface="ＭＳ Ｐゴシック" charset="0"/>
              </a:rPr>
              <a:t>NS-01-Matt1-14-slide 56</a:t>
            </a:r>
          </a:p>
          <a:p>
            <a:pPr eaLnBrk="1" hangingPunct="1">
              <a:spcBef>
                <a:spcPct val="0"/>
              </a:spcBef>
            </a:pPr>
            <a:r>
              <a:rPr lang="en-US" b="0" dirty="0">
                <a:latin typeface="Arial" charset="0"/>
                <a:ea typeface="ＭＳ Ｐゴシック" charset="0"/>
                <a:cs typeface="ＭＳ Ｐゴシック" charset="0"/>
              </a:rPr>
              <a:t>NS-02-Mark1-8-slide 40</a:t>
            </a:r>
          </a:p>
          <a:p>
            <a:pPr eaLnBrk="1" hangingPunct="1">
              <a:spcBef>
                <a:spcPct val="0"/>
              </a:spcBef>
            </a:pPr>
            <a:r>
              <a:rPr lang="en-US" b="0" dirty="0">
                <a:latin typeface="Arial" charset="0"/>
                <a:ea typeface="ＭＳ Ｐゴシック" charset="0"/>
                <a:cs typeface="ＭＳ Ｐゴシック" charset="0"/>
              </a:rPr>
              <a:t>NS-03-Luke1-12-slide 30</a:t>
            </a:r>
          </a:p>
          <a:p>
            <a:pPr eaLnBrk="1" hangingPunct="1">
              <a:spcBef>
                <a:spcPct val="0"/>
              </a:spcBef>
            </a:pPr>
            <a:r>
              <a:rPr lang="en-US" b="0" dirty="0">
                <a:latin typeface="Arial" charset="0"/>
                <a:ea typeface="ＭＳ Ｐゴシック" charset="0"/>
                <a:cs typeface="ＭＳ Ｐゴシック" charset="0"/>
              </a:rPr>
              <a:t>NS-04-John1-12-slide 72</a:t>
            </a:r>
            <a:endParaRPr lang="en-US" dirty="0">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A5B7D0-3484-B347-8B34-B71F2C1BA06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2994" name="Rectangle 2"/>
          <p:cNvSpPr>
            <a:spLocks noGrp="1" noRot="1" noChangeAspect="1" noChangeArrowheads="1"/>
          </p:cNvSpPr>
          <p:nvPr>
            <p:ph type="sldImg"/>
          </p:nvPr>
        </p:nvSpPr>
        <p:spPr>
          <a:xfrm>
            <a:off x="1143000" y="685800"/>
            <a:ext cx="4572000" cy="3429000"/>
          </a:xfrm>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Introduction-41</a:t>
            </a:r>
          </a:p>
          <a:p>
            <a:pPr eaLnBrk="1" hangingPunct="1">
              <a:spcBef>
                <a:spcPct val="0"/>
              </a:spcBef>
            </a:pPr>
            <a:r>
              <a:rPr lang="en-US" b="0" dirty="0">
                <a:latin typeface="Arial" charset="0"/>
                <a:ea typeface="ＭＳ Ｐゴシック" charset="0"/>
                <a:cs typeface="ＭＳ Ｐゴシック" charset="0"/>
              </a:rPr>
              <a:t>NS-01-Matt1-14-slide 57</a:t>
            </a:r>
          </a:p>
          <a:p>
            <a:pPr eaLnBrk="1" hangingPunct="1">
              <a:spcBef>
                <a:spcPct val="0"/>
              </a:spcBef>
            </a:pPr>
            <a:r>
              <a:rPr lang="en-US" b="0" dirty="0">
                <a:latin typeface="Arial" charset="0"/>
                <a:ea typeface="ＭＳ Ｐゴシック" charset="0"/>
                <a:cs typeface="ＭＳ Ｐゴシック" charset="0"/>
              </a:rPr>
              <a:t>NS-02-Mark1-8-slide 41</a:t>
            </a:r>
          </a:p>
          <a:p>
            <a:pPr eaLnBrk="1" hangingPunct="1">
              <a:spcBef>
                <a:spcPct val="0"/>
              </a:spcBef>
            </a:pPr>
            <a:r>
              <a:rPr lang="en-US" b="0" dirty="0">
                <a:latin typeface="Arial" charset="0"/>
                <a:ea typeface="ＭＳ Ｐゴシック" charset="0"/>
                <a:cs typeface="ＭＳ Ｐゴシック" charset="0"/>
              </a:rPr>
              <a:t>NS-03-Luke1-12-slide 31</a:t>
            </a:r>
          </a:p>
          <a:p>
            <a:pPr eaLnBrk="1" hangingPunct="1">
              <a:spcBef>
                <a:spcPct val="0"/>
              </a:spcBef>
            </a:pPr>
            <a:r>
              <a:rPr lang="en-US" b="0" dirty="0">
                <a:latin typeface="Arial" charset="0"/>
                <a:ea typeface="ＭＳ Ｐゴシック" charset="0"/>
                <a:cs typeface="ＭＳ Ｐゴシック" charset="0"/>
              </a:rPr>
              <a:t>NS-04-John1-12-slide 73</a:t>
            </a:r>
            <a:endParaRPr lang="en-US" dirty="0">
              <a:latin typeface="Arial" charset="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49F15B-C063-B446-9984-923E60DADA9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5042" name="Rectangle 2"/>
          <p:cNvSpPr>
            <a:spLocks noGrp="1" noRot="1" noChangeAspect="1" noChangeArrowheads="1"/>
          </p:cNvSpPr>
          <p:nvPr>
            <p:ph type="sldImg"/>
          </p:nvPr>
        </p:nvSpPr>
        <p:spPr>
          <a:xfrm>
            <a:off x="1143000" y="685800"/>
            <a:ext cx="4572000" cy="3429000"/>
          </a:xfrm>
          <a:solidFill>
            <a:srgbClr val="FFFFFF"/>
          </a:solidFill>
          <a:ln/>
        </p:spPr>
      </p:sp>
      <p:sp>
        <p:nvSpPr>
          <p:cNvPr id="215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a:latin typeface="Arial" charset="0"/>
                <a:ea typeface="ＭＳ Ｐゴシック" charset="0"/>
                <a:cs typeface="ＭＳ Ｐゴシック" charset="0"/>
              </a:rPr>
              <a:t>NS-00-NT Introduction-42</a:t>
            </a:r>
            <a:endParaRPr lang="en-US" b="0" dirty="0">
              <a:latin typeface="Arial" charset="0"/>
              <a:ea typeface="ＭＳ Ｐゴシック" charset="0"/>
              <a:cs typeface="ＭＳ Ｐゴシック" charset="0"/>
            </a:endParaRPr>
          </a:p>
          <a:p>
            <a:pPr eaLnBrk="1" hangingPunct="1">
              <a:spcBef>
                <a:spcPct val="0"/>
              </a:spcBef>
            </a:pPr>
            <a:r>
              <a:rPr lang="en-US" b="0" dirty="0">
                <a:latin typeface="Arial" charset="0"/>
                <a:ea typeface="ＭＳ Ｐゴシック" charset="0"/>
                <a:cs typeface="ＭＳ Ｐゴシック" charset="0"/>
              </a:rPr>
              <a:t>NS-01-Matt1-14-slide 58</a:t>
            </a:r>
          </a:p>
          <a:p>
            <a:pPr eaLnBrk="1" hangingPunct="1">
              <a:spcBef>
                <a:spcPct val="0"/>
              </a:spcBef>
            </a:pPr>
            <a:r>
              <a:rPr lang="en-US" b="0" dirty="0">
                <a:latin typeface="Arial" charset="0"/>
                <a:ea typeface="ＭＳ Ｐゴシック" charset="0"/>
                <a:cs typeface="ＭＳ Ｐゴシック" charset="0"/>
              </a:rPr>
              <a:t>NS-02-Mark1-8-slide 42</a:t>
            </a:r>
          </a:p>
          <a:p>
            <a:pPr eaLnBrk="1" hangingPunct="1">
              <a:spcBef>
                <a:spcPct val="0"/>
              </a:spcBef>
            </a:pPr>
            <a:r>
              <a:rPr lang="en-US" b="0" dirty="0">
                <a:latin typeface="Arial" charset="0"/>
                <a:ea typeface="ＭＳ Ｐゴシック" charset="0"/>
                <a:cs typeface="ＭＳ Ｐゴシック" charset="0"/>
              </a:rPr>
              <a:t>NS-03-Luke1-12-slide 32</a:t>
            </a:r>
          </a:p>
          <a:p>
            <a:pPr eaLnBrk="1" hangingPunct="1">
              <a:spcBef>
                <a:spcPct val="0"/>
              </a:spcBef>
            </a:pPr>
            <a:r>
              <a:rPr lang="en-US" b="0" dirty="0">
                <a:latin typeface="Arial" charset="0"/>
                <a:ea typeface="ＭＳ Ｐゴシック" charset="0"/>
                <a:cs typeface="ＭＳ Ｐゴシック" charset="0"/>
              </a:rPr>
              <a:t>NS-04-John1-12-slide 74</a:t>
            </a:r>
            <a:endParaRPr lang="en-US" dirty="0">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5936DF3-AE35-F64E-BF24-11E7987EE6C3}" type="slidenum">
              <a:rPr lang="en-US" sz="1200"/>
              <a:pPr eaLnBrk="1" hangingPunct="1"/>
              <a:t>43</a:t>
            </a:fld>
            <a:endParaRPr lang="en-US" sz="1200"/>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4A1D3F-4707-4441-A47B-0AE826E43280}" type="slidenum">
              <a:rPr lang="en-US" sz="1200">
                <a:solidFill>
                  <a:prstClr val="black"/>
                </a:solidFill>
              </a:rPr>
              <a:pPr eaLnBrk="1" hangingPunct="1"/>
              <a:t>44</a:t>
            </a:fld>
            <a:endParaRPr lang="en-US" sz="1200">
              <a:solidFill>
                <a:prstClr val="black"/>
              </a:solidFill>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33FC5E1-D904-9D47-AD0C-7D94335AE36D}" type="slidenum">
              <a:rPr lang="en-US" sz="1200"/>
              <a:pPr eaLnBrk="1" hangingPunct="1"/>
              <a:t>45</a:t>
            </a:fld>
            <a:endParaRPr lang="en-US" sz="1200"/>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745E98-99FA-5043-9F95-C16BA8584611}" type="slidenum">
              <a:rPr lang="en-US" sz="1200"/>
              <a:pPr eaLnBrk="1" hangingPunct="1"/>
              <a:t>46</a:t>
            </a:fld>
            <a:endParaRPr lang="en-US" sz="1200"/>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4E5EC5C-E7B1-3249-B14C-ADA7F7F43AC2}" type="slidenum">
              <a:rPr lang="en-US" sz="1200">
                <a:solidFill>
                  <a:srgbClr val="000000"/>
                </a:solidFill>
              </a:rPr>
              <a:pPr eaLnBrk="1" hangingPunct="1"/>
              <a:t>47</a:t>
            </a:fld>
            <a:endParaRPr lang="en-US" sz="1200">
              <a:solidFill>
                <a:srgbClr val="000000"/>
              </a:solidFill>
            </a:endParaRPr>
          </a:p>
        </p:txBody>
      </p:sp>
      <p:sp>
        <p:nvSpPr>
          <p:cNvPr id="280578" name="Rectangle 1026"/>
          <p:cNvSpPr>
            <a:spLocks noGrp="1" noRot="1" noChangeAspect="1" noChangeArrowheads="1" noTextEdit="1"/>
          </p:cNvSpPr>
          <p:nvPr>
            <p:ph type="sldImg"/>
          </p:nvPr>
        </p:nvSpPr>
        <p:spPr>
          <a:solidFill>
            <a:srgbClr val="FFFFFF"/>
          </a:solidFill>
          <a:ln/>
        </p:spPr>
      </p:sp>
      <p:sp>
        <p:nvSpPr>
          <p:cNvPr id="280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B7ED3D-CFCA-F94A-BF44-8212902C1D9C}" type="slidenum">
              <a:rPr lang="en-US" sz="1200">
                <a:solidFill>
                  <a:prstClr val="black"/>
                </a:solidFill>
              </a:rPr>
              <a:pPr eaLnBrk="1" hangingPunct="1"/>
              <a:t>5</a:t>
            </a:fld>
            <a:endParaRPr lang="en-US" sz="1200">
              <a:solidFill>
                <a:prstClr val="black"/>
              </a:solidFill>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320D6E-A00F-7D4E-B219-BA400004992B}" type="slidenum">
              <a:rPr lang="en-US" sz="1200"/>
              <a:pPr eaLnBrk="1" hangingPunct="1"/>
              <a:t>48</a:t>
            </a:fld>
            <a:endParaRPr lang="en-US" sz="1200"/>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FDC28B-9B3C-5143-BA18-A72034FA0C4E}" type="slidenum">
              <a:rPr lang="en-US" sz="1200"/>
              <a:pPr eaLnBrk="1" hangingPunct="1"/>
              <a:t>49</a:t>
            </a:fld>
            <a:endParaRPr lang="en-US" sz="1200"/>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C135068-A1DE-5646-8DF8-08A79B556126}" type="slidenum">
              <a:rPr lang="en-US" sz="1200"/>
              <a:pPr eaLnBrk="1" hangingPunct="1"/>
              <a:t>50</a:t>
            </a:fld>
            <a:endParaRPr lang="en-US" sz="1200"/>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AC0CF2E-188D-3A43-A86B-F02F6EDA74CE}" type="slidenum">
              <a:rPr lang="en-US" sz="1200">
                <a:solidFill>
                  <a:srgbClr val="000000"/>
                </a:solidFill>
              </a:rPr>
              <a:pPr eaLnBrk="1" hangingPunct="1"/>
              <a:t>51</a:t>
            </a:fld>
            <a:endParaRPr lang="en-US" sz="1200">
              <a:solidFill>
                <a:srgbClr val="000000"/>
              </a:solidFill>
            </a:endParaRPr>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4C777C9-3E4A-554D-8200-5FB87BF585DA}" type="slidenum">
              <a:rPr lang="en-US" sz="1200"/>
              <a:pPr eaLnBrk="1" hangingPunct="1"/>
              <a:t>52</a:t>
            </a:fld>
            <a:endParaRPr lang="en-US" sz="1200"/>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4F390FC-D254-9A4B-A0BE-CEE5C8A06091}" type="slidenum">
              <a:rPr lang="en-US" sz="1200"/>
              <a:pPr eaLnBrk="1" hangingPunct="1"/>
              <a:t>53</a:t>
            </a:fld>
            <a:endParaRPr lang="en-US" sz="1200"/>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B7ED3D-CFCA-F94A-BF44-8212902C1D9C}" type="slidenum">
              <a:rPr lang="en-US" sz="1200"/>
              <a:pPr eaLnBrk="1" hangingPunct="1"/>
              <a:t>54</a:t>
            </a:fld>
            <a:endParaRPr lang="en-US" sz="1200"/>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0A39A1A-DB9E-FA47-9DDF-08E4F836DB7A}" type="slidenum">
              <a:rPr lang="en-US" sz="1200"/>
              <a:pPr eaLnBrk="1" hangingPunct="1"/>
              <a:t>55</a:t>
            </a:fld>
            <a:endParaRPr lang="en-US" sz="1200"/>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8526921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817776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2B44CC-208C-A943-A473-BB686908BDB3}" type="slidenum">
              <a:rPr lang="en-US" sz="1200">
                <a:solidFill>
                  <a:prstClr val="black"/>
                </a:solidFill>
              </a:rPr>
              <a:pPr eaLnBrk="1" hangingPunct="1"/>
              <a:t>10</a:t>
            </a:fld>
            <a:endParaRPr lang="en-US" sz="1200">
              <a:solidFill>
                <a:prstClr val="black"/>
              </a:solidFill>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One of my former Pakistani students sent this 21 August 2019 email:</a:t>
            </a: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Unjustly Enduring Persecution is an Act of Grace! Jesus Demonstrated it &amp; His Followers are Called for It!</a:t>
            </a:r>
          </a:p>
          <a:p>
            <a:b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b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My heart is deeply saddened as I report that yet another newly converted Hindu family has been severely persecuted for their decision to follow Christ. Non-stop persecution of Christians and Hindus is an every day thing who face persecution at the hands of majority religion. This incident took place in Village 36, </a:t>
            </a:r>
            <a:r>
              <a:rPr kumimoji="1" lang="en-SG" sz="1200" b="0" i="0" u="none" strike="noStrike" kern="1200" dirty="0" err="1">
                <a:solidFill>
                  <a:schemeClr val="tx1"/>
                </a:solidFill>
                <a:effectLst/>
                <a:latin typeface="Arial" pitchFamily="-108" charset="0"/>
                <a:ea typeface="ＭＳ Ｐゴシック" pitchFamily="-110" charset="-128"/>
                <a:cs typeface="ＭＳ Ｐゴシック" pitchFamily="-110" charset="-128"/>
              </a:rPr>
              <a:t>Sanghar</a:t>
            </a: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 District, Sindh, one of our ministry areas. </a:t>
            </a:r>
          </a:p>
          <a:p>
            <a:endPar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endParaRP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The wood and straw hut of the family was set on fire by an angry mob of close to 100 people. The fire destroyed everything they had including money that they got from selling their livestock only a few days before the incident. All of their belongings have been burnt. They don't even have utensils to eat in. First Investigation Report has been registered at the local police station. The incident was reported in five local Sindhi newspaper. The name of the head of the persecuted family is brother  Abdul Masih. Pastor </a:t>
            </a:r>
            <a:r>
              <a:rPr kumimoji="1" lang="en-SG" sz="1200" b="0" i="0" u="none" strike="noStrike" kern="1200" dirty="0" err="1">
                <a:solidFill>
                  <a:schemeClr val="tx1"/>
                </a:solidFill>
                <a:effectLst/>
                <a:latin typeface="Arial" pitchFamily="-108" charset="0"/>
                <a:ea typeface="ＭＳ Ｐゴシック" pitchFamily="-110" charset="-128"/>
                <a:cs typeface="ＭＳ Ｐゴシック" pitchFamily="-110" charset="-128"/>
              </a:rPr>
              <a:t>Bhooro</a:t>
            </a: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 and Pastor </a:t>
            </a:r>
            <a:r>
              <a:rPr kumimoji="1" lang="en-SG" sz="1200" b="0" i="0" u="none" strike="noStrike" kern="1200" dirty="0" err="1">
                <a:solidFill>
                  <a:schemeClr val="tx1"/>
                </a:solidFill>
                <a:effectLst/>
                <a:latin typeface="Arial" pitchFamily="-108" charset="0"/>
                <a:ea typeface="ＭＳ Ｐゴシック" pitchFamily="-110" charset="-128"/>
                <a:cs typeface="ＭＳ Ｐゴシック" pitchFamily="-110" charset="-128"/>
              </a:rPr>
              <a:t>Girdhari</a:t>
            </a: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 our team members reported this matter to me. A temporary shelter, some clothing, bedding, utensils and a few other things have been provided to the family for survival. But prayers are needed for the protection of the family and finances to help them with a new hut/house, all the household stuff, money to buy to buy livestock which is the main source of survival and income. Please stand with us to pray for this family that the Lord will protect them and others who turn to Christ. </a:t>
            </a:r>
          </a:p>
          <a:p>
            <a:endPar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endParaRP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Blessings</a:t>
            </a: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Naeem</a:t>
            </a:r>
          </a:p>
          <a:p>
            <a:endParaRPr lang="en-US" dirty="0">
              <a:cs typeface="ＭＳ Ｐゴシック" charset="0"/>
            </a:endParaRPr>
          </a:p>
        </p:txBody>
      </p:sp>
    </p:spTree>
    <p:extLst>
      <p:ext uri="{BB962C8B-B14F-4D97-AF65-F5344CB8AC3E}">
        <p14:creationId xmlns:p14="http://schemas.microsoft.com/office/powerpoint/2010/main" val="24575396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Most of us haven’t had our house burnt down, but we may know something about the cost of being a disciple. For me, it started at age 13 when I was the first in my family to trust Christ. We lived in the second wealthiest part of town with a nice house. We had a vacation cabin, 7 cars, 2 boats—and we were miserable. To honor my parents, I agreed to major in business in university, but God got ahold of my heart. Two hours after my graduation, I left home to become a missionary. I remember my mother saying in desperation, “I can’t believe my son would graduate with honors from business school and go beg for money!”</a:t>
            </a:r>
          </a:p>
          <a:p>
            <a:endParaRPr lang="en-US" dirty="0">
              <a:cs typeface="ＭＳ Ｐゴシック" charset="0"/>
            </a:endParaRPr>
          </a:p>
          <a:p>
            <a:r>
              <a:rPr lang="en-US" dirty="0">
                <a:cs typeface="ＭＳ Ｐゴシック" charset="0"/>
              </a:rPr>
              <a:t>My parents left my choice of profession up to me, but my church felt that I should go into business—so when I came to Asia, my church refused to support me and asked the members not to do so also. I never felt so alone. Is this what it means to be a disciple—a follower of Jesus?</a:t>
            </a:r>
          </a:p>
        </p:txBody>
      </p:sp>
    </p:spTree>
    <p:extLst>
      <p:ext uri="{BB962C8B-B14F-4D97-AF65-F5344CB8AC3E}">
        <p14:creationId xmlns:p14="http://schemas.microsoft.com/office/powerpoint/2010/main" val="9064461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My guess is that being a disciple isn’t easy for you either.</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Salmon swim upstream, and followers of Jesus go against the current also.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This is why the </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Canadian college accrediting agency will not accredit Trinity Western University Law School unless they approve of homosexuality—thus no more conservative lawyers</a:t>
            </a:r>
            <a:r>
              <a:rPr lang="en-SG" dirty="0">
                <a:effectLst/>
              </a:rPr>
              <a:t> getting trained in Canada!</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The Virginia Real Estate Board also recently filed a complaint against a Christian realtor who had Bible verses on her website</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How will you stay faithful as a disciple (follower) of Christ? How are you going to continue to grow?</a:t>
            </a:r>
          </a:p>
        </p:txBody>
      </p:sp>
    </p:spTree>
    <p:extLst>
      <p:ext uri="{BB962C8B-B14F-4D97-AF65-F5344CB8AC3E}">
        <p14:creationId xmlns:p14="http://schemas.microsoft.com/office/powerpoint/2010/main" val="7607893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7125918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Roman believers were being tested to death, so they asked Mark to record the example of Jesus. He did so, giving us the Gospel of Mark.</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683398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4E5EC5C-E7B1-3249-B14C-ADA7F7F43AC2}" type="slidenum">
              <a:rPr lang="en-US" sz="1200">
                <a:solidFill>
                  <a:srgbClr val="000000"/>
                </a:solidFill>
              </a:rPr>
              <a:pPr eaLnBrk="1" hangingPunct="1"/>
              <a:t>65</a:t>
            </a:fld>
            <a:endParaRPr lang="en-US" sz="1200">
              <a:solidFill>
                <a:srgbClr val="000000"/>
              </a:solidFill>
            </a:endParaRPr>
          </a:p>
        </p:txBody>
      </p:sp>
      <p:sp>
        <p:nvSpPr>
          <p:cNvPr id="280578" name="Rectangle 1026"/>
          <p:cNvSpPr>
            <a:spLocks noGrp="1" noRot="1" noChangeAspect="1" noChangeArrowheads="1" noTextEdit="1"/>
          </p:cNvSpPr>
          <p:nvPr>
            <p:ph type="sldImg"/>
          </p:nvPr>
        </p:nvSpPr>
        <p:spPr>
          <a:solidFill>
            <a:srgbClr val="FFFFFF"/>
          </a:solidFill>
          <a:ln/>
        </p:spPr>
      </p:sp>
      <p:sp>
        <p:nvSpPr>
          <p:cNvPr id="280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621222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15F92F-AD3C-284A-9BDC-D3915B945886}" type="slidenum">
              <a:rPr lang="en-US" sz="1200">
                <a:solidFill>
                  <a:srgbClr val="000000"/>
                </a:solidFill>
                <a:latin typeface="Arial" charset="0"/>
              </a:rPr>
              <a:pPr eaLnBrk="1" hangingPunct="1"/>
              <a:t>66</a:t>
            </a:fld>
            <a:endParaRPr lang="en-US" sz="1200">
              <a:solidFill>
                <a:srgbClr val="000000"/>
              </a:solidFill>
              <a:latin typeface="Arial" charset="0"/>
            </a:endParaRPr>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28487908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To learn how to be true disciples today, we will see what </a:t>
            </a:r>
            <a:r>
              <a:rPr kumimoji="1" lang="en-US" sz="1200" b="1" i="1" kern="1200" dirty="0">
                <a:solidFill>
                  <a:schemeClr val="tx1"/>
                </a:solidFill>
                <a:effectLst/>
                <a:latin typeface="Arial" pitchFamily="-108" charset="0"/>
                <a:ea typeface="ＭＳ Ｐゴシック" pitchFamily="-110" charset="-128"/>
                <a:cs typeface="ＭＳ Ｐゴシック" pitchFamily="-110" charset="-128"/>
              </a:rPr>
              <a:t>not</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 to do, what </a:t>
            </a:r>
            <a:r>
              <a:rPr kumimoji="1" lang="en-US" sz="1200" b="1" i="1" kern="1200" dirty="0">
                <a:solidFill>
                  <a:schemeClr val="tx1"/>
                </a:solidFill>
                <a:effectLst/>
                <a:latin typeface="Arial" pitchFamily="-108" charset="0"/>
                <a:ea typeface="ＭＳ Ｐゴシック" pitchFamily="-110" charset="-128"/>
                <a:cs typeface="ＭＳ Ｐゴシック" pitchFamily="-110" charset="-128"/>
              </a:rPr>
              <a:t>to</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 do (two things), and the </a:t>
            </a:r>
            <a:r>
              <a:rPr kumimoji="1" lang="en-US" sz="1200" b="1" i="1" kern="1200" dirty="0">
                <a:solidFill>
                  <a:schemeClr val="tx1"/>
                </a:solidFill>
                <a:effectLst/>
                <a:latin typeface="Arial" pitchFamily="-108" charset="0"/>
                <a:ea typeface="ＭＳ Ｐゴシック" pitchFamily="-110" charset="-128"/>
                <a:cs typeface="ＭＳ Ｐゴシック" pitchFamily="-110" charset="-128"/>
              </a:rPr>
              <a:t>result</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a:t>
            </a:r>
            <a:r>
              <a:rPr lang="en-SG" dirty="0">
                <a:effectLst/>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SG" dirty="0">
                <a:effectLst/>
              </a:rPr>
              <a:t>First, what is the thing </a:t>
            </a:r>
            <a:r>
              <a:rPr lang="en-SG" b="1" i="1" dirty="0">
                <a:effectLst/>
              </a:rPr>
              <a:t>not</a:t>
            </a:r>
            <a:r>
              <a:rPr lang="en-SG" dirty="0">
                <a:effectLst/>
              </a:rPr>
              <a:t> to do?</a:t>
            </a:r>
          </a:p>
        </p:txBody>
      </p:sp>
    </p:spTree>
    <p:extLst>
      <p:ext uri="{BB962C8B-B14F-4D97-AF65-F5344CB8AC3E}">
        <p14:creationId xmlns:p14="http://schemas.microsoft.com/office/powerpoint/2010/main" val="10951955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To learn how to be true disciples today, we will see what </a:t>
            </a:r>
            <a:r>
              <a:rPr kumimoji="1" lang="en-US" sz="1200" b="1" i="1" kern="1200" dirty="0">
                <a:solidFill>
                  <a:schemeClr val="tx1"/>
                </a:solidFill>
                <a:effectLst/>
                <a:latin typeface="Arial" pitchFamily="-108" charset="0"/>
                <a:ea typeface="ＭＳ Ｐゴシック" pitchFamily="-110" charset="-128"/>
                <a:cs typeface="ＭＳ Ｐゴシック" pitchFamily="-110" charset="-128"/>
              </a:rPr>
              <a:t>not</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 to do, what </a:t>
            </a:r>
            <a:r>
              <a:rPr kumimoji="1" lang="en-US" sz="1200" b="1" i="1" kern="1200" dirty="0">
                <a:solidFill>
                  <a:schemeClr val="tx1"/>
                </a:solidFill>
                <a:effectLst/>
                <a:latin typeface="Arial" pitchFamily="-108" charset="0"/>
                <a:ea typeface="ＭＳ Ｐゴシック" pitchFamily="-110" charset="-128"/>
                <a:cs typeface="ＭＳ Ｐゴシック" pitchFamily="-110" charset="-128"/>
              </a:rPr>
              <a:t>to</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 do (two things), and the </a:t>
            </a:r>
            <a:r>
              <a:rPr kumimoji="1" lang="en-US" sz="1200" b="1" i="1" kern="1200" dirty="0">
                <a:solidFill>
                  <a:schemeClr val="tx1"/>
                </a:solidFill>
                <a:effectLst/>
                <a:latin typeface="Arial" pitchFamily="-108" charset="0"/>
                <a:ea typeface="ＭＳ Ｐゴシック" pitchFamily="-110" charset="-128"/>
                <a:cs typeface="ＭＳ Ｐゴシック" pitchFamily="-110" charset="-128"/>
              </a:rPr>
              <a:t>result</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a:t>
            </a:r>
            <a:r>
              <a:rPr lang="en-SG" dirty="0">
                <a:effectLst/>
              </a:rPr>
              <a:t> </a:t>
            </a:r>
          </a:p>
          <a:p>
            <a:r>
              <a:rPr kumimoji="1" lang="en-US" sz="1200" kern="1200" dirty="0">
                <a:solidFill>
                  <a:schemeClr val="tx1"/>
                </a:solidFill>
                <a:effectLst/>
                <a:latin typeface="Arial" pitchFamily="-108" charset="0"/>
                <a:ea typeface="ＭＳ Ｐゴシック" pitchFamily="-110" charset="-128"/>
                <a:cs typeface="ＭＳ Ｐゴシック" pitchFamily="-110" charset="-128"/>
              </a:rPr>
              <a:t>Imitate the humility of the Suffering Servant despite being God and Messiah</a:t>
            </a:r>
            <a:r>
              <a:rPr lang="en-SG" dirty="0">
                <a:effectLst/>
              </a:rPr>
              <a:t> (1:1-13).</a:t>
            </a:r>
            <a:endParaRPr lang="en-US" dirty="0">
              <a:cs typeface="ＭＳ Ｐゴシック" charset="0"/>
            </a:endParaRPr>
          </a:p>
        </p:txBody>
      </p:sp>
    </p:spTree>
    <p:extLst>
      <p:ext uri="{BB962C8B-B14F-4D97-AF65-F5344CB8AC3E}">
        <p14:creationId xmlns:p14="http://schemas.microsoft.com/office/powerpoint/2010/main" val="2019748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4A1D3F-4707-4441-A47B-0AE826E4328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is the Ultimate Authority—Israel’s king and God himself (1:1)</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a:t>
            </a:r>
            <a:endParaRPr lang="en-US" dirty="0"/>
          </a:p>
        </p:txBody>
      </p:sp>
    </p:spTree>
    <p:extLst>
      <p:ext uri="{BB962C8B-B14F-4D97-AF65-F5344CB8AC3E}">
        <p14:creationId xmlns:p14="http://schemas.microsoft.com/office/powerpoint/2010/main" val="22164894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Isaiah 40 serves as the primary background to John the Baptist. God comforts his people despite telling of their coming exile—and he does so by promising a voice from the wilderness, not from the temple.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D456C3-71BC-CD47-A411-B0D1A05D205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4556434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a:latin typeface="Arial" panose="020B0604020202020204" pitchFamily="34" charset="0"/>
                <a:cs typeface="Arial" panose="020B0604020202020204" pitchFamily="34" charset="0"/>
              </a:rPr>
              <a:t>John serves as the wilderness voice of God. Although born into the priestly line of Aaron through his father Zechariah, John is a non-conformist who grows up in the desert rather than around the temple rituals. He doesn't perform any sacrifices. Nor does not wear linen like the temple priests. Instead, he likely lived in a desert community such as the Essenes rather than be raised by Zechariah and Elizabeth—and wore camel's hair clothes!</a:t>
            </a:r>
          </a:p>
        </p:txBody>
      </p:sp>
    </p:spTree>
    <p:extLst>
      <p:ext uri="{BB962C8B-B14F-4D97-AF65-F5344CB8AC3E}">
        <p14:creationId xmlns:p14="http://schemas.microsoft.com/office/powerpoint/2010/main" val="4050452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a:latin typeface="Arial" panose="020B0604020202020204" pitchFamily="34" charset="0"/>
                <a:cs typeface="Arial" panose="020B0604020202020204" pitchFamily="34" charset="0"/>
              </a:rPr>
              <a:t>He did not eat the meat of sacrificial animals like his fellow priests, even though he was entitled to it. He preferred insects instead, reminding us that God often uses the non-conformance individuals!</a:t>
            </a:r>
          </a:p>
        </p:txBody>
      </p:sp>
    </p:spTree>
    <p:extLst>
      <p:ext uri="{BB962C8B-B14F-4D97-AF65-F5344CB8AC3E}">
        <p14:creationId xmlns:p14="http://schemas.microsoft.com/office/powerpoint/2010/main" val="37661577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a:latin typeface="Arial" panose="020B0604020202020204" pitchFamily="34" charset="0"/>
                <a:cs typeface="Arial" panose="020B0604020202020204" pitchFamily="34" charset="0"/>
              </a:rPr>
              <a:t>Also, instead of going to the people to preach in their cities, John's audiences had to do the hard work of traveling to the Judean wilderness. They seem even to believe in some sort of reincarnation of famous OT figures, based on their questions.</a:t>
            </a:r>
          </a:p>
        </p:txBody>
      </p:sp>
    </p:spTree>
    <p:extLst>
      <p:ext uri="{BB962C8B-B14F-4D97-AF65-F5344CB8AC3E}">
        <p14:creationId xmlns:p14="http://schemas.microsoft.com/office/powerpoint/2010/main" val="11337483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CA546EE-E7B6-47D8-829C-21D77F88CC2E}" type="slidenum">
              <a:rPr kumimoji="0"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77</a:t>
            </a:fld>
            <a:endParaRPr kumimoji="0" lang="en-SG"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1279780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7049538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John served humbly since he saw Jesus as the Greatest man ever (1:2-8)</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a:t>
            </a:r>
            <a:endParaRPr kumimoji="1" lang="en-US" sz="1200" kern="1200" dirty="0">
              <a:solidFill>
                <a:schemeClr val="tx1"/>
              </a:solidFill>
              <a:latin typeface="Arial" pitchFamily="-108" charset="0"/>
              <a:ea typeface="ＭＳ Ｐゴシック" pitchFamily="-110" charset="-128"/>
              <a:cs typeface="ＭＳ Ｐゴシック" pitchFamily="-110" charset="-128"/>
            </a:endParaRPr>
          </a:p>
          <a:p>
            <a:pPr>
              <a:defRPr/>
            </a:pPr>
            <a:endParaRPr lang="en-US" dirty="0">
              <a:cs typeface="+mn-cs"/>
            </a:endParaRPr>
          </a:p>
        </p:txBody>
      </p:sp>
    </p:spTree>
    <p:extLst>
      <p:ext uri="{BB962C8B-B14F-4D97-AF65-F5344CB8AC3E}">
        <p14:creationId xmlns:p14="http://schemas.microsoft.com/office/powerpoint/2010/main" val="12119249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John served humbly since he saw Jesus as the Greatest man ever (1:2-8)</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a:t>
            </a:r>
            <a:endParaRPr lang="en-US" dirty="0">
              <a:cs typeface="+mn-cs"/>
            </a:endParaRPr>
          </a:p>
        </p:txBody>
      </p:sp>
    </p:spTree>
    <p:extLst>
      <p:ext uri="{BB962C8B-B14F-4D97-AF65-F5344CB8AC3E}">
        <p14:creationId xmlns:p14="http://schemas.microsoft.com/office/powerpoint/2010/main" val="38040992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5291209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4475053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was praised by God himself at his baptism (1:9-11)</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a:t>
            </a:r>
            <a:endParaRPr lang="en-US" dirty="0">
              <a:cs typeface="+mn-cs"/>
            </a:endParaRPr>
          </a:p>
        </p:txBody>
      </p:sp>
    </p:spTree>
    <p:extLst>
      <p:ext uri="{BB962C8B-B14F-4D97-AF65-F5344CB8AC3E}">
        <p14:creationId xmlns:p14="http://schemas.microsoft.com/office/powerpoint/2010/main" val="20565172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was cared for by angels at his temptation (1:12-13)</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5452795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Most of us haven’t had our house burnt down, but we may know something about the cost of being a disciple. For me, it started at age 13 when I was the first in my family to trust Christ. We lived in the second wealthiest part of town with a nice house. We had a vacation cabin, 7 cars, 2 boats—and we were miserable. To honor my parents, I agreed to major in business in university, but God got ahold of my heart. Two hours after my graduation, I left home to become a missionary. I remember my mother saying in desperation, “I can’t believe my son would graduate with honors from business school and go beg for money!”</a:t>
            </a:r>
          </a:p>
          <a:p>
            <a:endParaRPr lang="en-US" dirty="0">
              <a:cs typeface="ＭＳ Ｐゴシック" charset="0"/>
            </a:endParaRPr>
          </a:p>
          <a:p>
            <a:r>
              <a:rPr lang="en-US" dirty="0">
                <a:cs typeface="ＭＳ Ｐゴシック" charset="0"/>
              </a:rPr>
              <a:t>My parents left my choice of profession up to me, but my church felt that I should go into business—so when I came to Asia, my church refused to support me and asked the members not to do so also. I never felt so alone. Is this what it means to be a disciple—a follower of Jesus?</a:t>
            </a:r>
          </a:p>
        </p:txBody>
      </p:sp>
    </p:spTree>
    <p:extLst>
      <p:ext uri="{BB962C8B-B14F-4D97-AF65-F5344CB8AC3E}">
        <p14:creationId xmlns:p14="http://schemas.microsoft.com/office/powerpoint/2010/main" val="141414234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When Jesus came down from the mountainside </a:t>
            </a:r>
            <a:endParaRPr lang="en-US" dirty="0">
              <a:effectLst/>
            </a:endParaRPr>
          </a:p>
          <a:p>
            <a:r>
              <a:rPr lang="en-US" sz="1200" kern="1200" dirty="0">
                <a:solidFill>
                  <a:schemeClr val="tx1"/>
                </a:solidFill>
                <a:effectLst/>
                <a:latin typeface="Arial" pitchFamily="-112" charset="0"/>
                <a:ea typeface="ＭＳ Ｐゴシック" charset="-128"/>
                <a:cs typeface="ＭＳ Ｐゴシック" charset="-128"/>
              </a:rPr>
              <a:t>large crowds followed Him. </a:t>
            </a:r>
            <a:endParaRPr lang="en-US" dirty="0">
              <a:effectLst/>
            </a:endParaRPr>
          </a:p>
          <a:p>
            <a:r>
              <a:rPr lang="en-US" dirty="0"/>
              <a:t>________</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sz="1200" kern="1200" dirty="0">
                <a:solidFill>
                  <a:schemeClr val="tx1"/>
                </a:solidFill>
                <a:effectLst/>
                <a:latin typeface="Arial" pitchFamily="-112" charset="0"/>
                <a:ea typeface="ＭＳ Ｐゴシック" charset="-128"/>
                <a:cs typeface="ＭＳ Ｐゴシック" charset="-128"/>
              </a:rPr>
              <a:t>عندما نزل الرب يسوع من الجبل تبعه جمع كثير. </a:t>
            </a:r>
            <a:endParaRPr lang="ar-SA" dirty="0"/>
          </a:p>
          <a:p>
            <a:pPr algn="r" rtl="1"/>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2571243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2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3.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3.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3.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pPr>
                <a:defRPr/>
              </a:pPr>
              <a:t>‹#›</a:t>
            </a:fld>
            <a:endParaRPr lang="en-US"/>
          </a:p>
        </p:txBody>
      </p:sp>
    </p:spTree>
    <p:extLst>
      <p:ext uri="{BB962C8B-B14F-4D97-AF65-F5344CB8AC3E}">
        <p14:creationId xmlns:p14="http://schemas.microsoft.com/office/powerpoint/2010/main" val="4207457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pPr>
                <a:defRPr/>
              </a:pPr>
              <a:t>‹#›</a:t>
            </a:fld>
            <a:endParaRPr lang="en-US"/>
          </a:p>
        </p:txBody>
      </p:sp>
    </p:spTree>
    <p:extLst>
      <p:ext uri="{BB962C8B-B14F-4D97-AF65-F5344CB8AC3E}">
        <p14:creationId xmlns:p14="http://schemas.microsoft.com/office/powerpoint/2010/main" val="30825728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00DECC97-949E-8A4A-AF7D-92FDDFAE4883}" type="slidenum">
              <a:rPr lang="en-US"/>
              <a:pPr>
                <a:defRPr/>
              </a:pPr>
              <a:t>‹#›</a:t>
            </a:fld>
            <a:endParaRPr lang="en-US"/>
          </a:p>
        </p:txBody>
      </p:sp>
    </p:spTree>
    <p:extLst>
      <p:ext uri="{BB962C8B-B14F-4D97-AF65-F5344CB8AC3E}">
        <p14:creationId xmlns:p14="http://schemas.microsoft.com/office/powerpoint/2010/main" val="9490352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24D976AC-B25B-5349-9E73-E04F51EF9DA6}" type="slidenum">
              <a:rPr lang="en-US"/>
              <a:pPr>
                <a:defRPr/>
              </a:pPr>
              <a:t>‹#›</a:t>
            </a:fld>
            <a:endParaRPr lang="en-US"/>
          </a:p>
        </p:txBody>
      </p:sp>
    </p:spTree>
    <p:extLst>
      <p:ext uri="{BB962C8B-B14F-4D97-AF65-F5344CB8AC3E}">
        <p14:creationId xmlns:p14="http://schemas.microsoft.com/office/powerpoint/2010/main" val="16208586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A0316E7-4EE0-2747-A7D2-431FF7426764}" type="slidenum">
              <a:rPr lang="en-US"/>
              <a:pPr>
                <a:defRPr/>
              </a:pPr>
              <a:t>‹#›</a:t>
            </a:fld>
            <a:endParaRPr lang="en-US"/>
          </a:p>
        </p:txBody>
      </p:sp>
    </p:spTree>
    <p:extLst>
      <p:ext uri="{BB962C8B-B14F-4D97-AF65-F5344CB8AC3E}">
        <p14:creationId xmlns:p14="http://schemas.microsoft.com/office/powerpoint/2010/main" val="41516341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896435D-1CE3-C642-A16B-3E2B01C37BE0}" type="slidenum">
              <a:rPr lang="en-US"/>
              <a:pPr>
                <a:defRPr/>
              </a:pPr>
              <a:t>‹#›</a:t>
            </a:fld>
            <a:endParaRPr lang="en-US"/>
          </a:p>
        </p:txBody>
      </p:sp>
    </p:spTree>
    <p:extLst>
      <p:ext uri="{BB962C8B-B14F-4D97-AF65-F5344CB8AC3E}">
        <p14:creationId xmlns:p14="http://schemas.microsoft.com/office/powerpoint/2010/main" val="20585896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B2F58A9-695B-9640-AFA4-30BC4B7DD010}" type="slidenum">
              <a:rPr lang="en-US"/>
              <a:pPr>
                <a:defRPr/>
              </a:pPr>
              <a:t>‹#›</a:t>
            </a:fld>
            <a:endParaRPr lang="en-US"/>
          </a:p>
        </p:txBody>
      </p:sp>
    </p:spTree>
    <p:extLst>
      <p:ext uri="{BB962C8B-B14F-4D97-AF65-F5344CB8AC3E}">
        <p14:creationId xmlns:p14="http://schemas.microsoft.com/office/powerpoint/2010/main" val="11782372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359FE17-693C-4B4E-BB61-3AC6820D9E1E}" type="slidenum">
              <a:rPr lang="en-US"/>
              <a:pPr>
                <a:defRPr/>
              </a:pPr>
              <a:t>‹#›</a:t>
            </a:fld>
            <a:endParaRPr lang="en-US"/>
          </a:p>
        </p:txBody>
      </p:sp>
    </p:spTree>
    <p:extLst>
      <p:ext uri="{BB962C8B-B14F-4D97-AF65-F5344CB8AC3E}">
        <p14:creationId xmlns:p14="http://schemas.microsoft.com/office/powerpoint/2010/main" val="16220146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B68D4B9-3E5B-8842-B273-F876E9372B49}" type="slidenum">
              <a:rPr lang="en-US"/>
              <a:pPr>
                <a:defRPr/>
              </a:pPr>
              <a:t>‹#›</a:t>
            </a:fld>
            <a:endParaRPr lang="en-US"/>
          </a:p>
        </p:txBody>
      </p:sp>
    </p:spTree>
    <p:extLst>
      <p:ext uri="{BB962C8B-B14F-4D97-AF65-F5344CB8AC3E}">
        <p14:creationId xmlns:p14="http://schemas.microsoft.com/office/powerpoint/2010/main" val="23409759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646224C9-EDF7-6345-AAEF-B2DCB06D457B}" type="slidenum">
              <a:rPr lang="en-US"/>
              <a:pPr>
                <a:defRPr/>
              </a:pPr>
              <a:t>‹#›</a:t>
            </a:fld>
            <a:endParaRPr lang="en-US"/>
          </a:p>
        </p:txBody>
      </p:sp>
    </p:spTree>
    <p:extLst>
      <p:ext uri="{BB962C8B-B14F-4D97-AF65-F5344CB8AC3E}">
        <p14:creationId xmlns:p14="http://schemas.microsoft.com/office/powerpoint/2010/main" val="14857428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F98CCF7-B73A-DF42-90DA-8C4034FBE740}" type="slidenum">
              <a:rPr lang="en-US"/>
              <a:pPr>
                <a:defRPr/>
              </a:pPr>
              <a:t>‹#›</a:t>
            </a:fld>
            <a:endParaRPr lang="en-US"/>
          </a:p>
        </p:txBody>
      </p:sp>
    </p:spTree>
    <p:extLst>
      <p:ext uri="{BB962C8B-B14F-4D97-AF65-F5344CB8AC3E}">
        <p14:creationId xmlns:p14="http://schemas.microsoft.com/office/powerpoint/2010/main" val="26289083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887EA0F-0B14-794B-B6D5-E1D0AC57BA53}" type="slidenum">
              <a:rPr lang="en-US"/>
              <a:pPr>
                <a:defRPr/>
              </a:pPr>
              <a:t>‹#›</a:t>
            </a:fld>
            <a:endParaRPr lang="en-US"/>
          </a:p>
        </p:txBody>
      </p:sp>
    </p:spTree>
    <p:extLst>
      <p:ext uri="{BB962C8B-B14F-4D97-AF65-F5344CB8AC3E}">
        <p14:creationId xmlns:p14="http://schemas.microsoft.com/office/powerpoint/2010/main" val="2401834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pPr>
                <a:defRPr/>
              </a:pPr>
              <a:t>‹#›</a:t>
            </a:fld>
            <a:endParaRPr lang="en-US"/>
          </a:p>
        </p:txBody>
      </p:sp>
    </p:spTree>
    <p:extLst>
      <p:ext uri="{BB962C8B-B14F-4D97-AF65-F5344CB8AC3E}">
        <p14:creationId xmlns:p14="http://schemas.microsoft.com/office/powerpoint/2010/main" val="14439053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0631A74-28DE-EB42-8351-D3899EDD57C2}" type="slidenum">
              <a:rPr lang="en-US"/>
              <a:pPr>
                <a:defRPr/>
              </a:pPr>
              <a:t>‹#›</a:t>
            </a:fld>
            <a:endParaRPr lang="en-US"/>
          </a:p>
        </p:txBody>
      </p:sp>
    </p:spTree>
    <p:extLst>
      <p:ext uri="{BB962C8B-B14F-4D97-AF65-F5344CB8AC3E}">
        <p14:creationId xmlns:p14="http://schemas.microsoft.com/office/powerpoint/2010/main" val="17190167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A10BA2D-AEA3-F142-A80A-4D631512BE2D}" type="slidenum">
              <a:rPr lang="en-US"/>
              <a:pPr>
                <a:defRPr/>
              </a:pPr>
              <a:t>‹#›</a:t>
            </a:fld>
            <a:endParaRPr lang="en-US"/>
          </a:p>
        </p:txBody>
      </p:sp>
    </p:spTree>
    <p:extLst>
      <p:ext uri="{BB962C8B-B14F-4D97-AF65-F5344CB8AC3E}">
        <p14:creationId xmlns:p14="http://schemas.microsoft.com/office/powerpoint/2010/main" val="386894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75E29E-3232-EB4E-AD9B-4864E6127920}" type="slidenum">
              <a:rPr lang="en-US"/>
              <a:pPr>
                <a:defRPr/>
              </a:pPr>
              <a:t>‹#›</a:t>
            </a:fld>
            <a:endParaRPr lang="en-US"/>
          </a:p>
        </p:txBody>
      </p:sp>
    </p:spTree>
    <p:extLst>
      <p:ext uri="{BB962C8B-B14F-4D97-AF65-F5344CB8AC3E}">
        <p14:creationId xmlns:p14="http://schemas.microsoft.com/office/powerpoint/2010/main" val="33518573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DCBD72C-006A-3049-8609-8433958C54EA}" type="slidenum">
              <a:rPr lang="en-US"/>
              <a:pPr>
                <a:defRPr/>
              </a:pPr>
              <a:t>‹#›</a:t>
            </a:fld>
            <a:endParaRPr lang="en-US"/>
          </a:p>
        </p:txBody>
      </p:sp>
    </p:spTree>
    <p:extLst>
      <p:ext uri="{BB962C8B-B14F-4D97-AF65-F5344CB8AC3E}">
        <p14:creationId xmlns:p14="http://schemas.microsoft.com/office/powerpoint/2010/main" val="19440144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F87CCA-3974-3D4F-BB53-9DCA2F7374AD}" type="slidenum">
              <a:rPr lang="en-US"/>
              <a:pPr>
                <a:defRPr/>
              </a:pPr>
              <a:t>‹#›</a:t>
            </a:fld>
            <a:endParaRPr lang="en-US"/>
          </a:p>
        </p:txBody>
      </p:sp>
    </p:spTree>
    <p:extLst>
      <p:ext uri="{BB962C8B-B14F-4D97-AF65-F5344CB8AC3E}">
        <p14:creationId xmlns:p14="http://schemas.microsoft.com/office/powerpoint/2010/main" val="7952243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4707873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03311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75738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72059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9681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9811" name="Rectangle 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E5C3E8-7C5B-A044-80F1-C70E7B38D87C}" type="slidenum">
              <a:rPr lang="en-US"/>
              <a:pPr>
                <a:defRPr/>
              </a:pPr>
              <a:t>‹#›</a:t>
            </a:fld>
            <a:endParaRPr lang="en-US"/>
          </a:p>
        </p:txBody>
      </p:sp>
    </p:spTree>
    <p:extLst>
      <p:ext uri="{BB962C8B-B14F-4D97-AF65-F5344CB8AC3E}">
        <p14:creationId xmlns:p14="http://schemas.microsoft.com/office/powerpoint/2010/main" val="39505881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71376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715966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391692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44786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06063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237409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06245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904588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2759416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25685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7A12DB-E007-A64D-BBA8-4A436F38CF43}" type="slidenum">
              <a:rPr lang="en-US"/>
              <a:pPr>
                <a:defRPr/>
              </a:pPr>
              <a:t>‹#›</a:t>
            </a:fld>
            <a:endParaRPr lang="en-US"/>
          </a:p>
        </p:txBody>
      </p:sp>
    </p:spTree>
    <p:extLst>
      <p:ext uri="{BB962C8B-B14F-4D97-AF65-F5344CB8AC3E}">
        <p14:creationId xmlns:p14="http://schemas.microsoft.com/office/powerpoint/2010/main" val="271029160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33110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057787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084123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8988885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63938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2890550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0631039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69958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994441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1993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06356B-5ABD-0540-AA67-DF0C10CAC13A}" type="slidenum">
              <a:rPr lang="en-US"/>
              <a:pPr>
                <a:defRPr/>
              </a:pPr>
              <a:t>‹#›</a:t>
            </a:fld>
            <a:endParaRPr lang="en-US"/>
          </a:p>
        </p:txBody>
      </p:sp>
    </p:spTree>
    <p:extLst>
      <p:ext uri="{BB962C8B-B14F-4D97-AF65-F5344CB8AC3E}">
        <p14:creationId xmlns:p14="http://schemas.microsoft.com/office/powerpoint/2010/main" val="253487624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744562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419114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489602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237028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7931279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806367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530000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657678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023" indent="0" algn="ctr">
              <a:buNone/>
              <a:defRPr/>
            </a:lvl2pPr>
            <a:lvl3pPr marL="642046" indent="0" algn="ctr">
              <a:buNone/>
              <a:defRPr/>
            </a:lvl3pPr>
            <a:lvl4pPr marL="963071" indent="0" algn="ctr">
              <a:buNone/>
              <a:defRPr/>
            </a:lvl4pPr>
            <a:lvl5pPr marL="1284092" indent="0" algn="ctr">
              <a:buNone/>
              <a:defRPr/>
            </a:lvl5pPr>
            <a:lvl6pPr marL="1605126" indent="0" algn="ctr">
              <a:buNone/>
              <a:defRPr/>
            </a:lvl6pPr>
            <a:lvl7pPr marL="1926151" indent="0" algn="ctr">
              <a:buNone/>
              <a:defRPr/>
            </a:lvl7pPr>
            <a:lvl8pPr marL="2247180" indent="0" algn="ctr">
              <a:buNone/>
              <a:defRPr/>
            </a:lvl8pPr>
            <a:lvl9pPr marL="2568188"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2063198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1000214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C257F7-ABF3-C948-B65B-CEB60A5F546D}" type="slidenum">
              <a:rPr lang="en-US"/>
              <a:pPr>
                <a:defRPr/>
              </a:pPr>
              <a:t>‹#›</a:t>
            </a:fld>
            <a:endParaRPr lang="en-US"/>
          </a:p>
        </p:txBody>
      </p:sp>
    </p:spTree>
    <p:extLst>
      <p:ext uri="{BB962C8B-B14F-4D97-AF65-F5344CB8AC3E}">
        <p14:creationId xmlns:p14="http://schemas.microsoft.com/office/powerpoint/2010/main" val="413945196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7" y="440643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7" y="2907086"/>
            <a:ext cx="7772009" cy="1499316"/>
          </a:xfrm>
        </p:spPr>
        <p:txBody>
          <a:bodyPr anchor="b"/>
          <a:lstStyle>
            <a:lvl1pPr marL="0" indent="0">
              <a:buNone/>
              <a:defRPr sz="1400"/>
            </a:lvl1pPr>
            <a:lvl2pPr marL="321023" indent="0">
              <a:buNone/>
              <a:defRPr sz="1300"/>
            </a:lvl2pPr>
            <a:lvl3pPr marL="642046" indent="0">
              <a:buNone/>
              <a:defRPr sz="1100"/>
            </a:lvl3pPr>
            <a:lvl4pPr marL="963071" indent="0">
              <a:buNone/>
              <a:defRPr sz="1000"/>
            </a:lvl4pPr>
            <a:lvl5pPr marL="1284092" indent="0">
              <a:buNone/>
              <a:defRPr sz="1000"/>
            </a:lvl5pPr>
            <a:lvl6pPr marL="1605126" indent="0">
              <a:buNone/>
              <a:defRPr sz="1000"/>
            </a:lvl6pPr>
            <a:lvl7pPr marL="1926151" indent="0">
              <a:buNone/>
              <a:defRPr sz="1000"/>
            </a:lvl7pPr>
            <a:lvl8pPr marL="2247180" indent="0">
              <a:buNone/>
              <a:defRPr sz="1000"/>
            </a:lvl8pPr>
            <a:lvl9pPr marL="2568188"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25486999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8" y="112535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5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79291219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3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33" y="1535040"/>
            <a:ext cx="4040061" cy="639693"/>
          </a:xfrm>
        </p:spPr>
        <p:txBody>
          <a:bodyPr anchor="b"/>
          <a:lstStyle>
            <a:lvl1pPr marL="0" indent="0">
              <a:buNone/>
              <a:defRPr sz="1700" b="1"/>
            </a:lvl1pPr>
            <a:lvl2pPr marL="321023" indent="0">
              <a:buNone/>
              <a:defRPr sz="1400" b="1"/>
            </a:lvl2pPr>
            <a:lvl3pPr marL="642046" indent="0">
              <a:buNone/>
              <a:defRPr sz="1300" b="1"/>
            </a:lvl3pPr>
            <a:lvl4pPr marL="963071" indent="0">
              <a:buNone/>
              <a:defRPr sz="1100" b="1"/>
            </a:lvl4pPr>
            <a:lvl5pPr marL="1284092" indent="0">
              <a:buNone/>
              <a:defRPr sz="1100" b="1"/>
            </a:lvl5pPr>
            <a:lvl6pPr marL="1605126" indent="0">
              <a:buNone/>
              <a:defRPr sz="1100" b="1"/>
            </a:lvl6pPr>
            <a:lvl7pPr marL="1926151" indent="0">
              <a:buNone/>
              <a:defRPr sz="1100" b="1"/>
            </a:lvl7pPr>
            <a:lvl8pPr marL="2247180" indent="0">
              <a:buNone/>
              <a:defRPr sz="1100" b="1"/>
            </a:lvl8pPr>
            <a:lvl9pPr marL="256818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33"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023" indent="0">
              <a:buNone/>
              <a:defRPr sz="1400" b="1"/>
            </a:lvl2pPr>
            <a:lvl3pPr marL="642046" indent="0">
              <a:buNone/>
              <a:defRPr sz="1300" b="1"/>
            </a:lvl3pPr>
            <a:lvl4pPr marL="963071" indent="0">
              <a:buNone/>
              <a:defRPr sz="1100" b="1"/>
            </a:lvl4pPr>
            <a:lvl5pPr marL="1284092" indent="0">
              <a:buNone/>
              <a:defRPr sz="1100" b="1"/>
            </a:lvl5pPr>
            <a:lvl6pPr marL="1605126" indent="0">
              <a:buNone/>
              <a:defRPr sz="1100" b="1"/>
            </a:lvl6pPr>
            <a:lvl7pPr marL="1926151" indent="0">
              <a:buNone/>
              <a:defRPr sz="1100" b="1"/>
            </a:lvl7pPr>
            <a:lvl8pPr marL="2247180" indent="0">
              <a:buNone/>
              <a:defRPr sz="1100" b="1"/>
            </a:lvl8pPr>
            <a:lvl9pPr marL="256818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1740929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63362605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51042291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3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33" y="1434565"/>
            <a:ext cx="3007439" cy="4691082"/>
          </a:xfrm>
        </p:spPr>
        <p:txBody>
          <a:bodyPr/>
          <a:lstStyle>
            <a:lvl1pPr marL="0" indent="0">
              <a:buNone/>
              <a:defRPr sz="1000"/>
            </a:lvl1pPr>
            <a:lvl2pPr marL="321023" indent="0">
              <a:buNone/>
              <a:defRPr sz="800"/>
            </a:lvl2pPr>
            <a:lvl3pPr marL="642046" indent="0">
              <a:buNone/>
              <a:defRPr sz="700"/>
            </a:lvl3pPr>
            <a:lvl4pPr marL="963071" indent="0">
              <a:buNone/>
              <a:defRPr sz="600"/>
            </a:lvl4pPr>
            <a:lvl5pPr marL="1284092" indent="0">
              <a:buNone/>
              <a:defRPr sz="600"/>
            </a:lvl5pPr>
            <a:lvl6pPr marL="1605126" indent="0">
              <a:buNone/>
              <a:defRPr sz="600"/>
            </a:lvl6pPr>
            <a:lvl7pPr marL="1926151" indent="0">
              <a:buNone/>
              <a:defRPr sz="600"/>
            </a:lvl7pPr>
            <a:lvl8pPr marL="2247180" indent="0">
              <a:buNone/>
              <a:defRPr sz="600"/>
            </a:lvl8pPr>
            <a:lvl9pPr marL="25681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57502812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30"/>
            <a:ext cx="5486846" cy="4115023"/>
          </a:xfrm>
        </p:spPr>
        <p:txBody>
          <a:bodyPr/>
          <a:lstStyle>
            <a:lvl1pPr marL="0" indent="0">
              <a:buNone/>
              <a:defRPr sz="2300"/>
            </a:lvl1pPr>
            <a:lvl2pPr marL="321023" indent="0">
              <a:buNone/>
              <a:defRPr sz="2000"/>
            </a:lvl2pPr>
            <a:lvl3pPr marL="642046" indent="0">
              <a:buNone/>
              <a:defRPr sz="1700"/>
            </a:lvl3pPr>
            <a:lvl4pPr marL="963071" indent="0">
              <a:buNone/>
              <a:defRPr sz="1400"/>
            </a:lvl4pPr>
            <a:lvl5pPr marL="1284092" indent="0">
              <a:buNone/>
              <a:defRPr sz="1400"/>
            </a:lvl5pPr>
            <a:lvl6pPr marL="1605126" indent="0">
              <a:buNone/>
              <a:defRPr sz="1400"/>
            </a:lvl6pPr>
            <a:lvl7pPr marL="1926151" indent="0">
              <a:buNone/>
              <a:defRPr sz="1400"/>
            </a:lvl7pPr>
            <a:lvl8pPr marL="2247180" indent="0">
              <a:buNone/>
              <a:defRPr sz="1400"/>
            </a:lvl8pPr>
            <a:lvl9pPr marL="2568188" indent="0">
              <a:buNone/>
              <a:defRPr sz="1400"/>
            </a:lvl9pPr>
          </a:lstStyle>
          <a:p>
            <a:endParaRPr lang="en-US"/>
          </a:p>
        </p:txBody>
      </p:sp>
      <p:sp>
        <p:nvSpPr>
          <p:cNvPr id="4" name="Text Placeholder 3"/>
          <p:cNvSpPr>
            <a:spLocks noGrp="1"/>
          </p:cNvSpPr>
          <p:nvPr>
            <p:ph type="body" sz="half" idx="2"/>
          </p:nvPr>
        </p:nvSpPr>
        <p:spPr>
          <a:xfrm>
            <a:off x="1791738" y="5367646"/>
            <a:ext cx="5486846" cy="804919"/>
          </a:xfrm>
        </p:spPr>
        <p:txBody>
          <a:bodyPr/>
          <a:lstStyle>
            <a:lvl1pPr marL="0" indent="0">
              <a:buNone/>
              <a:defRPr sz="1000"/>
            </a:lvl1pPr>
            <a:lvl2pPr marL="321023" indent="0">
              <a:buNone/>
              <a:defRPr sz="800"/>
            </a:lvl2pPr>
            <a:lvl3pPr marL="642046" indent="0">
              <a:buNone/>
              <a:defRPr sz="700"/>
            </a:lvl3pPr>
            <a:lvl4pPr marL="963071" indent="0">
              <a:buNone/>
              <a:defRPr sz="600"/>
            </a:lvl4pPr>
            <a:lvl5pPr marL="1284092" indent="0">
              <a:buNone/>
              <a:defRPr sz="600"/>
            </a:lvl5pPr>
            <a:lvl6pPr marL="1605126" indent="0">
              <a:buNone/>
              <a:defRPr sz="600"/>
            </a:lvl6pPr>
            <a:lvl7pPr marL="1926151" indent="0">
              <a:buNone/>
              <a:defRPr sz="600"/>
            </a:lvl7pPr>
            <a:lvl8pPr marL="2247180" indent="0">
              <a:buNone/>
              <a:defRPr sz="600"/>
            </a:lvl8pPr>
            <a:lvl9pPr marL="25681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28516990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11530216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67313774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3129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126AF2E-A1E1-354E-B744-5C5FDF6085B8}" type="slidenum">
              <a:rPr lang="en-US"/>
              <a:pPr>
                <a:defRPr/>
              </a:pPr>
              <a:t>‹#›</a:t>
            </a:fld>
            <a:endParaRPr lang="en-US"/>
          </a:p>
        </p:txBody>
      </p:sp>
    </p:spTree>
    <p:extLst>
      <p:ext uri="{BB962C8B-B14F-4D97-AF65-F5344CB8AC3E}">
        <p14:creationId xmlns:p14="http://schemas.microsoft.com/office/powerpoint/2010/main" val="182505660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3657747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5800278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492489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306352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753924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0399337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70117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4481320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0391214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12869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F1C588-BFD4-3147-B5E6-DCA21D902F65}" type="slidenum">
              <a:rPr lang="en-US"/>
              <a:pPr>
                <a:defRPr/>
              </a:pPr>
              <a:t>‹#›</a:t>
            </a:fld>
            <a:endParaRPr lang="en-US"/>
          </a:p>
        </p:txBody>
      </p:sp>
    </p:spTree>
    <p:extLst>
      <p:ext uri="{BB962C8B-B14F-4D97-AF65-F5344CB8AC3E}">
        <p14:creationId xmlns:p14="http://schemas.microsoft.com/office/powerpoint/2010/main" val="8776637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27" indent="0" algn="ctr">
              <a:buNone/>
              <a:defRPr/>
            </a:lvl2pPr>
            <a:lvl3pPr marL="642654" indent="0" algn="ctr">
              <a:buNone/>
              <a:defRPr/>
            </a:lvl3pPr>
            <a:lvl4pPr marL="963982" indent="0" algn="ctr">
              <a:buNone/>
              <a:defRPr/>
            </a:lvl4pPr>
            <a:lvl5pPr marL="1285308" indent="0" algn="ctr">
              <a:buNone/>
              <a:defRPr/>
            </a:lvl5pPr>
            <a:lvl6pPr marL="1606638" indent="0" algn="ctr">
              <a:buNone/>
              <a:defRPr/>
            </a:lvl6pPr>
            <a:lvl7pPr marL="1927964" indent="0" algn="ctr">
              <a:buNone/>
              <a:defRPr/>
            </a:lvl7pPr>
            <a:lvl8pPr marL="2249296" indent="0" algn="ctr">
              <a:buNone/>
              <a:defRPr/>
            </a:lvl8pPr>
            <a:lvl9pPr marL="257061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7AA21C-6766-0547-A4F6-849357384D63}" type="slidenum">
              <a:rPr lang="en-US"/>
              <a:pPr/>
              <a:t>‹#›</a:t>
            </a:fld>
            <a:endParaRPr lang="en-US"/>
          </a:p>
        </p:txBody>
      </p:sp>
    </p:spTree>
    <p:extLst>
      <p:ext uri="{BB962C8B-B14F-4D97-AF65-F5344CB8AC3E}">
        <p14:creationId xmlns:p14="http://schemas.microsoft.com/office/powerpoint/2010/main" val="9133681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4FAA6B8-F6A4-A343-8E71-E1AA462E2B9C}" type="slidenum">
              <a:rPr lang="en-US"/>
              <a:pPr/>
              <a:t>‹#›</a:t>
            </a:fld>
            <a:endParaRPr lang="en-US"/>
          </a:p>
        </p:txBody>
      </p:sp>
    </p:spTree>
    <p:extLst>
      <p:ext uri="{BB962C8B-B14F-4D97-AF65-F5344CB8AC3E}">
        <p14:creationId xmlns:p14="http://schemas.microsoft.com/office/powerpoint/2010/main" val="256486936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8" y="440641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8" y="2907086"/>
            <a:ext cx="7772009" cy="1499316"/>
          </a:xfrm>
        </p:spPr>
        <p:txBody>
          <a:bodyPr anchor="b"/>
          <a:lstStyle>
            <a:lvl1pPr marL="0" indent="0">
              <a:buNone/>
              <a:defRPr sz="1400"/>
            </a:lvl1pPr>
            <a:lvl2pPr marL="321327" indent="0">
              <a:buNone/>
              <a:defRPr sz="1300"/>
            </a:lvl2pPr>
            <a:lvl3pPr marL="642654" indent="0">
              <a:buNone/>
              <a:defRPr sz="1100"/>
            </a:lvl3pPr>
            <a:lvl4pPr marL="963982" indent="0">
              <a:buNone/>
              <a:defRPr sz="1000"/>
            </a:lvl4pPr>
            <a:lvl5pPr marL="1285308" indent="0">
              <a:buNone/>
              <a:defRPr sz="1000"/>
            </a:lvl5pPr>
            <a:lvl6pPr marL="1606638" indent="0">
              <a:buNone/>
              <a:defRPr sz="1000"/>
            </a:lvl6pPr>
            <a:lvl7pPr marL="1927964" indent="0">
              <a:buNone/>
              <a:defRPr sz="1000"/>
            </a:lvl7pPr>
            <a:lvl8pPr marL="2249296" indent="0">
              <a:buNone/>
              <a:defRPr sz="1000"/>
            </a:lvl8pPr>
            <a:lvl9pPr marL="257061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C880F1A-F011-E746-9B49-4C216A09F825}" type="slidenum">
              <a:rPr lang="en-US"/>
              <a:pPr/>
              <a:t>‹#›</a:t>
            </a:fld>
            <a:endParaRPr lang="en-US"/>
          </a:p>
        </p:txBody>
      </p:sp>
    </p:spTree>
    <p:extLst>
      <p:ext uri="{BB962C8B-B14F-4D97-AF65-F5344CB8AC3E}">
        <p14:creationId xmlns:p14="http://schemas.microsoft.com/office/powerpoint/2010/main" val="15915481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9" y="112533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38735B5-B149-A447-950C-547F21A40C1A}" type="slidenum">
              <a:rPr lang="en-US"/>
              <a:pPr/>
              <a:t>‹#›</a:t>
            </a:fld>
            <a:endParaRPr lang="en-US"/>
          </a:p>
        </p:txBody>
      </p:sp>
    </p:spTree>
    <p:extLst>
      <p:ext uri="{BB962C8B-B14F-4D97-AF65-F5344CB8AC3E}">
        <p14:creationId xmlns:p14="http://schemas.microsoft.com/office/powerpoint/2010/main" val="418528703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4" y="1535040"/>
            <a:ext cx="4040061"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4959E9AB-5B14-2848-B4A1-7CE2D9400850}" type="slidenum">
              <a:rPr lang="en-US"/>
              <a:pPr/>
              <a:t>‹#›</a:t>
            </a:fld>
            <a:endParaRPr lang="en-US"/>
          </a:p>
        </p:txBody>
      </p:sp>
    </p:spTree>
    <p:extLst>
      <p:ext uri="{BB962C8B-B14F-4D97-AF65-F5344CB8AC3E}">
        <p14:creationId xmlns:p14="http://schemas.microsoft.com/office/powerpoint/2010/main" val="174686590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D346532D-2BFD-9A49-8943-585569EE06AE}" type="slidenum">
              <a:rPr lang="en-US"/>
              <a:pPr/>
              <a:t>‹#›</a:t>
            </a:fld>
            <a:endParaRPr lang="en-US"/>
          </a:p>
        </p:txBody>
      </p:sp>
    </p:spTree>
    <p:extLst>
      <p:ext uri="{BB962C8B-B14F-4D97-AF65-F5344CB8AC3E}">
        <p14:creationId xmlns:p14="http://schemas.microsoft.com/office/powerpoint/2010/main" val="353003715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79C02F83-CD8E-1947-A698-149E49ABF198}" type="slidenum">
              <a:rPr lang="en-US"/>
              <a:pPr/>
              <a:t>‹#›</a:t>
            </a:fld>
            <a:endParaRPr lang="en-US"/>
          </a:p>
        </p:txBody>
      </p:sp>
    </p:spTree>
    <p:extLst>
      <p:ext uri="{BB962C8B-B14F-4D97-AF65-F5344CB8AC3E}">
        <p14:creationId xmlns:p14="http://schemas.microsoft.com/office/powerpoint/2010/main" val="21898858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4" y="1434565"/>
            <a:ext cx="3007439" cy="4691082"/>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4361EE3-B040-C74A-8E1E-D5EB99B0B424}" type="slidenum">
              <a:rPr lang="en-US"/>
              <a:pPr/>
              <a:t>‹#›</a:t>
            </a:fld>
            <a:endParaRPr lang="en-US"/>
          </a:p>
        </p:txBody>
      </p:sp>
    </p:spTree>
    <p:extLst>
      <p:ext uri="{BB962C8B-B14F-4D97-AF65-F5344CB8AC3E}">
        <p14:creationId xmlns:p14="http://schemas.microsoft.com/office/powerpoint/2010/main" val="289094957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1"/>
            <a:ext cx="5486846" cy="4115023"/>
          </a:xfrm>
        </p:spPr>
        <p:txBody>
          <a:bodyPr/>
          <a:lstStyle>
            <a:lvl1pPr marL="0" indent="0">
              <a:buNone/>
              <a:defRPr sz="2300"/>
            </a:lvl1pPr>
            <a:lvl2pPr marL="321327" indent="0">
              <a:buNone/>
              <a:defRPr sz="2000"/>
            </a:lvl2pPr>
            <a:lvl3pPr marL="642654" indent="0">
              <a:buNone/>
              <a:defRPr sz="1700"/>
            </a:lvl3pPr>
            <a:lvl4pPr marL="963982" indent="0">
              <a:buNone/>
              <a:defRPr sz="1400"/>
            </a:lvl4pPr>
            <a:lvl5pPr marL="1285308" indent="0">
              <a:buNone/>
              <a:defRPr sz="1400"/>
            </a:lvl5pPr>
            <a:lvl6pPr marL="1606638" indent="0">
              <a:buNone/>
              <a:defRPr sz="1400"/>
            </a:lvl6pPr>
            <a:lvl7pPr marL="1927964" indent="0">
              <a:buNone/>
              <a:defRPr sz="1400"/>
            </a:lvl7pPr>
            <a:lvl8pPr marL="2249296" indent="0">
              <a:buNone/>
              <a:defRPr sz="1400"/>
            </a:lvl8pPr>
            <a:lvl9pPr marL="2570617" indent="0">
              <a:buNone/>
              <a:defRPr sz="1400"/>
            </a:lvl9pPr>
          </a:lstStyle>
          <a:p>
            <a:endParaRPr lang="en-US"/>
          </a:p>
        </p:txBody>
      </p:sp>
      <p:sp>
        <p:nvSpPr>
          <p:cNvPr id="4" name="Text Placeholder 3"/>
          <p:cNvSpPr>
            <a:spLocks noGrp="1"/>
          </p:cNvSpPr>
          <p:nvPr>
            <p:ph type="body" sz="half" idx="2"/>
          </p:nvPr>
        </p:nvSpPr>
        <p:spPr>
          <a:xfrm>
            <a:off x="1791738" y="5367627"/>
            <a:ext cx="5486846" cy="804919"/>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1E4BC26-0E8A-2546-9116-FDC0641AAA31}" type="slidenum">
              <a:rPr lang="en-US"/>
              <a:pPr/>
              <a:t>‹#›</a:t>
            </a:fld>
            <a:endParaRPr lang="en-US"/>
          </a:p>
        </p:txBody>
      </p:sp>
    </p:spTree>
    <p:extLst>
      <p:ext uri="{BB962C8B-B14F-4D97-AF65-F5344CB8AC3E}">
        <p14:creationId xmlns:p14="http://schemas.microsoft.com/office/powerpoint/2010/main" val="4310843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2992C8-BBFF-834A-B7A5-25F74DB9FF34}" type="slidenum">
              <a:rPr lang="en-US"/>
              <a:pPr/>
              <a:t>‹#›</a:t>
            </a:fld>
            <a:endParaRPr lang="en-US"/>
          </a:p>
        </p:txBody>
      </p:sp>
    </p:spTree>
    <p:extLst>
      <p:ext uri="{BB962C8B-B14F-4D97-AF65-F5344CB8AC3E}">
        <p14:creationId xmlns:p14="http://schemas.microsoft.com/office/powerpoint/2010/main" val="24476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CB1E07-3527-A043-BC04-085EA80355A7}" type="slidenum">
              <a:rPr lang="en-US"/>
              <a:pPr>
                <a:defRPr/>
              </a:pPr>
              <a:t>‹#›</a:t>
            </a:fld>
            <a:endParaRPr lang="en-US"/>
          </a:p>
        </p:txBody>
      </p:sp>
    </p:spTree>
    <p:extLst>
      <p:ext uri="{BB962C8B-B14F-4D97-AF65-F5344CB8AC3E}">
        <p14:creationId xmlns:p14="http://schemas.microsoft.com/office/powerpoint/2010/main" val="113091956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38A5E3D-FF7F-7B43-9C47-B06954022CF2}" type="slidenum">
              <a:rPr lang="en-US"/>
              <a:pPr/>
              <a:t>‹#›</a:t>
            </a:fld>
            <a:endParaRPr lang="en-US"/>
          </a:p>
        </p:txBody>
      </p:sp>
    </p:spTree>
    <p:extLst>
      <p:ext uri="{BB962C8B-B14F-4D97-AF65-F5344CB8AC3E}">
        <p14:creationId xmlns:p14="http://schemas.microsoft.com/office/powerpoint/2010/main" val="422485927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EAE1DBF-CC78-C24C-9301-3E85D2E4313B}" type="slidenum">
              <a:rPr lang="en-US"/>
              <a:pPr/>
              <a:t>‹#›</a:t>
            </a:fld>
            <a:endParaRPr lang="en-US"/>
          </a:p>
        </p:txBody>
      </p:sp>
    </p:spTree>
    <p:extLst>
      <p:ext uri="{BB962C8B-B14F-4D97-AF65-F5344CB8AC3E}">
        <p14:creationId xmlns:p14="http://schemas.microsoft.com/office/powerpoint/2010/main" val="389883806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1BDD824-D83A-A842-AE94-AC4DA5BF1141}" type="slidenum">
              <a:rPr lang="en-US"/>
              <a:pPr/>
              <a:t>‹#›</a:t>
            </a:fld>
            <a:endParaRPr lang="en-US"/>
          </a:p>
        </p:txBody>
      </p:sp>
    </p:spTree>
    <p:extLst>
      <p:ext uri="{BB962C8B-B14F-4D97-AF65-F5344CB8AC3E}">
        <p14:creationId xmlns:p14="http://schemas.microsoft.com/office/powerpoint/2010/main" val="212775537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967C0E3-0563-D145-962B-1E9BDD153E8B}" type="slidenum">
              <a:rPr lang="en-US"/>
              <a:pPr/>
              <a:t>‹#›</a:t>
            </a:fld>
            <a:endParaRPr lang="en-US"/>
          </a:p>
        </p:txBody>
      </p:sp>
    </p:spTree>
    <p:extLst>
      <p:ext uri="{BB962C8B-B14F-4D97-AF65-F5344CB8AC3E}">
        <p14:creationId xmlns:p14="http://schemas.microsoft.com/office/powerpoint/2010/main" val="279103543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8F8D440-3F87-5F41-B29C-1F60D102C0C6}" type="slidenum">
              <a:rPr lang="en-US"/>
              <a:pPr/>
              <a:t>‹#›</a:t>
            </a:fld>
            <a:endParaRPr lang="en-US"/>
          </a:p>
        </p:txBody>
      </p:sp>
    </p:spTree>
    <p:extLst>
      <p:ext uri="{BB962C8B-B14F-4D97-AF65-F5344CB8AC3E}">
        <p14:creationId xmlns:p14="http://schemas.microsoft.com/office/powerpoint/2010/main" val="67900307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F46832A7-7C68-544C-8781-26F6F2B83505}" type="slidenum">
              <a:rPr lang="en-US"/>
              <a:pPr/>
              <a:t>‹#›</a:t>
            </a:fld>
            <a:endParaRPr lang="en-US"/>
          </a:p>
        </p:txBody>
      </p:sp>
    </p:spTree>
    <p:extLst>
      <p:ext uri="{BB962C8B-B14F-4D97-AF65-F5344CB8AC3E}">
        <p14:creationId xmlns:p14="http://schemas.microsoft.com/office/powerpoint/2010/main" val="47904346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C0B0E9F6-6DB6-274C-93A0-27DEB8A544CF}" type="slidenum">
              <a:rPr lang="en-US"/>
              <a:pPr/>
              <a:t>‹#›</a:t>
            </a:fld>
            <a:endParaRPr lang="en-US"/>
          </a:p>
        </p:txBody>
      </p:sp>
    </p:spTree>
    <p:extLst>
      <p:ext uri="{BB962C8B-B14F-4D97-AF65-F5344CB8AC3E}">
        <p14:creationId xmlns:p14="http://schemas.microsoft.com/office/powerpoint/2010/main" val="63129317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F305DA0-3767-8F47-BEE6-0EDF4ED47CCD}" type="slidenum">
              <a:rPr lang="en-US"/>
              <a:pPr/>
              <a:t>‹#›</a:t>
            </a:fld>
            <a:endParaRPr lang="en-US"/>
          </a:p>
        </p:txBody>
      </p:sp>
    </p:spTree>
    <p:extLst>
      <p:ext uri="{BB962C8B-B14F-4D97-AF65-F5344CB8AC3E}">
        <p14:creationId xmlns:p14="http://schemas.microsoft.com/office/powerpoint/2010/main" val="320005144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C3F4AF52-3FD2-C545-ACD7-3405F1B37DAE}" type="slidenum">
              <a:rPr lang="en-US"/>
              <a:pPr/>
              <a:t>‹#›</a:t>
            </a:fld>
            <a:endParaRPr lang="en-US"/>
          </a:p>
        </p:txBody>
      </p:sp>
    </p:spTree>
    <p:extLst>
      <p:ext uri="{BB962C8B-B14F-4D97-AF65-F5344CB8AC3E}">
        <p14:creationId xmlns:p14="http://schemas.microsoft.com/office/powerpoint/2010/main" val="197678255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0815E9E-229F-D14C-9C9A-669ADB6E5616}" type="slidenum">
              <a:rPr lang="en-US"/>
              <a:pPr/>
              <a:t>‹#›</a:t>
            </a:fld>
            <a:endParaRPr lang="en-US"/>
          </a:p>
        </p:txBody>
      </p:sp>
    </p:spTree>
    <p:extLst>
      <p:ext uri="{BB962C8B-B14F-4D97-AF65-F5344CB8AC3E}">
        <p14:creationId xmlns:p14="http://schemas.microsoft.com/office/powerpoint/2010/main" val="3023657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32505F-60BC-934E-9B08-3ED5450FEDF4}" type="slidenum">
              <a:rPr lang="en-US"/>
              <a:pPr>
                <a:defRPr/>
              </a:pPr>
              <a:t>‹#›</a:t>
            </a:fld>
            <a:endParaRPr lang="en-US"/>
          </a:p>
        </p:txBody>
      </p:sp>
    </p:spTree>
    <p:extLst>
      <p:ext uri="{BB962C8B-B14F-4D97-AF65-F5344CB8AC3E}">
        <p14:creationId xmlns:p14="http://schemas.microsoft.com/office/powerpoint/2010/main" val="2151061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A8ED368-3F7C-7D4E-8B60-9D3AC4C9B652}" type="slidenum">
              <a:rPr lang="en-US"/>
              <a:pPr/>
              <a:t>‹#›</a:t>
            </a:fld>
            <a:endParaRPr lang="en-US"/>
          </a:p>
        </p:txBody>
      </p:sp>
    </p:spTree>
    <p:extLst>
      <p:ext uri="{BB962C8B-B14F-4D97-AF65-F5344CB8AC3E}">
        <p14:creationId xmlns:p14="http://schemas.microsoft.com/office/powerpoint/2010/main" val="25402984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9A140BA-1841-6547-88F3-1CD7255EE5D7}" type="slidenum">
              <a:rPr lang="en-US"/>
              <a:pPr/>
              <a:t>‹#›</a:t>
            </a:fld>
            <a:endParaRPr lang="en-US"/>
          </a:p>
        </p:txBody>
      </p:sp>
    </p:spTree>
    <p:extLst>
      <p:ext uri="{BB962C8B-B14F-4D97-AF65-F5344CB8AC3E}">
        <p14:creationId xmlns:p14="http://schemas.microsoft.com/office/powerpoint/2010/main" val="86091311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00"/>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49234276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4047120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21800022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0757643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20475369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23478164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92849386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826699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pPr>
                <a:defRPr/>
              </a:pPr>
              <a:t>‹#›</a:t>
            </a:fld>
            <a:endParaRPr lang="en-US"/>
          </a:p>
        </p:txBody>
      </p:sp>
    </p:spTree>
    <p:extLst>
      <p:ext uri="{BB962C8B-B14F-4D97-AF65-F5344CB8AC3E}">
        <p14:creationId xmlns:p14="http://schemas.microsoft.com/office/powerpoint/2010/main" val="1470261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F1109E-713F-0B42-9E42-503D439173E1}" type="slidenum">
              <a:rPr lang="en-US"/>
              <a:pPr>
                <a:defRPr/>
              </a:pPr>
              <a:t>‹#›</a:t>
            </a:fld>
            <a:endParaRPr lang="en-US"/>
          </a:p>
        </p:txBody>
      </p:sp>
    </p:spTree>
    <p:extLst>
      <p:ext uri="{BB962C8B-B14F-4D97-AF65-F5344CB8AC3E}">
        <p14:creationId xmlns:p14="http://schemas.microsoft.com/office/powerpoint/2010/main" val="259126077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99730936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9750944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567072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6360593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0438190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9837004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3199438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2364150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89121327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74904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C4AD6E-6946-2640-9708-52EFF5CC38FC}" type="slidenum">
              <a:rPr lang="en-US"/>
              <a:pPr>
                <a:defRPr/>
              </a:pPr>
              <a:t>‹#›</a:t>
            </a:fld>
            <a:endParaRPr lang="en-US"/>
          </a:p>
        </p:txBody>
      </p:sp>
    </p:spTree>
    <p:extLst>
      <p:ext uri="{BB962C8B-B14F-4D97-AF65-F5344CB8AC3E}">
        <p14:creationId xmlns:p14="http://schemas.microsoft.com/office/powerpoint/2010/main" val="20720570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1054137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09748676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0016646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98573780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574590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25862682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5/7/24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0641040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5/7/24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8122544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5/7/24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9748263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5/7/24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99372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57B522-E1F2-854E-8444-A94DF55D3B30}" type="slidenum">
              <a:rPr lang="en-US"/>
              <a:pPr>
                <a:defRPr/>
              </a:pPr>
              <a:t>‹#›</a:t>
            </a:fld>
            <a:endParaRPr lang="en-US"/>
          </a:p>
        </p:txBody>
      </p:sp>
    </p:spTree>
    <p:extLst>
      <p:ext uri="{BB962C8B-B14F-4D97-AF65-F5344CB8AC3E}">
        <p14:creationId xmlns:p14="http://schemas.microsoft.com/office/powerpoint/2010/main" val="418241397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5/7/24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9101266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5/7/24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3392048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5/7/24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4341073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5/7/24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5580358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5/7/24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4530412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5/7/24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479786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5/7/24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8686806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599512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7389314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2971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901CC7C5-C09A-6443-B24C-1895E74CADD7}" type="slidenum">
              <a:rPr lang="en-US"/>
              <a:pPr>
                <a:defRPr/>
              </a:pPr>
              <a:t>‹#›</a:t>
            </a:fld>
            <a:endParaRPr lang="en-US"/>
          </a:p>
        </p:txBody>
      </p:sp>
    </p:spTree>
    <p:extLst>
      <p:ext uri="{BB962C8B-B14F-4D97-AF65-F5344CB8AC3E}">
        <p14:creationId xmlns:p14="http://schemas.microsoft.com/office/powerpoint/2010/main" val="135286659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188642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5483369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117459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303184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4546127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971213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4923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1364477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4490627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3512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876080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20" indent="0">
              <a:buNone/>
              <a:defRPr sz="1800"/>
            </a:lvl2pPr>
            <a:lvl3pPr marL="914040" indent="0">
              <a:buNone/>
              <a:defRPr sz="1600"/>
            </a:lvl3pPr>
            <a:lvl4pPr marL="1371056" indent="0">
              <a:buNone/>
              <a:defRPr sz="1400"/>
            </a:lvl4pPr>
            <a:lvl5pPr marL="1828080" indent="0">
              <a:buNone/>
              <a:defRPr sz="1400"/>
            </a:lvl5pPr>
            <a:lvl6pPr marL="2285092" indent="0">
              <a:buNone/>
              <a:defRPr sz="1400"/>
            </a:lvl6pPr>
            <a:lvl7pPr marL="2742112" indent="0">
              <a:buNone/>
              <a:defRPr sz="1400"/>
            </a:lvl7pPr>
            <a:lvl8pPr marL="3199130" indent="0">
              <a:buNone/>
              <a:defRPr sz="1400"/>
            </a:lvl8pPr>
            <a:lvl9pPr marL="365614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949562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4442292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8919958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6161596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2201750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237272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4481668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5481816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113936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411449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928CFCBC-5BA5-0749-B32F-57A2DE57F7EA}" type="slidenum">
              <a:rPr lang="en-US"/>
              <a:pPr>
                <a:defRPr/>
              </a:pPr>
              <a:t>‹#›</a:t>
            </a:fld>
            <a:endParaRPr lang="en-US"/>
          </a:p>
        </p:txBody>
      </p:sp>
    </p:spTree>
    <p:extLst>
      <p:ext uri="{BB962C8B-B14F-4D97-AF65-F5344CB8AC3E}">
        <p14:creationId xmlns:p14="http://schemas.microsoft.com/office/powerpoint/2010/main" val="178005838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114541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814465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453931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7237167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5183135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6041694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5050811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440565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400977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7369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7850CFCF-7D91-344E-876C-666E9F164C70}" type="slidenum">
              <a:rPr lang="en-GB"/>
              <a:pPr>
                <a:defRPr/>
              </a:pPr>
              <a:t>‹#›</a:t>
            </a:fld>
            <a:endParaRPr lang="en-GB"/>
          </a:p>
        </p:txBody>
      </p:sp>
    </p:spTree>
    <p:extLst>
      <p:ext uri="{BB962C8B-B14F-4D97-AF65-F5344CB8AC3E}">
        <p14:creationId xmlns:p14="http://schemas.microsoft.com/office/powerpoint/2010/main" val="344683679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0"/>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455" indent="0" algn="ctr">
              <a:buNone/>
              <a:defRPr/>
            </a:lvl2pPr>
            <a:lvl3pPr marL="642910" indent="0" algn="ctr">
              <a:buNone/>
              <a:defRPr/>
            </a:lvl3pPr>
            <a:lvl4pPr marL="964365" indent="0" algn="ctr">
              <a:buNone/>
              <a:defRPr/>
            </a:lvl4pPr>
            <a:lvl5pPr marL="1285820" indent="0" algn="ctr">
              <a:buNone/>
              <a:defRPr/>
            </a:lvl5pPr>
            <a:lvl6pPr marL="1607276" indent="0" algn="ctr">
              <a:buNone/>
              <a:defRPr/>
            </a:lvl6pPr>
            <a:lvl7pPr marL="1928732" indent="0" algn="ctr">
              <a:buNone/>
              <a:defRPr/>
            </a:lvl7pPr>
            <a:lvl8pPr marL="2250187" indent="0" algn="ctr">
              <a:buNone/>
              <a:defRPr/>
            </a:lvl8pPr>
            <a:lvl9pPr marL="257164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8240517-BEF9-5B44-B83A-C7C4999FD4ED}" type="slidenum">
              <a:rPr lang="en-US"/>
              <a:pPr/>
              <a:t>‹#›</a:t>
            </a:fld>
            <a:endParaRPr lang="en-US"/>
          </a:p>
        </p:txBody>
      </p:sp>
    </p:spTree>
    <p:extLst>
      <p:ext uri="{BB962C8B-B14F-4D97-AF65-F5344CB8AC3E}">
        <p14:creationId xmlns:p14="http://schemas.microsoft.com/office/powerpoint/2010/main" val="262943490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B95138B-AAD4-6E48-B7A2-7CF55257014F}" type="slidenum">
              <a:rPr lang="en-US"/>
              <a:pPr/>
              <a:t>‹#›</a:t>
            </a:fld>
            <a:endParaRPr lang="en-US"/>
          </a:p>
        </p:txBody>
      </p:sp>
    </p:spTree>
    <p:extLst>
      <p:ext uri="{BB962C8B-B14F-4D97-AF65-F5344CB8AC3E}">
        <p14:creationId xmlns:p14="http://schemas.microsoft.com/office/powerpoint/2010/main" val="232421873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0" y="4406405"/>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0" y="2907086"/>
            <a:ext cx="7772009" cy="1499316"/>
          </a:xfrm>
        </p:spPr>
        <p:txBody>
          <a:bodyPr anchor="b"/>
          <a:lstStyle>
            <a:lvl1pPr marL="0" indent="0">
              <a:buNone/>
              <a:defRPr sz="1400"/>
            </a:lvl1pPr>
            <a:lvl2pPr marL="321455" indent="0">
              <a:buNone/>
              <a:defRPr sz="1300"/>
            </a:lvl2pPr>
            <a:lvl3pPr marL="642910" indent="0">
              <a:buNone/>
              <a:defRPr sz="1100"/>
            </a:lvl3pPr>
            <a:lvl4pPr marL="964365" indent="0">
              <a:buNone/>
              <a:defRPr sz="1000"/>
            </a:lvl4pPr>
            <a:lvl5pPr marL="1285820" indent="0">
              <a:buNone/>
              <a:defRPr sz="1000"/>
            </a:lvl5pPr>
            <a:lvl6pPr marL="1607276" indent="0">
              <a:buNone/>
              <a:defRPr sz="1000"/>
            </a:lvl6pPr>
            <a:lvl7pPr marL="1928732" indent="0">
              <a:buNone/>
              <a:defRPr sz="1000"/>
            </a:lvl7pPr>
            <a:lvl8pPr marL="2250187" indent="0">
              <a:buNone/>
              <a:defRPr sz="1000"/>
            </a:lvl8pPr>
            <a:lvl9pPr marL="2571640"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E1985E9-6F85-9D41-9EA9-515E90BB0C5D}" type="slidenum">
              <a:rPr lang="en-US"/>
              <a:pPr/>
              <a:t>‹#›</a:t>
            </a:fld>
            <a:endParaRPr lang="en-US"/>
          </a:p>
        </p:txBody>
      </p:sp>
    </p:spTree>
    <p:extLst>
      <p:ext uri="{BB962C8B-B14F-4D97-AF65-F5344CB8AC3E}">
        <p14:creationId xmlns:p14="http://schemas.microsoft.com/office/powerpoint/2010/main" val="90171922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1" y="1125327"/>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7"/>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29B02F8-678A-B44B-AA03-7563B9CB025C}" type="slidenum">
              <a:rPr lang="en-US"/>
              <a:pPr/>
              <a:t>‹#›</a:t>
            </a:fld>
            <a:endParaRPr lang="en-US"/>
          </a:p>
        </p:txBody>
      </p:sp>
    </p:spTree>
    <p:extLst>
      <p:ext uri="{BB962C8B-B14F-4D97-AF65-F5344CB8AC3E}">
        <p14:creationId xmlns:p14="http://schemas.microsoft.com/office/powerpoint/2010/main" val="351734932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6" y="1535040"/>
            <a:ext cx="4040061"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6"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6C43F3F-A073-264B-A2CD-9702F623EADF}" type="slidenum">
              <a:rPr lang="en-US"/>
              <a:pPr/>
              <a:t>‹#›</a:t>
            </a:fld>
            <a:endParaRPr lang="en-US"/>
          </a:p>
        </p:txBody>
      </p:sp>
    </p:spTree>
    <p:extLst>
      <p:ext uri="{BB962C8B-B14F-4D97-AF65-F5344CB8AC3E}">
        <p14:creationId xmlns:p14="http://schemas.microsoft.com/office/powerpoint/2010/main" val="23406361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FB1E8082-CAD5-9B4F-A7A8-89FAD430E617}" type="slidenum">
              <a:rPr lang="en-US"/>
              <a:pPr/>
              <a:t>‹#›</a:t>
            </a:fld>
            <a:endParaRPr lang="en-US"/>
          </a:p>
        </p:txBody>
      </p:sp>
    </p:spTree>
    <p:extLst>
      <p:ext uri="{BB962C8B-B14F-4D97-AF65-F5344CB8AC3E}">
        <p14:creationId xmlns:p14="http://schemas.microsoft.com/office/powerpoint/2010/main" val="254706774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96A03651-6E26-254B-816C-4AA53A2FAB39}" type="slidenum">
              <a:rPr lang="en-US"/>
              <a:pPr/>
              <a:t>‹#›</a:t>
            </a:fld>
            <a:endParaRPr lang="en-US"/>
          </a:p>
        </p:txBody>
      </p:sp>
    </p:spTree>
    <p:extLst>
      <p:ext uri="{BB962C8B-B14F-4D97-AF65-F5344CB8AC3E}">
        <p14:creationId xmlns:p14="http://schemas.microsoft.com/office/powerpoint/2010/main" val="175759367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6" y="1434565"/>
            <a:ext cx="3007439" cy="4691082"/>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2B6F637-A453-E84F-94C4-6BF821E363DD}" type="slidenum">
              <a:rPr lang="en-US"/>
              <a:pPr/>
              <a:t>‹#›</a:t>
            </a:fld>
            <a:endParaRPr lang="en-US"/>
          </a:p>
        </p:txBody>
      </p:sp>
    </p:spTree>
    <p:extLst>
      <p:ext uri="{BB962C8B-B14F-4D97-AF65-F5344CB8AC3E}">
        <p14:creationId xmlns:p14="http://schemas.microsoft.com/office/powerpoint/2010/main" val="388036170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1"/>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3"/>
            <a:ext cx="5486846" cy="4115023"/>
          </a:xfrm>
        </p:spPr>
        <p:txBody>
          <a:bodyPr/>
          <a:lstStyle>
            <a:lvl1pPr marL="0" indent="0">
              <a:buNone/>
              <a:defRPr sz="2300"/>
            </a:lvl1pPr>
            <a:lvl2pPr marL="321455" indent="0">
              <a:buNone/>
              <a:defRPr sz="2000"/>
            </a:lvl2pPr>
            <a:lvl3pPr marL="642910" indent="0">
              <a:buNone/>
              <a:defRPr sz="1700"/>
            </a:lvl3pPr>
            <a:lvl4pPr marL="964365" indent="0">
              <a:buNone/>
              <a:defRPr sz="1400"/>
            </a:lvl4pPr>
            <a:lvl5pPr marL="1285820" indent="0">
              <a:buNone/>
              <a:defRPr sz="1400"/>
            </a:lvl5pPr>
            <a:lvl6pPr marL="1607276" indent="0">
              <a:buNone/>
              <a:defRPr sz="1400"/>
            </a:lvl6pPr>
            <a:lvl7pPr marL="1928732" indent="0">
              <a:buNone/>
              <a:defRPr sz="1400"/>
            </a:lvl7pPr>
            <a:lvl8pPr marL="2250187" indent="0">
              <a:buNone/>
              <a:defRPr sz="1400"/>
            </a:lvl8pPr>
            <a:lvl9pPr marL="2571640" indent="0">
              <a:buNone/>
              <a:defRPr sz="1400"/>
            </a:lvl9pPr>
          </a:lstStyle>
          <a:p>
            <a:endParaRPr lang="en-US"/>
          </a:p>
        </p:txBody>
      </p:sp>
      <p:sp>
        <p:nvSpPr>
          <p:cNvPr id="4" name="Text Placeholder 3"/>
          <p:cNvSpPr>
            <a:spLocks noGrp="1"/>
          </p:cNvSpPr>
          <p:nvPr>
            <p:ph type="body" sz="half" idx="2"/>
          </p:nvPr>
        </p:nvSpPr>
        <p:spPr>
          <a:xfrm>
            <a:off x="1791738" y="5367619"/>
            <a:ext cx="5486846" cy="804919"/>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E027091-AB02-7343-BD73-FDFF653865E2}" type="slidenum">
              <a:rPr lang="en-US"/>
              <a:pPr/>
              <a:t>‹#›</a:t>
            </a:fld>
            <a:endParaRPr lang="en-US"/>
          </a:p>
        </p:txBody>
      </p:sp>
    </p:spTree>
    <p:extLst>
      <p:ext uri="{BB962C8B-B14F-4D97-AF65-F5344CB8AC3E}">
        <p14:creationId xmlns:p14="http://schemas.microsoft.com/office/powerpoint/2010/main" val="195540431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071B384-14F2-AD4E-BFD3-B7E781677FB5}" type="slidenum">
              <a:rPr lang="en-US"/>
              <a:pPr/>
              <a:t>‹#›</a:t>
            </a:fld>
            <a:endParaRPr lang="en-US"/>
          </a:p>
        </p:txBody>
      </p:sp>
    </p:spTree>
    <p:extLst>
      <p:ext uri="{BB962C8B-B14F-4D97-AF65-F5344CB8AC3E}">
        <p14:creationId xmlns:p14="http://schemas.microsoft.com/office/powerpoint/2010/main" val="5992444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435B5F06-5346-8D44-998F-457B827A2BE6}" type="slidenum">
              <a:rPr lang="en-US"/>
              <a:pPr>
                <a:defRPr/>
              </a:pPr>
              <a:t>‹#›</a:t>
            </a:fld>
            <a:endParaRPr lang="en-US"/>
          </a:p>
        </p:txBody>
      </p:sp>
    </p:spTree>
    <p:extLst>
      <p:ext uri="{BB962C8B-B14F-4D97-AF65-F5344CB8AC3E}">
        <p14:creationId xmlns:p14="http://schemas.microsoft.com/office/powerpoint/2010/main" val="219630097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236A21-0EA6-4342-B3C8-F90D815D66F4}" type="slidenum">
              <a:rPr lang="en-US"/>
              <a:pPr/>
              <a:t>‹#›</a:t>
            </a:fld>
            <a:endParaRPr lang="en-US"/>
          </a:p>
        </p:txBody>
      </p:sp>
    </p:spTree>
    <p:extLst>
      <p:ext uri="{BB962C8B-B14F-4D97-AF65-F5344CB8AC3E}">
        <p14:creationId xmlns:p14="http://schemas.microsoft.com/office/powerpoint/2010/main" val="136005422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B605C6B5-F4DB-1F4C-932D-1C3F33EBCEB3}" type="datetimeFigureOut">
              <a:rPr lang="en-US"/>
              <a:pPr>
                <a:defRPr/>
              </a:pPr>
              <a:t>5/7/24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314509679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A920D1DA-1396-DE4C-98B0-7F410662FBFA}" type="datetimeFigureOut">
              <a:rPr lang="en-US"/>
              <a:pPr>
                <a:defRPr/>
              </a:pPr>
              <a:t>5/7/24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291247085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3D5C99D4-A2F5-9442-9C31-7D46F4EA01A2}" type="datetimeFigureOut">
              <a:rPr lang="en-US"/>
              <a:pPr>
                <a:defRPr/>
              </a:pPr>
              <a:t>5/7/24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271962432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2CB989B6-1DDC-4E41-B776-C10A5F62469B}" type="datetimeFigureOut">
              <a:rPr lang="en-US"/>
              <a:pPr>
                <a:defRPr/>
              </a:pPr>
              <a:t>5/7/24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311968376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E94C0690-9A53-0942-BCC5-6A138EF6A454}" type="datetimeFigureOut">
              <a:rPr lang="en-US"/>
              <a:pPr>
                <a:defRPr/>
              </a:pPr>
              <a:t>5/7/24</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200749309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08E9111D-008A-5D4C-80E1-67A0B0076F6E}" type="datetimeFigureOut">
              <a:rPr lang="en-US"/>
              <a:pPr>
                <a:defRPr/>
              </a:pPr>
              <a:t>5/7/24</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275986050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05EB222C-B7E7-1F4A-A282-F664BAC7BDB2}" type="datetimeFigureOut">
              <a:rPr lang="en-US"/>
              <a:pPr>
                <a:defRPr/>
              </a:pPr>
              <a:t>5/7/24</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281801708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CE0A1A91-BB72-DF49-BCC6-DBAAF342085B}" type="datetimeFigureOut">
              <a:rPr lang="en-US"/>
              <a:pPr>
                <a:defRPr/>
              </a:pPr>
              <a:t>5/7/24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112671097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192B9F1-FB38-5B43-B97F-366718914DDE}" type="datetimeFigureOut">
              <a:rPr lang="en-US"/>
              <a:pPr>
                <a:defRPr/>
              </a:pPr>
              <a:t>5/7/24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34023425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B00D473E-1839-394F-8F79-B6E6AD09C839}" type="slidenum">
              <a:rPr lang="en-US"/>
              <a:pPr>
                <a:defRPr/>
              </a:pPr>
              <a:t>‹#›</a:t>
            </a:fld>
            <a:endParaRPr lang="en-US"/>
          </a:p>
        </p:txBody>
      </p:sp>
    </p:spTree>
    <p:extLst>
      <p:ext uri="{BB962C8B-B14F-4D97-AF65-F5344CB8AC3E}">
        <p14:creationId xmlns:p14="http://schemas.microsoft.com/office/powerpoint/2010/main" val="198088682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17731BFF-FAB2-7F4E-BD0D-80B345E6EB0F}" type="datetimeFigureOut">
              <a:rPr lang="en-US"/>
              <a:pPr>
                <a:defRPr/>
              </a:pPr>
              <a:t>5/7/24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357250124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0E533861-A3B7-1142-B9E0-8DFBB59E64CC}" type="datetimeFigureOut">
              <a:rPr lang="en-US"/>
              <a:pPr>
                <a:defRPr/>
              </a:pPr>
              <a:t>5/7/24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264133639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14492744"/>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5999774"/>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9850398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2756877"/>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5483447"/>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929059"/>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810932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7422963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6F96284C-8570-234C-AED2-6121BB1B1010}" type="slidenum">
              <a:rPr lang="en-US"/>
              <a:pPr>
                <a:defRPr/>
              </a:pPr>
              <a:t>‹#›</a:t>
            </a:fld>
            <a:endParaRPr lang="en-US"/>
          </a:p>
        </p:txBody>
      </p:sp>
    </p:spTree>
    <p:extLst>
      <p:ext uri="{BB962C8B-B14F-4D97-AF65-F5344CB8AC3E}">
        <p14:creationId xmlns:p14="http://schemas.microsoft.com/office/powerpoint/2010/main" val="97836372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95433483"/>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3555092"/>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525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600200"/>
            <a:ext cx="6019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3977002"/>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3053186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3302548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8248033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01294116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865061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1406127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772920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pPr>
                <a:defRPr/>
              </a:pPr>
              <a:t>‹#›</a:t>
            </a:fld>
            <a:endParaRPr lang="en-US"/>
          </a:p>
        </p:txBody>
      </p:sp>
    </p:spTree>
    <p:extLst>
      <p:ext uri="{BB962C8B-B14F-4D97-AF65-F5344CB8AC3E}">
        <p14:creationId xmlns:p14="http://schemas.microsoft.com/office/powerpoint/2010/main" val="908296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51"/>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38"/>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6"/>
          <p:cNvSpPr>
            <a:spLocks noGrp="1" noChangeArrowheads="1"/>
          </p:cNvSpPr>
          <p:nvPr>
            <p:ph type="dt" sz="half" idx="10"/>
          </p:nvPr>
        </p:nvSpPr>
        <p:spPr>
          <a:ln/>
        </p:spPr>
        <p:txBody>
          <a:bodyPr/>
          <a:lstStyle>
            <a:lvl1pPr>
              <a:defRPr/>
            </a:lvl1pPr>
          </a:lstStyle>
          <a:p>
            <a:pPr>
              <a:defRPr/>
            </a:pPr>
            <a:endParaRPr lang="en-US"/>
          </a:p>
        </p:txBody>
      </p:sp>
      <p:sp>
        <p:nvSpPr>
          <p:cNvPr id="7" name="Rectangle 1037"/>
          <p:cNvSpPr>
            <a:spLocks noGrp="1" noChangeArrowheads="1"/>
          </p:cNvSpPr>
          <p:nvPr>
            <p:ph type="ftr" sz="quarter" idx="11"/>
          </p:nvPr>
        </p:nvSpPr>
        <p:spPr>
          <a:ln/>
        </p:spPr>
        <p:txBody>
          <a:bodyPr/>
          <a:lstStyle>
            <a:lvl1pPr>
              <a:defRPr/>
            </a:lvl1pPr>
          </a:lstStyle>
          <a:p>
            <a:pPr>
              <a:defRPr/>
            </a:pPr>
            <a:endParaRPr lang="en-US"/>
          </a:p>
        </p:txBody>
      </p:sp>
      <p:sp>
        <p:nvSpPr>
          <p:cNvPr id="8" name="Rectangle 1038"/>
          <p:cNvSpPr>
            <a:spLocks noGrp="1" noChangeArrowheads="1"/>
          </p:cNvSpPr>
          <p:nvPr>
            <p:ph type="sldNum" sz="quarter" idx="12"/>
          </p:nvPr>
        </p:nvSpPr>
        <p:spPr>
          <a:ln/>
        </p:spPr>
        <p:txBody>
          <a:bodyPr/>
          <a:lstStyle>
            <a:lvl1pPr>
              <a:defRPr/>
            </a:lvl1pPr>
          </a:lstStyle>
          <a:p>
            <a:pPr>
              <a:defRPr/>
            </a:pPr>
            <a:fld id="{50E3E6BD-9C7C-9046-9E76-52EB1B23C167}" type="slidenum">
              <a:rPr lang="en-US"/>
              <a:pPr>
                <a:defRPr/>
              </a:pPr>
              <a:t>‹#›</a:t>
            </a:fld>
            <a:endParaRPr lang="en-US"/>
          </a:p>
        </p:txBody>
      </p:sp>
    </p:spTree>
    <p:extLst>
      <p:ext uri="{BB962C8B-B14F-4D97-AF65-F5344CB8AC3E}">
        <p14:creationId xmlns:p14="http://schemas.microsoft.com/office/powerpoint/2010/main" val="381049393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0276941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05225262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1580443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0844738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8651821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531731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DFABA-EFDA-D747-94A7-16EA14A32EB5}"/>
              </a:ext>
            </a:extLst>
          </p:cNvPr>
          <p:cNvSpPr>
            <a:spLocks noGrp="1"/>
          </p:cNvSpPr>
          <p:nvPr>
            <p:ph type="ctrTitle"/>
          </p:nvPr>
        </p:nvSpPr>
        <p:spPr>
          <a:xfrm>
            <a:off x="1143140" y="1121975"/>
            <a:ext cx="6857721" cy="2387963"/>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8F55EA63-B844-FE46-B7F7-F928E6EED692}"/>
              </a:ext>
            </a:extLst>
          </p:cNvPr>
          <p:cNvSpPr>
            <a:spLocks noGrp="1"/>
          </p:cNvSpPr>
          <p:nvPr>
            <p:ph type="subTitle" idx="1"/>
          </p:nvPr>
        </p:nvSpPr>
        <p:spPr>
          <a:xfrm>
            <a:off x="1143140" y="3601482"/>
            <a:ext cx="6857721" cy="1656727"/>
          </a:xfrm>
        </p:spPr>
        <p:txBody>
          <a:bodyPr/>
          <a:lstStyle>
            <a:lvl1pPr marL="0" indent="0" algn="ctr">
              <a:buNone/>
              <a:defRPr sz="1688"/>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96F67AA0-89FE-F44D-AEC4-902A9C2936F9}"/>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85F0D06-308D-EB49-9D47-9EDFF19889CC}"/>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0497992-B02C-0647-8098-ACED790404BA}"/>
              </a:ext>
            </a:extLst>
          </p:cNvPr>
          <p:cNvSpPr>
            <a:spLocks noGrp="1"/>
          </p:cNvSpPr>
          <p:nvPr>
            <p:ph type="sldNum" idx="12"/>
          </p:nvPr>
        </p:nvSpPr>
        <p:spPr/>
        <p:txBody>
          <a:bodyPr/>
          <a:lstStyle>
            <a:lvl1pPr>
              <a:defRPr/>
            </a:lvl1pPr>
          </a:lstStyle>
          <a:p>
            <a:fld id="{A71AF947-B3C1-6C43-8787-58E80396F172}" type="slidenum">
              <a:rPr lang="en-US" altLang="en-US"/>
              <a:pPr/>
              <a:t>‹#›</a:t>
            </a:fld>
            <a:endParaRPr lang="en-US" altLang="en-US"/>
          </a:p>
        </p:txBody>
      </p:sp>
    </p:spTree>
    <p:extLst>
      <p:ext uri="{BB962C8B-B14F-4D97-AF65-F5344CB8AC3E}">
        <p14:creationId xmlns:p14="http://schemas.microsoft.com/office/powerpoint/2010/main" val="125150714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D9E0B-D505-684B-AE69-2AD69AD575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BF484C-6991-9147-AF0E-9998E8C43B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87C13-B3B5-7344-B37B-597CACB0DEA4}"/>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2548A39-DD4D-D041-B3A5-6BD5251E4001}"/>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7C1292E-4D35-DC48-B5E5-E0DD9BB5B138}"/>
              </a:ext>
            </a:extLst>
          </p:cNvPr>
          <p:cNvSpPr>
            <a:spLocks noGrp="1"/>
          </p:cNvSpPr>
          <p:nvPr>
            <p:ph type="sldNum" idx="12"/>
          </p:nvPr>
        </p:nvSpPr>
        <p:spPr/>
        <p:txBody>
          <a:bodyPr/>
          <a:lstStyle>
            <a:lvl1pPr>
              <a:defRPr/>
            </a:lvl1pPr>
          </a:lstStyle>
          <a:p>
            <a:fld id="{E57AC659-A568-3E44-A586-C6EB024EDA17}" type="slidenum">
              <a:rPr lang="en-US" altLang="en-US"/>
              <a:pPr/>
              <a:t>‹#›</a:t>
            </a:fld>
            <a:endParaRPr lang="en-US" altLang="en-US"/>
          </a:p>
        </p:txBody>
      </p:sp>
    </p:spTree>
    <p:extLst>
      <p:ext uri="{BB962C8B-B14F-4D97-AF65-F5344CB8AC3E}">
        <p14:creationId xmlns:p14="http://schemas.microsoft.com/office/powerpoint/2010/main" val="114821083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02A16-99A4-704C-80AA-9370A354E51D}"/>
              </a:ext>
            </a:extLst>
          </p:cNvPr>
          <p:cNvSpPr>
            <a:spLocks noGrp="1"/>
          </p:cNvSpPr>
          <p:nvPr>
            <p:ph type="title"/>
          </p:nvPr>
        </p:nvSpPr>
        <p:spPr>
          <a:xfrm>
            <a:off x="624039" y="1709198"/>
            <a:ext cx="7886992" cy="285349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85238477-23DD-8249-B61F-1919954B0C58}"/>
              </a:ext>
            </a:extLst>
          </p:cNvPr>
          <p:cNvSpPr>
            <a:spLocks noGrp="1"/>
          </p:cNvSpPr>
          <p:nvPr>
            <p:ph type="body" idx="1"/>
          </p:nvPr>
        </p:nvSpPr>
        <p:spPr>
          <a:xfrm>
            <a:off x="624039" y="4589490"/>
            <a:ext cx="7886992" cy="1500432"/>
          </a:xfrm>
        </p:spPr>
        <p:txBody>
          <a:bodyPr/>
          <a:lstStyle>
            <a:lvl1pPr marL="0" indent="0">
              <a:buNone/>
              <a:defRPr sz="1688"/>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7D1303C8-376D-4A44-B3EA-4AA05CE40655}"/>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2D3DCA1-34D3-C147-A25A-F22E1AB8130D}"/>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8AD8A64-FFA7-494D-9342-206ABC2FD8FA}"/>
              </a:ext>
            </a:extLst>
          </p:cNvPr>
          <p:cNvSpPr>
            <a:spLocks noGrp="1"/>
          </p:cNvSpPr>
          <p:nvPr>
            <p:ph type="sldNum" idx="12"/>
          </p:nvPr>
        </p:nvSpPr>
        <p:spPr/>
        <p:txBody>
          <a:bodyPr/>
          <a:lstStyle>
            <a:lvl1pPr>
              <a:defRPr/>
            </a:lvl1pPr>
          </a:lstStyle>
          <a:p>
            <a:fld id="{29340424-841A-7747-B3CF-1129B2903B6F}" type="slidenum">
              <a:rPr lang="en-US" altLang="en-US"/>
              <a:pPr/>
              <a:t>‹#›</a:t>
            </a:fld>
            <a:endParaRPr lang="en-US" altLang="en-US"/>
          </a:p>
        </p:txBody>
      </p:sp>
    </p:spTree>
    <p:extLst>
      <p:ext uri="{BB962C8B-B14F-4D97-AF65-F5344CB8AC3E}">
        <p14:creationId xmlns:p14="http://schemas.microsoft.com/office/powerpoint/2010/main" val="350449868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5AC27-B379-2646-BE6F-4EC3CA854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8C6968-D298-E948-A1CD-AC06B08768DB}"/>
              </a:ext>
            </a:extLst>
          </p:cNvPr>
          <p:cNvSpPr>
            <a:spLocks noGrp="1"/>
          </p:cNvSpPr>
          <p:nvPr>
            <p:ph sz="half" idx="1"/>
          </p:nvPr>
        </p:nvSpPr>
        <p:spPr>
          <a:xfrm>
            <a:off x="321508" y="1125324"/>
            <a:ext cx="2838871"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A7C212-20DC-CD43-91A8-44BF1FE8FABA}"/>
              </a:ext>
            </a:extLst>
          </p:cNvPr>
          <p:cNvSpPr>
            <a:spLocks noGrp="1"/>
          </p:cNvSpPr>
          <p:nvPr>
            <p:ph sz="half" idx="2"/>
          </p:nvPr>
        </p:nvSpPr>
        <p:spPr>
          <a:xfrm>
            <a:off x="3267549" y="1125324"/>
            <a:ext cx="2839987"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8A0390-9949-2346-B5CE-0F75BE513515}"/>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C13D223-2B5F-6A45-A14B-5947574A670A}"/>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EBD513B-ACCB-5A4A-84F7-61DFD874551B}"/>
              </a:ext>
            </a:extLst>
          </p:cNvPr>
          <p:cNvSpPr>
            <a:spLocks noGrp="1"/>
          </p:cNvSpPr>
          <p:nvPr>
            <p:ph type="sldNum" idx="12"/>
          </p:nvPr>
        </p:nvSpPr>
        <p:spPr/>
        <p:txBody>
          <a:bodyPr/>
          <a:lstStyle>
            <a:lvl1pPr>
              <a:defRPr/>
            </a:lvl1pPr>
          </a:lstStyle>
          <a:p>
            <a:fld id="{561E4196-182B-FA43-BC99-2144CEEE4194}" type="slidenum">
              <a:rPr lang="en-US" altLang="en-US"/>
              <a:pPr/>
              <a:t>‹#›</a:t>
            </a:fld>
            <a:endParaRPr lang="en-US" altLang="en-US"/>
          </a:p>
        </p:txBody>
      </p:sp>
    </p:spTree>
    <p:extLst>
      <p:ext uri="{BB962C8B-B14F-4D97-AF65-F5344CB8AC3E}">
        <p14:creationId xmlns:p14="http://schemas.microsoft.com/office/powerpoint/2010/main" val="24461114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7177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F3F7F-B38C-5D48-9F01-1E7E17B4FBF5}"/>
              </a:ext>
            </a:extLst>
          </p:cNvPr>
          <p:cNvSpPr>
            <a:spLocks noGrp="1"/>
          </p:cNvSpPr>
          <p:nvPr>
            <p:ph type="title"/>
          </p:nvPr>
        </p:nvSpPr>
        <p:spPr>
          <a:xfrm>
            <a:off x="629620" y="365061"/>
            <a:ext cx="7886993" cy="1325158"/>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B6451C-285F-6A44-A4F6-45DBFC8CCD64}"/>
              </a:ext>
            </a:extLst>
          </p:cNvPr>
          <p:cNvSpPr>
            <a:spLocks noGrp="1"/>
          </p:cNvSpPr>
          <p:nvPr>
            <p:ph type="body" idx="1"/>
          </p:nvPr>
        </p:nvSpPr>
        <p:spPr>
          <a:xfrm>
            <a:off x="629620" y="1681287"/>
            <a:ext cx="3868143"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37A39EC1-BBB6-5F42-B946-B54A79F160C3}"/>
              </a:ext>
            </a:extLst>
          </p:cNvPr>
          <p:cNvSpPr>
            <a:spLocks noGrp="1"/>
          </p:cNvSpPr>
          <p:nvPr>
            <p:ph sz="half" idx="2"/>
          </p:nvPr>
        </p:nvSpPr>
        <p:spPr>
          <a:xfrm>
            <a:off x="629620" y="2505185"/>
            <a:ext cx="3868143"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A3B4ED-2371-0F4C-8BFC-4236374B8ABA}"/>
              </a:ext>
            </a:extLst>
          </p:cNvPr>
          <p:cNvSpPr>
            <a:spLocks noGrp="1"/>
          </p:cNvSpPr>
          <p:nvPr>
            <p:ph type="body" sz="quarter" idx="3"/>
          </p:nvPr>
        </p:nvSpPr>
        <p:spPr>
          <a:xfrm>
            <a:off x="4629492" y="1681287"/>
            <a:ext cx="3887121"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9DFB54CC-3C94-4E4C-BAA5-BD35D87B6B50}"/>
              </a:ext>
            </a:extLst>
          </p:cNvPr>
          <p:cNvSpPr>
            <a:spLocks noGrp="1"/>
          </p:cNvSpPr>
          <p:nvPr>
            <p:ph sz="quarter" idx="4"/>
          </p:nvPr>
        </p:nvSpPr>
        <p:spPr>
          <a:xfrm>
            <a:off x="4629492" y="2505185"/>
            <a:ext cx="3887121"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00BFB-B337-9C49-9F4D-7ADE95AA5947}"/>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B8C3342-A74E-F044-91AE-BC45E64859B9}"/>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4F4C6A9-696E-604D-A9DF-80EA66FC4135}"/>
              </a:ext>
            </a:extLst>
          </p:cNvPr>
          <p:cNvSpPr>
            <a:spLocks noGrp="1"/>
          </p:cNvSpPr>
          <p:nvPr>
            <p:ph type="sldNum" idx="12"/>
          </p:nvPr>
        </p:nvSpPr>
        <p:spPr/>
        <p:txBody>
          <a:bodyPr/>
          <a:lstStyle>
            <a:lvl1pPr>
              <a:defRPr/>
            </a:lvl1pPr>
          </a:lstStyle>
          <a:p>
            <a:fld id="{77F80C5A-AE53-BB4F-8A48-544D8846D642}" type="slidenum">
              <a:rPr lang="en-US" altLang="en-US"/>
              <a:pPr/>
              <a:t>‹#›</a:t>
            </a:fld>
            <a:endParaRPr lang="en-US" altLang="en-US"/>
          </a:p>
        </p:txBody>
      </p:sp>
    </p:spTree>
    <p:extLst>
      <p:ext uri="{BB962C8B-B14F-4D97-AF65-F5344CB8AC3E}">
        <p14:creationId xmlns:p14="http://schemas.microsoft.com/office/powerpoint/2010/main" val="360794267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5FC94-8E0F-934A-A32A-A7D6D59A80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ADB79E-BA25-DF45-BD5E-6037E0FDB8A8}"/>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3A528F5-8DE8-5840-B7DC-8EAFB792DE6C}"/>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42959C9-7A16-1E40-BFAB-3A7FBC41AE53}"/>
              </a:ext>
            </a:extLst>
          </p:cNvPr>
          <p:cNvSpPr>
            <a:spLocks noGrp="1"/>
          </p:cNvSpPr>
          <p:nvPr>
            <p:ph type="sldNum" idx="12"/>
          </p:nvPr>
        </p:nvSpPr>
        <p:spPr/>
        <p:txBody>
          <a:bodyPr/>
          <a:lstStyle>
            <a:lvl1pPr>
              <a:defRPr/>
            </a:lvl1pPr>
          </a:lstStyle>
          <a:p>
            <a:fld id="{49C89174-C7B9-2340-9D3B-79077A36E77A}" type="slidenum">
              <a:rPr lang="en-US" altLang="en-US"/>
              <a:pPr/>
              <a:t>‹#›</a:t>
            </a:fld>
            <a:endParaRPr lang="en-US" altLang="en-US"/>
          </a:p>
        </p:txBody>
      </p:sp>
    </p:spTree>
    <p:extLst>
      <p:ext uri="{BB962C8B-B14F-4D97-AF65-F5344CB8AC3E}">
        <p14:creationId xmlns:p14="http://schemas.microsoft.com/office/powerpoint/2010/main" val="105480192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368AB3-426B-2B46-87CD-882242866EA2}"/>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0632A640-0DDF-E044-9031-244B22CFFAE1}"/>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E4036D77-D183-F04B-8F9D-583FA062EFC3}"/>
              </a:ext>
            </a:extLst>
          </p:cNvPr>
          <p:cNvSpPr>
            <a:spLocks noGrp="1"/>
          </p:cNvSpPr>
          <p:nvPr>
            <p:ph type="sldNum" idx="12"/>
          </p:nvPr>
        </p:nvSpPr>
        <p:spPr/>
        <p:txBody>
          <a:bodyPr/>
          <a:lstStyle>
            <a:lvl1pPr>
              <a:defRPr/>
            </a:lvl1pPr>
          </a:lstStyle>
          <a:p>
            <a:fld id="{E36BB1B1-B69D-A640-AA70-8AC8887C5CA2}" type="slidenum">
              <a:rPr lang="en-US" altLang="en-US"/>
              <a:pPr/>
              <a:t>‹#›</a:t>
            </a:fld>
            <a:endParaRPr lang="en-US" altLang="en-US"/>
          </a:p>
        </p:txBody>
      </p:sp>
    </p:spTree>
    <p:extLst>
      <p:ext uri="{BB962C8B-B14F-4D97-AF65-F5344CB8AC3E}">
        <p14:creationId xmlns:p14="http://schemas.microsoft.com/office/powerpoint/2010/main" val="140714844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7A546-9350-0640-B59B-1C54DBE86A65}"/>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268B87E1-D148-BB48-BBFD-738FBF9B32B8}"/>
              </a:ext>
            </a:extLst>
          </p:cNvPr>
          <p:cNvSpPr>
            <a:spLocks noGrp="1"/>
          </p:cNvSpPr>
          <p:nvPr>
            <p:ph idx="1"/>
          </p:nvPr>
        </p:nvSpPr>
        <p:spPr>
          <a:xfrm>
            <a:off x="3887121" y="986891"/>
            <a:ext cx="4629492" cy="4874170"/>
          </a:xfrm>
        </p:spPr>
        <p:txBody>
          <a:bodyPr/>
          <a:lstStyle>
            <a:lvl1pPr>
              <a:defRPr sz="2250"/>
            </a:lvl1pPr>
            <a:lvl2pPr>
              <a:defRPr sz="1969"/>
            </a:lvl2pPr>
            <a:lvl3pPr>
              <a:defRPr sz="1688"/>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9D9C4D-13E7-2C46-BEA1-8511C2EB0566}"/>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2CC7C42A-6C93-AD4C-8F11-DA1DE87DDFE0}"/>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2944BD0-F4E2-064F-BFA8-FA8EDA64AA1E}"/>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4D9CEA3-33BB-2140-B0B7-2D305DEA84CA}"/>
              </a:ext>
            </a:extLst>
          </p:cNvPr>
          <p:cNvSpPr>
            <a:spLocks noGrp="1"/>
          </p:cNvSpPr>
          <p:nvPr>
            <p:ph type="sldNum" idx="12"/>
          </p:nvPr>
        </p:nvSpPr>
        <p:spPr/>
        <p:txBody>
          <a:bodyPr/>
          <a:lstStyle>
            <a:lvl1pPr>
              <a:defRPr/>
            </a:lvl1pPr>
          </a:lstStyle>
          <a:p>
            <a:fld id="{ABBC526B-52E2-254E-9005-2DF53AA11C1C}" type="slidenum">
              <a:rPr lang="en-US" altLang="en-US"/>
              <a:pPr/>
              <a:t>‹#›</a:t>
            </a:fld>
            <a:endParaRPr lang="en-US" altLang="en-US"/>
          </a:p>
        </p:txBody>
      </p:sp>
    </p:spTree>
    <p:extLst>
      <p:ext uri="{BB962C8B-B14F-4D97-AF65-F5344CB8AC3E}">
        <p14:creationId xmlns:p14="http://schemas.microsoft.com/office/powerpoint/2010/main" val="232075554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CDEF1-4594-7341-9670-13E3B3ECF6F6}"/>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3F3EC76F-F9C2-404B-BFDB-CA2FCC375EDC}"/>
              </a:ext>
            </a:extLst>
          </p:cNvPr>
          <p:cNvSpPr>
            <a:spLocks noGrp="1"/>
          </p:cNvSpPr>
          <p:nvPr>
            <p:ph type="pic" idx="1"/>
          </p:nvPr>
        </p:nvSpPr>
        <p:spPr>
          <a:xfrm>
            <a:off x="3887121" y="986891"/>
            <a:ext cx="4629492" cy="4874170"/>
          </a:xfrm>
        </p:spPr>
        <p:txBody>
          <a:bodyPr/>
          <a:lstStyle>
            <a:lvl1pPr marL="0" indent="0">
              <a:buNone/>
              <a:defRPr sz="2250"/>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a:p>
        </p:txBody>
      </p:sp>
      <p:sp>
        <p:nvSpPr>
          <p:cNvPr id="4" name="Text Placeholder 3">
            <a:extLst>
              <a:ext uri="{FF2B5EF4-FFF2-40B4-BE49-F238E27FC236}">
                <a16:creationId xmlns:a16="http://schemas.microsoft.com/office/drawing/2014/main" id="{61C699AC-3206-AA48-BDDE-5B4AFBA9E457}"/>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365BE665-BC33-A042-AB3E-0BE0C179706B}"/>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5E5C3AC-5B52-7445-AB6C-5ED2B0024BB8}"/>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843AB7B-E0B4-4A41-809D-CED7ED86AA85}"/>
              </a:ext>
            </a:extLst>
          </p:cNvPr>
          <p:cNvSpPr>
            <a:spLocks noGrp="1"/>
          </p:cNvSpPr>
          <p:nvPr>
            <p:ph type="sldNum" idx="12"/>
          </p:nvPr>
        </p:nvSpPr>
        <p:spPr/>
        <p:txBody>
          <a:bodyPr/>
          <a:lstStyle>
            <a:lvl1pPr>
              <a:defRPr/>
            </a:lvl1pPr>
          </a:lstStyle>
          <a:p>
            <a:fld id="{050763E6-EC64-AE47-AFFA-F73BC88DFE0D}" type="slidenum">
              <a:rPr lang="en-US" altLang="en-US"/>
              <a:pPr/>
              <a:t>‹#›</a:t>
            </a:fld>
            <a:endParaRPr lang="en-US" altLang="en-US"/>
          </a:p>
        </p:txBody>
      </p:sp>
    </p:spTree>
    <p:extLst>
      <p:ext uri="{BB962C8B-B14F-4D97-AF65-F5344CB8AC3E}">
        <p14:creationId xmlns:p14="http://schemas.microsoft.com/office/powerpoint/2010/main" val="19932547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F957B-7475-D948-9E24-FAFC1614F6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335214-AD05-9B4D-910A-E73EFC33FD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7F8058-DB03-6248-BA14-951349775D28}"/>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5C780FE-4522-0F4A-A361-69C3B23361F9}"/>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D942443-2A9A-8549-ACDA-9D30120F86FD}"/>
              </a:ext>
            </a:extLst>
          </p:cNvPr>
          <p:cNvSpPr>
            <a:spLocks noGrp="1"/>
          </p:cNvSpPr>
          <p:nvPr>
            <p:ph type="sldNum" idx="12"/>
          </p:nvPr>
        </p:nvSpPr>
        <p:spPr/>
        <p:txBody>
          <a:bodyPr/>
          <a:lstStyle>
            <a:lvl1pPr>
              <a:defRPr/>
            </a:lvl1pPr>
          </a:lstStyle>
          <a:p>
            <a:fld id="{D802599F-6AEF-1F4F-AF54-A75637DAF436}" type="slidenum">
              <a:rPr lang="en-US" altLang="en-US"/>
              <a:pPr/>
              <a:t>‹#›</a:t>
            </a:fld>
            <a:endParaRPr lang="en-US" altLang="en-US"/>
          </a:p>
        </p:txBody>
      </p:sp>
    </p:spTree>
    <p:extLst>
      <p:ext uri="{BB962C8B-B14F-4D97-AF65-F5344CB8AC3E}">
        <p14:creationId xmlns:p14="http://schemas.microsoft.com/office/powerpoint/2010/main" val="164414081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F06886-DF44-1D4C-BF8C-9C958AAD113E}"/>
              </a:ext>
            </a:extLst>
          </p:cNvPr>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D7E933-8AE3-A64F-A3FB-E22AA3AEEDB7}"/>
              </a:ext>
            </a:extLst>
          </p:cNvPr>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2E7CD0-57AA-EB4E-B397-B9903EDDA9F1}"/>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24F4518-9135-8B4D-9F83-D09A1B92C0D5}"/>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71498E7-B737-9E40-AFBE-0A0141EFD2EF}"/>
              </a:ext>
            </a:extLst>
          </p:cNvPr>
          <p:cNvSpPr>
            <a:spLocks noGrp="1"/>
          </p:cNvSpPr>
          <p:nvPr>
            <p:ph type="sldNum" idx="12"/>
          </p:nvPr>
        </p:nvSpPr>
        <p:spPr/>
        <p:txBody>
          <a:bodyPr/>
          <a:lstStyle>
            <a:lvl1pPr>
              <a:defRPr/>
            </a:lvl1pPr>
          </a:lstStyle>
          <a:p>
            <a:fld id="{682256BB-E769-3545-9431-26972762E9FB}" type="slidenum">
              <a:rPr lang="en-US" altLang="en-US"/>
              <a:pPr/>
              <a:t>‹#›</a:t>
            </a:fld>
            <a:endParaRPr lang="en-US" altLang="en-US"/>
          </a:p>
        </p:txBody>
      </p:sp>
    </p:spTree>
    <p:extLst>
      <p:ext uri="{BB962C8B-B14F-4D97-AF65-F5344CB8AC3E}">
        <p14:creationId xmlns:p14="http://schemas.microsoft.com/office/powerpoint/2010/main" val="110181590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210323513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330007588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40825637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90F2C003-BCC3-FB4B-8799-F7C549997FD3}" type="slidenum">
              <a:rPr lang="en-US"/>
              <a:pPr>
                <a:defRPr/>
              </a:pPr>
              <a:t>‹#›</a:t>
            </a:fld>
            <a:endParaRPr lang="en-US"/>
          </a:p>
        </p:txBody>
      </p:sp>
    </p:spTree>
    <p:extLst>
      <p:ext uri="{BB962C8B-B14F-4D97-AF65-F5344CB8AC3E}">
        <p14:creationId xmlns:p14="http://schemas.microsoft.com/office/powerpoint/2010/main" val="100412025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405733898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60156503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86710223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58890200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350344522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406544843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412251649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412327674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13428410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67" indent="0" algn="ctr">
              <a:buNone/>
              <a:defRPr/>
            </a:lvl2pPr>
            <a:lvl3pPr marL="642334" indent="0" algn="ctr">
              <a:buNone/>
              <a:defRPr/>
            </a:lvl3pPr>
            <a:lvl4pPr marL="963502" indent="0" algn="ctr">
              <a:buNone/>
              <a:defRPr/>
            </a:lvl4pPr>
            <a:lvl5pPr marL="1284668" indent="0" algn="ctr">
              <a:buNone/>
              <a:defRPr/>
            </a:lvl5pPr>
            <a:lvl6pPr marL="1605842" indent="0" algn="ctr">
              <a:buNone/>
              <a:defRPr/>
            </a:lvl6pPr>
            <a:lvl7pPr marL="1927008" indent="0" algn="ctr">
              <a:buNone/>
              <a:defRPr/>
            </a:lvl7pPr>
            <a:lvl8pPr marL="2248182" indent="0" algn="ctr">
              <a:buNone/>
              <a:defRPr/>
            </a:lvl8pPr>
            <a:lvl9pPr marL="256933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20157131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51"/>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38"/>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6"/>
          <p:cNvSpPr>
            <a:spLocks noGrp="1" noChangeArrowheads="1"/>
          </p:cNvSpPr>
          <p:nvPr>
            <p:ph type="dt" sz="half" idx="10"/>
          </p:nvPr>
        </p:nvSpPr>
        <p:spPr>
          <a:ln/>
        </p:spPr>
        <p:txBody>
          <a:bodyPr/>
          <a:lstStyle>
            <a:lvl1pPr>
              <a:defRPr/>
            </a:lvl1pPr>
          </a:lstStyle>
          <a:p>
            <a:pPr>
              <a:defRPr/>
            </a:pPr>
            <a:endParaRPr lang="en-US"/>
          </a:p>
        </p:txBody>
      </p:sp>
      <p:sp>
        <p:nvSpPr>
          <p:cNvPr id="7" name="Rectangle 1037"/>
          <p:cNvSpPr>
            <a:spLocks noGrp="1" noChangeArrowheads="1"/>
          </p:cNvSpPr>
          <p:nvPr>
            <p:ph type="ftr" sz="quarter" idx="11"/>
          </p:nvPr>
        </p:nvSpPr>
        <p:spPr>
          <a:ln/>
        </p:spPr>
        <p:txBody>
          <a:bodyPr/>
          <a:lstStyle>
            <a:lvl1pPr>
              <a:defRPr/>
            </a:lvl1pPr>
          </a:lstStyle>
          <a:p>
            <a:pPr>
              <a:defRPr/>
            </a:pPr>
            <a:endParaRPr lang="en-US"/>
          </a:p>
        </p:txBody>
      </p:sp>
      <p:sp>
        <p:nvSpPr>
          <p:cNvPr id="8" name="Rectangle 1038"/>
          <p:cNvSpPr>
            <a:spLocks noGrp="1" noChangeArrowheads="1"/>
          </p:cNvSpPr>
          <p:nvPr>
            <p:ph type="sldNum" sz="quarter" idx="12"/>
          </p:nvPr>
        </p:nvSpPr>
        <p:spPr>
          <a:ln/>
        </p:spPr>
        <p:txBody>
          <a:bodyPr/>
          <a:lstStyle>
            <a:lvl1pPr>
              <a:defRPr/>
            </a:lvl1pPr>
          </a:lstStyle>
          <a:p>
            <a:pPr>
              <a:defRPr/>
            </a:pPr>
            <a:fld id="{F309C3BF-9EEC-DE41-99EA-0B29C8185AA6}" type="slidenum">
              <a:rPr lang="en-US"/>
              <a:pPr>
                <a:defRPr/>
              </a:pPr>
              <a:t>‹#›</a:t>
            </a:fld>
            <a:endParaRPr lang="en-US"/>
          </a:p>
        </p:txBody>
      </p:sp>
    </p:spTree>
    <p:extLst>
      <p:ext uri="{BB962C8B-B14F-4D97-AF65-F5344CB8AC3E}">
        <p14:creationId xmlns:p14="http://schemas.microsoft.com/office/powerpoint/2010/main" val="390678617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253539616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8" y="440642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8" y="2907086"/>
            <a:ext cx="7772009" cy="1499316"/>
          </a:xfrm>
        </p:spPr>
        <p:txBody>
          <a:bodyPr anchor="b"/>
          <a:lstStyle>
            <a:lvl1pPr marL="0" indent="0">
              <a:buNone/>
              <a:defRPr sz="1400"/>
            </a:lvl1pPr>
            <a:lvl2pPr marL="321167" indent="0">
              <a:buNone/>
              <a:defRPr sz="1300"/>
            </a:lvl2pPr>
            <a:lvl3pPr marL="642334" indent="0">
              <a:buNone/>
              <a:defRPr sz="1100"/>
            </a:lvl3pPr>
            <a:lvl4pPr marL="963502" indent="0">
              <a:buNone/>
              <a:defRPr sz="1000"/>
            </a:lvl4pPr>
            <a:lvl5pPr marL="1284668" indent="0">
              <a:buNone/>
              <a:defRPr sz="1000"/>
            </a:lvl5pPr>
            <a:lvl6pPr marL="1605842" indent="0">
              <a:buNone/>
              <a:defRPr sz="1000"/>
            </a:lvl6pPr>
            <a:lvl7pPr marL="1927008" indent="0">
              <a:buNone/>
              <a:defRPr sz="1000"/>
            </a:lvl7pPr>
            <a:lvl8pPr marL="2248182" indent="0">
              <a:buNone/>
              <a:defRPr sz="1000"/>
            </a:lvl8pPr>
            <a:lvl9pPr marL="256933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161001451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9" y="112534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78896181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4" y="1535040"/>
            <a:ext cx="4040061"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24630952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100855803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213789897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4" y="1434565"/>
            <a:ext cx="3007439" cy="4691082"/>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167352438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1"/>
            <a:ext cx="5486846" cy="4115023"/>
          </a:xfrm>
        </p:spPr>
        <p:txBody>
          <a:bodyPr/>
          <a:lstStyle>
            <a:lvl1pPr marL="0" indent="0">
              <a:buNone/>
              <a:defRPr sz="2300"/>
            </a:lvl1pPr>
            <a:lvl2pPr marL="321167" indent="0">
              <a:buNone/>
              <a:defRPr sz="2000"/>
            </a:lvl2pPr>
            <a:lvl3pPr marL="642334" indent="0">
              <a:buNone/>
              <a:defRPr sz="1700"/>
            </a:lvl3pPr>
            <a:lvl4pPr marL="963502" indent="0">
              <a:buNone/>
              <a:defRPr sz="1400"/>
            </a:lvl4pPr>
            <a:lvl5pPr marL="1284668" indent="0">
              <a:buNone/>
              <a:defRPr sz="1400"/>
            </a:lvl5pPr>
            <a:lvl6pPr marL="1605842" indent="0">
              <a:buNone/>
              <a:defRPr sz="1400"/>
            </a:lvl6pPr>
            <a:lvl7pPr marL="1927008" indent="0">
              <a:buNone/>
              <a:defRPr sz="1400"/>
            </a:lvl7pPr>
            <a:lvl8pPr marL="2248182" indent="0">
              <a:buNone/>
              <a:defRPr sz="1400"/>
            </a:lvl8pPr>
            <a:lvl9pPr marL="2569337" indent="0">
              <a:buNone/>
              <a:defRPr sz="1400"/>
            </a:lvl9pPr>
          </a:lstStyle>
          <a:p>
            <a:endParaRPr lang="en-US"/>
          </a:p>
        </p:txBody>
      </p:sp>
      <p:sp>
        <p:nvSpPr>
          <p:cNvPr id="4" name="Text Placeholder 3"/>
          <p:cNvSpPr>
            <a:spLocks noGrp="1"/>
          </p:cNvSpPr>
          <p:nvPr>
            <p:ph type="body" sz="half" idx="2"/>
          </p:nvPr>
        </p:nvSpPr>
        <p:spPr>
          <a:xfrm>
            <a:off x="1791738" y="5367637"/>
            <a:ext cx="5486846" cy="804919"/>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191197499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378702775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33865515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B605C6B5-F4DB-1F4C-932D-1C3F33EBCEB3}" type="datetimeFigureOut">
              <a:rPr lang="en-US"/>
              <a:pPr>
                <a:defRPr/>
              </a:pPr>
              <a:t>5/7/24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73738117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20E50056-99BA-8C47-A241-B4F1E3C77A5F}" type="slidenum">
              <a:rPr lang="en-US"/>
              <a:pPr>
                <a:defRPr/>
              </a:pPr>
              <a:t>‹#›</a:t>
            </a:fld>
            <a:endParaRPr lang="en-US"/>
          </a:p>
        </p:txBody>
      </p:sp>
    </p:spTree>
    <p:extLst>
      <p:ext uri="{BB962C8B-B14F-4D97-AF65-F5344CB8AC3E}">
        <p14:creationId xmlns:p14="http://schemas.microsoft.com/office/powerpoint/2010/main" val="300735651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DCCCC19A-64B4-434E-B753-C220D0948812}" type="slidenum">
              <a:rPr lang="en-US"/>
              <a:pPr>
                <a:defRPr/>
              </a:pPr>
              <a:t>‹#›</a:t>
            </a:fld>
            <a:endParaRPr lang="en-US"/>
          </a:p>
        </p:txBody>
      </p:sp>
    </p:spTree>
    <p:extLst>
      <p:ext uri="{BB962C8B-B14F-4D97-AF65-F5344CB8AC3E}">
        <p14:creationId xmlns:p14="http://schemas.microsoft.com/office/powerpoint/2010/main" val="91962446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931E72F-5358-D24D-ADB1-011449E6E4F6}" type="slidenum">
              <a:rPr lang="en-US"/>
              <a:pPr>
                <a:defRPr/>
              </a:pPr>
              <a:t>‹#›</a:t>
            </a:fld>
            <a:endParaRPr lang="en-US"/>
          </a:p>
        </p:txBody>
      </p:sp>
    </p:spTree>
    <p:extLst>
      <p:ext uri="{BB962C8B-B14F-4D97-AF65-F5344CB8AC3E}">
        <p14:creationId xmlns:p14="http://schemas.microsoft.com/office/powerpoint/2010/main" val="201413657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AC75CC1-B374-4B44-934E-90B7BF68E20D}" type="slidenum">
              <a:rPr lang="en-US"/>
              <a:pPr>
                <a:defRPr/>
              </a:pPr>
              <a:t>‹#›</a:t>
            </a:fld>
            <a:endParaRPr lang="en-US"/>
          </a:p>
        </p:txBody>
      </p:sp>
    </p:spTree>
    <p:extLst>
      <p:ext uri="{BB962C8B-B14F-4D97-AF65-F5344CB8AC3E}">
        <p14:creationId xmlns:p14="http://schemas.microsoft.com/office/powerpoint/2010/main" val="322273765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94D83A24-ECE0-234B-8022-B05E3FB62800}" type="slidenum">
              <a:rPr lang="en-US"/>
              <a:pPr>
                <a:defRPr/>
              </a:pPr>
              <a:t>‹#›</a:t>
            </a:fld>
            <a:endParaRPr lang="en-US"/>
          </a:p>
        </p:txBody>
      </p:sp>
    </p:spTree>
    <p:extLst>
      <p:ext uri="{BB962C8B-B14F-4D97-AF65-F5344CB8AC3E}">
        <p14:creationId xmlns:p14="http://schemas.microsoft.com/office/powerpoint/2010/main" val="213991699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9D205FDB-349D-A84B-80E3-393E8EACF07D}" type="slidenum">
              <a:rPr lang="en-US"/>
              <a:pPr>
                <a:defRPr/>
              </a:pPr>
              <a:t>‹#›</a:t>
            </a:fld>
            <a:endParaRPr lang="en-US"/>
          </a:p>
        </p:txBody>
      </p:sp>
    </p:spTree>
    <p:extLst>
      <p:ext uri="{BB962C8B-B14F-4D97-AF65-F5344CB8AC3E}">
        <p14:creationId xmlns:p14="http://schemas.microsoft.com/office/powerpoint/2010/main" val="175746280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C51EB5A1-F2CB-444D-BF11-5094810219EE}" type="slidenum">
              <a:rPr lang="en-US"/>
              <a:pPr>
                <a:defRPr/>
              </a:pPr>
              <a:t>‹#›</a:t>
            </a:fld>
            <a:endParaRPr lang="en-US"/>
          </a:p>
        </p:txBody>
      </p:sp>
    </p:spTree>
    <p:extLst>
      <p:ext uri="{BB962C8B-B14F-4D97-AF65-F5344CB8AC3E}">
        <p14:creationId xmlns:p14="http://schemas.microsoft.com/office/powerpoint/2010/main" val="669706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58B7E32-1203-5347-BBA2-DE5F3B49F074}" type="slidenum">
              <a:rPr lang="en-US"/>
              <a:pPr>
                <a:defRPr/>
              </a:pPr>
              <a:t>‹#›</a:t>
            </a:fld>
            <a:endParaRPr lang="en-US"/>
          </a:p>
        </p:txBody>
      </p:sp>
    </p:spTree>
    <p:extLst>
      <p:ext uri="{BB962C8B-B14F-4D97-AF65-F5344CB8AC3E}">
        <p14:creationId xmlns:p14="http://schemas.microsoft.com/office/powerpoint/2010/main" val="95059619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70FF9258-6943-794E-A6EF-A1F4772721C0}" type="slidenum">
              <a:rPr lang="en-US"/>
              <a:pPr>
                <a:defRPr/>
              </a:pPr>
              <a:t>‹#›</a:t>
            </a:fld>
            <a:endParaRPr lang="en-US"/>
          </a:p>
        </p:txBody>
      </p:sp>
    </p:spTree>
    <p:extLst>
      <p:ext uri="{BB962C8B-B14F-4D97-AF65-F5344CB8AC3E}">
        <p14:creationId xmlns:p14="http://schemas.microsoft.com/office/powerpoint/2010/main" val="334848746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2951778-E8F7-D940-AAA0-DBAC061F2103}" type="slidenum">
              <a:rPr lang="en-US"/>
              <a:pPr>
                <a:defRPr/>
              </a:pPr>
              <a:t>‹#›</a:t>
            </a:fld>
            <a:endParaRPr lang="en-US"/>
          </a:p>
        </p:txBody>
      </p:sp>
    </p:spTree>
    <p:extLst>
      <p:ext uri="{BB962C8B-B14F-4D97-AF65-F5344CB8AC3E}">
        <p14:creationId xmlns:p14="http://schemas.microsoft.com/office/powerpoint/2010/main" val="14810048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A920D1DA-1396-DE4C-98B0-7F410662FBFA}" type="datetimeFigureOut">
              <a:rPr lang="en-US"/>
              <a:pPr>
                <a:defRPr/>
              </a:pPr>
              <a:t>5/7/24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50346660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BB0F9F7-54A1-314A-AC09-7BC85747FCD3}" type="slidenum">
              <a:rPr lang="en-US"/>
              <a:pPr>
                <a:defRPr/>
              </a:pPr>
              <a:t>‹#›</a:t>
            </a:fld>
            <a:endParaRPr lang="en-US"/>
          </a:p>
        </p:txBody>
      </p:sp>
    </p:spTree>
    <p:extLst>
      <p:ext uri="{BB962C8B-B14F-4D97-AF65-F5344CB8AC3E}">
        <p14:creationId xmlns:p14="http://schemas.microsoft.com/office/powerpoint/2010/main" val="420916261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4941EFAD-EDA9-EB4F-B35A-CB5FC434F649}" type="slidenum">
              <a:rPr lang="en-US"/>
              <a:pPr>
                <a:defRPr/>
              </a:pPr>
              <a:t>‹#›</a:t>
            </a:fld>
            <a:endParaRPr lang="en-US"/>
          </a:p>
        </p:txBody>
      </p:sp>
    </p:spTree>
    <p:extLst>
      <p:ext uri="{BB962C8B-B14F-4D97-AF65-F5344CB8AC3E}">
        <p14:creationId xmlns:p14="http://schemas.microsoft.com/office/powerpoint/2010/main" val="385124560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3C6AAE0-85AD-0D4C-8D70-2E1806C468C6}" type="slidenum">
              <a:rPr lang="en-US"/>
              <a:pPr>
                <a:defRPr/>
              </a:pPr>
              <a:t>‹#›</a:t>
            </a:fld>
            <a:endParaRPr lang="en-US"/>
          </a:p>
        </p:txBody>
      </p:sp>
    </p:spTree>
    <p:extLst>
      <p:ext uri="{BB962C8B-B14F-4D97-AF65-F5344CB8AC3E}">
        <p14:creationId xmlns:p14="http://schemas.microsoft.com/office/powerpoint/2010/main" val="191078853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D40FE99-9208-1642-8B2F-8EC8B82CB1D8}" type="slidenum">
              <a:rPr lang="en-US"/>
              <a:pPr>
                <a:defRPr/>
              </a:pPr>
              <a:t>‹#›</a:t>
            </a:fld>
            <a:endParaRPr lang="en-US"/>
          </a:p>
        </p:txBody>
      </p:sp>
    </p:spTree>
    <p:extLst>
      <p:ext uri="{BB962C8B-B14F-4D97-AF65-F5344CB8AC3E}">
        <p14:creationId xmlns:p14="http://schemas.microsoft.com/office/powerpoint/2010/main" val="364965397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E23DA4-51ED-B944-B40D-02B815B098D7}" type="slidenum">
              <a:rPr lang="en-US"/>
              <a:pPr>
                <a:defRPr/>
              </a:pPr>
              <a:t>‹#›</a:t>
            </a:fld>
            <a:endParaRPr lang="en-US"/>
          </a:p>
        </p:txBody>
      </p:sp>
    </p:spTree>
    <p:extLst>
      <p:ext uri="{BB962C8B-B14F-4D97-AF65-F5344CB8AC3E}">
        <p14:creationId xmlns:p14="http://schemas.microsoft.com/office/powerpoint/2010/main" val="95624255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855089F-19BD-4440-83EB-BD64C478C3B4}" type="slidenum">
              <a:rPr lang="en-US"/>
              <a:pPr>
                <a:defRPr/>
              </a:pPr>
              <a:t>‹#›</a:t>
            </a:fld>
            <a:endParaRPr lang="en-US"/>
          </a:p>
        </p:txBody>
      </p:sp>
    </p:spTree>
    <p:extLst>
      <p:ext uri="{BB962C8B-B14F-4D97-AF65-F5344CB8AC3E}">
        <p14:creationId xmlns:p14="http://schemas.microsoft.com/office/powerpoint/2010/main" val="30679921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D0C049-A575-2046-A39A-73581A492BF4}" type="slidenum">
              <a:rPr lang="en-US"/>
              <a:pPr>
                <a:defRPr/>
              </a:pPr>
              <a:t>‹#›</a:t>
            </a:fld>
            <a:endParaRPr lang="en-US"/>
          </a:p>
        </p:txBody>
      </p:sp>
    </p:spTree>
    <p:extLst>
      <p:ext uri="{BB962C8B-B14F-4D97-AF65-F5344CB8AC3E}">
        <p14:creationId xmlns:p14="http://schemas.microsoft.com/office/powerpoint/2010/main" val="30571911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4DB18B-DCFF-9B42-A3E4-B38F901A0CE1}" type="slidenum">
              <a:rPr lang="en-US"/>
              <a:pPr>
                <a:defRPr/>
              </a:pPr>
              <a:t>‹#›</a:t>
            </a:fld>
            <a:endParaRPr lang="en-US"/>
          </a:p>
        </p:txBody>
      </p:sp>
    </p:spTree>
    <p:extLst>
      <p:ext uri="{BB962C8B-B14F-4D97-AF65-F5344CB8AC3E}">
        <p14:creationId xmlns:p14="http://schemas.microsoft.com/office/powerpoint/2010/main" val="41775222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0CB6AFF-7833-5942-B9DE-EE34BC0DFEFE}" type="slidenum">
              <a:rPr lang="en-US"/>
              <a:pPr>
                <a:defRPr/>
              </a:pPr>
              <a:t>‹#›</a:t>
            </a:fld>
            <a:endParaRPr lang="en-US"/>
          </a:p>
        </p:txBody>
      </p:sp>
    </p:spTree>
    <p:extLst>
      <p:ext uri="{BB962C8B-B14F-4D97-AF65-F5344CB8AC3E}">
        <p14:creationId xmlns:p14="http://schemas.microsoft.com/office/powerpoint/2010/main" val="247196295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65CF3C1-9411-FB48-BEB5-D870D31FAFC5}" type="slidenum">
              <a:rPr lang="en-US"/>
              <a:pPr>
                <a:defRPr/>
              </a:pPr>
              <a:t>‹#›</a:t>
            </a:fld>
            <a:endParaRPr lang="en-US"/>
          </a:p>
        </p:txBody>
      </p:sp>
    </p:spTree>
    <p:extLst>
      <p:ext uri="{BB962C8B-B14F-4D97-AF65-F5344CB8AC3E}">
        <p14:creationId xmlns:p14="http://schemas.microsoft.com/office/powerpoint/2010/main" val="31266861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3D5C99D4-A2F5-9442-9C31-7D46F4EA01A2}" type="datetimeFigureOut">
              <a:rPr lang="en-US"/>
              <a:pPr>
                <a:defRPr/>
              </a:pPr>
              <a:t>5/7/24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386629351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D6BE642-9303-BB4F-8E5B-8AF0856FC427}" type="slidenum">
              <a:rPr lang="en-US"/>
              <a:pPr>
                <a:defRPr/>
              </a:pPr>
              <a:t>‹#›</a:t>
            </a:fld>
            <a:endParaRPr lang="en-US"/>
          </a:p>
        </p:txBody>
      </p:sp>
    </p:spTree>
    <p:extLst>
      <p:ext uri="{BB962C8B-B14F-4D97-AF65-F5344CB8AC3E}">
        <p14:creationId xmlns:p14="http://schemas.microsoft.com/office/powerpoint/2010/main" val="283126341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192C91B-92E3-CB43-B848-11604A75B21F}" type="slidenum">
              <a:rPr lang="en-US"/>
              <a:pPr>
                <a:defRPr/>
              </a:pPr>
              <a:t>‹#›</a:t>
            </a:fld>
            <a:endParaRPr lang="en-US"/>
          </a:p>
        </p:txBody>
      </p:sp>
    </p:spTree>
    <p:extLst>
      <p:ext uri="{BB962C8B-B14F-4D97-AF65-F5344CB8AC3E}">
        <p14:creationId xmlns:p14="http://schemas.microsoft.com/office/powerpoint/2010/main" val="360539651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96F313C-F364-B044-8373-FC39319D19A1}" type="slidenum">
              <a:rPr lang="en-US"/>
              <a:pPr>
                <a:defRPr/>
              </a:pPr>
              <a:t>‹#›</a:t>
            </a:fld>
            <a:endParaRPr lang="en-US"/>
          </a:p>
        </p:txBody>
      </p:sp>
    </p:spTree>
    <p:extLst>
      <p:ext uri="{BB962C8B-B14F-4D97-AF65-F5344CB8AC3E}">
        <p14:creationId xmlns:p14="http://schemas.microsoft.com/office/powerpoint/2010/main" val="209268478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DD109F5-8C7B-3845-B6C7-54A49D2E3AF6}" type="slidenum">
              <a:rPr lang="en-US"/>
              <a:pPr>
                <a:defRPr/>
              </a:pPr>
              <a:t>‹#›</a:t>
            </a:fld>
            <a:endParaRPr lang="en-US"/>
          </a:p>
        </p:txBody>
      </p:sp>
    </p:spTree>
    <p:extLst>
      <p:ext uri="{BB962C8B-B14F-4D97-AF65-F5344CB8AC3E}">
        <p14:creationId xmlns:p14="http://schemas.microsoft.com/office/powerpoint/2010/main" val="60186255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DF38716-648E-C441-A175-12E6C0A53591}" type="slidenum">
              <a:rPr lang="en-US"/>
              <a:pPr>
                <a:defRPr/>
              </a:pPr>
              <a:t>‹#›</a:t>
            </a:fld>
            <a:endParaRPr lang="en-US"/>
          </a:p>
        </p:txBody>
      </p:sp>
    </p:spTree>
    <p:extLst>
      <p:ext uri="{BB962C8B-B14F-4D97-AF65-F5344CB8AC3E}">
        <p14:creationId xmlns:p14="http://schemas.microsoft.com/office/powerpoint/2010/main" val="427504753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918FDDCA-57C2-0741-8EA1-D84DACCD1743}" type="slidenum">
              <a:rPr lang="en-US"/>
              <a:pPr>
                <a:defRPr/>
              </a:pPr>
              <a:t>‹#›</a:t>
            </a:fld>
            <a:endParaRPr lang="en-US"/>
          </a:p>
        </p:txBody>
      </p:sp>
    </p:spTree>
    <p:extLst>
      <p:ext uri="{BB962C8B-B14F-4D97-AF65-F5344CB8AC3E}">
        <p14:creationId xmlns:p14="http://schemas.microsoft.com/office/powerpoint/2010/main" val="195439111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4885975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4997102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5762" indent="0">
              <a:buNone/>
              <a:defRPr sz="1800"/>
            </a:lvl2pPr>
            <a:lvl3pPr marL="911519" indent="0">
              <a:buNone/>
              <a:defRPr sz="1600"/>
            </a:lvl3pPr>
            <a:lvl4pPr marL="1367277" indent="0">
              <a:buNone/>
              <a:defRPr sz="1400"/>
            </a:lvl4pPr>
            <a:lvl5pPr marL="1823035" indent="0">
              <a:buNone/>
              <a:defRPr sz="1400"/>
            </a:lvl5pPr>
            <a:lvl6pPr marL="2278794" indent="0">
              <a:buNone/>
              <a:defRPr sz="1400"/>
            </a:lvl6pPr>
            <a:lvl7pPr marL="2734551" indent="0">
              <a:buNone/>
              <a:defRPr sz="1400"/>
            </a:lvl7pPr>
            <a:lvl8pPr marL="3190313" indent="0">
              <a:buNone/>
              <a:defRPr sz="1400"/>
            </a:lvl8pPr>
            <a:lvl9pPr marL="36460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1145813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213187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2CB989B6-1DDC-4E41-B776-C10A5F62469B}" type="datetimeFigureOut">
              <a:rPr lang="en-US"/>
              <a:pPr>
                <a:defRPr/>
              </a:pPr>
              <a:t>5/7/24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40614463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0060773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5190524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9697837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1819416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3184866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950817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36437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6DF57E7-DFB4-4029-97BF-9DFC68CFF020}"/>
              </a:ext>
            </a:extLst>
          </p:cNvPr>
          <p:cNvSpPr>
            <a:spLocks noGrp="1"/>
          </p:cNvSpPr>
          <p:nvPr>
            <p:ph type="dt" sz="half" idx="10"/>
          </p:nvPr>
        </p:nvSpPr>
        <p:spPr/>
        <p:txBody>
          <a:bodyPr/>
          <a:lstStyle>
            <a:lvl1pPr>
              <a:defRPr/>
            </a:lvl1pPr>
          </a:lstStyle>
          <a:p>
            <a:fld id="{0A018BD7-FF27-41E5-B35B-5766B5EDE659}" type="datetimeFigureOut">
              <a:rPr lang="en-US" altLang="en-US"/>
              <a:pPr/>
              <a:t>5/7/24</a:t>
            </a:fld>
            <a:endParaRPr lang="en-US" altLang="en-US"/>
          </a:p>
        </p:txBody>
      </p:sp>
      <p:sp>
        <p:nvSpPr>
          <p:cNvPr id="5" name="Footer Placeholder 4">
            <a:extLst>
              <a:ext uri="{FF2B5EF4-FFF2-40B4-BE49-F238E27FC236}">
                <a16:creationId xmlns:a16="http://schemas.microsoft.com/office/drawing/2014/main" id="{72AE273E-8CAE-46E5-933B-0A519F8F207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3439CF-E604-47CA-8CA9-8F8422073875}"/>
              </a:ext>
            </a:extLst>
          </p:cNvPr>
          <p:cNvSpPr>
            <a:spLocks noGrp="1"/>
          </p:cNvSpPr>
          <p:nvPr>
            <p:ph type="sldNum" sz="quarter" idx="12"/>
          </p:nvPr>
        </p:nvSpPr>
        <p:spPr/>
        <p:txBody>
          <a:bodyPr/>
          <a:lstStyle>
            <a:lvl1pPr>
              <a:defRPr/>
            </a:lvl1pPr>
          </a:lstStyle>
          <a:p>
            <a:fld id="{ADB30D82-399B-4255-A4EF-F059C753E515}" type="slidenum">
              <a:rPr lang="en-US" altLang="en-US"/>
              <a:pPr/>
              <a:t>‹#›</a:t>
            </a:fld>
            <a:endParaRPr lang="en-US" altLang="en-US"/>
          </a:p>
        </p:txBody>
      </p:sp>
    </p:spTree>
    <p:extLst>
      <p:ext uri="{BB962C8B-B14F-4D97-AF65-F5344CB8AC3E}">
        <p14:creationId xmlns:p14="http://schemas.microsoft.com/office/powerpoint/2010/main" val="289330729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F8F17-4526-48EE-A155-68BFF1D50B58}"/>
              </a:ext>
            </a:extLst>
          </p:cNvPr>
          <p:cNvSpPr>
            <a:spLocks noGrp="1"/>
          </p:cNvSpPr>
          <p:nvPr>
            <p:ph type="dt" sz="half" idx="10"/>
          </p:nvPr>
        </p:nvSpPr>
        <p:spPr/>
        <p:txBody>
          <a:bodyPr/>
          <a:lstStyle>
            <a:lvl1pPr>
              <a:defRPr/>
            </a:lvl1pPr>
          </a:lstStyle>
          <a:p>
            <a:fld id="{D09710AA-3B51-4212-84EA-826F634ACB7F}" type="datetimeFigureOut">
              <a:rPr lang="en-US" altLang="en-US"/>
              <a:pPr/>
              <a:t>5/7/24</a:t>
            </a:fld>
            <a:endParaRPr lang="en-US" altLang="en-US"/>
          </a:p>
        </p:txBody>
      </p:sp>
      <p:sp>
        <p:nvSpPr>
          <p:cNvPr id="5" name="Footer Placeholder 4">
            <a:extLst>
              <a:ext uri="{FF2B5EF4-FFF2-40B4-BE49-F238E27FC236}">
                <a16:creationId xmlns:a16="http://schemas.microsoft.com/office/drawing/2014/main" id="{EDA2E769-72F6-4E52-B1B3-61156C1BC7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EE8E3B-97DA-43E0-BE22-3BBC21FEC31C}"/>
              </a:ext>
            </a:extLst>
          </p:cNvPr>
          <p:cNvSpPr>
            <a:spLocks noGrp="1"/>
          </p:cNvSpPr>
          <p:nvPr>
            <p:ph type="sldNum" sz="quarter" idx="12"/>
          </p:nvPr>
        </p:nvSpPr>
        <p:spPr/>
        <p:txBody>
          <a:bodyPr/>
          <a:lstStyle>
            <a:lvl1pPr>
              <a:defRPr/>
            </a:lvl1pPr>
          </a:lstStyle>
          <a:p>
            <a:fld id="{DDC9D7EE-0902-4628-BC0F-81235EF56D94}" type="slidenum">
              <a:rPr lang="en-US" altLang="en-US"/>
              <a:pPr/>
              <a:t>‹#›</a:t>
            </a:fld>
            <a:endParaRPr lang="en-US" altLang="en-US"/>
          </a:p>
        </p:txBody>
      </p:sp>
    </p:spTree>
    <p:extLst>
      <p:ext uri="{BB962C8B-B14F-4D97-AF65-F5344CB8AC3E}">
        <p14:creationId xmlns:p14="http://schemas.microsoft.com/office/powerpoint/2010/main" val="140544389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96857-2863-4EB6-8E39-AD0CA43BD6D1}"/>
              </a:ext>
            </a:extLst>
          </p:cNvPr>
          <p:cNvSpPr>
            <a:spLocks noGrp="1"/>
          </p:cNvSpPr>
          <p:nvPr>
            <p:ph type="dt" sz="half" idx="10"/>
          </p:nvPr>
        </p:nvSpPr>
        <p:spPr/>
        <p:txBody>
          <a:bodyPr/>
          <a:lstStyle>
            <a:lvl1pPr>
              <a:defRPr/>
            </a:lvl1pPr>
          </a:lstStyle>
          <a:p>
            <a:fld id="{EB9282CF-5347-42F3-A081-20F90D8CF652}" type="datetimeFigureOut">
              <a:rPr lang="en-US" altLang="en-US"/>
              <a:pPr/>
              <a:t>5/7/24</a:t>
            </a:fld>
            <a:endParaRPr lang="en-US" altLang="en-US"/>
          </a:p>
        </p:txBody>
      </p:sp>
      <p:sp>
        <p:nvSpPr>
          <p:cNvPr id="5" name="Footer Placeholder 4">
            <a:extLst>
              <a:ext uri="{FF2B5EF4-FFF2-40B4-BE49-F238E27FC236}">
                <a16:creationId xmlns:a16="http://schemas.microsoft.com/office/drawing/2014/main" id="{C390BF47-1EB2-4EB5-A5D1-DBA3B45214F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5E27E0-1998-492B-BEC5-050229B6495D}"/>
              </a:ext>
            </a:extLst>
          </p:cNvPr>
          <p:cNvSpPr>
            <a:spLocks noGrp="1"/>
          </p:cNvSpPr>
          <p:nvPr>
            <p:ph type="sldNum" sz="quarter" idx="12"/>
          </p:nvPr>
        </p:nvSpPr>
        <p:spPr/>
        <p:txBody>
          <a:bodyPr/>
          <a:lstStyle>
            <a:lvl1pPr>
              <a:defRPr/>
            </a:lvl1pPr>
          </a:lstStyle>
          <a:p>
            <a:fld id="{E02B8619-DD10-430A-B3C5-BC9E49A402F2}" type="slidenum">
              <a:rPr lang="en-US" altLang="en-US"/>
              <a:pPr/>
              <a:t>‹#›</a:t>
            </a:fld>
            <a:endParaRPr lang="en-US" altLang="en-US"/>
          </a:p>
        </p:txBody>
      </p:sp>
    </p:spTree>
    <p:extLst>
      <p:ext uri="{BB962C8B-B14F-4D97-AF65-F5344CB8AC3E}">
        <p14:creationId xmlns:p14="http://schemas.microsoft.com/office/powerpoint/2010/main" val="41388619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E94C0690-9A53-0942-BCC5-6A138EF6A454}" type="datetimeFigureOut">
              <a:rPr lang="en-US"/>
              <a:pPr>
                <a:defRPr/>
              </a:pPr>
              <a:t>5/7/24</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201005774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267F183-0A35-4DAB-A083-3A4CDDDE8594}"/>
              </a:ext>
            </a:extLst>
          </p:cNvPr>
          <p:cNvSpPr>
            <a:spLocks noGrp="1"/>
          </p:cNvSpPr>
          <p:nvPr>
            <p:ph type="dt" sz="half" idx="10"/>
          </p:nvPr>
        </p:nvSpPr>
        <p:spPr/>
        <p:txBody>
          <a:bodyPr/>
          <a:lstStyle>
            <a:lvl1pPr>
              <a:defRPr/>
            </a:lvl1pPr>
          </a:lstStyle>
          <a:p>
            <a:fld id="{1AF8433C-DF9E-487E-A932-F7AD6F508697}" type="datetimeFigureOut">
              <a:rPr lang="en-US" altLang="en-US"/>
              <a:pPr/>
              <a:t>5/7/24</a:t>
            </a:fld>
            <a:endParaRPr lang="en-US" altLang="en-US"/>
          </a:p>
        </p:txBody>
      </p:sp>
      <p:sp>
        <p:nvSpPr>
          <p:cNvPr id="6" name="Footer Placeholder 4">
            <a:extLst>
              <a:ext uri="{FF2B5EF4-FFF2-40B4-BE49-F238E27FC236}">
                <a16:creationId xmlns:a16="http://schemas.microsoft.com/office/drawing/2014/main" id="{78136623-F9DD-48A3-828B-5F951CDDD9E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E5EB064-2BDF-4C0E-AA75-CCACFC329B38}"/>
              </a:ext>
            </a:extLst>
          </p:cNvPr>
          <p:cNvSpPr>
            <a:spLocks noGrp="1"/>
          </p:cNvSpPr>
          <p:nvPr>
            <p:ph type="sldNum" sz="quarter" idx="12"/>
          </p:nvPr>
        </p:nvSpPr>
        <p:spPr/>
        <p:txBody>
          <a:bodyPr/>
          <a:lstStyle>
            <a:lvl1pPr>
              <a:defRPr/>
            </a:lvl1pPr>
          </a:lstStyle>
          <a:p>
            <a:fld id="{22BA111D-411E-4E35-8D5D-216A81AF5EFD}" type="slidenum">
              <a:rPr lang="en-US" altLang="en-US"/>
              <a:pPr/>
              <a:t>‹#›</a:t>
            </a:fld>
            <a:endParaRPr lang="en-US" altLang="en-US"/>
          </a:p>
        </p:txBody>
      </p:sp>
    </p:spTree>
    <p:extLst>
      <p:ext uri="{BB962C8B-B14F-4D97-AF65-F5344CB8AC3E}">
        <p14:creationId xmlns:p14="http://schemas.microsoft.com/office/powerpoint/2010/main" val="367859862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4E9A815-AAEB-4484-B0B8-F91617AA759D}"/>
              </a:ext>
            </a:extLst>
          </p:cNvPr>
          <p:cNvSpPr>
            <a:spLocks noGrp="1"/>
          </p:cNvSpPr>
          <p:nvPr>
            <p:ph type="dt" sz="half" idx="10"/>
          </p:nvPr>
        </p:nvSpPr>
        <p:spPr/>
        <p:txBody>
          <a:bodyPr/>
          <a:lstStyle>
            <a:lvl1pPr>
              <a:defRPr/>
            </a:lvl1pPr>
          </a:lstStyle>
          <a:p>
            <a:fld id="{D5FF2D78-F4AF-4CAA-A6CA-D493B8AA8401}" type="datetimeFigureOut">
              <a:rPr lang="en-US" altLang="en-US"/>
              <a:pPr/>
              <a:t>5/7/24</a:t>
            </a:fld>
            <a:endParaRPr lang="en-US" altLang="en-US"/>
          </a:p>
        </p:txBody>
      </p:sp>
      <p:sp>
        <p:nvSpPr>
          <p:cNvPr id="8" name="Footer Placeholder 4">
            <a:extLst>
              <a:ext uri="{FF2B5EF4-FFF2-40B4-BE49-F238E27FC236}">
                <a16:creationId xmlns:a16="http://schemas.microsoft.com/office/drawing/2014/main" id="{34830CC9-9182-4C54-A9C4-BDE755A7DCB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16F610F-5089-4A9B-ACEC-36A23548AFBF}"/>
              </a:ext>
            </a:extLst>
          </p:cNvPr>
          <p:cNvSpPr>
            <a:spLocks noGrp="1"/>
          </p:cNvSpPr>
          <p:nvPr>
            <p:ph type="sldNum" sz="quarter" idx="12"/>
          </p:nvPr>
        </p:nvSpPr>
        <p:spPr/>
        <p:txBody>
          <a:bodyPr/>
          <a:lstStyle>
            <a:lvl1pPr>
              <a:defRPr/>
            </a:lvl1pPr>
          </a:lstStyle>
          <a:p>
            <a:fld id="{8B8E1A7B-422F-4417-A54C-C8351998E153}" type="slidenum">
              <a:rPr lang="en-US" altLang="en-US"/>
              <a:pPr/>
              <a:t>‹#›</a:t>
            </a:fld>
            <a:endParaRPr lang="en-US" altLang="en-US"/>
          </a:p>
        </p:txBody>
      </p:sp>
    </p:spTree>
    <p:extLst>
      <p:ext uri="{BB962C8B-B14F-4D97-AF65-F5344CB8AC3E}">
        <p14:creationId xmlns:p14="http://schemas.microsoft.com/office/powerpoint/2010/main" val="106601302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1E3B1DB-C8B9-4222-8064-51A8459158DF}"/>
              </a:ext>
            </a:extLst>
          </p:cNvPr>
          <p:cNvSpPr>
            <a:spLocks noGrp="1"/>
          </p:cNvSpPr>
          <p:nvPr>
            <p:ph type="dt" sz="half" idx="10"/>
          </p:nvPr>
        </p:nvSpPr>
        <p:spPr/>
        <p:txBody>
          <a:bodyPr/>
          <a:lstStyle>
            <a:lvl1pPr>
              <a:defRPr/>
            </a:lvl1pPr>
          </a:lstStyle>
          <a:p>
            <a:fld id="{C378A645-CB4A-4FD4-B012-EF4FC8C5873C}" type="datetimeFigureOut">
              <a:rPr lang="en-US" altLang="en-US"/>
              <a:pPr/>
              <a:t>5/7/24</a:t>
            </a:fld>
            <a:endParaRPr lang="en-US" altLang="en-US"/>
          </a:p>
        </p:txBody>
      </p:sp>
      <p:sp>
        <p:nvSpPr>
          <p:cNvPr id="4" name="Footer Placeholder 4">
            <a:extLst>
              <a:ext uri="{FF2B5EF4-FFF2-40B4-BE49-F238E27FC236}">
                <a16:creationId xmlns:a16="http://schemas.microsoft.com/office/drawing/2014/main" id="{A04C6ED1-D40B-4BFC-90EB-7B101F022AF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D7353BE-DC7D-4F49-AF44-C8E48B23929D}"/>
              </a:ext>
            </a:extLst>
          </p:cNvPr>
          <p:cNvSpPr>
            <a:spLocks noGrp="1"/>
          </p:cNvSpPr>
          <p:nvPr>
            <p:ph type="sldNum" sz="quarter" idx="12"/>
          </p:nvPr>
        </p:nvSpPr>
        <p:spPr/>
        <p:txBody>
          <a:bodyPr/>
          <a:lstStyle>
            <a:lvl1pPr>
              <a:defRPr/>
            </a:lvl1pPr>
          </a:lstStyle>
          <a:p>
            <a:fld id="{7222231B-4285-4C26-809F-72BD6ACFC000}" type="slidenum">
              <a:rPr lang="en-US" altLang="en-US"/>
              <a:pPr/>
              <a:t>‹#›</a:t>
            </a:fld>
            <a:endParaRPr lang="en-US" altLang="en-US"/>
          </a:p>
        </p:txBody>
      </p:sp>
    </p:spTree>
    <p:extLst>
      <p:ext uri="{BB962C8B-B14F-4D97-AF65-F5344CB8AC3E}">
        <p14:creationId xmlns:p14="http://schemas.microsoft.com/office/powerpoint/2010/main" val="48280096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8CCC6D9-83E3-45E8-A575-4CAE24CE155D}"/>
              </a:ext>
            </a:extLst>
          </p:cNvPr>
          <p:cNvSpPr>
            <a:spLocks noGrp="1"/>
          </p:cNvSpPr>
          <p:nvPr>
            <p:ph type="dt" sz="half" idx="10"/>
          </p:nvPr>
        </p:nvSpPr>
        <p:spPr/>
        <p:txBody>
          <a:bodyPr/>
          <a:lstStyle>
            <a:lvl1pPr>
              <a:defRPr/>
            </a:lvl1pPr>
          </a:lstStyle>
          <a:p>
            <a:fld id="{FA145066-D068-43E0-AF28-29CF73457E9B}" type="datetimeFigureOut">
              <a:rPr lang="en-US" altLang="en-US"/>
              <a:pPr/>
              <a:t>5/7/24</a:t>
            </a:fld>
            <a:endParaRPr lang="en-US" altLang="en-US"/>
          </a:p>
        </p:txBody>
      </p:sp>
      <p:sp>
        <p:nvSpPr>
          <p:cNvPr id="3" name="Footer Placeholder 4">
            <a:extLst>
              <a:ext uri="{FF2B5EF4-FFF2-40B4-BE49-F238E27FC236}">
                <a16:creationId xmlns:a16="http://schemas.microsoft.com/office/drawing/2014/main" id="{130EA1F5-AF13-4C1A-8F5A-B9570916003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B3BBDE7-EB4C-4147-8C98-0AFD1F7F7DE3}"/>
              </a:ext>
            </a:extLst>
          </p:cNvPr>
          <p:cNvSpPr>
            <a:spLocks noGrp="1"/>
          </p:cNvSpPr>
          <p:nvPr>
            <p:ph type="sldNum" sz="quarter" idx="12"/>
          </p:nvPr>
        </p:nvSpPr>
        <p:spPr/>
        <p:txBody>
          <a:bodyPr/>
          <a:lstStyle>
            <a:lvl1pPr>
              <a:defRPr/>
            </a:lvl1pPr>
          </a:lstStyle>
          <a:p>
            <a:fld id="{DA5822F4-ACE4-429B-8A79-EAB79824101E}" type="slidenum">
              <a:rPr lang="en-US" altLang="en-US"/>
              <a:pPr/>
              <a:t>‹#›</a:t>
            </a:fld>
            <a:endParaRPr lang="en-US" altLang="en-US"/>
          </a:p>
        </p:txBody>
      </p:sp>
    </p:spTree>
    <p:extLst>
      <p:ext uri="{BB962C8B-B14F-4D97-AF65-F5344CB8AC3E}">
        <p14:creationId xmlns:p14="http://schemas.microsoft.com/office/powerpoint/2010/main" val="333360883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C332F23-9386-4433-A009-423686A3F95D}"/>
              </a:ext>
            </a:extLst>
          </p:cNvPr>
          <p:cNvSpPr>
            <a:spLocks noGrp="1"/>
          </p:cNvSpPr>
          <p:nvPr>
            <p:ph type="dt" sz="half" idx="10"/>
          </p:nvPr>
        </p:nvSpPr>
        <p:spPr/>
        <p:txBody>
          <a:bodyPr/>
          <a:lstStyle>
            <a:lvl1pPr>
              <a:defRPr/>
            </a:lvl1pPr>
          </a:lstStyle>
          <a:p>
            <a:fld id="{478B5E92-E244-4AE2-AA22-F384603C8BC5}" type="datetimeFigureOut">
              <a:rPr lang="en-US" altLang="en-US"/>
              <a:pPr/>
              <a:t>5/7/24</a:t>
            </a:fld>
            <a:endParaRPr lang="en-US" altLang="en-US"/>
          </a:p>
        </p:txBody>
      </p:sp>
      <p:sp>
        <p:nvSpPr>
          <p:cNvPr id="6" name="Footer Placeholder 4">
            <a:extLst>
              <a:ext uri="{FF2B5EF4-FFF2-40B4-BE49-F238E27FC236}">
                <a16:creationId xmlns:a16="http://schemas.microsoft.com/office/drawing/2014/main" id="{D0FBE6CD-7CD2-4EF9-A557-A175D12E724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19957E1-2508-45CF-8DE8-AFF98BCF2A2E}"/>
              </a:ext>
            </a:extLst>
          </p:cNvPr>
          <p:cNvSpPr>
            <a:spLocks noGrp="1"/>
          </p:cNvSpPr>
          <p:nvPr>
            <p:ph type="sldNum" sz="quarter" idx="12"/>
          </p:nvPr>
        </p:nvSpPr>
        <p:spPr/>
        <p:txBody>
          <a:bodyPr/>
          <a:lstStyle>
            <a:lvl1pPr>
              <a:defRPr/>
            </a:lvl1pPr>
          </a:lstStyle>
          <a:p>
            <a:fld id="{55CCDD8B-44D0-4BCF-9AAA-ED289168185B}" type="slidenum">
              <a:rPr lang="en-US" altLang="en-US"/>
              <a:pPr/>
              <a:t>‹#›</a:t>
            </a:fld>
            <a:endParaRPr lang="en-US" altLang="en-US"/>
          </a:p>
        </p:txBody>
      </p:sp>
    </p:spTree>
    <p:extLst>
      <p:ext uri="{BB962C8B-B14F-4D97-AF65-F5344CB8AC3E}">
        <p14:creationId xmlns:p14="http://schemas.microsoft.com/office/powerpoint/2010/main" val="50382590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1EEBE06-60CC-49E6-92F5-050C10A72117}"/>
              </a:ext>
            </a:extLst>
          </p:cNvPr>
          <p:cNvSpPr>
            <a:spLocks noGrp="1"/>
          </p:cNvSpPr>
          <p:nvPr>
            <p:ph type="dt" sz="half" idx="10"/>
          </p:nvPr>
        </p:nvSpPr>
        <p:spPr/>
        <p:txBody>
          <a:bodyPr/>
          <a:lstStyle>
            <a:lvl1pPr>
              <a:defRPr/>
            </a:lvl1pPr>
          </a:lstStyle>
          <a:p>
            <a:fld id="{917C4C86-BC50-4156-A0D4-A1B174BA7C79}" type="datetimeFigureOut">
              <a:rPr lang="en-US" altLang="en-US"/>
              <a:pPr/>
              <a:t>5/7/24</a:t>
            </a:fld>
            <a:endParaRPr lang="en-US" altLang="en-US"/>
          </a:p>
        </p:txBody>
      </p:sp>
      <p:sp>
        <p:nvSpPr>
          <p:cNvPr id="6" name="Footer Placeholder 4">
            <a:extLst>
              <a:ext uri="{FF2B5EF4-FFF2-40B4-BE49-F238E27FC236}">
                <a16:creationId xmlns:a16="http://schemas.microsoft.com/office/drawing/2014/main" id="{5FBAC2B9-514C-4160-885C-E79B6EFAF68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3EC1C97-3151-4158-B98E-24E60ADE0DED}"/>
              </a:ext>
            </a:extLst>
          </p:cNvPr>
          <p:cNvSpPr>
            <a:spLocks noGrp="1"/>
          </p:cNvSpPr>
          <p:nvPr>
            <p:ph type="sldNum" sz="quarter" idx="12"/>
          </p:nvPr>
        </p:nvSpPr>
        <p:spPr/>
        <p:txBody>
          <a:bodyPr/>
          <a:lstStyle>
            <a:lvl1pPr>
              <a:defRPr/>
            </a:lvl1pPr>
          </a:lstStyle>
          <a:p>
            <a:fld id="{7E61EC3E-5007-4B38-8ED8-22996A853182}" type="slidenum">
              <a:rPr lang="en-US" altLang="en-US"/>
              <a:pPr/>
              <a:t>‹#›</a:t>
            </a:fld>
            <a:endParaRPr lang="en-US" altLang="en-US"/>
          </a:p>
        </p:txBody>
      </p:sp>
    </p:spTree>
    <p:extLst>
      <p:ext uri="{BB962C8B-B14F-4D97-AF65-F5344CB8AC3E}">
        <p14:creationId xmlns:p14="http://schemas.microsoft.com/office/powerpoint/2010/main" val="15507135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12090-7F8D-47DC-9B8E-AF0B20EE81FA}"/>
              </a:ext>
            </a:extLst>
          </p:cNvPr>
          <p:cNvSpPr>
            <a:spLocks noGrp="1"/>
          </p:cNvSpPr>
          <p:nvPr>
            <p:ph type="dt" sz="half" idx="10"/>
          </p:nvPr>
        </p:nvSpPr>
        <p:spPr/>
        <p:txBody>
          <a:bodyPr/>
          <a:lstStyle>
            <a:lvl1pPr>
              <a:defRPr/>
            </a:lvl1pPr>
          </a:lstStyle>
          <a:p>
            <a:fld id="{1B075FA5-E21A-41D9-B703-CEFF1FBFE981}" type="datetimeFigureOut">
              <a:rPr lang="en-US" altLang="en-US"/>
              <a:pPr/>
              <a:t>5/7/24</a:t>
            </a:fld>
            <a:endParaRPr lang="en-US" altLang="en-US"/>
          </a:p>
        </p:txBody>
      </p:sp>
      <p:sp>
        <p:nvSpPr>
          <p:cNvPr id="5" name="Footer Placeholder 4">
            <a:extLst>
              <a:ext uri="{FF2B5EF4-FFF2-40B4-BE49-F238E27FC236}">
                <a16:creationId xmlns:a16="http://schemas.microsoft.com/office/drawing/2014/main" id="{C651EDD9-B901-48A2-8DD2-A2A2A2B8C7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7E3AE3-9E22-4193-A406-074DDCFB500C}"/>
              </a:ext>
            </a:extLst>
          </p:cNvPr>
          <p:cNvSpPr>
            <a:spLocks noGrp="1"/>
          </p:cNvSpPr>
          <p:nvPr>
            <p:ph type="sldNum" sz="quarter" idx="12"/>
          </p:nvPr>
        </p:nvSpPr>
        <p:spPr/>
        <p:txBody>
          <a:bodyPr/>
          <a:lstStyle>
            <a:lvl1pPr>
              <a:defRPr/>
            </a:lvl1pPr>
          </a:lstStyle>
          <a:p>
            <a:fld id="{B8A0ED68-AD7C-410B-AF51-C346DEFCB0D4}" type="slidenum">
              <a:rPr lang="en-US" altLang="en-US"/>
              <a:pPr/>
              <a:t>‹#›</a:t>
            </a:fld>
            <a:endParaRPr lang="en-US" altLang="en-US"/>
          </a:p>
        </p:txBody>
      </p:sp>
    </p:spTree>
    <p:extLst>
      <p:ext uri="{BB962C8B-B14F-4D97-AF65-F5344CB8AC3E}">
        <p14:creationId xmlns:p14="http://schemas.microsoft.com/office/powerpoint/2010/main" val="140438721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8C307-DE8B-4EC9-B249-BDA7F25DB27A}"/>
              </a:ext>
            </a:extLst>
          </p:cNvPr>
          <p:cNvSpPr>
            <a:spLocks noGrp="1"/>
          </p:cNvSpPr>
          <p:nvPr>
            <p:ph type="dt" sz="half" idx="10"/>
          </p:nvPr>
        </p:nvSpPr>
        <p:spPr/>
        <p:txBody>
          <a:bodyPr/>
          <a:lstStyle>
            <a:lvl1pPr>
              <a:defRPr/>
            </a:lvl1pPr>
          </a:lstStyle>
          <a:p>
            <a:fld id="{DFB6BD2A-A66E-4D9A-99E3-439318D61F69}" type="datetimeFigureOut">
              <a:rPr lang="en-US" altLang="en-US"/>
              <a:pPr/>
              <a:t>5/7/24</a:t>
            </a:fld>
            <a:endParaRPr lang="en-US" altLang="en-US"/>
          </a:p>
        </p:txBody>
      </p:sp>
      <p:sp>
        <p:nvSpPr>
          <p:cNvPr id="5" name="Footer Placeholder 4">
            <a:extLst>
              <a:ext uri="{FF2B5EF4-FFF2-40B4-BE49-F238E27FC236}">
                <a16:creationId xmlns:a16="http://schemas.microsoft.com/office/drawing/2014/main" id="{5DC9544E-9225-4E0D-8A2A-FB480259363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F366E3-B7F2-47D0-B072-D7FDCCA86453}"/>
              </a:ext>
            </a:extLst>
          </p:cNvPr>
          <p:cNvSpPr>
            <a:spLocks noGrp="1"/>
          </p:cNvSpPr>
          <p:nvPr>
            <p:ph type="sldNum" sz="quarter" idx="12"/>
          </p:nvPr>
        </p:nvSpPr>
        <p:spPr/>
        <p:txBody>
          <a:bodyPr/>
          <a:lstStyle>
            <a:lvl1pPr>
              <a:defRPr/>
            </a:lvl1pPr>
          </a:lstStyle>
          <a:p>
            <a:fld id="{0F4E85FB-9AFA-4C22-A8DA-4BD0A191F9A8}" type="slidenum">
              <a:rPr lang="en-US" altLang="en-US"/>
              <a:pPr/>
              <a:t>‹#›</a:t>
            </a:fld>
            <a:endParaRPr lang="en-US" altLang="en-US"/>
          </a:p>
        </p:txBody>
      </p:sp>
    </p:spTree>
    <p:extLst>
      <p:ext uri="{BB962C8B-B14F-4D97-AF65-F5344CB8AC3E}">
        <p14:creationId xmlns:p14="http://schemas.microsoft.com/office/powerpoint/2010/main" val="424602156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379672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08976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08E9111D-008A-5D4C-80E1-67A0B0076F6E}" type="datetimeFigureOut">
              <a:rPr lang="en-US"/>
              <a:pPr>
                <a:defRPr/>
              </a:pPr>
              <a:t>5/7/24</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63999150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170743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233870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772799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185343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651713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855645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610336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412433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299632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8844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pPr>
                <a:defRPr/>
              </a:pPr>
              <a:t>‹#›</a:t>
            </a:fld>
            <a:endParaRPr lang="en-US"/>
          </a:p>
        </p:txBody>
      </p:sp>
    </p:spTree>
    <p:extLst>
      <p:ext uri="{BB962C8B-B14F-4D97-AF65-F5344CB8AC3E}">
        <p14:creationId xmlns:p14="http://schemas.microsoft.com/office/powerpoint/2010/main" val="32647201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05EB222C-B7E7-1F4A-A282-F664BAC7BDB2}" type="datetimeFigureOut">
              <a:rPr lang="en-US"/>
              <a:pPr>
                <a:defRPr/>
              </a:pPr>
              <a:t>5/7/24</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191860246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134B08-4C83-4076-B778-4431852F57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9141972" cy="6858000"/>
          </a:xfrm>
          <a:prstGeom prst="rect">
            <a:avLst/>
          </a:prstGeom>
        </p:spPr>
      </p:pic>
    </p:spTree>
    <p:extLst>
      <p:ext uri="{BB962C8B-B14F-4D97-AF65-F5344CB8AC3E}">
        <p14:creationId xmlns:p14="http://schemas.microsoft.com/office/powerpoint/2010/main" val="78724528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8C9AA8-7201-4830-9901-F34F5C07D4D5}"/>
              </a:ext>
            </a:extLst>
          </p:cNvPr>
          <p:cNvPicPr>
            <a:picLocks noChangeAspect="1"/>
          </p:cNvPicPr>
          <p:nvPr userDrawn="1"/>
        </p:nvPicPr>
        <p:blipFill>
          <a:blip r:embed="rId2"/>
          <a:stretch>
            <a:fillRect/>
          </a:stretch>
        </p:blipFill>
        <p:spPr>
          <a:xfrm>
            <a:off x="571" y="428"/>
            <a:ext cx="9142857" cy="6857143"/>
          </a:xfrm>
          <a:prstGeom prst="rect">
            <a:avLst/>
          </a:prstGeom>
        </p:spPr>
      </p:pic>
    </p:spTree>
    <p:extLst>
      <p:ext uri="{BB962C8B-B14F-4D97-AF65-F5344CB8AC3E}">
        <p14:creationId xmlns:p14="http://schemas.microsoft.com/office/powerpoint/2010/main" val="176009172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5841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4D4A8C-34DB-486C-9D2E-D8205EEC7360}"/>
              </a:ext>
            </a:extLst>
          </p:cNvPr>
          <p:cNvPicPr>
            <a:picLocks noChangeAspect="1"/>
          </p:cNvPicPr>
          <p:nvPr userDrawn="1"/>
        </p:nvPicPr>
        <p:blipFill>
          <a:blip r:embed="rId2"/>
          <a:stretch>
            <a:fillRect/>
          </a:stretch>
        </p:blipFill>
        <p:spPr>
          <a:xfrm>
            <a:off x="0" y="0"/>
            <a:ext cx="6478621" cy="3583487"/>
          </a:xfrm>
          <a:prstGeom prst="rect">
            <a:avLst/>
          </a:prstGeom>
        </p:spPr>
      </p:pic>
    </p:spTree>
    <p:extLst>
      <p:ext uri="{BB962C8B-B14F-4D97-AF65-F5344CB8AC3E}">
        <p14:creationId xmlns:p14="http://schemas.microsoft.com/office/powerpoint/2010/main" val="513461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51B439-F656-46B5-AD4E-B23F4590A21A}"/>
              </a:ext>
            </a:extLst>
          </p:cNvPr>
          <p:cNvPicPr>
            <a:picLocks noChangeAspect="1"/>
          </p:cNvPicPr>
          <p:nvPr userDrawn="1"/>
        </p:nvPicPr>
        <p:blipFill>
          <a:blip r:embed="rId2"/>
          <a:stretch>
            <a:fillRect/>
          </a:stretch>
        </p:blipFill>
        <p:spPr>
          <a:xfrm>
            <a:off x="0" y="828675"/>
            <a:ext cx="9144000" cy="6029325"/>
          </a:xfrm>
          <a:prstGeom prst="rect">
            <a:avLst/>
          </a:prstGeom>
        </p:spPr>
      </p:pic>
    </p:spTree>
    <p:extLst>
      <p:ext uri="{BB962C8B-B14F-4D97-AF65-F5344CB8AC3E}">
        <p14:creationId xmlns:p14="http://schemas.microsoft.com/office/powerpoint/2010/main" val="357605026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111772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solidFill>
        <a:effectLst/>
      </p:bgPr>
    </p:bg>
    <p:spTree>
      <p:nvGrpSpPr>
        <p:cNvPr id="1" name=""/>
        <p:cNvGrpSpPr/>
        <p:nvPr/>
      </p:nvGrpSpPr>
      <p:grpSpPr>
        <a:xfrm>
          <a:off x="0" y="0"/>
          <a:ext cx="0" cy="0"/>
          <a:chOff x="0" y="0"/>
          <a:chExt cx="0" cy="0"/>
        </a:xfrm>
      </p:grpSpPr>
      <p:pic>
        <p:nvPicPr>
          <p:cNvPr id="2" name="Picture 5" descr="GospelofJudas">
            <a:extLst>
              <a:ext uri="{FF2B5EF4-FFF2-40B4-BE49-F238E27FC236}">
                <a16:creationId xmlns:a16="http://schemas.microsoft.com/office/drawing/2014/main" id="{C359F3D8-AAE4-4DD4-A222-9FE73163FB6D}"/>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63670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2783A4-B04F-4AD3-900E-5259FAB600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5850206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rgbClr val="000015"/>
        </a:solidFill>
        <a:effectLst/>
      </p:bgPr>
    </p:bg>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840557EA-EB41-4043-91E0-7ABA92E4E46D}"/>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87525000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022D3-6C72-4B4F-963C-31652E9F16C8}"/>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4764039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CE0A1A91-BB72-DF49-BCC6-DBAAF342085B}" type="datetimeFigureOut">
              <a:rPr lang="en-US"/>
              <a:pPr>
                <a:defRPr/>
              </a:pPr>
              <a:t>5/7/24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1710029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79001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042117-A96F-4470-9FB7-C2D38157DF8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32199" cy="6858000"/>
          </a:xfrm>
          <a:prstGeom prst="rect">
            <a:avLst/>
          </a:prstGeom>
        </p:spPr>
      </p:pic>
    </p:spTree>
    <p:extLst>
      <p:ext uri="{BB962C8B-B14F-4D97-AF65-F5344CB8AC3E}">
        <p14:creationId xmlns:p14="http://schemas.microsoft.com/office/powerpoint/2010/main" val="166286397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9061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6816484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50366477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7292403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49915551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07/05/2024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69819810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07/05/2024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3623258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07/05/2024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44747847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41840504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192B9F1-FB38-5B43-B97F-366718914DDE}" type="datetimeFigureOut">
              <a:rPr lang="en-US"/>
              <a:pPr>
                <a:defRPr/>
              </a:pPr>
              <a:t>5/7/24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2761561330"/>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427513289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08309056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69427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17731BFF-FAB2-7F4E-BD0D-80B345E6EB0F}" type="datetimeFigureOut">
              <a:rPr lang="en-US"/>
              <a:pPr>
                <a:defRPr/>
              </a:pPr>
              <a:t>5/7/24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16589929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0E533861-A3B7-1142-B9E0-8DFBB59E64CC}" type="datetimeFigureOut">
              <a:rPr lang="en-US"/>
              <a:pPr>
                <a:defRPr/>
              </a:pPr>
              <a:t>5/7/24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28791061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1" y="2995651"/>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0" y="2995651"/>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948D31A9-B4B0-254B-BEFD-A4F382FDE0CB}" type="slidenum">
              <a:rPr lang="en-US"/>
              <a:pPr>
                <a:defRPr/>
              </a:pPr>
              <a:t>‹#›</a:t>
            </a:fld>
            <a:endParaRPr lang="en-US"/>
          </a:p>
        </p:txBody>
      </p:sp>
    </p:spTree>
    <p:extLst>
      <p:ext uri="{BB962C8B-B14F-4D97-AF65-F5344CB8AC3E}">
        <p14:creationId xmlns:p14="http://schemas.microsoft.com/office/powerpoint/2010/main" val="9108281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9E41E49-96E8-A045-B750-0FA258B14A1D}" type="slidenum">
              <a:rPr lang="en-US"/>
              <a:pPr>
                <a:defRPr/>
              </a:pPr>
              <a:t>‹#›</a:t>
            </a:fld>
            <a:endParaRPr lang="en-US"/>
          </a:p>
        </p:txBody>
      </p:sp>
    </p:spTree>
    <p:extLst>
      <p:ext uri="{BB962C8B-B14F-4D97-AF65-F5344CB8AC3E}">
        <p14:creationId xmlns:p14="http://schemas.microsoft.com/office/powerpoint/2010/main" val="6807235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1E59C1-88C4-8A4E-8CDA-C47C893EBA69}" type="slidenum">
              <a:rPr lang="en-US"/>
              <a:pPr>
                <a:defRPr/>
              </a:pPr>
              <a:t>‹#›</a:t>
            </a:fld>
            <a:endParaRPr lang="en-US"/>
          </a:p>
        </p:txBody>
      </p:sp>
    </p:spTree>
    <p:extLst>
      <p:ext uri="{BB962C8B-B14F-4D97-AF65-F5344CB8AC3E}">
        <p14:creationId xmlns:p14="http://schemas.microsoft.com/office/powerpoint/2010/main" val="15913405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1D6B514-581D-244C-A84A-720D0C2517CE}" type="slidenum">
              <a:rPr lang="en-US"/>
              <a:pPr>
                <a:defRPr/>
              </a:pPr>
              <a:t>‹#›</a:t>
            </a:fld>
            <a:endParaRPr lang="en-US"/>
          </a:p>
        </p:txBody>
      </p:sp>
    </p:spTree>
    <p:extLst>
      <p:ext uri="{BB962C8B-B14F-4D97-AF65-F5344CB8AC3E}">
        <p14:creationId xmlns:p14="http://schemas.microsoft.com/office/powerpoint/2010/main" val="24918286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B955FBB-8BF8-5746-868E-E1DAB8D8EB53}" type="slidenum">
              <a:rPr lang="en-US"/>
              <a:pPr>
                <a:defRPr/>
              </a:pPr>
              <a:t>‹#›</a:t>
            </a:fld>
            <a:endParaRPr lang="en-US"/>
          </a:p>
        </p:txBody>
      </p:sp>
    </p:spTree>
    <p:extLst>
      <p:ext uri="{BB962C8B-B14F-4D97-AF65-F5344CB8AC3E}">
        <p14:creationId xmlns:p14="http://schemas.microsoft.com/office/powerpoint/2010/main" val="3608730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pPr>
                <a:defRPr/>
              </a:pPr>
              <a:t>‹#›</a:t>
            </a:fld>
            <a:endParaRPr lang="en-US"/>
          </a:p>
        </p:txBody>
      </p:sp>
    </p:spTree>
    <p:extLst>
      <p:ext uri="{BB962C8B-B14F-4D97-AF65-F5344CB8AC3E}">
        <p14:creationId xmlns:p14="http://schemas.microsoft.com/office/powerpoint/2010/main" val="23876572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4DFA03-AC1B-E143-8786-84DDCA5459B1}" type="slidenum">
              <a:rPr lang="en-US"/>
              <a:pPr>
                <a:defRPr/>
              </a:pPr>
              <a:t>‹#›</a:t>
            </a:fld>
            <a:endParaRPr lang="en-US"/>
          </a:p>
        </p:txBody>
      </p:sp>
    </p:spTree>
    <p:extLst>
      <p:ext uri="{BB962C8B-B14F-4D97-AF65-F5344CB8AC3E}">
        <p14:creationId xmlns:p14="http://schemas.microsoft.com/office/powerpoint/2010/main" val="19715944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C766CE-0BF5-8A41-BD25-2759E83D11FF}" type="slidenum">
              <a:rPr lang="en-US"/>
              <a:pPr>
                <a:defRPr/>
              </a:pPr>
              <a:t>‹#›</a:t>
            </a:fld>
            <a:endParaRPr lang="en-US"/>
          </a:p>
        </p:txBody>
      </p:sp>
    </p:spTree>
    <p:extLst>
      <p:ext uri="{BB962C8B-B14F-4D97-AF65-F5344CB8AC3E}">
        <p14:creationId xmlns:p14="http://schemas.microsoft.com/office/powerpoint/2010/main" val="32418588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42BFEC-276A-DA47-8259-34657B5F4295}" type="slidenum">
              <a:rPr lang="en-US"/>
              <a:pPr>
                <a:defRPr/>
              </a:pPr>
              <a:t>‹#›</a:t>
            </a:fld>
            <a:endParaRPr lang="en-US"/>
          </a:p>
        </p:txBody>
      </p:sp>
    </p:spTree>
    <p:extLst>
      <p:ext uri="{BB962C8B-B14F-4D97-AF65-F5344CB8AC3E}">
        <p14:creationId xmlns:p14="http://schemas.microsoft.com/office/powerpoint/2010/main" val="35068439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81D8DC6-5DAE-1740-A275-36B42C5E9725}" type="slidenum">
              <a:rPr lang="en-US"/>
              <a:pPr>
                <a:defRPr/>
              </a:pPr>
              <a:t>‹#›</a:t>
            </a:fld>
            <a:endParaRPr lang="en-US"/>
          </a:p>
        </p:txBody>
      </p:sp>
    </p:spTree>
    <p:extLst>
      <p:ext uri="{BB962C8B-B14F-4D97-AF65-F5344CB8AC3E}">
        <p14:creationId xmlns:p14="http://schemas.microsoft.com/office/powerpoint/2010/main" val="20301340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A605B86-8622-9E4B-A3F5-86D33418B14D}" type="slidenum">
              <a:rPr lang="en-US"/>
              <a:pPr>
                <a:defRPr/>
              </a:pPr>
              <a:t>‹#›</a:t>
            </a:fld>
            <a:endParaRPr lang="en-US"/>
          </a:p>
        </p:txBody>
      </p:sp>
    </p:spTree>
    <p:extLst>
      <p:ext uri="{BB962C8B-B14F-4D97-AF65-F5344CB8AC3E}">
        <p14:creationId xmlns:p14="http://schemas.microsoft.com/office/powerpoint/2010/main" val="696343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B9D5E70-7587-EE42-A01E-5FEC5613D6BC}" type="slidenum">
              <a:rPr lang="en-US"/>
              <a:pPr>
                <a:defRPr/>
              </a:pPr>
              <a:t>‹#›</a:t>
            </a:fld>
            <a:endParaRPr lang="en-US"/>
          </a:p>
        </p:txBody>
      </p:sp>
    </p:spTree>
    <p:extLst>
      <p:ext uri="{BB962C8B-B14F-4D97-AF65-F5344CB8AC3E}">
        <p14:creationId xmlns:p14="http://schemas.microsoft.com/office/powerpoint/2010/main" val="26240506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CAED238E-B3D5-8445-B29F-DFC64DDD1B6E}" type="slidenum">
              <a:rPr lang="en-US"/>
              <a:pPr>
                <a:defRPr/>
              </a:pPr>
              <a:t>‹#›</a:t>
            </a:fld>
            <a:endParaRPr lang="en-US"/>
          </a:p>
        </p:txBody>
      </p:sp>
    </p:spTree>
    <p:extLst>
      <p:ext uri="{BB962C8B-B14F-4D97-AF65-F5344CB8AC3E}">
        <p14:creationId xmlns:p14="http://schemas.microsoft.com/office/powerpoint/2010/main" val="7681347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9158F88F-9DDE-C44E-B63C-C4344E228620}" type="slidenum">
              <a:rPr lang="en-US"/>
              <a:pPr>
                <a:defRPr/>
              </a:pPr>
              <a:t>‹#›</a:t>
            </a:fld>
            <a:endParaRPr lang="en-US"/>
          </a:p>
        </p:txBody>
      </p:sp>
    </p:spTree>
    <p:extLst>
      <p:ext uri="{BB962C8B-B14F-4D97-AF65-F5344CB8AC3E}">
        <p14:creationId xmlns:p14="http://schemas.microsoft.com/office/powerpoint/2010/main" val="16621630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0B6D3868-2078-9349-A1BD-245667C3461A}" type="slidenum">
              <a:rPr lang="en-US"/>
              <a:pPr>
                <a:defRPr/>
              </a:pPr>
              <a:t>‹#›</a:t>
            </a:fld>
            <a:endParaRPr lang="en-US"/>
          </a:p>
        </p:txBody>
      </p:sp>
    </p:spTree>
    <p:extLst>
      <p:ext uri="{BB962C8B-B14F-4D97-AF65-F5344CB8AC3E}">
        <p14:creationId xmlns:p14="http://schemas.microsoft.com/office/powerpoint/2010/main" val="38551443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CCD70DC7-2C4A-2545-BFE7-3768ADE795B1}" type="slidenum">
              <a:rPr lang="en-US"/>
              <a:pPr>
                <a:defRPr/>
              </a:pPr>
              <a:t>‹#›</a:t>
            </a:fld>
            <a:endParaRPr lang="en-US"/>
          </a:p>
        </p:txBody>
      </p:sp>
    </p:spTree>
    <p:extLst>
      <p:ext uri="{BB962C8B-B14F-4D97-AF65-F5344CB8AC3E}">
        <p14:creationId xmlns:p14="http://schemas.microsoft.com/office/powerpoint/2010/main" val="452174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pPr>
                <a:defRPr/>
              </a:pPr>
              <a:t>‹#›</a:t>
            </a:fld>
            <a:endParaRPr lang="en-US"/>
          </a:p>
        </p:txBody>
      </p:sp>
    </p:spTree>
    <p:extLst>
      <p:ext uri="{BB962C8B-B14F-4D97-AF65-F5344CB8AC3E}">
        <p14:creationId xmlns:p14="http://schemas.microsoft.com/office/powerpoint/2010/main" val="37048576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BFE7F1C5-9622-0E42-8D57-6DF791A14FD1}" type="slidenum">
              <a:rPr lang="en-US"/>
              <a:pPr>
                <a:defRPr/>
              </a:pPr>
              <a:t>‹#›</a:t>
            </a:fld>
            <a:endParaRPr lang="en-US"/>
          </a:p>
        </p:txBody>
      </p:sp>
    </p:spTree>
    <p:extLst>
      <p:ext uri="{BB962C8B-B14F-4D97-AF65-F5344CB8AC3E}">
        <p14:creationId xmlns:p14="http://schemas.microsoft.com/office/powerpoint/2010/main" val="37598210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A92E8DB0-76EE-8047-8DEC-BBBC094103B6}" type="slidenum">
              <a:rPr lang="en-US"/>
              <a:pPr>
                <a:defRPr/>
              </a:pPr>
              <a:t>‹#›</a:t>
            </a:fld>
            <a:endParaRPr lang="en-US"/>
          </a:p>
        </p:txBody>
      </p:sp>
    </p:spTree>
    <p:extLst>
      <p:ext uri="{BB962C8B-B14F-4D97-AF65-F5344CB8AC3E}">
        <p14:creationId xmlns:p14="http://schemas.microsoft.com/office/powerpoint/2010/main" val="40421890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D72F3BBE-A4B4-CA4A-9106-B8081BEDDF91}" type="slidenum">
              <a:rPr lang="en-US"/>
              <a:pPr>
                <a:defRPr/>
              </a:pPr>
              <a:t>‹#›</a:t>
            </a:fld>
            <a:endParaRPr lang="en-US"/>
          </a:p>
        </p:txBody>
      </p:sp>
    </p:spTree>
    <p:extLst>
      <p:ext uri="{BB962C8B-B14F-4D97-AF65-F5344CB8AC3E}">
        <p14:creationId xmlns:p14="http://schemas.microsoft.com/office/powerpoint/2010/main" val="3268208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57B1A244-98E3-4A4B-8CC7-D1C009543842}" type="slidenum">
              <a:rPr lang="en-US"/>
              <a:pPr>
                <a:defRPr/>
              </a:pPr>
              <a:t>‹#›</a:t>
            </a:fld>
            <a:endParaRPr lang="en-US"/>
          </a:p>
        </p:txBody>
      </p:sp>
    </p:spTree>
    <p:extLst>
      <p:ext uri="{BB962C8B-B14F-4D97-AF65-F5344CB8AC3E}">
        <p14:creationId xmlns:p14="http://schemas.microsoft.com/office/powerpoint/2010/main" val="22935071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C14FA9A5-588F-C841-981B-112DA865C077}" type="slidenum">
              <a:rPr lang="en-US"/>
              <a:pPr>
                <a:defRPr/>
              </a:pPr>
              <a:t>‹#›</a:t>
            </a:fld>
            <a:endParaRPr lang="en-US"/>
          </a:p>
        </p:txBody>
      </p:sp>
    </p:spTree>
    <p:extLst>
      <p:ext uri="{BB962C8B-B14F-4D97-AF65-F5344CB8AC3E}">
        <p14:creationId xmlns:p14="http://schemas.microsoft.com/office/powerpoint/2010/main" val="20497037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8175C857-20B4-1646-BFD2-1808DB77D6FB}" type="slidenum">
              <a:rPr lang="en-US"/>
              <a:pPr>
                <a:defRPr/>
              </a:pPr>
              <a:t>‹#›</a:t>
            </a:fld>
            <a:endParaRPr lang="en-US"/>
          </a:p>
        </p:txBody>
      </p:sp>
    </p:spTree>
    <p:extLst>
      <p:ext uri="{BB962C8B-B14F-4D97-AF65-F5344CB8AC3E}">
        <p14:creationId xmlns:p14="http://schemas.microsoft.com/office/powerpoint/2010/main" val="5528111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07C066F-9B8E-5449-A1CB-D99DBD8209F1}" type="slidenum">
              <a:rPr lang="en-US"/>
              <a:pPr>
                <a:defRPr/>
              </a:pPr>
              <a:t>‹#›</a:t>
            </a:fld>
            <a:endParaRPr lang="en-US"/>
          </a:p>
        </p:txBody>
      </p:sp>
    </p:spTree>
    <p:extLst>
      <p:ext uri="{BB962C8B-B14F-4D97-AF65-F5344CB8AC3E}">
        <p14:creationId xmlns:p14="http://schemas.microsoft.com/office/powerpoint/2010/main" val="38703171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8"/>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25D75B25-0F10-4C4E-81A2-F222B034B906}" type="slidenum">
              <a:rPr lang="en-US"/>
              <a:pPr>
                <a:defRPr/>
              </a:pPr>
              <a:t>‹#›</a:t>
            </a:fld>
            <a:endParaRPr lang="en-US"/>
          </a:p>
        </p:txBody>
      </p:sp>
    </p:spTree>
    <p:extLst>
      <p:ext uri="{BB962C8B-B14F-4D97-AF65-F5344CB8AC3E}">
        <p14:creationId xmlns:p14="http://schemas.microsoft.com/office/powerpoint/2010/main" val="16103202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B053E35-C5CE-2149-94F9-BE2AB470C0E0}" type="slidenum">
              <a:rPr lang="en-US"/>
              <a:pPr>
                <a:defRPr/>
              </a:pPr>
              <a:t>‹#›</a:t>
            </a:fld>
            <a:endParaRPr lang="en-US"/>
          </a:p>
        </p:txBody>
      </p:sp>
    </p:spTree>
    <p:extLst>
      <p:ext uri="{BB962C8B-B14F-4D97-AF65-F5344CB8AC3E}">
        <p14:creationId xmlns:p14="http://schemas.microsoft.com/office/powerpoint/2010/main" val="38161292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8425F8F-7D6E-C246-B155-42DCB9CB24B0}" type="slidenum">
              <a:rPr lang="en-US"/>
              <a:pPr>
                <a:defRPr/>
              </a:pPr>
              <a:t>‹#›</a:t>
            </a:fld>
            <a:endParaRPr lang="en-US"/>
          </a:p>
        </p:txBody>
      </p:sp>
    </p:spTree>
    <p:extLst>
      <p:ext uri="{BB962C8B-B14F-4D97-AF65-F5344CB8AC3E}">
        <p14:creationId xmlns:p14="http://schemas.microsoft.com/office/powerpoint/2010/main" val="2934873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pPr>
                <a:defRPr/>
              </a:pPr>
              <a:t>‹#›</a:t>
            </a:fld>
            <a:endParaRPr lang="en-US"/>
          </a:p>
        </p:txBody>
      </p:sp>
    </p:spTree>
    <p:extLst>
      <p:ext uri="{BB962C8B-B14F-4D97-AF65-F5344CB8AC3E}">
        <p14:creationId xmlns:p14="http://schemas.microsoft.com/office/powerpoint/2010/main" val="31675782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832B86C4-6235-0141-8E26-0DEC38D0751D}" type="slidenum">
              <a:rPr lang="en-US"/>
              <a:pPr>
                <a:defRPr/>
              </a:pPr>
              <a:t>‹#›</a:t>
            </a:fld>
            <a:endParaRPr lang="en-US"/>
          </a:p>
        </p:txBody>
      </p:sp>
    </p:spTree>
    <p:extLst>
      <p:ext uri="{BB962C8B-B14F-4D97-AF65-F5344CB8AC3E}">
        <p14:creationId xmlns:p14="http://schemas.microsoft.com/office/powerpoint/2010/main" val="38772617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8A512709-C6A3-304A-B1F2-FCB4AA62A99D}" type="slidenum">
              <a:rPr lang="en-US"/>
              <a:pPr>
                <a:defRPr/>
              </a:pPr>
              <a:t>‹#›</a:t>
            </a:fld>
            <a:endParaRPr lang="en-US"/>
          </a:p>
        </p:txBody>
      </p:sp>
    </p:spTree>
    <p:extLst>
      <p:ext uri="{BB962C8B-B14F-4D97-AF65-F5344CB8AC3E}">
        <p14:creationId xmlns:p14="http://schemas.microsoft.com/office/powerpoint/2010/main" val="28182535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17538A95-2998-974B-89FB-9D0200F07BCE}" type="slidenum">
              <a:rPr lang="en-US"/>
              <a:pPr>
                <a:defRPr/>
              </a:pPr>
              <a:t>‹#›</a:t>
            </a:fld>
            <a:endParaRPr lang="en-US"/>
          </a:p>
        </p:txBody>
      </p:sp>
    </p:spTree>
    <p:extLst>
      <p:ext uri="{BB962C8B-B14F-4D97-AF65-F5344CB8AC3E}">
        <p14:creationId xmlns:p14="http://schemas.microsoft.com/office/powerpoint/2010/main" val="36161084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E22C80E6-D086-924A-9DB7-BCD01D176040}" type="slidenum">
              <a:rPr lang="en-US"/>
              <a:pPr>
                <a:defRPr/>
              </a:pPr>
              <a:t>‹#›</a:t>
            </a:fld>
            <a:endParaRPr lang="en-US"/>
          </a:p>
        </p:txBody>
      </p:sp>
    </p:spTree>
    <p:extLst>
      <p:ext uri="{BB962C8B-B14F-4D97-AF65-F5344CB8AC3E}">
        <p14:creationId xmlns:p14="http://schemas.microsoft.com/office/powerpoint/2010/main" val="31801896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0AFFDB2D-6944-8244-9C4B-72FF2BD2D89E}" type="slidenum">
              <a:rPr lang="en-US"/>
              <a:pPr>
                <a:defRPr/>
              </a:pPr>
              <a:t>‹#›</a:t>
            </a:fld>
            <a:endParaRPr lang="en-US"/>
          </a:p>
        </p:txBody>
      </p:sp>
    </p:spTree>
    <p:extLst>
      <p:ext uri="{BB962C8B-B14F-4D97-AF65-F5344CB8AC3E}">
        <p14:creationId xmlns:p14="http://schemas.microsoft.com/office/powerpoint/2010/main" val="11114763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BC9A1BFD-FC8D-1646-BAC2-60FFD7E6FF52}" type="slidenum">
              <a:rPr lang="en-US"/>
              <a:pPr>
                <a:defRPr/>
              </a:pPr>
              <a:t>‹#›</a:t>
            </a:fld>
            <a:endParaRPr lang="en-US"/>
          </a:p>
        </p:txBody>
      </p:sp>
    </p:spTree>
    <p:extLst>
      <p:ext uri="{BB962C8B-B14F-4D97-AF65-F5344CB8AC3E}">
        <p14:creationId xmlns:p14="http://schemas.microsoft.com/office/powerpoint/2010/main" val="4480156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CCE7F6F-C782-B34A-999D-E54E4E822305}" type="slidenum">
              <a:rPr lang="en-US"/>
              <a:pPr>
                <a:defRPr/>
              </a:pPr>
              <a:t>‹#›</a:t>
            </a:fld>
            <a:endParaRPr lang="en-US"/>
          </a:p>
        </p:txBody>
      </p:sp>
    </p:spTree>
    <p:extLst>
      <p:ext uri="{BB962C8B-B14F-4D97-AF65-F5344CB8AC3E}">
        <p14:creationId xmlns:p14="http://schemas.microsoft.com/office/powerpoint/2010/main" val="8069125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9912DB6A-C157-DF4A-9239-7A16FD59AC8B}" type="slidenum">
              <a:rPr lang="en-US"/>
              <a:pPr>
                <a:defRPr/>
              </a:pPr>
              <a:t>‹#›</a:t>
            </a:fld>
            <a:endParaRPr lang="en-US"/>
          </a:p>
        </p:txBody>
      </p:sp>
    </p:spTree>
    <p:extLst>
      <p:ext uri="{BB962C8B-B14F-4D97-AF65-F5344CB8AC3E}">
        <p14:creationId xmlns:p14="http://schemas.microsoft.com/office/powerpoint/2010/main" val="24465825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F05E95E-33AF-9442-9101-D78B3D3B4A56}" type="slidenum">
              <a:rPr lang="en-US"/>
              <a:pPr>
                <a:defRPr/>
              </a:pPr>
              <a:t>‹#›</a:t>
            </a:fld>
            <a:endParaRPr lang="en-US"/>
          </a:p>
        </p:txBody>
      </p:sp>
    </p:spTree>
    <p:extLst>
      <p:ext uri="{BB962C8B-B14F-4D97-AF65-F5344CB8AC3E}">
        <p14:creationId xmlns:p14="http://schemas.microsoft.com/office/powerpoint/2010/main" val="13781911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6FEA7BB-0472-334C-94EA-116A40429C29}" type="slidenum">
              <a:rPr lang="en-US"/>
              <a:pPr>
                <a:defRPr/>
              </a:pPr>
              <a:t>‹#›</a:t>
            </a:fld>
            <a:endParaRPr lang="en-US"/>
          </a:p>
        </p:txBody>
      </p:sp>
    </p:spTree>
    <p:extLst>
      <p:ext uri="{BB962C8B-B14F-4D97-AF65-F5344CB8AC3E}">
        <p14:creationId xmlns:p14="http://schemas.microsoft.com/office/powerpoint/2010/main" val="2969432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pPr>
                <a:defRPr/>
              </a:pPr>
              <a:t>‹#›</a:t>
            </a:fld>
            <a:endParaRPr lang="en-US"/>
          </a:p>
        </p:txBody>
      </p:sp>
    </p:spTree>
    <p:extLst>
      <p:ext uri="{BB962C8B-B14F-4D97-AF65-F5344CB8AC3E}">
        <p14:creationId xmlns:p14="http://schemas.microsoft.com/office/powerpoint/2010/main" val="33625312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 y="0"/>
            <a:ext cx="4572000" cy="6858000"/>
          </a:xfrm>
          <a:prstGeom prst="rect">
            <a:avLst/>
          </a:prstGeom>
          <a:solidFill>
            <a:srgbClr val="CAE2C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nchor="ctr"/>
          <a:lstStyle/>
          <a:p>
            <a:pPr algn="ctr"/>
            <a:endParaRPr kumimoji="1" lang="en-US">
              <a:solidFill>
                <a:srgbClr val="003366"/>
              </a:solidFill>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61" tIns="45631" rIns="91261" bIns="45631" anchor="ctr"/>
          <a:lstStyle/>
          <a:p>
            <a:pPr algn="ctr"/>
            <a:endParaRPr kumimoji="1" lang="en-US">
              <a:solidFill>
                <a:srgbClr val="003366"/>
              </a:solidFill>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3366"/>
                </a:solidFill>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66"/>
                </a:solidFill>
              </a:endParaRPr>
            </a:p>
          </p:txBody>
        </p:sp>
      </p:grpSp>
      <p:sp>
        <p:nvSpPr>
          <p:cNvPr id="8196" name="Rectangle 4"/>
          <p:cNvSpPr>
            <a:spLocks noGrp="1" noChangeArrowheads="1"/>
          </p:cNvSpPr>
          <p:nvPr>
            <p:ph type="subTitle" idx="1"/>
          </p:nvPr>
        </p:nvSpPr>
        <p:spPr>
          <a:xfrm>
            <a:off x="4673601"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1" y="6549226"/>
            <a:ext cx="1905000" cy="308774"/>
          </a:xfrm>
        </p:spPr>
        <p:txBody>
          <a:bodyPr/>
          <a:lstStyle>
            <a:lvl1pPr eaLnBrk="0" hangingPunct="0">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888" y="6549226"/>
            <a:ext cx="3279775" cy="308774"/>
          </a:xfrm>
        </p:spPr>
        <p:txBody>
          <a:bodyPr/>
          <a:lstStyle>
            <a:lvl1pPr algn="r" eaLnBrk="0" hangingPunct="0">
              <a:defRPr/>
            </a:lvl1pPr>
          </a:lstStyle>
          <a:p>
            <a:pPr>
              <a:defRPr/>
            </a:pPr>
            <a:endParaRPr lang="en-US"/>
          </a:p>
        </p:txBody>
      </p:sp>
      <p:sp>
        <p:nvSpPr>
          <p:cNvPr id="11" name="Rectangle 10"/>
          <p:cNvSpPr>
            <a:spLocks noGrp="1" noChangeArrowheads="1"/>
          </p:cNvSpPr>
          <p:nvPr>
            <p:ph type="sldNum" sz="quarter" idx="12"/>
          </p:nvPr>
        </p:nvSpPr>
        <p:spPr>
          <a:xfrm>
            <a:off x="9526" y="6359525"/>
            <a:ext cx="587375" cy="488950"/>
          </a:xfrm>
        </p:spPr>
        <p:txBody>
          <a:bodyPr anchorCtr="0"/>
          <a:lstStyle>
            <a:lvl1pPr eaLnBrk="0" hangingPunct="0">
              <a:defRPr/>
            </a:lvl1pPr>
          </a:lstStyle>
          <a:p>
            <a:pPr>
              <a:defRPr/>
            </a:pPr>
            <a:fld id="{039AA7F7-1475-6B49-A157-9E9F56245595}" type="slidenum">
              <a:rPr lang="en-US"/>
              <a:pPr>
                <a:defRPr/>
              </a:pPr>
              <a:t>‹#›</a:t>
            </a:fld>
            <a:endParaRPr lang="en-US"/>
          </a:p>
        </p:txBody>
      </p:sp>
    </p:spTree>
    <p:extLst>
      <p:ext uri="{BB962C8B-B14F-4D97-AF65-F5344CB8AC3E}">
        <p14:creationId xmlns:p14="http://schemas.microsoft.com/office/powerpoint/2010/main" val="32880988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02E947A6-24FD-4D48-8191-188E76A9534C}" type="slidenum">
              <a:rPr lang="en-US"/>
              <a:pPr>
                <a:defRPr/>
              </a:pPr>
              <a:t>‹#›</a:t>
            </a:fld>
            <a:endParaRPr lang="en-US"/>
          </a:p>
        </p:txBody>
      </p:sp>
    </p:spTree>
    <p:extLst>
      <p:ext uri="{BB962C8B-B14F-4D97-AF65-F5344CB8AC3E}">
        <p14:creationId xmlns:p14="http://schemas.microsoft.com/office/powerpoint/2010/main" val="34689024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A549FE6A-F2D6-5046-A3DA-9AAF7CF4B1D5}" type="slidenum">
              <a:rPr lang="en-US"/>
              <a:pPr>
                <a:defRPr/>
              </a:pPr>
              <a:t>‹#›</a:t>
            </a:fld>
            <a:endParaRPr lang="en-US"/>
          </a:p>
        </p:txBody>
      </p:sp>
    </p:spTree>
    <p:extLst>
      <p:ext uri="{BB962C8B-B14F-4D97-AF65-F5344CB8AC3E}">
        <p14:creationId xmlns:p14="http://schemas.microsoft.com/office/powerpoint/2010/main" val="5292102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DAECB6E6-4BA7-AE42-B596-A0E21B8D1668}" type="slidenum">
              <a:rPr lang="en-US"/>
              <a:pPr>
                <a:defRPr/>
              </a:pPr>
              <a:t>‹#›</a:t>
            </a:fld>
            <a:endParaRPr lang="en-US"/>
          </a:p>
        </p:txBody>
      </p:sp>
    </p:spTree>
    <p:extLst>
      <p:ext uri="{BB962C8B-B14F-4D97-AF65-F5344CB8AC3E}">
        <p14:creationId xmlns:p14="http://schemas.microsoft.com/office/powerpoint/2010/main" val="4899054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vl1pPr>
          </a:lstStyle>
          <a:p>
            <a:pPr>
              <a:defRPr/>
            </a:pPr>
            <a:fld id="{34EFDB2C-540A-174B-90A3-FD9C3AFCB5E2}" type="slidenum">
              <a:rPr lang="en-US"/>
              <a:pPr>
                <a:defRPr/>
              </a:pPr>
              <a:t>‹#›</a:t>
            </a:fld>
            <a:endParaRPr lang="en-US"/>
          </a:p>
        </p:txBody>
      </p:sp>
    </p:spTree>
    <p:extLst>
      <p:ext uri="{BB962C8B-B14F-4D97-AF65-F5344CB8AC3E}">
        <p14:creationId xmlns:p14="http://schemas.microsoft.com/office/powerpoint/2010/main" val="1833546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vl1pPr>
          </a:lstStyle>
          <a:p>
            <a:pPr>
              <a:defRPr/>
            </a:pPr>
            <a:fld id="{31AA3C5B-F6D5-4D4D-8C26-C26D05FF4C71}" type="slidenum">
              <a:rPr lang="en-US"/>
              <a:pPr>
                <a:defRPr/>
              </a:pPr>
              <a:t>‹#›</a:t>
            </a:fld>
            <a:endParaRPr lang="en-US"/>
          </a:p>
        </p:txBody>
      </p:sp>
    </p:spTree>
    <p:extLst>
      <p:ext uri="{BB962C8B-B14F-4D97-AF65-F5344CB8AC3E}">
        <p14:creationId xmlns:p14="http://schemas.microsoft.com/office/powerpoint/2010/main" val="13400900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vl1pPr>
          </a:lstStyle>
          <a:p>
            <a:pPr>
              <a:defRPr/>
            </a:pPr>
            <a:fld id="{C1006240-1CB6-A745-8DE1-D2DCE5E0C0D2}" type="slidenum">
              <a:rPr lang="en-US"/>
              <a:pPr>
                <a:defRPr/>
              </a:pPr>
              <a:t>‹#›</a:t>
            </a:fld>
            <a:endParaRPr lang="en-US"/>
          </a:p>
        </p:txBody>
      </p:sp>
    </p:spTree>
    <p:extLst>
      <p:ext uri="{BB962C8B-B14F-4D97-AF65-F5344CB8AC3E}">
        <p14:creationId xmlns:p14="http://schemas.microsoft.com/office/powerpoint/2010/main" val="3016202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1702778D-C7BF-F845-B17E-1827FA83C59D}" type="slidenum">
              <a:rPr lang="en-US"/>
              <a:pPr>
                <a:defRPr/>
              </a:pPr>
              <a:t>‹#›</a:t>
            </a:fld>
            <a:endParaRPr lang="en-US"/>
          </a:p>
        </p:txBody>
      </p:sp>
    </p:spTree>
    <p:extLst>
      <p:ext uri="{BB962C8B-B14F-4D97-AF65-F5344CB8AC3E}">
        <p14:creationId xmlns:p14="http://schemas.microsoft.com/office/powerpoint/2010/main" val="16046594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815FCA00-F36C-0348-829E-65B400271D89}" type="slidenum">
              <a:rPr lang="en-US"/>
              <a:pPr>
                <a:defRPr/>
              </a:pPr>
              <a:t>‹#›</a:t>
            </a:fld>
            <a:endParaRPr lang="en-US"/>
          </a:p>
        </p:txBody>
      </p:sp>
    </p:spTree>
    <p:extLst>
      <p:ext uri="{BB962C8B-B14F-4D97-AF65-F5344CB8AC3E}">
        <p14:creationId xmlns:p14="http://schemas.microsoft.com/office/powerpoint/2010/main" val="25017185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ADAC0362-23D9-5D44-9129-8EC35A8B2421}" type="slidenum">
              <a:rPr lang="en-US"/>
              <a:pPr>
                <a:defRPr/>
              </a:pPr>
              <a:t>‹#›</a:t>
            </a:fld>
            <a:endParaRPr lang="en-US"/>
          </a:p>
        </p:txBody>
      </p:sp>
    </p:spTree>
    <p:extLst>
      <p:ext uri="{BB962C8B-B14F-4D97-AF65-F5344CB8AC3E}">
        <p14:creationId xmlns:p14="http://schemas.microsoft.com/office/powerpoint/2010/main" val="1879154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pPr>
                <a:defRPr/>
              </a:pPr>
              <a:t>‹#›</a:t>
            </a:fld>
            <a:endParaRPr lang="en-US"/>
          </a:p>
        </p:txBody>
      </p:sp>
    </p:spTree>
    <p:extLst>
      <p:ext uri="{BB962C8B-B14F-4D97-AF65-F5344CB8AC3E}">
        <p14:creationId xmlns:p14="http://schemas.microsoft.com/office/powerpoint/2010/main" val="26231229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1"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C027710C-1026-6A43-B534-93DA8C0B470D}" type="slidenum">
              <a:rPr lang="en-US"/>
              <a:pPr>
                <a:defRPr/>
              </a:pPr>
              <a:t>‹#›</a:t>
            </a:fld>
            <a:endParaRPr lang="en-US"/>
          </a:p>
        </p:txBody>
      </p:sp>
    </p:spTree>
    <p:extLst>
      <p:ext uri="{BB962C8B-B14F-4D97-AF65-F5344CB8AC3E}">
        <p14:creationId xmlns:p14="http://schemas.microsoft.com/office/powerpoint/2010/main" val="37709348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1FE7552D-7038-E443-BB51-BD3C8A9EC2EA}" type="slidenum">
              <a:rPr lang="en-US"/>
              <a:pPr>
                <a:defRPr/>
              </a:pPr>
              <a:t>‹#›</a:t>
            </a:fld>
            <a:endParaRPr lang="en-US"/>
          </a:p>
        </p:txBody>
      </p:sp>
    </p:spTree>
    <p:extLst>
      <p:ext uri="{BB962C8B-B14F-4D97-AF65-F5344CB8AC3E}">
        <p14:creationId xmlns:p14="http://schemas.microsoft.com/office/powerpoint/2010/main" val="21755860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3F6C0F91-0EE5-844B-8AF3-138116BE702D}" type="slidenum">
              <a:rPr lang="en-US"/>
              <a:pPr>
                <a:defRPr/>
              </a:pPr>
              <a:t>‹#›</a:t>
            </a:fld>
            <a:endParaRPr lang="en-US"/>
          </a:p>
        </p:txBody>
      </p:sp>
    </p:spTree>
    <p:extLst>
      <p:ext uri="{BB962C8B-B14F-4D97-AF65-F5344CB8AC3E}">
        <p14:creationId xmlns:p14="http://schemas.microsoft.com/office/powerpoint/2010/main" val="28085415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5A927B9C-3CA4-844C-AC28-DDA429C8712B}" type="slidenum">
              <a:rPr lang="en-US"/>
              <a:pPr>
                <a:defRPr/>
              </a:pPr>
              <a:t>‹#›</a:t>
            </a:fld>
            <a:endParaRPr lang="en-US"/>
          </a:p>
        </p:txBody>
      </p:sp>
    </p:spTree>
    <p:extLst>
      <p:ext uri="{BB962C8B-B14F-4D97-AF65-F5344CB8AC3E}">
        <p14:creationId xmlns:p14="http://schemas.microsoft.com/office/powerpoint/2010/main" val="28992603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FFEA23BD-B985-1C4E-9B65-36D16A59E9CC}" type="slidenum">
              <a:rPr lang="en-US"/>
              <a:pPr>
                <a:defRPr/>
              </a:pPr>
              <a:t>‹#›</a:t>
            </a:fld>
            <a:endParaRPr lang="en-US"/>
          </a:p>
        </p:txBody>
      </p:sp>
    </p:spTree>
    <p:extLst>
      <p:ext uri="{BB962C8B-B14F-4D97-AF65-F5344CB8AC3E}">
        <p14:creationId xmlns:p14="http://schemas.microsoft.com/office/powerpoint/2010/main" val="30133528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6BE86E92-3A3B-1D4B-ABDE-30459DB76668}" type="slidenum">
              <a:rPr lang="en-US"/>
              <a:pPr>
                <a:defRPr/>
              </a:pPr>
              <a:t>‹#›</a:t>
            </a:fld>
            <a:endParaRPr lang="en-US"/>
          </a:p>
        </p:txBody>
      </p:sp>
    </p:spTree>
    <p:extLst>
      <p:ext uri="{BB962C8B-B14F-4D97-AF65-F5344CB8AC3E}">
        <p14:creationId xmlns:p14="http://schemas.microsoft.com/office/powerpoint/2010/main" val="25704330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706A8237-1E2D-D44E-B375-0C8EC94D3A2F}" type="slidenum">
              <a:rPr lang="en-US"/>
              <a:pPr>
                <a:defRPr/>
              </a:pPr>
              <a:t>‹#›</a:t>
            </a:fld>
            <a:endParaRPr lang="en-US"/>
          </a:p>
        </p:txBody>
      </p:sp>
    </p:spTree>
    <p:extLst>
      <p:ext uri="{BB962C8B-B14F-4D97-AF65-F5344CB8AC3E}">
        <p14:creationId xmlns:p14="http://schemas.microsoft.com/office/powerpoint/2010/main" val="39916673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F869A4A4-461A-9C4F-A660-AB0921412A63}" type="slidenum">
              <a:rPr lang="en-US"/>
              <a:pPr>
                <a:defRPr/>
              </a:pPr>
              <a:t>‹#›</a:t>
            </a:fld>
            <a:endParaRPr lang="en-US"/>
          </a:p>
        </p:txBody>
      </p:sp>
    </p:spTree>
    <p:extLst>
      <p:ext uri="{BB962C8B-B14F-4D97-AF65-F5344CB8AC3E}">
        <p14:creationId xmlns:p14="http://schemas.microsoft.com/office/powerpoint/2010/main" val="15527641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CB4D7291-344A-0041-A0E9-204B6E8163A1}" type="slidenum">
              <a:rPr lang="en-US"/>
              <a:pPr>
                <a:defRPr/>
              </a:pPr>
              <a:t>‹#›</a:t>
            </a:fld>
            <a:endParaRPr lang="en-US"/>
          </a:p>
        </p:txBody>
      </p:sp>
    </p:spTree>
    <p:extLst>
      <p:ext uri="{BB962C8B-B14F-4D97-AF65-F5344CB8AC3E}">
        <p14:creationId xmlns:p14="http://schemas.microsoft.com/office/powerpoint/2010/main" val="18221854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C76D628-6CCE-5241-852A-4C12B7DF76BA}" type="slidenum">
              <a:rPr lang="en-US"/>
              <a:pPr>
                <a:defRPr/>
              </a:pPr>
              <a:t>‹#›</a:t>
            </a:fld>
            <a:endParaRPr lang="en-US"/>
          </a:p>
        </p:txBody>
      </p:sp>
    </p:spTree>
    <p:extLst>
      <p:ext uri="{BB962C8B-B14F-4D97-AF65-F5344CB8AC3E}">
        <p14:creationId xmlns:p14="http://schemas.microsoft.com/office/powerpoint/2010/main" val="789152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11.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12.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13.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5.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6.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8.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9.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20.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21.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22.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23.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24.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1.pn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25.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8.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30.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31.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3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33.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slideLayout" Target="../slideLayouts/slideLayout305.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13.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theme" Target="../theme/theme35.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theme" Target="../theme/theme36.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slideLayout" Target="../slideLayouts/slideLayout328.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37.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47.xml"/><Relationship Id="rId13" Type="http://schemas.openxmlformats.org/officeDocument/2006/relationships/slideLayout" Target="../slideLayouts/slideLayout352.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slideLayout" Target="../slideLayouts/slideLayout351.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slideLayout" Target="../slideLayouts/slideLayout365.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slideLayout" Target="../slideLayouts/slideLayout364.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73.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40.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41.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95.xml"/><Relationship Id="rId13" Type="http://schemas.openxmlformats.org/officeDocument/2006/relationships/theme" Target="../theme/theme42.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slideLayout" Target="../slideLayouts/slideLayout399.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theme" Target="../theme/theme43.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slideLayout" Target="../slideLayouts/slideLayout411.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19.xml"/><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theme" Target="../theme/theme44.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6.xml"/><Relationship Id="rId1"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38" r:id="rId1"/>
    <p:sldLayoutId id="2147489573" r:id="rId2"/>
    <p:sldLayoutId id="2147489574" r:id="rId3"/>
    <p:sldLayoutId id="2147489575" r:id="rId4"/>
    <p:sldLayoutId id="2147489576" r:id="rId5"/>
    <p:sldLayoutId id="2147489577" r:id="rId6"/>
    <p:sldLayoutId id="2147489578" r:id="rId7"/>
    <p:sldLayoutId id="2147489579" r:id="rId8"/>
    <p:sldLayoutId id="2147489580" r:id="rId9"/>
    <p:sldLayoutId id="2147489581" r:id="rId10"/>
    <p:sldLayoutId id="2147489582"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1026"/>
          <p:cNvGrpSpPr>
            <a:grpSpLocks/>
          </p:cNvGrpSpPr>
          <p:nvPr/>
        </p:nvGrpSpPr>
        <p:grpSpPr bwMode="auto">
          <a:xfrm>
            <a:off x="1" y="3902113"/>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52236"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52237"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52238"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52227" name="Rectangle 1034"/>
          <p:cNvSpPr>
            <a:spLocks noGrp="1" noChangeArrowheads="1"/>
          </p:cNvSpPr>
          <p:nvPr>
            <p:ph type="title"/>
          </p:nvPr>
        </p:nvSpPr>
        <p:spPr bwMode="auto">
          <a:xfrm>
            <a:off x="457200" y="277851"/>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38"/>
            <a:ext cx="8229600" cy="4530725"/>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1" y="6248400"/>
            <a:ext cx="2133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latin typeface="Arial" charset="0"/>
              </a:defRPr>
            </a:lvl1pPr>
          </a:lstStyle>
          <a:p>
            <a:pPr>
              <a:defRPr/>
            </a:pPr>
            <a:fld id="{D25AAB33-3F35-6D48-B68D-B75649EA779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613" r:id="rId1"/>
    <p:sldLayoutId id="2147489614"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269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69016"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5374"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254" indent="-342254"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6212" indent="-228172"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2541" indent="-228172"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78893" indent="-228172"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5/7/24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52" r:id="rId1"/>
    <p:sldLayoutId id="2147489653" r:id="rId2"/>
    <p:sldLayoutId id="2147489654" r:id="rId3"/>
    <p:sldLayoutId id="2147489655" r:id="rId4"/>
    <p:sldLayoutId id="2147489656" r:id="rId5"/>
    <p:sldLayoutId id="2147489657" r:id="rId6"/>
    <p:sldLayoutId id="2147489658" r:id="rId7"/>
    <p:sldLayoutId id="2147489659" r:id="rId8"/>
    <p:sldLayoutId id="2147489660" r:id="rId9"/>
    <p:sldLayoutId id="2147489661" r:id="rId10"/>
    <p:sldLayoutId id="2147489662" r:id="rId11"/>
  </p:sldLayoutIdLst>
  <p:txStyles>
    <p:titleStyle>
      <a:lvl1pPr algn="ctr" defTabSz="45634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546" indent="-285218" algn="l" defTabSz="45634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defTabSz="45634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1" y="1458914"/>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1"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0F7D0183-ADBA-BF4A-B7B4-6B3C44B0036F}" type="slidenum">
              <a:rPr lang="en-US"/>
              <a:pPr>
                <a:defRPr/>
              </a:pPr>
              <a:t>‹#›</a:t>
            </a:fld>
            <a:endParaRPr lang="en-US"/>
          </a:p>
        </p:txBody>
      </p:sp>
      <p:grpSp>
        <p:nvGrpSpPr>
          <p:cNvPr id="11776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117768" name="Rectangle 13"/>
          <p:cNvSpPr>
            <a:spLocks noGrp="1" noChangeArrowheads="1"/>
          </p:cNvSpPr>
          <p:nvPr>
            <p:ph type="body" idx="1"/>
          </p:nvPr>
        </p:nvSpPr>
        <p:spPr bwMode="auto">
          <a:xfrm>
            <a:off x="1219201"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9685" r:id="rId1"/>
    <p:sldLayoutId id="2147489686" r:id="rId2"/>
    <p:sldLayoutId id="2147489687" r:id="rId3"/>
    <p:sldLayoutId id="2147489688" r:id="rId4"/>
    <p:sldLayoutId id="2147489689" r:id="rId5"/>
    <p:sldLayoutId id="2147489690" r:id="rId6"/>
    <p:sldLayoutId id="2147489691" r:id="rId7"/>
    <p:sldLayoutId id="2147489692" r:id="rId8"/>
    <p:sldLayoutId id="2147489693" r:id="rId9"/>
    <p:sldLayoutId id="2147489694" r:id="rId10"/>
    <p:sldLayoutId id="2147489695"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6343" algn="ctr" rtl="0" fontAlgn="base">
        <a:spcBef>
          <a:spcPct val="0"/>
        </a:spcBef>
        <a:spcAft>
          <a:spcPct val="0"/>
        </a:spcAft>
        <a:defRPr sz="4400" b="1">
          <a:solidFill>
            <a:schemeClr val="tx2"/>
          </a:solidFill>
          <a:latin typeface="Arial" pitchFamily="-108" charset="0"/>
        </a:defRPr>
      </a:lvl6pPr>
      <a:lvl7pPr marL="912690" algn="ctr" rtl="0" fontAlgn="base">
        <a:spcBef>
          <a:spcPct val="0"/>
        </a:spcBef>
        <a:spcAft>
          <a:spcPct val="0"/>
        </a:spcAft>
        <a:defRPr sz="4400" b="1">
          <a:solidFill>
            <a:schemeClr val="tx2"/>
          </a:solidFill>
          <a:latin typeface="Arial" pitchFamily="-108" charset="0"/>
        </a:defRPr>
      </a:lvl7pPr>
      <a:lvl8pPr marL="1369016" algn="ctr" rtl="0" fontAlgn="base">
        <a:spcBef>
          <a:spcPct val="0"/>
        </a:spcBef>
        <a:spcAft>
          <a:spcPct val="0"/>
        </a:spcAft>
        <a:defRPr sz="4400" b="1">
          <a:solidFill>
            <a:schemeClr val="tx2"/>
          </a:solidFill>
          <a:latin typeface="Arial" pitchFamily="-108" charset="0"/>
        </a:defRPr>
      </a:lvl8pPr>
      <a:lvl9pPr marL="1825374" algn="ctr" rtl="0" fontAlgn="base">
        <a:spcBef>
          <a:spcPct val="0"/>
        </a:spcBef>
        <a:spcAft>
          <a:spcPct val="0"/>
        </a:spcAft>
        <a:defRPr sz="4400" b="1">
          <a:solidFill>
            <a:schemeClr val="tx2"/>
          </a:solidFill>
          <a:latin typeface="Arial" pitchFamily="-108" charset="0"/>
        </a:defRPr>
      </a:lvl9pPr>
    </p:titleStyle>
    <p:bodyStyle>
      <a:lvl1pPr marL="342254" indent="-342254"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1546" indent="-285218"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0839" indent="-228172"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597194" indent="-228172"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3524" indent="-228172"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09864"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D469F2E3-F6F1-BF41-B219-64BFF7D9EBE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707" r:id="rId1"/>
    <p:sldLayoutId id="2147489708" r:id="rId2"/>
    <p:sldLayoutId id="2147489709" r:id="rId3"/>
    <p:sldLayoutId id="2147489710" r:id="rId4"/>
    <p:sldLayoutId id="2147489711" r:id="rId5"/>
    <p:sldLayoutId id="2147489712" r:id="rId6"/>
    <p:sldLayoutId id="2147489713" r:id="rId7"/>
    <p:sldLayoutId id="2147489714" r:id="rId8"/>
    <p:sldLayoutId id="2147489715" r:id="rId9"/>
    <p:sldLayoutId id="2147489716" r:id="rId10"/>
    <p:sldLayoutId id="2147489717"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343" algn="ctr" rtl="0" fontAlgn="base">
        <a:spcBef>
          <a:spcPct val="0"/>
        </a:spcBef>
        <a:spcAft>
          <a:spcPct val="0"/>
        </a:spcAft>
        <a:defRPr sz="4400">
          <a:solidFill>
            <a:schemeClr val="tx2"/>
          </a:solidFill>
          <a:latin typeface="Arial" pitchFamily="-111" charset="0"/>
        </a:defRPr>
      </a:lvl6pPr>
      <a:lvl7pPr marL="912690" algn="ctr" rtl="0" fontAlgn="base">
        <a:spcBef>
          <a:spcPct val="0"/>
        </a:spcBef>
        <a:spcAft>
          <a:spcPct val="0"/>
        </a:spcAft>
        <a:defRPr sz="4400">
          <a:solidFill>
            <a:schemeClr val="tx2"/>
          </a:solidFill>
          <a:latin typeface="Arial" pitchFamily="-111" charset="0"/>
        </a:defRPr>
      </a:lvl7pPr>
      <a:lvl8pPr marL="1369016" algn="ctr" rtl="0" fontAlgn="base">
        <a:spcBef>
          <a:spcPct val="0"/>
        </a:spcBef>
        <a:spcAft>
          <a:spcPct val="0"/>
        </a:spcAft>
        <a:defRPr sz="4400">
          <a:solidFill>
            <a:schemeClr val="tx2"/>
          </a:solidFill>
          <a:latin typeface="Arial" pitchFamily="-111" charset="0"/>
        </a:defRPr>
      </a:lvl8pPr>
      <a:lvl9pPr marL="1825374" algn="ctr" rtl="0" fontAlgn="base">
        <a:spcBef>
          <a:spcPct val="0"/>
        </a:spcBef>
        <a:spcAft>
          <a:spcPct val="0"/>
        </a:spcAft>
        <a:defRPr sz="4400">
          <a:solidFill>
            <a:schemeClr val="tx2"/>
          </a:solidFill>
          <a:latin typeface="Arial" pitchFamily="-111" charset="0"/>
        </a:defRPr>
      </a:lvl9pPr>
    </p:titleStyle>
    <p:bodyStyle>
      <a:lvl1pPr marL="342254" indent="-342254"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1546" indent="-285218"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0839" indent="-228172"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7194" indent="-228172"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3524" indent="-228172"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09864" indent="-228172" algn="l" rtl="0" fontAlgn="base">
        <a:spcBef>
          <a:spcPct val="20000"/>
        </a:spcBef>
        <a:spcAft>
          <a:spcPct val="0"/>
        </a:spcAft>
        <a:buChar char="»"/>
        <a:defRPr sz="2000">
          <a:solidFill>
            <a:schemeClr val="tx1"/>
          </a:solidFill>
          <a:latin typeface="+mn-lt"/>
          <a:ea typeface="ＭＳ Ｐゴシック" pitchFamily="-111"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11"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11"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54626" name="Group 2"/>
          <p:cNvGrpSpPr>
            <a:grpSpLocks/>
          </p:cNvGrpSpPr>
          <p:nvPr/>
        </p:nvGrpSpPr>
        <p:grpSpPr bwMode="auto">
          <a:xfrm>
            <a:off x="0" y="38"/>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15462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4E5A326F-84CD-AA40-9858-FB592ABF780A}" type="slidenum">
              <a:rPr lang="en-US"/>
              <a:pPr>
                <a:defRPr/>
              </a:pPr>
              <a:t>‹#›</a:t>
            </a:fld>
            <a:endParaRPr lang="en-US"/>
          </a:p>
        </p:txBody>
      </p:sp>
      <p:sp>
        <p:nvSpPr>
          <p:cNvPr id="15463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718" r:id="rId1"/>
    <p:sldLayoutId id="2147489626" r:id="rId2"/>
    <p:sldLayoutId id="2147489627" r:id="rId3"/>
    <p:sldLayoutId id="2147489628" r:id="rId4"/>
    <p:sldLayoutId id="2147489629" r:id="rId5"/>
    <p:sldLayoutId id="2147489630" r:id="rId6"/>
    <p:sldLayoutId id="2147489631" r:id="rId7"/>
    <p:sldLayoutId id="2147489632" r:id="rId8"/>
    <p:sldLayoutId id="2147489633" r:id="rId9"/>
    <p:sldLayoutId id="2147489634" r:id="rId10"/>
    <p:sldLayoutId id="2147489635" r:id="rId11"/>
    <p:sldLayoutId id="2147489636" r:id="rId12"/>
    <p:sldLayoutId id="2147489637"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Times New Roman" charset="0"/>
        </a:defRPr>
      </a:lvl6pPr>
      <a:lvl7pPr marL="912690" algn="ctr" rtl="0" fontAlgn="base">
        <a:spcBef>
          <a:spcPct val="0"/>
        </a:spcBef>
        <a:spcAft>
          <a:spcPct val="0"/>
        </a:spcAft>
        <a:defRPr sz="4400">
          <a:solidFill>
            <a:schemeClr val="tx2"/>
          </a:solidFill>
          <a:latin typeface="Times New Roman" charset="0"/>
        </a:defRPr>
      </a:lvl7pPr>
      <a:lvl8pPr marL="1369016" algn="ctr" rtl="0" fontAlgn="base">
        <a:spcBef>
          <a:spcPct val="0"/>
        </a:spcBef>
        <a:spcAft>
          <a:spcPct val="0"/>
        </a:spcAft>
        <a:defRPr sz="4400">
          <a:solidFill>
            <a:schemeClr val="tx2"/>
          </a:solidFill>
          <a:latin typeface="Times New Roman" charset="0"/>
        </a:defRPr>
      </a:lvl8pPr>
      <a:lvl9pPr marL="1825374" algn="ctr" rtl="0" fontAlgn="base">
        <a:spcBef>
          <a:spcPct val="0"/>
        </a:spcBef>
        <a:spcAft>
          <a:spcPct val="0"/>
        </a:spcAft>
        <a:defRPr sz="4400">
          <a:solidFill>
            <a:schemeClr val="tx2"/>
          </a:solidFill>
          <a:latin typeface="Times New Roman" charset="0"/>
        </a:defRPr>
      </a:lvl9pPr>
    </p:titleStyle>
    <p:bodyStyle>
      <a:lvl1pPr marL="342254" indent="-342254"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1546" indent="-285218"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0839" indent="-22817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7194" indent="-22817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3524" indent="-22817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a:defRPr/>
              </a:pPr>
              <a:endParaRPr lang="en-US">
                <a:solidFill>
                  <a:srgbClr val="003366"/>
                </a:solidFill>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a:defRPr/>
              </a:pPr>
              <a:endParaRPr lang="en-US">
                <a:solidFill>
                  <a:srgbClr val="003366"/>
                </a:solidFill>
                <a:ea typeface="ＭＳ Ｐゴシック" charset="-128"/>
                <a:cs typeface="ＭＳ Ｐゴシック" charset="-128"/>
              </a:endParaRPr>
            </a:p>
          </p:txBody>
        </p:sp>
      </p:grpSp>
      <p:sp>
        <p:nvSpPr>
          <p:cNvPr id="168963"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61" tIns="45631" rIns="91261" bIns="45631" anchor="ctr"/>
          <a:lstStyle/>
          <a:p>
            <a:pPr algn="ctr"/>
            <a:endParaRPr kumimoji="1" lang="en-US">
              <a:solidFill>
                <a:srgbClr val="003366"/>
              </a:solidFill>
            </a:endParaRPr>
          </a:p>
        </p:txBody>
      </p:sp>
      <p:sp>
        <p:nvSpPr>
          <p:cNvPr id="168964"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b" anchorCtr="0" compatLnSpc="1">
            <a:prstTxWarp prst="textNoShape">
              <a:avLst/>
            </a:prstTxWarp>
          </a:bodyPr>
          <a:lstStyle/>
          <a:p>
            <a:pPr lvl="0"/>
            <a:r>
              <a:rPr lang="en-US"/>
              <a:t>Click to edit Master title style</a:t>
            </a:r>
          </a:p>
        </p:txBody>
      </p:sp>
      <p:sp>
        <p:nvSpPr>
          <p:cNvPr id="168965"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49226"/>
            <a:ext cx="1905000" cy="308774"/>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spAutoFit/>
          </a:bodyPr>
          <a:lstStyle>
            <a:lvl1pPr algn="r" eaLnBrk="1" hangingPunct="1">
              <a:defRPr sz="1400">
                <a:solidFill>
                  <a:srgbClr val="003366"/>
                </a:solidFill>
                <a:latin typeface="Arial"/>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2936875" y="6525414"/>
            <a:ext cx="2895600" cy="308774"/>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spAutoFit/>
          </a:bodyPr>
          <a:lstStyle>
            <a:lvl1pPr algn="ctr" eaLnBrk="1" hangingPunct="1">
              <a:defRPr sz="1400">
                <a:solidFill>
                  <a:srgbClr val="003366"/>
                </a:solidFill>
                <a:latin typeface="Arial"/>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84139" y="6343650"/>
            <a:ext cx="587375" cy="488950"/>
          </a:xfrm>
          <a:prstGeom prst="rect">
            <a:avLst/>
          </a:prstGeom>
          <a:noFill/>
          <a:ln w="9525">
            <a:noFill/>
            <a:miter lim="800000"/>
            <a:headEnd/>
            <a:tailEnd/>
          </a:ln>
          <a:effectLst/>
        </p:spPr>
        <p:txBody>
          <a:bodyPr vert="horz" wrap="square" lIns="91261" tIns="45631" rIns="91261" bIns="45631" numCol="1" anchor="b" anchorCtr="1" compatLnSpc="1">
            <a:prstTxWarp prst="textNoShape">
              <a:avLst/>
            </a:prstTxWarp>
            <a:spAutoFit/>
          </a:bodyPr>
          <a:lstStyle>
            <a:lvl1pPr eaLnBrk="1" hangingPunct="1">
              <a:defRPr sz="2600" b="1">
                <a:solidFill>
                  <a:srgbClr val="FFFFFF"/>
                </a:solidFill>
                <a:latin typeface="Arial" charset="0"/>
              </a:defRPr>
            </a:lvl1pPr>
          </a:lstStyle>
          <a:p>
            <a:pPr>
              <a:defRPr/>
            </a:pPr>
            <a:fld id="{77B1F3CB-A39C-2D41-9144-2B5887B8B26C}" type="slidenum">
              <a:rPr lang="en-US"/>
              <a:pPr>
                <a:defRPr/>
              </a:pPr>
              <a:t>‹#›</a:t>
            </a:fld>
            <a:endParaRPr lang="en-US"/>
          </a:p>
        </p:txBody>
      </p:sp>
      <p:grpSp>
        <p:nvGrpSpPr>
          <p:cNvPr id="168969" name="Group 11"/>
          <p:cNvGrpSpPr>
            <a:grpSpLocks/>
          </p:cNvGrpSpPr>
          <p:nvPr/>
        </p:nvGrpSpPr>
        <p:grpSpPr bwMode="auto">
          <a:xfrm>
            <a:off x="228600" y="1981200"/>
            <a:ext cx="7391400" cy="319088"/>
            <a:chOff x="144" y="1248"/>
            <a:chExt cx="4656" cy="201"/>
          </a:xfrm>
        </p:grpSpPr>
        <p:sp>
          <p:nvSpPr>
            <p:cNvPr id="168970"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3366"/>
                </a:solidFill>
              </a:endParaRPr>
            </a:p>
          </p:txBody>
        </p:sp>
        <p:sp>
          <p:nvSpPr>
            <p:cNvPr id="168971"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66"/>
                </a:solidFill>
              </a:endParaRPr>
            </a:p>
          </p:txBody>
        </p:sp>
      </p:grpSp>
    </p:spTree>
  </p:cSld>
  <p:clrMap bg1="lt1" tx1="dk1" bg2="lt2" tx2="dk2" accent1="accent1" accent2="accent2" accent3="accent3" accent4="accent4" accent5="accent5" accent6="accent6" hlink="hlink" folHlink="folHlink"/>
  <p:sldLayoutIdLst>
    <p:sldLayoutId id="2147489719" r:id="rId1"/>
    <p:sldLayoutId id="2147489720" r:id="rId2"/>
    <p:sldLayoutId id="2147489721" r:id="rId3"/>
    <p:sldLayoutId id="2147489722" r:id="rId4"/>
    <p:sldLayoutId id="2147489723" r:id="rId5"/>
    <p:sldLayoutId id="2147489724" r:id="rId6"/>
    <p:sldLayoutId id="2147489725" r:id="rId7"/>
    <p:sldLayoutId id="2147489726" r:id="rId8"/>
    <p:sldLayoutId id="2147489727" r:id="rId9"/>
    <p:sldLayoutId id="2147489728" r:id="rId10"/>
    <p:sldLayoutId id="2147489729"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6343" algn="l" rtl="0" fontAlgn="base">
        <a:lnSpc>
          <a:spcPct val="90000"/>
        </a:lnSpc>
        <a:spcBef>
          <a:spcPct val="0"/>
        </a:spcBef>
        <a:spcAft>
          <a:spcPct val="0"/>
        </a:spcAft>
        <a:defRPr sz="3600" b="1">
          <a:solidFill>
            <a:schemeClr val="tx2"/>
          </a:solidFill>
          <a:latin typeface="Arial" charset="0"/>
        </a:defRPr>
      </a:lvl6pPr>
      <a:lvl7pPr marL="912690" algn="l" rtl="0" fontAlgn="base">
        <a:lnSpc>
          <a:spcPct val="90000"/>
        </a:lnSpc>
        <a:spcBef>
          <a:spcPct val="0"/>
        </a:spcBef>
        <a:spcAft>
          <a:spcPct val="0"/>
        </a:spcAft>
        <a:defRPr sz="3600" b="1">
          <a:solidFill>
            <a:schemeClr val="tx2"/>
          </a:solidFill>
          <a:latin typeface="Arial" charset="0"/>
        </a:defRPr>
      </a:lvl7pPr>
      <a:lvl8pPr marL="1369016" algn="l" rtl="0" fontAlgn="base">
        <a:lnSpc>
          <a:spcPct val="90000"/>
        </a:lnSpc>
        <a:spcBef>
          <a:spcPct val="0"/>
        </a:spcBef>
        <a:spcAft>
          <a:spcPct val="0"/>
        </a:spcAft>
        <a:defRPr sz="3600" b="1">
          <a:solidFill>
            <a:schemeClr val="tx2"/>
          </a:solidFill>
          <a:latin typeface="Arial" charset="0"/>
        </a:defRPr>
      </a:lvl8pPr>
      <a:lvl9pPr marL="1825374" algn="l" rtl="0" fontAlgn="base">
        <a:lnSpc>
          <a:spcPct val="90000"/>
        </a:lnSpc>
        <a:spcBef>
          <a:spcPct val="0"/>
        </a:spcBef>
        <a:spcAft>
          <a:spcPct val="0"/>
        </a:spcAft>
        <a:defRPr sz="3600" b="1">
          <a:solidFill>
            <a:schemeClr val="tx2"/>
          </a:solidFill>
          <a:latin typeface="Arial" charset="0"/>
        </a:defRPr>
      </a:lvl9pPr>
    </p:titleStyle>
    <p:bodyStyle>
      <a:lvl1pPr marL="342254" indent="-342254"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1546" indent="-285218"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0839" indent="-228172"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597194" indent="-228172"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3524" indent="-228172"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09864" indent="-228172"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66212" indent="-228172"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2541" indent="-228172"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78893" indent="-228172"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13317"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13318"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FC9916FF-58DF-8749-A217-15DF37568D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730" r:id="rId1"/>
    <p:sldLayoutId id="2147489731" r:id="rId2"/>
    <p:sldLayoutId id="2147489732" r:id="rId3"/>
    <p:sldLayoutId id="2147489733" r:id="rId4"/>
    <p:sldLayoutId id="2147489734" r:id="rId5"/>
    <p:sldLayoutId id="2147489735" r:id="rId6"/>
    <p:sldLayoutId id="2147489736" r:id="rId7"/>
    <p:sldLayoutId id="2147489737" r:id="rId8"/>
    <p:sldLayoutId id="2147489738" r:id="rId9"/>
    <p:sldLayoutId id="2147489739" r:id="rId10"/>
    <p:sldLayoutId id="2147489740"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ea typeface="ＭＳ Ｐゴシック" charset="0"/>
        </a:defRPr>
      </a:lvl6pPr>
      <a:lvl7pPr marL="912690" algn="ctr" rtl="0" fontAlgn="base">
        <a:spcBef>
          <a:spcPct val="0"/>
        </a:spcBef>
        <a:spcAft>
          <a:spcPct val="0"/>
        </a:spcAft>
        <a:defRPr sz="4400">
          <a:solidFill>
            <a:schemeClr val="tx2"/>
          </a:solidFill>
          <a:latin typeface="Arial" charset="0"/>
          <a:ea typeface="ＭＳ Ｐゴシック" charset="0"/>
        </a:defRPr>
      </a:lvl7pPr>
      <a:lvl8pPr marL="1369016" algn="ctr" rtl="0" fontAlgn="base">
        <a:spcBef>
          <a:spcPct val="0"/>
        </a:spcBef>
        <a:spcAft>
          <a:spcPct val="0"/>
        </a:spcAft>
        <a:defRPr sz="4400">
          <a:solidFill>
            <a:schemeClr val="tx2"/>
          </a:solidFill>
          <a:latin typeface="Arial" charset="0"/>
          <a:ea typeface="ＭＳ Ｐゴシック" charset="0"/>
        </a:defRPr>
      </a:lvl8pPr>
      <a:lvl9pPr marL="1825374" algn="ctr" rtl="0" fontAlgn="base">
        <a:spcBef>
          <a:spcPct val="0"/>
        </a:spcBef>
        <a:spcAft>
          <a:spcPct val="0"/>
        </a:spcAft>
        <a:defRPr sz="4400">
          <a:solidFill>
            <a:schemeClr val="tx2"/>
          </a:solidFill>
          <a:latin typeface="Arial" charset="0"/>
          <a:ea typeface="ＭＳ Ｐゴシック" charset="0"/>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1546" indent="-285218" algn="l" rtl="0" eaLnBrk="0" fontAlgn="base" hangingPunct="0">
        <a:spcBef>
          <a:spcPct val="20000"/>
        </a:spcBef>
        <a:spcAft>
          <a:spcPct val="0"/>
        </a:spcAft>
        <a:buChar char="–"/>
        <a:defRPr sz="2800">
          <a:solidFill>
            <a:schemeClr val="tx1"/>
          </a:solidFill>
          <a:latin typeface="+mn-lt"/>
          <a:ea typeface="+mn-ea"/>
        </a:defRPr>
      </a:lvl2pPr>
      <a:lvl3pPr marL="1140839" indent="-228172" algn="l" rtl="0" eaLnBrk="0" fontAlgn="base" hangingPunct="0">
        <a:spcBef>
          <a:spcPct val="20000"/>
        </a:spcBef>
        <a:spcAft>
          <a:spcPct val="0"/>
        </a:spcAft>
        <a:buChar char="•"/>
        <a:defRPr sz="2400">
          <a:solidFill>
            <a:schemeClr val="tx1"/>
          </a:solidFill>
          <a:latin typeface="+mn-lt"/>
          <a:ea typeface="+mn-ea"/>
        </a:defRPr>
      </a:lvl3pPr>
      <a:lvl4pPr marL="1597194" indent="-228172" algn="l" rtl="0" eaLnBrk="0" fontAlgn="base" hangingPunct="0">
        <a:spcBef>
          <a:spcPct val="20000"/>
        </a:spcBef>
        <a:spcAft>
          <a:spcPct val="0"/>
        </a:spcAft>
        <a:buChar char="–"/>
        <a:defRPr sz="2000">
          <a:solidFill>
            <a:schemeClr val="tx1"/>
          </a:solidFill>
          <a:latin typeface="+mn-lt"/>
          <a:ea typeface="+mn-ea"/>
        </a:defRPr>
      </a:lvl4pPr>
      <a:lvl5pPr marL="2053524" indent="-228172" algn="l" rtl="0" eaLnBrk="0" fontAlgn="base" hangingPunct="0">
        <a:spcBef>
          <a:spcPct val="20000"/>
        </a:spcBef>
        <a:spcAft>
          <a:spcPct val="0"/>
        </a:spcAft>
        <a:buChar char="»"/>
        <a:defRPr sz="2000">
          <a:solidFill>
            <a:schemeClr val="tx1"/>
          </a:solidFill>
          <a:latin typeface="+mn-lt"/>
          <a:ea typeface="+mn-ea"/>
        </a:defRPr>
      </a:lvl5pPr>
      <a:lvl6pPr marL="2509864" indent="-228172" algn="l" rtl="0" fontAlgn="base">
        <a:spcBef>
          <a:spcPct val="20000"/>
        </a:spcBef>
        <a:spcAft>
          <a:spcPct val="0"/>
        </a:spcAft>
        <a:buChar char="»"/>
        <a:defRPr sz="2000">
          <a:solidFill>
            <a:schemeClr val="tx1"/>
          </a:solidFill>
          <a:latin typeface="+mn-lt"/>
          <a:ea typeface="+mn-ea"/>
        </a:defRPr>
      </a:lvl6pPr>
      <a:lvl7pPr marL="2966212" indent="-228172" algn="l" rtl="0" fontAlgn="base">
        <a:spcBef>
          <a:spcPct val="20000"/>
        </a:spcBef>
        <a:spcAft>
          <a:spcPct val="0"/>
        </a:spcAft>
        <a:buChar char="»"/>
        <a:defRPr sz="2000">
          <a:solidFill>
            <a:schemeClr val="tx1"/>
          </a:solidFill>
          <a:latin typeface="+mn-lt"/>
          <a:ea typeface="+mn-ea"/>
        </a:defRPr>
      </a:lvl7pPr>
      <a:lvl8pPr marL="3422541" indent="-228172" algn="l" rtl="0" fontAlgn="base">
        <a:spcBef>
          <a:spcPct val="20000"/>
        </a:spcBef>
        <a:spcAft>
          <a:spcPct val="0"/>
        </a:spcAft>
        <a:buChar char="»"/>
        <a:defRPr sz="2000">
          <a:solidFill>
            <a:schemeClr val="tx1"/>
          </a:solidFill>
          <a:latin typeface="+mn-lt"/>
          <a:ea typeface="+mn-ea"/>
        </a:defRPr>
      </a:lvl8pPr>
      <a:lvl9pPr marL="3878893" indent="-22817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93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53E8D09B-7BAF-D742-9652-B1488A2F380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741" r:id="rId1"/>
    <p:sldLayoutId id="2147489742" r:id="rId2"/>
    <p:sldLayoutId id="2147489743" r:id="rId3"/>
    <p:sldLayoutId id="2147489744" r:id="rId4"/>
    <p:sldLayoutId id="2147489745" r:id="rId5"/>
    <p:sldLayoutId id="2147489746" r:id="rId6"/>
    <p:sldLayoutId id="2147489747" r:id="rId7"/>
    <p:sldLayoutId id="2147489748" r:id="rId8"/>
    <p:sldLayoutId id="2147489749" r:id="rId9"/>
    <p:sldLayoutId id="2147489750" r:id="rId10"/>
    <p:sldLayoutId id="2147489751" r:id="rId11"/>
    <p:sldLayoutId id="2147489752" r:id="rId12"/>
    <p:sldLayoutId id="21474897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343" algn="ctr" rtl="0" eaLnBrk="0" fontAlgn="base" hangingPunct="0">
        <a:spcBef>
          <a:spcPct val="0"/>
        </a:spcBef>
        <a:spcAft>
          <a:spcPct val="0"/>
        </a:spcAft>
        <a:defRPr sz="4400">
          <a:solidFill>
            <a:schemeClr val="tx2"/>
          </a:solidFill>
          <a:latin typeface="Times New Roman" pitchFamily="-112" charset="0"/>
        </a:defRPr>
      </a:lvl6pPr>
      <a:lvl7pPr marL="912690" algn="ctr" rtl="0" eaLnBrk="0" fontAlgn="base" hangingPunct="0">
        <a:spcBef>
          <a:spcPct val="0"/>
        </a:spcBef>
        <a:spcAft>
          <a:spcPct val="0"/>
        </a:spcAft>
        <a:defRPr sz="4400">
          <a:solidFill>
            <a:schemeClr val="tx2"/>
          </a:solidFill>
          <a:latin typeface="Times New Roman" pitchFamily="-112" charset="0"/>
        </a:defRPr>
      </a:lvl7pPr>
      <a:lvl8pPr marL="1369016" algn="ctr" rtl="0" eaLnBrk="0" fontAlgn="base" hangingPunct="0">
        <a:spcBef>
          <a:spcPct val="0"/>
        </a:spcBef>
        <a:spcAft>
          <a:spcPct val="0"/>
        </a:spcAft>
        <a:defRPr sz="4400">
          <a:solidFill>
            <a:schemeClr val="tx2"/>
          </a:solidFill>
          <a:latin typeface="Times New Roman" pitchFamily="-112" charset="0"/>
        </a:defRPr>
      </a:lvl8pPr>
      <a:lvl9pPr marL="1825374" algn="ctr" rtl="0" eaLnBrk="0" fontAlgn="base" hangingPunct="0">
        <a:spcBef>
          <a:spcPct val="0"/>
        </a:spcBef>
        <a:spcAft>
          <a:spcPct val="0"/>
        </a:spcAft>
        <a:defRPr sz="4400">
          <a:solidFill>
            <a:schemeClr val="tx2"/>
          </a:solidFill>
          <a:latin typeface="Times New Roman" pitchFamily="-112" charset="0"/>
        </a:defRPr>
      </a:lvl9pPr>
    </p:titleStyle>
    <p:bodyStyle>
      <a:lvl1pPr marL="342254" indent="-342254"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546" indent="-28521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0839" indent="-228172"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194" indent="-228172"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524" indent="-228172"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09864"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212"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2541"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8893"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26325437"/>
      </p:ext>
    </p:extLst>
  </p:cSld>
  <p:clrMap bg1="lt1" tx1="dk1" bg2="lt2" tx2="dk2" accent1="accent1" accent2="accent2" accent3="accent3" accent4="accent4" accent5="accent5" accent6="accent6" hlink="hlink" folHlink="folHlink"/>
  <p:sldLayoutIdLst>
    <p:sldLayoutId id="2147489828" r:id="rId1"/>
    <p:sldLayoutId id="2147489829" r:id="rId2"/>
    <p:sldLayoutId id="2147489830" r:id="rId3"/>
    <p:sldLayoutId id="2147489831" r:id="rId4"/>
    <p:sldLayoutId id="2147489832" r:id="rId5"/>
    <p:sldLayoutId id="2147489833" r:id="rId6"/>
    <p:sldLayoutId id="2147489834" r:id="rId7"/>
    <p:sldLayoutId id="2147489835" r:id="rId8"/>
    <p:sldLayoutId id="2147489836" r:id="rId9"/>
    <p:sldLayoutId id="2147489837" r:id="rId10"/>
    <p:sldLayoutId id="214748983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900757661"/>
      </p:ext>
    </p:extLst>
  </p:cSld>
  <p:clrMap bg1="lt1" tx1="dk1" bg2="lt2" tx2="dk2" accent1="accent1" accent2="accent2" accent3="accent3" accent4="accent4" accent5="accent5" accent6="accent6" hlink="hlink" folHlink="folHlink"/>
  <p:sldLayoutIdLst>
    <p:sldLayoutId id="2147489840" r:id="rId1"/>
    <p:sldLayoutId id="2147489841" r:id="rId2"/>
    <p:sldLayoutId id="2147489842" r:id="rId3"/>
    <p:sldLayoutId id="2147489843" r:id="rId4"/>
    <p:sldLayoutId id="2147489844" r:id="rId5"/>
    <p:sldLayoutId id="2147489845" r:id="rId6"/>
    <p:sldLayoutId id="2147489846" r:id="rId7"/>
    <p:sldLayoutId id="2147489847" r:id="rId8"/>
    <p:sldLayoutId id="2147489848" r:id="rId9"/>
    <p:sldLayoutId id="2147489849" r:id="rId10"/>
    <p:sldLayoutId id="214748985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bwMode="auto">
          <a:xfrm>
            <a:off x="457200" y="609600"/>
            <a:ext cx="8458200" cy="1143000"/>
          </a:xfrm>
          <a:prstGeom prst="rect">
            <a:avLst/>
          </a:prstGeom>
          <a:noFill/>
          <a:ln w="9525">
            <a:noFill/>
            <a:miter lim="800000"/>
            <a:headEnd/>
            <a:tailEnd/>
          </a:ln>
          <a:effectLst>
            <a:outerShdw blurRad="38100" dist="38099" dir="2700000" algn="ctr" rotWithShape="0">
              <a:srgbClr val="000000">
                <a:alpha val="99962"/>
              </a:srgbClr>
            </a:outerShdw>
          </a:effec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118787" name="Rectangle 3"/>
          <p:cNvSpPr>
            <a:spLocks noGrp="1" noChangeArrowheads="1"/>
          </p:cNvSpPr>
          <p:nvPr>
            <p:ph type="body" idx="1"/>
          </p:nvPr>
        </p:nvSpPr>
        <p:spPr bwMode="auto">
          <a:xfrm>
            <a:off x="457200" y="1981200"/>
            <a:ext cx="8458200" cy="4114800"/>
          </a:xfrm>
          <a:prstGeom prst="rect">
            <a:avLst/>
          </a:prstGeom>
          <a:noFill/>
          <a:ln w="9525">
            <a:noFill/>
            <a:miter lim="800000"/>
            <a:headEnd/>
            <a:tailEnd/>
          </a:ln>
          <a:effectLst>
            <a:outerShdw blurRad="38100" dist="38099" dir="2700000" algn="ctr" rotWithShape="0">
              <a:srgbClr val="000000">
                <a:alpha val="99962"/>
              </a:srgbClr>
            </a:outerShdw>
          </a:effec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87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261" tIns="45631" rIns="91261" bIns="45631" numCol="1" anchor="t" anchorCtr="0" compatLnSpc="1">
            <a:prstTxWarp prst="textNoShape">
              <a:avLst/>
            </a:prstTxWarp>
          </a:bodyPr>
          <a:lstStyle>
            <a:lvl1pPr eaLnBrk="0" hangingPunct="0">
              <a:defRPr sz="1400">
                <a:latin typeface="Trebuchet MS" charset="0"/>
                <a:ea typeface="+mn-ea"/>
                <a:cs typeface="+mn-cs"/>
              </a:defRPr>
            </a:lvl1pPr>
          </a:lstStyle>
          <a:p>
            <a:pPr>
              <a:defRPr/>
            </a:pPr>
            <a:endParaRPr lang="en-US"/>
          </a:p>
        </p:txBody>
      </p:sp>
      <p:sp>
        <p:nvSpPr>
          <p:cNvPr id="1187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261" tIns="45631" rIns="91261" bIns="45631" numCol="1" anchor="t" anchorCtr="0" compatLnSpc="1">
            <a:prstTxWarp prst="textNoShape">
              <a:avLst/>
            </a:prstTxWarp>
          </a:bodyPr>
          <a:lstStyle>
            <a:lvl1pPr algn="ctr" eaLnBrk="0" hangingPunct="0">
              <a:defRPr sz="1400">
                <a:latin typeface="Trebuchet MS" charset="0"/>
                <a:ea typeface="+mn-ea"/>
                <a:cs typeface="+mn-cs"/>
              </a:defRPr>
            </a:lvl1pPr>
          </a:lstStyle>
          <a:p>
            <a:pPr>
              <a:defRPr/>
            </a:pPr>
            <a:endParaRPr lang="en-US"/>
          </a:p>
        </p:txBody>
      </p:sp>
      <p:sp>
        <p:nvSpPr>
          <p:cNvPr id="1187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261" tIns="45631" rIns="91261" bIns="45631" numCol="1" anchor="t" anchorCtr="0" compatLnSpc="1">
            <a:prstTxWarp prst="textNoShape">
              <a:avLst/>
            </a:prstTxWarp>
          </a:bodyPr>
          <a:lstStyle>
            <a:lvl1pPr algn="r" eaLnBrk="0" hangingPunct="0">
              <a:defRPr sz="1400">
                <a:latin typeface="Trebuchet MS" charset="0"/>
                <a:ea typeface="Osaka" charset="0"/>
                <a:cs typeface="Osaka" charset="0"/>
              </a:defRPr>
            </a:lvl1pPr>
          </a:lstStyle>
          <a:p>
            <a:pPr>
              <a:defRPr/>
            </a:pPr>
            <a:fld id="{AC61FE8F-55DE-354E-9789-2AEDD896F0E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593" r:id="rId1"/>
    <p:sldLayoutId id="2147489594" r:id="rId2"/>
    <p:sldLayoutId id="2147489595" r:id="rId3"/>
    <p:sldLayoutId id="2147489596" r:id="rId4"/>
    <p:sldLayoutId id="2147489597" r:id="rId5"/>
    <p:sldLayoutId id="2147489598" r:id="rId6"/>
    <p:sldLayoutId id="2147489599" r:id="rId7"/>
    <p:sldLayoutId id="2147489600" r:id="rId8"/>
    <p:sldLayoutId id="2147489601" r:id="rId9"/>
    <p:sldLayoutId id="2147489602" r:id="rId10"/>
    <p:sldLayoutId id="2147489603"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6343"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269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69016"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5374"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254" indent="-342254"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09864" indent="-228172"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66212" indent="-228172"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2541" indent="-228172"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78893" indent="-228172"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30459104"/>
      </p:ext>
    </p:extLst>
  </p:cSld>
  <p:clrMap bg1="lt1" tx1="dk1" bg2="lt2" tx2="dk2" accent1="accent1" accent2="accent2" accent3="accent3" accent4="accent4" accent5="accent5" accent6="accent6" hlink="hlink" folHlink="folHlink"/>
  <p:sldLayoutIdLst>
    <p:sldLayoutId id="2147489852" r:id="rId1"/>
    <p:sldLayoutId id="2147489853" r:id="rId2"/>
    <p:sldLayoutId id="2147489854" r:id="rId3"/>
    <p:sldLayoutId id="2147489855" r:id="rId4"/>
    <p:sldLayoutId id="2147489856" r:id="rId5"/>
    <p:sldLayoutId id="2147489857" r:id="rId6"/>
    <p:sldLayoutId id="2147489858" r:id="rId7"/>
    <p:sldLayoutId id="2147489859" r:id="rId8"/>
    <p:sldLayoutId id="2147489860" r:id="rId9"/>
    <p:sldLayoutId id="2147489861" r:id="rId10"/>
    <p:sldLayoutId id="214748986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5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700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fld id="{4370C4B8-28FD-CA45-96DB-445CE5F9BEB5}" type="slidenum">
              <a:rPr lang="en-US" sz="1800" smtClean="0">
                <a:latin typeface="Arial" charset="0"/>
                <a:cs typeface="DejaVu Sans" charset="0"/>
              </a:rPr>
              <a:pPr defTabSz="32102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879039790"/>
      </p:ext>
    </p:extLst>
  </p:cSld>
  <p:clrMap bg1="lt1" tx1="dk1" bg2="lt2" tx2="dk2" accent1="accent1" accent2="accent2" accent3="accent3" accent4="accent4" accent5="accent5" accent6="accent6" hlink="hlink" folHlink="folHlink"/>
  <p:sldLayoutIdLst>
    <p:sldLayoutId id="2147489876" r:id="rId1"/>
    <p:sldLayoutId id="2147489877" r:id="rId2"/>
    <p:sldLayoutId id="2147489878" r:id="rId3"/>
    <p:sldLayoutId id="2147489879" r:id="rId4"/>
    <p:sldLayoutId id="2147489880" r:id="rId5"/>
    <p:sldLayoutId id="2147489881" r:id="rId6"/>
    <p:sldLayoutId id="2147489882" r:id="rId7"/>
    <p:sldLayoutId id="2147489883" r:id="rId8"/>
    <p:sldLayoutId id="2147489884" r:id="rId9"/>
    <p:sldLayoutId id="2147489885" r:id="rId10"/>
    <p:sldLayoutId id="2147489886" r:id="rId11"/>
  </p:sldLayoutIdLst>
  <p:txStyles>
    <p:titleStyle>
      <a:lvl1pPr algn="ctr" defTabSz="32102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662" indent="-200639"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560"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586"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620"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5637"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6655"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7691"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8723"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767" indent="-240767" algn="l" defTabSz="32102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662" indent="-200639" algn="l" defTabSz="32102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560" indent="-160512" algn="l" defTabSz="32102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586"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620"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5637"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6655"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7691"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8723"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023" rtl="0" eaLnBrk="1" latinLnBrk="0" hangingPunct="1">
        <a:defRPr sz="1300" kern="1200">
          <a:solidFill>
            <a:schemeClr val="tx1"/>
          </a:solidFill>
          <a:latin typeface="+mn-lt"/>
          <a:ea typeface="+mn-ea"/>
          <a:cs typeface="+mn-cs"/>
        </a:defRPr>
      </a:lvl1pPr>
      <a:lvl2pPr marL="321023" algn="l" defTabSz="321023" rtl="0" eaLnBrk="1" latinLnBrk="0" hangingPunct="1">
        <a:defRPr sz="1300" kern="1200">
          <a:solidFill>
            <a:schemeClr val="tx1"/>
          </a:solidFill>
          <a:latin typeface="+mn-lt"/>
          <a:ea typeface="+mn-ea"/>
          <a:cs typeface="+mn-cs"/>
        </a:defRPr>
      </a:lvl2pPr>
      <a:lvl3pPr marL="642046" algn="l" defTabSz="321023" rtl="0" eaLnBrk="1" latinLnBrk="0" hangingPunct="1">
        <a:defRPr sz="1300" kern="1200">
          <a:solidFill>
            <a:schemeClr val="tx1"/>
          </a:solidFill>
          <a:latin typeface="+mn-lt"/>
          <a:ea typeface="+mn-ea"/>
          <a:cs typeface="+mn-cs"/>
        </a:defRPr>
      </a:lvl3pPr>
      <a:lvl4pPr marL="963071" algn="l" defTabSz="321023" rtl="0" eaLnBrk="1" latinLnBrk="0" hangingPunct="1">
        <a:defRPr sz="1300" kern="1200">
          <a:solidFill>
            <a:schemeClr val="tx1"/>
          </a:solidFill>
          <a:latin typeface="+mn-lt"/>
          <a:ea typeface="+mn-ea"/>
          <a:cs typeface="+mn-cs"/>
        </a:defRPr>
      </a:lvl4pPr>
      <a:lvl5pPr marL="1284092" algn="l" defTabSz="321023" rtl="0" eaLnBrk="1" latinLnBrk="0" hangingPunct="1">
        <a:defRPr sz="1300" kern="1200">
          <a:solidFill>
            <a:schemeClr val="tx1"/>
          </a:solidFill>
          <a:latin typeface="+mn-lt"/>
          <a:ea typeface="+mn-ea"/>
          <a:cs typeface="+mn-cs"/>
        </a:defRPr>
      </a:lvl5pPr>
      <a:lvl6pPr marL="1605126" algn="l" defTabSz="321023" rtl="0" eaLnBrk="1" latinLnBrk="0" hangingPunct="1">
        <a:defRPr sz="1300" kern="1200">
          <a:solidFill>
            <a:schemeClr val="tx1"/>
          </a:solidFill>
          <a:latin typeface="+mn-lt"/>
          <a:ea typeface="+mn-ea"/>
          <a:cs typeface="+mn-cs"/>
        </a:defRPr>
      </a:lvl6pPr>
      <a:lvl7pPr marL="1926151" algn="l" defTabSz="321023" rtl="0" eaLnBrk="1" latinLnBrk="0" hangingPunct="1">
        <a:defRPr sz="1300" kern="1200">
          <a:solidFill>
            <a:schemeClr val="tx1"/>
          </a:solidFill>
          <a:latin typeface="+mn-lt"/>
          <a:ea typeface="+mn-ea"/>
          <a:cs typeface="+mn-cs"/>
        </a:defRPr>
      </a:lvl7pPr>
      <a:lvl8pPr marL="2247180" algn="l" defTabSz="321023" rtl="0" eaLnBrk="1" latinLnBrk="0" hangingPunct="1">
        <a:defRPr sz="1300" kern="1200">
          <a:solidFill>
            <a:schemeClr val="tx1"/>
          </a:solidFill>
          <a:latin typeface="+mn-lt"/>
          <a:ea typeface="+mn-ea"/>
          <a:cs typeface="+mn-cs"/>
        </a:defRPr>
      </a:lvl8pPr>
      <a:lvl9pPr marL="2568188" algn="l" defTabSz="321023" rtl="0" eaLnBrk="1" latinLnBrk="0" hangingPunct="1">
        <a:defRPr sz="13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2196951"/>
      </p:ext>
    </p:extLst>
  </p:cSld>
  <p:clrMap bg1="lt1" tx1="dk1" bg2="lt2" tx2="dk2" accent1="accent1" accent2="accent2" accent3="accent3" accent4="accent4" accent5="accent5" accent6="accent6" hlink="hlink" folHlink="folHlink"/>
  <p:sldLayoutIdLst>
    <p:sldLayoutId id="2147489900" r:id="rId1"/>
    <p:sldLayoutId id="2147489901" r:id="rId2"/>
    <p:sldLayoutId id="2147489902" r:id="rId3"/>
    <p:sldLayoutId id="2147489903" r:id="rId4"/>
    <p:sldLayoutId id="2147489904" r:id="rId5"/>
    <p:sldLayoutId id="2147489905" r:id="rId6"/>
    <p:sldLayoutId id="2147489906" r:id="rId7"/>
    <p:sldLayoutId id="2147489907" r:id="rId8"/>
    <p:sldLayoutId id="2147489908" r:id="rId9"/>
    <p:sldLayoutId id="2147489909" r:id="rId10"/>
    <p:sldLayoutId id="214748991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7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45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1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9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mn-cs"/>
        </a:defRPr>
      </a:lvl1pPr>
      <a:lvl2pPr marL="742174" indent="-285456" algn="l" rtl="0" eaLnBrk="0" fontAlgn="base" hangingPunct="0">
        <a:spcBef>
          <a:spcPct val="20000"/>
        </a:spcBef>
        <a:spcAft>
          <a:spcPct val="0"/>
        </a:spcAft>
        <a:buChar char="–"/>
        <a:defRPr sz="2800">
          <a:solidFill>
            <a:schemeClr val="tx1"/>
          </a:solidFill>
          <a:latin typeface="+mn-lt"/>
          <a:ea typeface="+mn-ea"/>
          <a:cs typeface="+mn-cs"/>
        </a:defRPr>
      </a:lvl2pPr>
      <a:lvl3pPr marL="1141806" indent="-228363" algn="l" rtl="0" eaLnBrk="0" fontAlgn="base" hangingPunct="0">
        <a:spcBef>
          <a:spcPct val="20000"/>
        </a:spcBef>
        <a:spcAft>
          <a:spcPct val="0"/>
        </a:spcAft>
        <a:buChar char="•"/>
        <a:defRPr sz="2400">
          <a:solidFill>
            <a:schemeClr val="tx1"/>
          </a:solidFill>
          <a:latin typeface="+mn-lt"/>
          <a:ea typeface="+mn-ea"/>
          <a:cs typeface="+mn-cs"/>
        </a:defRPr>
      </a:lvl3pPr>
      <a:lvl4pPr marL="1598537" indent="-228363" algn="l" rtl="0" eaLnBrk="0" fontAlgn="base" hangingPunct="0">
        <a:spcBef>
          <a:spcPct val="20000"/>
        </a:spcBef>
        <a:spcAft>
          <a:spcPct val="0"/>
        </a:spcAft>
        <a:buChar char="–"/>
        <a:defRPr sz="2000">
          <a:solidFill>
            <a:schemeClr val="tx1"/>
          </a:solidFill>
          <a:latin typeface="+mn-lt"/>
          <a:ea typeface="+mn-ea"/>
          <a:cs typeface="+mn-cs"/>
        </a:defRPr>
      </a:lvl4pPr>
      <a:lvl5pPr marL="2055258" indent="-228363" algn="l" rtl="0" eaLnBrk="0" fontAlgn="base" hangingPunct="0">
        <a:spcBef>
          <a:spcPct val="20000"/>
        </a:spcBef>
        <a:spcAft>
          <a:spcPct val="0"/>
        </a:spcAft>
        <a:buChar char="»"/>
        <a:defRPr sz="2000">
          <a:solidFill>
            <a:schemeClr val="tx1"/>
          </a:solidFill>
          <a:latin typeface="+mn-lt"/>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5"/>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3"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fld id="{5DDFCB5D-9589-6C49-93D5-A3E21ABC5181}" type="slidenum">
              <a:rPr lang="en-US" sz="1800" smtClean="0">
                <a:latin typeface="Arial" charset="0"/>
                <a:cs typeface="DejaVu Sans" charset="0"/>
              </a:rPr>
              <a:pPr defTabSz="321327"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269376150"/>
      </p:ext>
    </p:extLst>
  </p:cSld>
  <p:clrMap bg1="lt1" tx1="dk1" bg2="lt2" tx2="dk2" accent1="accent1" accent2="accent2" accent3="accent3" accent4="accent4" accent5="accent5" accent6="accent6" hlink="hlink" folHlink="folHlink"/>
  <p:sldLayoutIdLst>
    <p:sldLayoutId id="2147489912" r:id="rId1"/>
    <p:sldLayoutId id="2147489913" r:id="rId2"/>
    <p:sldLayoutId id="2147489914" r:id="rId3"/>
    <p:sldLayoutId id="2147489915" r:id="rId4"/>
    <p:sldLayoutId id="2147489916" r:id="rId5"/>
    <p:sldLayoutId id="2147489917" r:id="rId6"/>
    <p:sldLayoutId id="2147489918" r:id="rId7"/>
    <p:sldLayoutId id="2147489919" r:id="rId8"/>
    <p:sldLayoutId id="2147489920" r:id="rId9"/>
    <p:sldLayoutId id="2147489921" r:id="rId10"/>
    <p:sldLayoutId id="2147489922" r:id="rId11"/>
  </p:sldLayoutIdLst>
  <p:txStyles>
    <p:titleStyle>
      <a:lvl1pPr algn="ctr" defTabSz="32132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56" indent="-200829"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31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64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7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303"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62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95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28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95" indent="-240995" algn="l" defTabSz="32132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56" indent="-200829" algn="l" defTabSz="32132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318" indent="-160664" algn="l" defTabSz="32132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64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78"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303"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62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95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28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27" rtl="0" eaLnBrk="1" latinLnBrk="0" hangingPunct="1">
        <a:defRPr sz="1300" kern="1200">
          <a:solidFill>
            <a:schemeClr val="tx1"/>
          </a:solidFill>
          <a:latin typeface="+mn-lt"/>
          <a:ea typeface="+mn-ea"/>
          <a:cs typeface="+mn-cs"/>
        </a:defRPr>
      </a:lvl1pPr>
      <a:lvl2pPr marL="321327" algn="l" defTabSz="321327" rtl="0" eaLnBrk="1" latinLnBrk="0" hangingPunct="1">
        <a:defRPr sz="1300" kern="1200">
          <a:solidFill>
            <a:schemeClr val="tx1"/>
          </a:solidFill>
          <a:latin typeface="+mn-lt"/>
          <a:ea typeface="+mn-ea"/>
          <a:cs typeface="+mn-cs"/>
        </a:defRPr>
      </a:lvl2pPr>
      <a:lvl3pPr marL="642654" algn="l" defTabSz="321327" rtl="0" eaLnBrk="1" latinLnBrk="0" hangingPunct="1">
        <a:defRPr sz="1300" kern="1200">
          <a:solidFill>
            <a:schemeClr val="tx1"/>
          </a:solidFill>
          <a:latin typeface="+mn-lt"/>
          <a:ea typeface="+mn-ea"/>
          <a:cs typeface="+mn-cs"/>
        </a:defRPr>
      </a:lvl3pPr>
      <a:lvl4pPr marL="963982" algn="l" defTabSz="321327" rtl="0" eaLnBrk="1" latinLnBrk="0" hangingPunct="1">
        <a:defRPr sz="1300" kern="1200">
          <a:solidFill>
            <a:schemeClr val="tx1"/>
          </a:solidFill>
          <a:latin typeface="+mn-lt"/>
          <a:ea typeface="+mn-ea"/>
          <a:cs typeface="+mn-cs"/>
        </a:defRPr>
      </a:lvl4pPr>
      <a:lvl5pPr marL="1285308" algn="l" defTabSz="321327" rtl="0" eaLnBrk="1" latinLnBrk="0" hangingPunct="1">
        <a:defRPr sz="1300" kern="1200">
          <a:solidFill>
            <a:schemeClr val="tx1"/>
          </a:solidFill>
          <a:latin typeface="+mn-lt"/>
          <a:ea typeface="+mn-ea"/>
          <a:cs typeface="+mn-cs"/>
        </a:defRPr>
      </a:lvl5pPr>
      <a:lvl6pPr marL="1606638" algn="l" defTabSz="321327" rtl="0" eaLnBrk="1" latinLnBrk="0" hangingPunct="1">
        <a:defRPr sz="1300" kern="1200">
          <a:solidFill>
            <a:schemeClr val="tx1"/>
          </a:solidFill>
          <a:latin typeface="+mn-lt"/>
          <a:ea typeface="+mn-ea"/>
          <a:cs typeface="+mn-cs"/>
        </a:defRPr>
      </a:lvl6pPr>
      <a:lvl7pPr marL="1927964" algn="l" defTabSz="321327" rtl="0" eaLnBrk="1" latinLnBrk="0" hangingPunct="1">
        <a:defRPr sz="1300" kern="1200">
          <a:solidFill>
            <a:schemeClr val="tx1"/>
          </a:solidFill>
          <a:latin typeface="+mn-lt"/>
          <a:ea typeface="+mn-ea"/>
          <a:cs typeface="+mn-cs"/>
        </a:defRPr>
      </a:lvl7pPr>
      <a:lvl8pPr marL="2249296" algn="l" defTabSz="321327" rtl="0" eaLnBrk="1" latinLnBrk="0" hangingPunct="1">
        <a:defRPr sz="1300" kern="1200">
          <a:solidFill>
            <a:schemeClr val="tx1"/>
          </a:solidFill>
          <a:latin typeface="+mn-lt"/>
          <a:ea typeface="+mn-ea"/>
          <a:cs typeface="+mn-cs"/>
        </a:defRPr>
      </a:lvl8pPr>
      <a:lvl9pPr marL="2570617" algn="l" defTabSz="321327" rtl="0" eaLnBrk="1" latinLnBrk="0" hangingPunct="1">
        <a:defRPr sz="13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E0C8EF4D-7C65-874B-92EA-F9963F09C79B}"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830108336"/>
      </p:ext>
    </p:extLst>
  </p:cSld>
  <p:clrMap bg1="lt1" tx1="dk1" bg2="lt2" tx2="dk2" accent1="accent1" accent2="accent2" accent3="accent3" accent4="accent4" accent5="accent5" accent6="accent6" hlink="hlink" folHlink="folHlink"/>
  <p:sldLayoutIdLst>
    <p:sldLayoutId id="2147489924" r:id="rId1"/>
    <p:sldLayoutId id="2147489925" r:id="rId2"/>
    <p:sldLayoutId id="2147489926" r:id="rId3"/>
    <p:sldLayoutId id="2147489927" r:id="rId4"/>
    <p:sldLayoutId id="2147489928" r:id="rId5"/>
    <p:sldLayoutId id="2147489929" r:id="rId6"/>
    <p:sldLayoutId id="2147489930" r:id="rId7"/>
    <p:sldLayoutId id="2147489931" r:id="rId8"/>
    <p:sldLayoutId id="2147489932" r:id="rId9"/>
    <p:sldLayoutId id="2147489933" r:id="rId10"/>
    <p:sldLayoutId id="2147489934"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083310499"/>
      </p:ext>
    </p:extLst>
  </p:cSld>
  <p:clrMap bg1="lt1" tx1="dk1" bg2="lt2" tx2="dk2" accent1="accent1" accent2="accent2" accent3="accent3" accent4="accent4" accent5="accent5" accent6="accent6" hlink="hlink" folHlink="folHlink"/>
  <p:sldLayoutIdLst>
    <p:sldLayoutId id="2147489936" r:id="rId1"/>
    <p:sldLayoutId id="2147489937" r:id="rId2"/>
    <p:sldLayoutId id="2147489938" r:id="rId3"/>
    <p:sldLayoutId id="2147489939" r:id="rId4"/>
    <p:sldLayoutId id="2147489940" r:id="rId5"/>
    <p:sldLayoutId id="2147489941" r:id="rId6"/>
    <p:sldLayoutId id="2147489942" r:id="rId7"/>
    <p:sldLayoutId id="2147489943" r:id="rId8"/>
    <p:sldLayoutId id="2147489944" r:id="rId9"/>
    <p:sldLayoutId id="2147489945" r:id="rId10"/>
    <p:sldLayoutId id="2147489946"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438114101"/>
      </p:ext>
    </p:extLst>
  </p:cSld>
  <p:clrMap bg1="lt1" tx1="dk1" bg2="lt2" tx2="dk2" accent1="accent1" accent2="accent2" accent3="accent3" accent4="accent4" accent5="accent5" accent6="accent6" hlink="hlink" folHlink="folHlink"/>
  <p:sldLayoutIdLst>
    <p:sldLayoutId id="2147489948" r:id="rId1"/>
    <p:sldLayoutId id="2147489949" r:id="rId2"/>
    <p:sldLayoutId id="2147489950" r:id="rId3"/>
    <p:sldLayoutId id="2147489951" r:id="rId4"/>
    <p:sldLayoutId id="2147489952" r:id="rId5"/>
    <p:sldLayoutId id="2147489953" r:id="rId6"/>
    <p:sldLayoutId id="2147489954" r:id="rId7"/>
    <p:sldLayoutId id="2147489955" r:id="rId8"/>
    <p:sldLayoutId id="2147489956" r:id="rId9"/>
    <p:sldLayoutId id="2147489957" r:id="rId10"/>
    <p:sldLayoutId id="2147489958" r:id="rId11"/>
    <p:sldLayoutId id="2147489959" r:id="rId12"/>
    <p:sldLayoutId id="214748996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5/7/24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2249565271"/>
      </p:ext>
    </p:extLst>
  </p:cSld>
  <p:clrMap bg1="lt1" tx1="dk1" bg2="lt2" tx2="dk2" accent1="accent1" accent2="accent2" accent3="accent3" accent4="accent4" accent5="accent5" accent6="accent6" hlink="hlink" folHlink="folHlink"/>
  <p:sldLayoutIdLst>
    <p:sldLayoutId id="2147489962" r:id="rId1"/>
    <p:sldLayoutId id="2147489963" r:id="rId2"/>
    <p:sldLayoutId id="2147489964" r:id="rId3"/>
    <p:sldLayoutId id="2147489965" r:id="rId4"/>
    <p:sldLayoutId id="2147489966" r:id="rId5"/>
    <p:sldLayoutId id="2147489967" r:id="rId6"/>
    <p:sldLayoutId id="2147489968" r:id="rId7"/>
    <p:sldLayoutId id="2147489969" r:id="rId8"/>
    <p:sldLayoutId id="2147489970" r:id="rId9"/>
    <p:sldLayoutId id="2147489971" r:id="rId10"/>
    <p:sldLayoutId id="214748997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853646474"/>
      </p:ext>
    </p:extLst>
  </p:cSld>
  <p:clrMap bg1="lt1" tx1="dk1" bg2="lt2" tx2="dk2" accent1="accent1" accent2="accent2" accent3="accent3" accent4="accent4" accent5="accent5" accent6="accent6" hlink="hlink" folHlink="folHlink"/>
  <p:sldLayoutIdLst>
    <p:sldLayoutId id="2147489974" r:id="rId1"/>
    <p:sldLayoutId id="2147489975" r:id="rId2"/>
    <p:sldLayoutId id="2147489976" r:id="rId3"/>
    <p:sldLayoutId id="2147489977" r:id="rId4"/>
    <p:sldLayoutId id="2147489978" r:id="rId5"/>
    <p:sldLayoutId id="2147489979" r:id="rId6"/>
    <p:sldLayoutId id="2147489980" r:id="rId7"/>
    <p:sldLayoutId id="2147489981" r:id="rId8"/>
    <p:sldLayoutId id="2147489982" r:id="rId9"/>
    <p:sldLayoutId id="2147489983" r:id="rId10"/>
    <p:sldLayoutId id="214748998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529193994"/>
      </p:ext>
    </p:extLst>
  </p:cSld>
  <p:clrMap bg1="lt1" tx1="dk1" bg2="lt2" tx2="dk2" accent1="accent1" accent2="accent2" accent3="accent3" accent4="accent4" accent5="accent5" accent6="accent6" hlink="hlink" folHlink="folHlink"/>
  <p:sldLayoutIdLst>
    <p:sldLayoutId id="2147489986" r:id="rId1"/>
    <p:sldLayoutId id="2147489987" r:id="rId2"/>
    <p:sldLayoutId id="2147489988" r:id="rId3"/>
    <p:sldLayoutId id="2147489989" r:id="rId4"/>
    <p:sldLayoutId id="2147489990" r:id="rId5"/>
    <p:sldLayoutId id="2147489991" r:id="rId6"/>
    <p:sldLayoutId id="2147489992" r:id="rId7"/>
    <p:sldLayoutId id="2147489993" r:id="rId8"/>
    <p:sldLayoutId id="2147489994" r:id="rId9"/>
    <p:sldLayoutId id="2147489995" r:id="rId10"/>
    <p:sldLayoutId id="214748999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4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05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0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64" indent="-342764" algn="l" rtl="0" eaLnBrk="0" fontAlgn="base" hangingPunct="0">
        <a:spcBef>
          <a:spcPct val="20000"/>
        </a:spcBef>
        <a:spcAft>
          <a:spcPct val="0"/>
        </a:spcAft>
        <a:buChar char="•"/>
        <a:defRPr sz="3200">
          <a:solidFill>
            <a:schemeClr val="tx1"/>
          </a:solidFill>
          <a:latin typeface="+mn-lt"/>
          <a:ea typeface="+mn-ea"/>
          <a:cs typeface="+mn-cs"/>
        </a:defRPr>
      </a:lvl1pPr>
      <a:lvl2pPr marL="742654" indent="-285638" algn="l" rtl="0" eaLnBrk="0" fontAlgn="base" hangingPunct="0">
        <a:spcBef>
          <a:spcPct val="20000"/>
        </a:spcBef>
        <a:spcAft>
          <a:spcPct val="0"/>
        </a:spcAft>
        <a:buChar char="–"/>
        <a:defRPr sz="2800">
          <a:solidFill>
            <a:schemeClr val="tx1"/>
          </a:solidFill>
          <a:latin typeface="+mn-lt"/>
          <a:ea typeface="+mn-ea"/>
          <a:cs typeface="+mn-cs"/>
        </a:defRPr>
      </a:lvl2pPr>
      <a:lvl3pPr marL="1142545" indent="-228510" algn="l" rtl="0" eaLnBrk="0" fontAlgn="base" hangingPunct="0">
        <a:spcBef>
          <a:spcPct val="20000"/>
        </a:spcBef>
        <a:spcAft>
          <a:spcPct val="0"/>
        </a:spcAft>
        <a:buChar char="•"/>
        <a:defRPr sz="2400">
          <a:solidFill>
            <a:schemeClr val="tx1"/>
          </a:solidFill>
          <a:latin typeface="+mn-lt"/>
          <a:ea typeface="+mn-ea"/>
          <a:cs typeface="+mn-cs"/>
        </a:defRPr>
      </a:lvl3pPr>
      <a:lvl4pPr marL="1599566" indent="-228510" algn="l" rtl="0" eaLnBrk="0" fontAlgn="base" hangingPunct="0">
        <a:spcBef>
          <a:spcPct val="20000"/>
        </a:spcBef>
        <a:spcAft>
          <a:spcPct val="0"/>
        </a:spcAft>
        <a:buChar char="–"/>
        <a:defRPr sz="2000">
          <a:solidFill>
            <a:schemeClr val="tx1"/>
          </a:solidFill>
          <a:latin typeface="+mn-lt"/>
          <a:ea typeface="+mn-ea"/>
          <a:cs typeface="+mn-cs"/>
        </a:defRPr>
      </a:lvl4pPr>
      <a:lvl5pPr marL="2056584" indent="-228510" algn="l" rtl="0" eaLnBrk="0" fontAlgn="base" hangingPunct="0">
        <a:spcBef>
          <a:spcPct val="20000"/>
        </a:spcBef>
        <a:spcAft>
          <a:spcPct val="0"/>
        </a:spcAft>
        <a:buChar char="»"/>
        <a:defRPr sz="2000">
          <a:solidFill>
            <a:schemeClr val="tx1"/>
          </a:solidFill>
          <a:latin typeface="+mn-lt"/>
          <a:ea typeface="+mn-ea"/>
          <a:cs typeface="+mn-cs"/>
        </a:defRPr>
      </a:lvl5pPr>
      <a:lvl6pPr marL="2513601" indent="-228510" algn="l" rtl="0" fontAlgn="base">
        <a:spcBef>
          <a:spcPct val="20000"/>
        </a:spcBef>
        <a:spcAft>
          <a:spcPct val="0"/>
        </a:spcAft>
        <a:buChar char="»"/>
        <a:defRPr sz="2000">
          <a:solidFill>
            <a:schemeClr val="tx1"/>
          </a:solidFill>
          <a:latin typeface="+mn-lt"/>
          <a:ea typeface="+mn-ea"/>
          <a:cs typeface="+mn-cs"/>
        </a:defRPr>
      </a:lvl6pPr>
      <a:lvl7pPr marL="2970623" indent="-228510" algn="l" rtl="0" fontAlgn="base">
        <a:spcBef>
          <a:spcPct val="20000"/>
        </a:spcBef>
        <a:spcAft>
          <a:spcPct val="0"/>
        </a:spcAft>
        <a:buChar char="»"/>
        <a:defRPr sz="2000">
          <a:solidFill>
            <a:schemeClr val="tx1"/>
          </a:solidFill>
          <a:latin typeface="+mn-lt"/>
          <a:ea typeface="+mn-ea"/>
          <a:cs typeface="+mn-cs"/>
        </a:defRPr>
      </a:lvl7pPr>
      <a:lvl8pPr marL="3427640" indent="-228510" algn="l" rtl="0" fontAlgn="base">
        <a:spcBef>
          <a:spcPct val="20000"/>
        </a:spcBef>
        <a:spcAft>
          <a:spcPct val="0"/>
        </a:spcAft>
        <a:buChar char="»"/>
        <a:defRPr sz="2000">
          <a:solidFill>
            <a:schemeClr val="tx1"/>
          </a:solidFill>
          <a:latin typeface="+mn-lt"/>
          <a:ea typeface="+mn-ea"/>
          <a:cs typeface="+mn-cs"/>
        </a:defRPr>
      </a:lvl8pPr>
      <a:lvl9pPr marL="3884660" indent="-22851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1026"/>
          <p:cNvGrpSpPr>
            <a:grpSpLocks/>
          </p:cNvGrpSpPr>
          <p:nvPr/>
        </p:nvGrpSpPr>
        <p:grpSpPr bwMode="auto">
          <a:xfrm>
            <a:off x="1" y="3902113"/>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mn-ea"/>
                <a:cs typeface="+mn-cs"/>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a typeface="+mn-ea"/>
                <a:cs typeface="+mn-cs"/>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mn-ea"/>
                <a:cs typeface="+mn-cs"/>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mn-ea"/>
                <a:cs typeface="+mn-cs"/>
              </a:endParaRPr>
            </a:p>
          </p:txBody>
        </p:sp>
        <p:sp>
          <p:nvSpPr>
            <p:cNvPr id="37900"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7901"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7902"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7891" name="Rectangle 1034"/>
          <p:cNvSpPr>
            <a:spLocks noGrp="1" noChangeArrowheads="1"/>
          </p:cNvSpPr>
          <p:nvPr>
            <p:ph type="title"/>
          </p:nvPr>
        </p:nvSpPr>
        <p:spPr bwMode="auto">
          <a:xfrm>
            <a:off x="457200" y="277851"/>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38"/>
            <a:ext cx="8229600" cy="4530725"/>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1" y="6248400"/>
            <a:ext cx="2133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latin typeface="Arial" charset="0"/>
              </a:defRPr>
            </a:lvl1pPr>
          </a:lstStyle>
          <a:p>
            <a:pPr>
              <a:defRPr/>
            </a:pPr>
            <a:fld id="{C208FA91-6E9C-6646-9EC8-273DD8CD411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60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269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69016"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5374"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254" indent="-342254"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6212" indent="-228172"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2541" indent="-228172"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78893" indent="-228172"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357759069"/>
      </p:ext>
    </p:extLst>
  </p:cSld>
  <p:clrMap bg1="lt1" tx1="dk1" bg2="lt2" tx2="dk2" accent1="accent1" accent2="accent2" accent3="accent3" accent4="accent4" accent5="accent5" accent6="accent6" hlink="hlink" folHlink="folHlink"/>
  <p:sldLayoutIdLst>
    <p:sldLayoutId id="2147489998" r:id="rId1"/>
    <p:sldLayoutId id="2147489999" r:id="rId2"/>
    <p:sldLayoutId id="2147490000" r:id="rId3"/>
    <p:sldLayoutId id="2147490001" r:id="rId4"/>
    <p:sldLayoutId id="2147490002" r:id="rId5"/>
    <p:sldLayoutId id="2147490003" r:id="rId6"/>
    <p:sldLayoutId id="2147490004" r:id="rId7"/>
    <p:sldLayoutId id="2147490005" r:id="rId8"/>
    <p:sldLayoutId id="2147490006" r:id="rId9"/>
    <p:sldLayoutId id="2147490007" r:id="rId10"/>
    <p:sldLayoutId id="214749000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7"/>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5"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eaLnBrk="0" hangingPunct="0">
              <a:buSzPct val="100000"/>
            </a:pPr>
            <a:fld id="{F3A1AA03-108C-694A-97E0-746B59CCE717}" type="slidenum">
              <a:rPr lang="en-US" sz="1800" smtClean="0">
                <a:latin typeface="Arial" charset="0"/>
                <a:cs typeface="DejaVu Sans" charset="0"/>
              </a:rPr>
              <a:pPr defTabSz="321455"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903457938"/>
      </p:ext>
    </p:extLst>
  </p:cSld>
  <p:clrMap bg1="lt1" tx1="dk1" bg2="lt2" tx2="dk2" accent1="accent1" accent2="accent2" accent3="accent3" accent4="accent4" accent5="accent5" accent6="accent6" hlink="hlink" folHlink="folHlink"/>
  <p:sldLayoutIdLst>
    <p:sldLayoutId id="2147490010" r:id="rId1"/>
    <p:sldLayoutId id="2147490011" r:id="rId2"/>
    <p:sldLayoutId id="2147490012" r:id="rId3"/>
    <p:sldLayoutId id="2147490013" r:id="rId4"/>
    <p:sldLayoutId id="2147490014" r:id="rId5"/>
    <p:sldLayoutId id="2147490015" r:id="rId6"/>
    <p:sldLayoutId id="2147490016" r:id="rId7"/>
    <p:sldLayoutId id="2147490017" r:id="rId8"/>
    <p:sldLayoutId id="2147490018" r:id="rId9"/>
    <p:sldLayoutId id="2147490019" r:id="rId10"/>
    <p:sldLayoutId id="2147490020" r:id="rId11"/>
  </p:sldLayoutIdLst>
  <p:txStyles>
    <p:titleStyle>
      <a:lvl1pPr algn="ctr" defTabSz="321455"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364" indent="-200909"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63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09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54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00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45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91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36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91" indent="-241091" algn="l" defTabSz="321455"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364" indent="-200909" algn="l" defTabSz="321455"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638" indent="-160728" algn="l" defTabSz="321455"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09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54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00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458"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91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36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455" rtl="0" eaLnBrk="1" latinLnBrk="0" hangingPunct="1">
        <a:defRPr sz="1300" kern="1200">
          <a:solidFill>
            <a:schemeClr val="tx1"/>
          </a:solidFill>
          <a:latin typeface="+mn-lt"/>
          <a:ea typeface="+mn-ea"/>
          <a:cs typeface="+mn-cs"/>
        </a:defRPr>
      </a:lvl1pPr>
      <a:lvl2pPr marL="321455" algn="l" defTabSz="321455" rtl="0" eaLnBrk="1" latinLnBrk="0" hangingPunct="1">
        <a:defRPr sz="1300" kern="1200">
          <a:solidFill>
            <a:schemeClr val="tx1"/>
          </a:solidFill>
          <a:latin typeface="+mn-lt"/>
          <a:ea typeface="+mn-ea"/>
          <a:cs typeface="+mn-cs"/>
        </a:defRPr>
      </a:lvl2pPr>
      <a:lvl3pPr marL="642910" algn="l" defTabSz="321455" rtl="0" eaLnBrk="1" latinLnBrk="0" hangingPunct="1">
        <a:defRPr sz="1300" kern="1200">
          <a:solidFill>
            <a:schemeClr val="tx1"/>
          </a:solidFill>
          <a:latin typeface="+mn-lt"/>
          <a:ea typeface="+mn-ea"/>
          <a:cs typeface="+mn-cs"/>
        </a:defRPr>
      </a:lvl3pPr>
      <a:lvl4pPr marL="964365" algn="l" defTabSz="321455" rtl="0" eaLnBrk="1" latinLnBrk="0" hangingPunct="1">
        <a:defRPr sz="1300" kern="1200">
          <a:solidFill>
            <a:schemeClr val="tx1"/>
          </a:solidFill>
          <a:latin typeface="+mn-lt"/>
          <a:ea typeface="+mn-ea"/>
          <a:cs typeface="+mn-cs"/>
        </a:defRPr>
      </a:lvl4pPr>
      <a:lvl5pPr marL="1285820" algn="l" defTabSz="321455" rtl="0" eaLnBrk="1" latinLnBrk="0" hangingPunct="1">
        <a:defRPr sz="1300" kern="1200">
          <a:solidFill>
            <a:schemeClr val="tx1"/>
          </a:solidFill>
          <a:latin typeface="+mn-lt"/>
          <a:ea typeface="+mn-ea"/>
          <a:cs typeface="+mn-cs"/>
        </a:defRPr>
      </a:lvl5pPr>
      <a:lvl6pPr marL="1607276" algn="l" defTabSz="321455" rtl="0" eaLnBrk="1" latinLnBrk="0" hangingPunct="1">
        <a:defRPr sz="1300" kern="1200">
          <a:solidFill>
            <a:schemeClr val="tx1"/>
          </a:solidFill>
          <a:latin typeface="+mn-lt"/>
          <a:ea typeface="+mn-ea"/>
          <a:cs typeface="+mn-cs"/>
        </a:defRPr>
      </a:lvl6pPr>
      <a:lvl7pPr marL="1928732" algn="l" defTabSz="321455" rtl="0" eaLnBrk="1" latinLnBrk="0" hangingPunct="1">
        <a:defRPr sz="1300" kern="1200">
          <a:solidFill>
            <a:schemeClr val="tx1"/>
          </a:solidFill>
          <a:latin typeface="+mn-lt"/>
          <a:ea typeface="+mn-ea"/>
          <a:cs typeface="+mn-cs"/>
        </a:defRPr>
      </a:lvl7pPr>
      <a:lvl8pPr marL="2250187" algn="l" defTabSz="321455" rtl="0" eaLnBrk="1" latinLnBrk="0" hangingPunct="1">
        <a:defRPr sz="1300" kern="1200">
          <a:solidFill>
            <a:schemeClr val="tx1"/>
          </a:solidFill>
          <a:latin typeface="+mn-lt"/>
          <a:ea typeface="+mn-ea"/>
          <a:cs typeface="+mn-cs"/>
        </a:defRPr>
      </a:lvl8pPr>
      <a:lvl9pPr marL="2571640" algn="l" defTabSz="321455" rtl="0" eaLnBrk="1" latinLnBrk="0" hangingPunct="1">
        <a:defRPr sz="13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5/7/24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1638839993"/>
      </p:ext>
    </p:extLst>
  </p:cSld>
  <p:clrMap bg1="lt1" tx1="dk1" bg2="lt2" tx2="dk2" accent1="accent1" accent2="accent2" accent3="accent3" accent4="accent4" accent5="accent5" accent6="accent6" hlink="hlink" folHlink="folHlink"/>
  <p:sldLayoutIdLst>
    <p:sldLayoutId id="2147490022" r:id="rId1"/>
    <p:sldLayoutId id="2147490023" r:id="rId2"/>
    <p:sldLayoutId id="2147490024" r:id="rId3"/>
    <p:sldLayoutId id="2147490025" r:id="rId4"/>
    <p:sldLayoutId id="2147490026" r:id="rId5"/>
    <p:sldLayoutId id="2147490027" r:id="rId6"/>
    <p:sldLayoutId id="2147490028" r:id="rId7"/>
    <p:sldLayoutId id="2147490029" r:id="rId8"/>
    <p:sldLayoutId id="2147490030" r:id="rId9"/>
    <p:sldLayoutId id="2147490031" r:id="rId10"/>
    <p:sldLayoutId id="2147490032" r:id="rId11"/>
  </p:sldLayoutIdLst>
  <p:txStyles>
    <p:titleStyle>
      <a:lvl1pPr algn="ctr" defTabSz="45702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54" indent="-285638" algn="l" defTabSz="45702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45" indent="-228510" algn="l" defTabSz="45702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566"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584"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9218" name="Rectangle 2"/>
          <p:cNvSpPr>
            <a:spLocks noGrp="1" noChangeArrowheads="1"/>
          </p:cNvSpPr>
          <p:nvPr>
            <p:ph type="title"/>
          </p:nvPr>
        </p:nvSpPr>
        <p:spPr bwMode="auto">
          <a:xfrm>
            <a:off x="2147888" y="2805113"/>
            <a:ext cx="4640262"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018239576"/>
      </p:ext>
    </p:extLst>
  </p:cSld>
  <p:clrMap bg1="lt1" tx1="dk1" bg2="lt2" tx2="dk2" accent1="accent1" accent2="accent2" accent3="accent3" accent4="accent4" accent5="accent5" accent6="accent6" hlink="hlink" folHlink="folHlink"/>
  <p:sldLayoutIdLst>
    <p:sldLayoutId id="2147490034" r:id="rId1"/>
    <p:sldLayoutId id="2147490035" r:id="rId2"/>
    <p:sldLayoutId id="2147490036" r:id="rId3"/>
    <p:sldLayoutId id="2147490037" r:id="rId4"/>
    <p:sldLayoutId id="2147490038" r:id="rId5"/>
    <p:sldLayoutId id="2147490039" r:id="rId6"/>
    <p:sldLayoutId id="2147490040" r:id="rId7"/>
    <p:sldLayoutId id="2147490041" r:id="rId8"/>
    <p:sldLayoutId id="2147490042" r:id="rId9"/>
    <p:sldLayoutId id="2147490043" r:id="rId10"/>
    <p:sldLayoutId id="2147490044" r:id="rId11"/>
  </p:sldLayoutIdLst>
  <p:transition/>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12057948"/>
      </p:ext>
    </p:extLst>
  </p:cSld>
  <p:clrMap bg1="lt1" tx1="dk1" bg2="lt2" tx2="dk2" accent1="accent1" accent2="accent2" accent3="accent3" accent4="accent4" accent5="accent5" accent6="accent6" hlink="hlink" folHlink="folHlink"/>
  <p:sldLayoutIdLst>
    <p:sldLayoutId id="2147490046" r:id="rId1"/>
    <p:sldLayoutId id="2147490047" r:id="rId2"/>
    <p:sldLayoutId id="2147490048" r:id="rId3"/>
    <p:sldLayoutId id="2147490049" r:id="rId4"/>
    <p:sldLayoutId id="2147490050" r:id="rId5"/>
    <p:sldLayoutId id="2147490051" r:id="rId6"/>
    <p:sldLayoutId id="2147490052" r:id="rId7"/>
    <p:sldLayoutId id="2147490053" r:id="rId8"/>
    <p:sldLayoutId id="2147490054" r:id="rId9"/>
    <p:sldLayoutId id="2147490055" r:id="rId10"/>
    <p:sldLayoutId id="2147490056" r:id="rId11"/>
    <p:sldLayoutId id="2147490057" r:id="rId12"/>
    <p:sldLayoutId id="214749005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C5F5F23D-F394-F240-8385-B5F28F79DE85}"/>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E529CA00-11E2-CF45-BF11-32B956A5BCAF}"/>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7" name="Rectangle 3">
            <a:extLst>
              <a:ext uri="{FF2B5EF4-FFF2-40B4-BE49-F238E27FC236}">
                <a16:creationId xmlns:a16="http://schemas.microsoft.com/office/drawing/2014/main" id="{DEB3DF5E-A3EC-5246-A350-548839E3D342}"/>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A6B12AC8-D4D4-2645-93D0-6CB421F1A679}"/>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BE3951B8-6358-2447-90B7-6DDBA7DFBFC1}"/>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fld id="{6C2A51C0-684E-2A4D-B9C1-82AFF6128BD6}" type="slidenum">
              <a:rPr lang="en-US" altLang="en-US"/>
              <a:pPr/>
              <a:t>‹#›</a:t>
            </a:fld>
            <a:endParaRPr lang="en-US" altLang="en-US"/>
          </a:p>
        </p:txBody>
      </p:sp>
    </p:spTree>
    <p:extLst>
      <p:ext uri="{BB962C8B-B14F-4D97-AF65-F5344CB8AC3E}">
        <p14:creationId xmlns:p14="http://schemas.microsoft.com/office/powerpoint/2010/main" val="2354221490"/>
      </p:ext>
    </p:extLst>
  </p:cSld>
  <p:clrMap bg1="lt1" tx1="dk1" bg2="lt2" tx2="dk2" accent1="accent1" accent2="accent2" accent3="accent3" accent4="accent4" accent5="accent5" accent6="accent6" hlink="hlink" folHlink="folHlink"/>
  <p:sldLayoutIdLst>
    <p:sldLayoutId id="2147490060" r:id="rId1"/>
    <p:sldLayoutId id="2147490061" r:id="rId2"/>
    <p:sldLayoutId id="2147490062" r:id="rId3"/>
    <p:sldLayoutId id="2147490063" r:id="rId4"/>
    <p:sldLayoutId id="2147490064" r:id="rId5"/>
    <p:sldLayoutId id="2147490065" r:id="rId6"/>
    <p:sldLayoutId id="2147490066" r:id="rId7"/>
    <p:sldLayoutId id="2147490067" r:id="rId8"/>
    <p:sldLayoutId id="2147490068" r:id="rId9"/>
    <p:sldLayoutId id="2147490069" r:id="rId10"/>
    <p:sldLayoutId id="2147490070"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kern="12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kern="12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kern="12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3333160772"/>
      </p:ext>
    </p:extLst>
  </p:cSld>
  <p:clrMap bg1="lt1" tx1="dk1" bg2="lt2" tx2="dk2" accent1="accent1" accent2="accent2" accent3="accent3" accent4="accent4" accent5="accent5" accent6="accent6" hlink="hlink" folHlink="folHlink"/>
  <p:sldLayoutIdLst>
    <p:sldLayoutId id="2147490072" r:id="rId1"/>
    <p:sldLayoutId id="2147490073" r:id="rId2"/>
    <p:sldLayoutId id="2147490074" r:id="rId3"/>
    <p:sldLayoutId id="2147490075" r:id="rId4"/>
    <p:sldLayoutId id="2147490076" r:id="rId5"/>
    <p:sldLayoutId id="2147490077" r:id="rId6"/>
    <p:sldLayoutId id="2147490078" r:id="rId7"/>
    <p:sldLayoutId id="2147490079" r:id="rId8"/>
    <p:sldLayoutId id="2147490080" r:id="rId9"/>
    <p:sldLayoutId id="2147490081" r:id="rId10"/>
    <p:sldLayoutId id="2147490082" r:id="rId11"/>
    <p:sldLayoutId id="2147490083"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5"/>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a:buSzPct val="100000"/>
            </a:pPr>
            <a:endParaRPr lang="en-US" sz="1800">
              <a:cs typeface="DejaVu Sans" charset="0"/>
            </a:endParaRPr>
          </a:p>
        </p:txBody>
      </p:sp>
      <p:sp>
        <p:nvSpPr>
          <p:cNvPr id="1028" name="Rectangle 4"/>
          <p:cNvSpPr>
            <a:spLocks noGrp="1" noChangeArrowheads="1"/>
          </p:cNvSpPr>
          <p:nvPr>
            <p:ph type="ftr"/>
          </p:nvPr>
        </p:nvSpPr>
        <p:spPr bwMode="auto">
          <a:xfrm>
            <a:off x="2196993"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a:buSzPct val="100000"/>
            </a:pPr>
            <a:fld id="{4370C4B8-28FD-CA45-96DB-445CE5F9BEB5}" type="slidenum">
              <a:rPr lang="en-US" sz="1800" smtClean="0">
                <a:cs typeface="DejaVu Sans" charset="0"/>
              </a:rPr>
              <a:pPr defTabSz="321167">
                <a:buSzPct val="100000"/>
              </a:pPr>
              <a:t>‹#›</a:t>
            </a:fld>
            <a:endParaRPr lang="en-US" sz="1800">
              <a:cs typeface="DejaVu Sans" charset="0"/>
            </a:endParaRPr>
          </a:p>
        </p:txBody>
      </p:sp>
    </p:spTree>
    <p:extLst>
      <p:ext uri="{BB962C8B-B14F-4D97-AF65-F5344CB8AC3E}">
        <p14:creationId xmlns:p14="http://schemas.microsoft.com/office/powerpoint/2010/main" val="3563557104"/>
      </p:ext>
    </p:extLst>
  </p:cSld>
  <p:clrMap bg1="lt1" tx1="dk1" bg2="lt2" tx2="dk2" accent1="accent1" accent2="accent2" accent3="accent3" accent4="accent4" accent5="accent5" accent6="accent6" hlink="hlink" folHlink="folHlink"/>
  <p:sldLayoutIdLst>
    <p:sldLayoutId id="2147490085" r:id="rId1"/>
    <p:sldLayoutId id="2147490086" r:id="rId2"/>
    <p:sldLayoutId id="2147490087" r:id="rId3"/>
    <p:sldLayoutId id="2147490088" r:id="rId4"/>
    <p:sldLayoutId id="2147490089" r:id="rId5"/>
    <p:sldLayoutId id="2147490090" r:id="rId6"/>
    <p:sldLayoutId id="2147490091" r:id="rId7"/>
    <p:sldLayoutId id="2147490092" r:id="rId8"/>
    <p:sldLayoutId id="2147490093" r:id="rId9"/>
    <p:sldLayoutId id="2147490094" r:id="rId10"/>
    <p:sldLayoutId id="2147490095" r:id="rId11"/>
  </p:sldLayoutIdLst>
  <p:txStyles>
    <p:titleStyle>
      <a:lvl1pPr algn="ctr" defTabSz="32116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96" indent="-200729"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1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08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263"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426"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589"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765"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93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75" indent="-240875" algn="l" defTabSz="32116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96" indent="-200729" algn="l" defTabSz="32116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918" indent="-160584" algn="l" defTabSz="32116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08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263"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426"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589"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765"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93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67" rtl="0" eaLnBrk="1" latinLnBrk="0" hangingPunct="1">
        <a:defRPr sz="1300" kern="1200">
          <a:solidFill>
            <a:schemeClr val="tx1"/>
          </a:solidFill>
          <a:latin typeface="+mn-lt"/>
          <a:ea typeface="+mn-ea"/>
          <a:cs typeface="+mn-cs"/>
        </a:defRPr>
      </a:lvl1pPr>
      <a:lvl2pPr marL="321167" algn="l" defTabSz="321167" rtl="0" eaLnBrk="1" latinLnBrk="0" hangingPunct="1">
        <a:defRPr sz="1300" kern="1200">
          <a:solidFill>
            <a:schemeClr val="tx1"/>
          </a:solidFill>
          <a:latin typeface="+mn-lt"/>
          <a:ea typeface="+mn-ea"/>
          <a:cs typeface="+mn-cs"/>
        </a:defRPr>
      </a:lvl2pPr>
      <a:lvl3pPr marL="642334" algn="l" defTabSz="321167" rtl="0" eaLnBrk="1" latinLnBrk="0" hangingPunct="1">
        <a:defRPr sz="1300" kern="1200">
          <a:solidFill>
            <a:schemeClr val="tx1"/>
          </a:solidFill>
          <a:latin typeface="+mn-lt"/>
          <a:ea typeface="+mn-ea"/>
          <a:cs typeface="+mn-cs"/>
        </a:defRPr>
      </a:lvl3pPr>
      <a:lvl4pPr marL="963502" algn="l" defTabSz="321167" rtl="0" eaLnBrk="1" latinLnBrk="0" hangingPunct="1">
        <a:defRPr sz="1300" kern="1200">
          <a:solidFill>
            <a:schemeClr val="tx1"/>
          </a:solidFill>
          <a:latin typeface="+mn-lt"/>
          <a:ea typeface="+mn-ea"/>
          <a:cs typeface="+mn-cs"/>
        </a:defRPr>
      </a:lvl4pPr>
      <a:lvl5pPr marL="1284668" algn="l" defTabSz="321167" rtl="0" eaLnBrk="1" latinLnBrk="0" hangingPunct="1">
        <a:defRPr sz="1300" kern="1200">
          <a:solidFill>
            <a:schemeClr val="tx1"/>
          </a:solidFill>
          <a:latin typeface="+mn-lt"/>
          <a:ea typeface="+mn-ea"/>
          <a:cs typeface="+mn-cs"/>
        </a:defRPr>
      </a:lvl5pPr>
      <a:lvl6pPr marL="1605842" algn="l" defTabSz="321167" rtl="0" eaLnBrk="1" latinLnBrk="0" hangingPunct="1">
        <a:defRPr sz="1300" kern="1200">
          <a:solidFill>
            <a:schemeClr val="tx1"/>
          </a:solidFill>
          <a:latin typeface="+mn-lt"/>
          <a:ea typeface="+mn-ea"/>
          <a:cs typeface="+mn-cs"/>
        </a:defRPr>
      </a:lvl6pPr>
      <a:lvl7pPr marL="1927008" algn="l" defTabSz="321167" rtl="0" eaLnBrk="1" latinLnBrk="0" hangingPunct="1">
        <a:defRPr sz="1300" kern="1200">
          <a:solidFill>
            <a:schemeClr val="tx1"/>
          </a:solidFill>
          <a:latin typeface="+mn-lt"/>
          <a:ea typeface="+mn-ea"/>
          <a:cs typeface="+mn-cs"/>
        </a:defRPr>
      </a:lvl7pPr>
      <a:lvl8pPr marL="2248182" algn="l" defTabSz="321167" rtl="0" eaLnBrk="1" latinLnBrk="0" hangingPunct="1">
        <a:defRPr sz="1300" kern="1200">
          <a:solidFill>
            <a:schemeClr val="tx1"/>
          </a:solidFill>
          <a:latin typeface="+mn-lt"/>
          <a:ea typeface="+mn-ea"/>
          <a:cs typeface="+mn-cs"/>
        </a:defRPr>
      </a:lvl8pPr>
      <a:lvl9pPr marL="2569337" algn="l" defTabSz="321167" rtl="0" eaLnBrk="1" latinLnBrk="0" hangingPunct="1">
        <a:defRPr sz="13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8546" name="Group 2"/>
          <p:cNvGrpSpPr>
            <a:grpSpLocks/>
          </p:cNvGrpSpPr>
          <p:nvPr/>
        </p:nvGrpSpPr>
        <p:grpSpPr bwMode="auto">
          <a:xfrm>
            <a:off x="0" y="3"/>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10854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76" tIns="45688" rIns="91376" bIns="45688"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376" tIns="45688" rIns="91376" bIns="45688"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76" tIns="45688" rIns="91376" bIns="45688"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75D963F1-9BF7-8D42-A866-FABD8DB0E299}" type="slidenum">
              <a:rPr lang="en-US"/>
              <a:pPr>
                <a:defRPr/>
              </a:pPr>
              <a:t>‹#›</a:t>
            </a:fld>
            <a:endParaRPr lang="en-US"/>
          </a:p>
        </p:txBody>
      </p:sp>
      <p:sp>
        <p:nvSpPr>
          <p:cNvPr id="10855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6090041"/>
      </p:ext>
    </p:extLst>
  </p:cSld>
  <p:clrMap bg1="dk2" tx1="lt1" bg2="dk1" tx2="lt2" accent1="accent1" accent2="accent2" accent3="accent3" accent4="accent4" accent5="accent5" accent6="accent6" hlink="hlink" folHlink="folHlink"/>
  <p:sldLayoutIdLst>
    <p:sldLayoutId id="2147490097" r:id="rId1"/>
    <p:sldLayoutId id="2147490098" r:id="rId2"/>
    <p:sldLayoutId id="2147490099" r:id="rId3"/>
    <p:sldLayoutId id="2147490100" r:id="rId4"/>
    <p:sldLayoutId id="2147490101" r:id="rId5"/>
    <p:sldLayoutId id="2147490102" r:id="rId6"/>
    <p:sldLayoutId id="2147490103" r:id="rId7"/>
    <p:sldLayoutId id="2147490104" r:id="rId8"/>
    <p:sldLayoutId id="2147490105" r:id="rId9"/>
    <p:sldLayoutId id="2147490106" r:id="rId10"/>
    <p:sldLayoutId id="2147490107" r:id="rId11"/>
    <p:sldLayoutId id="2147490108" r:id="rId12"/>
    <p:sldLayoutId id="2147490109"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428" indent="-285548"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199" indent="-228439"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077" indent="-228439"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5957" indent="-228439"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18A8791-A0D0-CE49-9DEA-6760510D96AA}"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75801936"/>
      </p:ext>
    </p:extLst>
  </p:cSld>
  <p:clrMap bg1="lt1" tx1="dk1" bg2="lt2" tx2="dk2" accent1="accent1" accent2="accent2" accent3="accent3" accent4="accent4" accent5="accent5" accent6="accent6" hlink="hlink" folHlink="folHlink"/>
  <p:sldLayoutIdLst>
    <p:sldLayoutId id="2147490111" r:id="rId1"/>
    <p:sldLayoutId id="2147490112" r:id="rId2"/>
    <p:sldLayoutId id="2147490113" r:id="rId3"/>
    <p:sldLayoutId id="2147490114" r:id="rId4"/>
    <p:sldLayoutId id="2147490115" r:id="rId5"/>
    <p:sldLayoutId id="2147490116" r:id="rId6"/>
    <p:sldLayoutId id="2147490117" r:id="rId7"/>
    <p:sldLayoutId id="2147490118" r:id="rId8"/>
    <p:sldLayoutId id="2147490119" r:id="rId9"/>
    <p:sldLayoutId id="2147490120" r:id="rId10"/>
    <p:sldLayoutId id="2147490121" r:id="rId11"/>
    <p:sldLayoutId id="2147490122" r:id="rId12"/>
    <p:sldLayoutId id="214749012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906" tIns="40953" rIns="81906" bIns="40953"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713" y="6562288"/>
            <a:ext cx="876965" cy="223162"/>
          </a:xfrm>
          <a:prstGeom prst="rect">
            <a:avLst/>
          </a:prstGeom>
          <a:noFill/>
          <a:ln w="9525">
            <a:noFill/>
            <a:round/>
            <a:headEnd/>
            <a:tailEnd/>
          </a:ln>
          <a:effectLst/>
        </p:spPr>
        <p:txBody>
          <a:bodyPr wrap="none" lIns="80614" tIns="41922" rIns="80614" bIns="41922"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ea typeface="MS Gothic" charset="0"/>
                <a:cs typeface="MS Gothic" charset="0"/>
              </a:rPr>
              <a:t>© </a:t>
            </a:r>
            <a:r>
              <a:rPr lang="en-GB" sz="900" b="1">
                <a:solidFill>
                  <a:srgbClr val="FFFFFF"/>
                </a:solidFill>
                <a:latin typeface="Arial" charset="0"/>
                <a:ea typeface="MS Gothic" charset="0"/>
                <a:cs typeface="MS Gothic" charset="0"/>
              </a:rPr>
              <a:t>2006</a:t>
            </a:r>
            <a:r>
              <a:rPr lang="en-GB" sz="800" b="1">
                <a:solidFill>
                  <a:srgbClr val="FFFFFF"/>
                </a:solidFill>
                <a:latin typeface="Arial" charset="0"/>
                <a:ea typeface="MS Gothic" charset="0"/>
                <a:cs typeface="MS Gothic" charset="0"/>
              </a:rPr>
              <a:t> TBBMI</a:t>
            </a:r>
          </a:p>
        </p:txBody>
      </p:sp>
      <p:sp>
        <p:nvSpPr>
          <p:cNvPr id="39940" name="Rectangle 3"/>
          <p:cNvSpPr>
            <a:spLocks noChangeArrowheads="1"/>
          </p:cNvSpPr>
          <p:nvPr/>
        </p:nvSpPr>
        <p:spPr bwMode="auto">
          <a:xfrm>
            <a:off x="7844535" y="6546055"/>
            <a:ext cx="673369" cy="225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14" tIns="41922" rIns="80614" bIns="41922" anchor="ctr">
            <a:spAutoFit/>
          </a:bodyPr>
          <a:lstStyle/>
          <a:p>
            <a:pPr algn="ctr">
              <a:buClr>
                <a:srgbClr val="FFFFFF"/>
              </a:buClr>
              <a:buFont typeface="Comic Sans MS" charset="0"/>
              <a:buNone/>
              <a:tabLst>
                <a:tab pos="0" algn="l"/>
                <a:tab pos="817618" algn="l"/>
                <a:tab pos="1636800" algn="l"/>
                <a:tab pos="2455989" algn="l"/>
                <a:tab pos="3275183" algn="l"/>
                <a:tab pos="4094375" algn="l"/>
                <a:tab pos="4913567" algn="l"/>
                <a:tab pos="5732761" algn="l"/>
                <a:tab pos="6551956" algn="l"/>
                <a:tab pos="7371147" algn="l"/>
                <a:tab pos="8190334" algn="l"/>
                <a:tab pos="9007940" algn="l"/>
              </a:tabLst>
            </a:pPr>
            <a:r>
              <a:rPr lang="en-GB" sz="900" b="1">
                <a:solidFill>
                  <a:srgbClr val="FFFFFF"/>
                </a:solidFill>
                <a:latin typeface="Comic Sans MS" charset="0"/>
                <a:ea typeface="MS Gothic" charset="0"/>
                <a:cs typeface="MS Gothic" charset="0"/>
              </a:rPr>
              <a:t>9.65.08.</a:t>
            </a:r>
          </a:p>
        </p:txBody>
      </p:sp>
      <p:sp>
        <p:nvSpPr>
          <p:cNvPr id="39941" name="Rectangle 4"/>
          <p:cNvSpPr>
            <a:spLocks noChangeArrowheads="1"/>
          </p:cNvSpPr>
          <p:nvPr/>
        </p:nvSpPr>
        <p:spPr bwMode="auto">
          <a:xfrm>
            <a:off x="462001" y="106365"/>
            <a:ext cx="4060825" cy="996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924" tIns="45463" rIns="90924" bIns="45463">
            <a:spAutoFit/>
          </a:bodyPr>
          <a:lstStyle/>
          <a:p>
            <a:pPr>
              <a:lnSpc>
                <a:spcPct val="125000"/>
              </a:lnSpc>
              <a:spcBef>
                <a:spcPts val="1350"/>
              </a:spcBef>
              <a:buClr>
                <a:srgbClr val="FFFF00"/>
              </a:buClr>
              <a:buFont typeface="Helvetica" charset="0"/>
              <a:buNone/>
              <a:tabLst>
                <a:tab pos="0" algn="l"/>
                <a:tab pos="817618" algn="l"/>
                <a:tab pos="1636800" algn="l"/>
                <a:tab pos="2455989" algn="l"/>
                <a:tab pos="3275183" algn="l"/>
                <a:tab pos="4094375" algn="l"/>
                <a:tab pos="4913567" algn="l"/>
                <a:tab pos="5732761" algn="l"/>
                <a:tab pos="6551956" algn="l"/>
                <a:tab pos="7371147" algn="l"/>
                <a:tab pos="8190334" algn="l"/>
                <a:tab pos="9007940"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9605" r:id="rId1"/>
  </p:sldLayoutIdLst>
  <p:txStyles>
    <p:titleStyle>
      <a:lvl1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520"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9044"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8556"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8075"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5919" indent="-335919" algn="l" defTabSz="40880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0457" indent="-280456" algn="l" defTabSz="40880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3416" indent="-223420" algn="l" defTabSz="40880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5006" indent="-223420" algn="l" defTabSz="40880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5011" indent="-223420" algn="l" defTabSz="40880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5781"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5307"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4832"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4337"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520" rtl="0" eaLnBrk="1" latinLnBrk="0" hangingPunct="1">
        <a:defRPr sz="1600" kern="1200">
          <a:solidFill>
            <a:schemeClr val="tx1"/>
          </a:solidFill>
          <a:latin typeface="+mn-lt"/>
          <a:ea typeface="+mn-ea"/>
          <a:cs typeface="+mn-cs"/>
        </a:defRPr>
      </a:lvl1pPr>
      <a:lvl2pPr marL="409520" algn="l" defTabSz="409520" rtl="0" eaLnBrk="1" latinLnBrk="0" hangingPunct="1">
        <a:defRPr sz="1600" kern="1200">
          <a:solidFill>
            <a:schemeClr val="tx1"/>
          </a:solidFill>
          <a:latin typeface="+mn-lt"/>
          <a:ea typeface="+mn-ea"/>
          <a:cs typeface="+mn-cs"/>
        </a:defRPr>
      </a:lvl2pPr>
      <a:lvl3pPr marL="819044" algn="l" defTabSz="409520" rtl="0" eaLnBrk="1" latinLnBrk="0" hangingPunct="1">
        <a:defRPr sz="1600" kern="1200">
          <a:solidFill>
            <a:schemeClr val="tx1"/>
          </a:solidFill>
          <a:latin typeface="+mn-lt"/>
          <a:ea typeface="+mn-ea"/>
          <a:cs typeface="+mn-cs"/>
        </a:defRPr>
      </a:lvl3pPr>
      <a:lvl4pPr marL="1228556" algn="l" defTabSz="409520" rtl="0" eaLnBrk="1" latinLnBrk="0" hangingPunct="1">
        <a:defRPr sz="1600" kern="1200">
          <a:solidFill>
            <a:schemeClr val="tx1"/>
          </a:solidFill>
          <a:latin typeface="+mn-lt"/>
          <a:ea typeface="+mn-ea"/>
          <a:cs typeface="+mn-cs"/>
        </a:defRPr>
      </a:lvl4pPr>
      <a:lvl5pPr marL="1638075" algn="l" defTabSz="409520" rtl="0" eaLnBrk="1" latinLnBrk="0" hangingPunct="1">
        <a:defRPr sz="1600" kern="1200">
          <a:solidFill>
            <a:schemeClr val="tx1"/>
          </a:solidFill>
          <a:latin typeface="+mn-lt"/>
          <a:ea typeface="+mn-ea"/>
          <a:cs typeface="+mn-cs"/>
        </a:defRPr>
      </a:lvl5pPr>
      <a:lvl6pPr marL="2047583" algn="l" defTabSz="409520" rtl="0" eaLnBrk="1" latinLnBrk="0" hangingPunct="1">
        <a:defRPr sz="1600" kern="1200">
          <a:solidFill>
            <a:schemeClr val="tx1"/>
          </a:solidFill>
          <a:latin typeface="+mn-lt"/>
          <a:ea typeface="+mn-ea"/>
          <a:cs typeface="+mn-cs"/>
        </a:defRPr>
      </a:lvl6pPr>
      <a:lvl7pPr marL="2457112" algn="l" defTabSz="409520" rtl="0" eaLnBrk="1" latinLnBrk="0" hangingPunct="1">
        <a:defRPr sz="1600" kern="1200">
          <a:solidFill>
            <a:schemeClr val="tx1"/>
          </a:solidFill>
          <a:latin typeface="+mn-lt"/>
          <a:ea typeface="+mn-ea"/>
          <a:cs typeface="+mn-cs"/>
        </a:defRPr>
      </a:lvl7pPr>
      <a:lvl8pPr marL="2866636" algn="l" defTabSz="409520" rtl="0" eaLnBrk="1" latinLnBrk="0" hangingPunct="1">
        <a:defRPr sz="1600" kern="1200">
          <a:solidFill>
            <a:schemeClr val="tx1"/>
          </a:solidFill>
          <a:latin typeface="+mn-lt"/>
          <a:ea typeface="+mn-ea"/>
          <a:cs typeface="+mn-cs"/>
        </a:defRPr>
      </a:lvl8pPr>
      <a:lvl9pPr marL="3276148" algn="l" defTabSz="409520" rtl="0" eaLnBrk="1" latinLnBrk="0" hangingPunct="1">
        <a:defRPr sz="16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232790788"/>
      </p:ext>
    </p:extLst>
  </p:cSld>
  <p:clrMap bg1="lt1" tx1="dk1" bg2="lt2" tx2="dk2" accent1="accent1" accent2="accent2" accent3="accent3" accent4="accent4" accent5="accent5" accent6="accent6" hlink="hlink" folHlink="folHlink"/>
  <p:sldLayoutIdLst>
    <p:sldLayoutId id="2147490125" r:id="rId1"/>
    <p:sldLayoutId id="2147490126" r:id="rId2"/>
    <p:sldLayoutId id="2147490127" r:id="rId3"/>
    <p:sldLayoutId id="2147490128" r:id="rId4"/>
    <p:sldLayoutId id="2147490129" r:id="rId5"/>
    <p:sldLayoutId id="2147490130" r:id="rId6"/>
    <p:sldLayoutId id="2147490131" r:id="rId7"/>
    <p:sldLayoutId id="2147490132" r:id="rId8"/>
    <p:sldLayoutId id="2147490133" r:id="rId9"/>
    <p:sldLayoutId id="2147490134" r:id="rId10"/>
    <p:sldLayoutId id="214749013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576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1519"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727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303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819" indent="-341819" algn="l" rtl="0" eaLnBrk="0" fontAlgn="base" hangingPunct="0">
        <a:spcBef>
          <a:spcPct val="20000"/>
        </a:spcBef>
        <a:spcAft>
          <a:spcPct val="0"/>
        </a:spcAft>
        <a:buChar char="•"/>
        <a:defRPr sz="3200">
          <a:solidFill>
            <a:schemeClr val="tx1"/>
          </a:solidFill>
          <a:latin typeface="+mn-lt"/>
          <a:ea typeface="+mn-ea"/>
          <a:cs typeface="+mn-cs"/>
        </a:defRPr>
      </a:lvl1pPr>
      <a:lvl2pPr marL="740605" indent="-284846" algn="l" rtl="0" eaLnBrk="0" fontAlgn="base" hangingPunct="0">
        <a:spcBef>
          <a:spcPct val="20000"/>
        </a:spcBef>
        <a:spcAft>
          <a:spcPct val="0"/>
        </a:spcAft>
        <a:buChar char="–"/>
        <a:defRPr sz="2800">
          <a:solidFill>
            <a:schemeClr val="tx1"/>
          </a:solidFill>
          <a:latin typeface="+mn-lt"/>
          <a:ea typeface="+mn-ea"/>
          <a:cs typeface="+mn-cs"/>
        </a:defRPr>
      </a:lvl2pPr>
      <a:lvl3pPr marL="1139397" indent="-227888" algn="l" rtl="0" eaLnBrk="0" fontAlgn="base" hangingPunct="0">
        <a:spcBef>
          <a:spcPct val="20000"/>
        </a:spcBef>
        <a:spcAft>
          <a:spcPct val="0"/>
        </a:spcAft>
        <a:buChar char="•"/>
        <a:defRPr sz="2400">
          <a:solidFill>
            <a:schemeClr val="tx1"/>
          </a:solidFill>
          <a:latin typeface="+mn-lt"/>
          <a:ea typeface="+mn-ea"/>
          <a:cs typeface="+mn-cs"/>
        </a:defRPr>
      </a:lvl3pPr>
      <a:lvl4pPr marL="1595157" indent="-227888" algn="l" rtl="0" eaLnBrk="0" fontAlgn="base" hangingPunct="0">
        <a:spcBef>
          <a:spcPct val="20000"/>
        </a:spcBef>
        <a:spcAft>
          <a:spcPct val="0"/>
        </a:spcAft>
        <a:buChar char="–"/>
        <a:defRPr sz="2000">
          <a:solidFill>
            <a:schemeClr val="tx1"/>
          </a:solidFill>
          <a:latin typeface="+mn-lt"/>
          <a:ea typeface="+mn-ea"/>
          <a:cs typeface="+mn-cs"/>
        </a:defRPr>
      </a:lvl4pPr>
      <a:lvl5pPr marL="2050913" indent="-227888" algn="l" rtl="0" eaLnBrk="0" fontAlgn="base" hangingPunct="0">
        <a:spcBef>
          <a:spcPct val="20000"/>
        </a:spcBef>
        <a:spcAft>
          <a:spcPct val="0"/>
        </a:spcAft>
        <a:buChar char="»"/>
        <a:defRPr sz="2000">
          <a:solidFill>
            <a:schemeClr val="tx1"/>
          </a:solidFill>
          <a:latin typeface="+mn-lt"/>
          <a:ea typeface="+mn-ea"/>
          <a:cs typeface="+mn-cs"/>
        </a:defRPr>
      </a:lvl5pPr>
      <a:lvl6pPr marL="2506676" indent="-227888" algn="l" rtl="0" fontAlgn="base">
        <a:spcBef>
          <a:spcPct val="20000"/>
        </a:spcBef>
        <a:spcAft>
          <a:spcPct val="0"/>
        </a:spcAft>
        <a:buChar char="»"/>
        <a:defRPr sz="2000">
          <a:solidFill>
            <a:schemeClr val="tx1"/>
          </a:solidFill>
          <a:latin typeface="+mn-lt"/>
          <a:ea typeface="+mn-ea"/>
          <a:cs typeface="+mn-cs"/>
        </a:defRPr>
      </a:lvl6pPr>
      <a:lvl7pPr marL="2962433" indent="-227888" algn="l" rtl="0" fontAlgn="base">
        <a:spcBef>
          <a:spcPct val="20000"/>
        </a:spcBef>
        <a:spcAft>
          <a:spcPct val="0"/>
        </a:spcAft>
        <a:buChar char="»"/>
        <a:defRPr sz="2000">
          <a:solidFill>
            <a:schemeClr val="tx1"/>
          </a:solidFill>
          <a:latin typeface="+mn-lt"/>
          <a:ea typeface="+mn-ea"/>
          <a:cs typeface="+mn-cs"/>
        </a:defRPr>
      </a:lvl7pPr>
      <a:lvl8pPr marL="3418191" indent="-227888" algn="l" rtl="0" fontAlgn="base">
        <a:spcBef>
          <a:spcPct val="20000"/>
        </a:spcBef>
        <a:spcAft>
          <a:spcPct val="0"/>
        </a:spcAft>
        <a:buChar char="»"/>
        <a:defRPr sz="2000">
          <a:solidFill>
            <a:schemeClr val="tx1"/>
          </a:solidFill>
          <a:latin typeface="+mn-lt"/>
          <a:ea typeface="+mn-ea"/>
          <a:cs typeface="+mn-cs"/>
        </a:defRPr>
      </a:lvl8pPr>
      <a:lvl9pPr marL="3873948" indent="-227888"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C592FBE-FFB9-4122-A267-DB9F345C813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2832E69-FE4A-4F39-9AF7-2D09786174E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D485192-09FB-45C3-A7EB-563C2A31ACFC}"/>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42E003A1-A7C9-437D-8886-BC4600C4EC0E}" type="datetimeFigureOut">
              <a:rPr lang="en-US" altLang="en-US"/>
              <a:pPr/>
              <a:t>5/7/24</a:t>
            </a:fld>
            <a:endParaRPr lang="en-US" altLang="en-US"/>
          </a:p>
        </p:txBody>
      </p:sp>
      <p:sp>
        <p:nvSpPr>
          <p:cNvPr id="5" name="Footer Placeholder 4">
            <a:extLst>
              <a:ext uri="{FF2B5EF4-FFF2-40B4-BE49-F238E27FC236}">
                <a16:creationId xmlns:a16="http://schemas.microsoft.com/office/drawing/2014/main" id="{9214308D-BBA0-424B-8543-37953337465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3137C507-B716-4253-9DE5-45176452B8B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FA3E3DA-FF86-4215-8C33-1F52CB21D180}" type="slidenum">
              <a:rPr lang="en-US" altLang="en-US"/>
              <a:pPr/>
              <a:t>‹#›</a:t>
            </a:fld>
            <a:endParaRPr lang="en-US" altLang="en-US"/>
          </a:p>
        </p:txBody>
      </p:sp>
    </p:spTree>
    <p:extLst>
      <p:ext uri="{BB962C8B-B14F-4D97-AF65-F5344CB8AC3E}">
        <p14:creationId xmlns:p14="http://schemas.microsoft.com/office/powerpoint/2010/main" val="3103213178"/>
      </p:ext>
    </p:extLst>
  </p:cSld>
  <p:clrMap bg1="lt1" tx1="dk1" bg2="lt2" tx2="dk2" accent1="accent1" accent2="accent2" accent3="accent3" accent4="accent4" accent5="accent5" accent6="accent6" hlink="hlink" folHlink="folHlink"/>
  <p:sldLayoutIdLst>
    <p:sldLayoutId id="2147490137" r:id="rId1"/>
    <p:sldLayoutId id="2147490138" r:id="rId2"/>
    <p:sldLayoutId id="2147490139" r:id="rId3"/>
    <p:sldLayoutId id="2147490140" r:id="rId4"/>
    <p:sldLayoutId id="2147490141" r:id="rId5"/>
    <p:sldLayoutId id="2147490142" r:id="rId6"/>
    <p:sldLayoutId id="2147490143" r:id="rId7"/>
    <p:sldLayoutId id="2147490144" r:id="rId8"/>
    <p:sldLayoutId id="2147490145" r:id="rId9"/>
    <p:sldLayoutId id="2147490146" r:id="rId10"/>
    <p:sldLayoutId id="2147490147" r:id="rId11"/>
  </p:sldLayoutIdLst>
  <p:txStyles>
    <p:title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265804123"/>
      </p:ext>
    </p:extLst>
  </p:cSld>
  <p:clrMap bg1="lt1" tx1="dk1" bg2="lt2" tx2="dk2" accent1="accent1" accent2="accent2" accent3="accent3" accent4="accent4" accent5="accent5" accent6="accent6" hlink="hlink" folHlink="folHlink"/>
  <p:sldLayoutIdLst>
    <p:sldLayoutId id="2147490149" r:id="rId1"/>
    <p:sldLayoutId id="2147490150" r:id="rId2"/>
    <p:sldLayoutId id="2147490151" r:id="rId3"/>
    <p:sldLayoutId id="2147490152" r:id="rId4"/>
    <p:sldLayoutId id="2147490153" r:id="rId5"/>
    <p:sldLayoutId id="2147490154" r:id="rId6"/>
    <p:sldLayoutId id="2147490155" r:id="rId7"/>
    <p:sldLayoutId id="2147490156" r:id="rId8"/>
    <p:sldLayoutId id="2147490157" r:id="rId9"/>
    <p:sldLayoutId id="2147490158" r:id="rId10"/>
    <p:sldLayoutId id="2147490159" r:id="rId11"/>
    <p:sldLayoutId id="2147490160"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269127"/>
      </p:ext>
    </p:extLst>
  </p:cSld>
  <p:clrMap bg1="lt1" tx1="dk1" bg2="lt2" tx2="dk2" accent1="accent1" accent2="accent2" accent3="accent3" accent4="accent4" accent5="accent5" accent6="accent6" hlink="hlink" folHlink="folHlink"/>
  <p:sldLayoutIdLst>
    <p:sldLayoutId id="2147490162" r:id="rId1"/>
    <p:sldLayoutId id="2147490163" r:id="rId2"/>
    <p:sldLayoutId id="2147490164" r:id="rId3"/>
    <p:sldLayoutId id="2147490165" r:id="rId4"/>
    <p:sldLayoutId id="2147490166" r:id="rId5"/>
    <p:sldLayoutId id="2147490167" r:id="rId6"/>
    <p:sldLayoutId id="2147490168" r:id="rId7"/>
    <p:sldLayoutId id="2147490169" r:id="rId8"/>
    <p:sldLayoutId id="2147490170" r:id="rId9"/>
    <p:sldLayoutId id="2147490171" r:id="rId10"/>
    <p:sldLayoutId id="2147490172" r:id="rId11"/>
    <p:sldLayoutId id="2147490173" r:id="rId12"/>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07/05/2024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1275431819"/>
      </p:ext>
    </p:extLst>
  </p:cSld>
  <p:clrMap bg1="lt1" tx1="dk1" bg2="lt2" tx2="dk2" accent1="accent1" accent2="accent2" accent3="accent3" accent4="accent4" accent5="accent5" accent6="accent6" hlink="hlink" folHlink="folHlink"/>
  <p:sldLayoutIdLst>
    <p:sldLayoutId id="2147490175" r:id="rId1"/>
    <p:sldLayoutId id="2147490176" r:id="rId2"/>
    <p:sldLayoutId id="2147490177" r:id="rId3"/>
    <p:sldLayoutId id="2147490178" r:id="rId4"/>
    <p:sldLayoutId id="2147490179" r:id="rId5"/>
    <p:sldLayoutId id="2147490180" r:id="rId6"/>
    <p:sldLayoutId id="2147490181" r:id="rId7"/>
    <p:sldLayoutId id="2147490182" r:id="rId8"/>
    <p:sldLayoutId id="2147490183" r:id="rId9"/>
    <p:sldLayoutId id="2147490184" r:id="rId10"/>
    <p:sldLayoutId id="21474901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62" name="Group 1026"/>
          <p:cNvGrpSpPr>
            <a:grpSpLocks/>
          </p:cNvGrpSpPr>
          <p:nvPr/>
        </p:nvGrpSpPr>
        <p:grpSpPr bwMode="auto">
          <a:xfrm>
            <a:off x="457200" y="992188"/>
            <a:ext cx="8153400" cy="1600200"/>
            <a:chOff x="288" y="625"/>
            <a:chExt cx="5136" cy="1008"/>
          </a:xfrm>
        </p:grpSpPr>
        <p:sp>
          <p:nvSpPr>
            <p:cNvPr id="40968" name="Arc 1027"/>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40969" name="Arc 1028"/>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40970" name="Arc 1029"/>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40971" name="AutoShape 1030"/>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40963" name="Rectangle 1031"/>
          <p:cNvSpPr>
            <a:spLocks noGrp="1" noChangeArrowheads="1"/>
          </p:cNvSpPr>
          <p:nvPr>
            <p:ph type="title"/>
          </p:nvPr>
        </p:nvSpPr>
        <p:spPr bwMode="auto">
          <a:xfrm>
            <a:off x="381000" y="381000"/>
            <a:ext cx="8458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896" tIns="45948" rIns="91896" bIns="45948" numCol="1" anchor="b" anchorCtr="0" compatLnSpc="1">
            <a:prstTxWarp prst="textNoShape">
              <a:avLst/>
            </a:prstTxWarp>
          </a:bodyPr>
          <a:lstStyle/>
          <a:p>
            <a:pPr lvl="0"/>
            <a:r>
              <a:rPr lang="en-US"/>
              <a:t>Click to edit Master title style</a:t>
            </a:r>
          </a:p>
        </p:txBody>
      </p:sp>
      <p:sp>
        <p:nvSpPr>
          <p:cNvPr id="40964" name="Rectangle 1032"/>
          <p:cNvSpPr>
            <a:spLocks noGrp="1" noChangeArrowheads="1"/>
          </p:cNvSpPr>
          <p:nvPr>
            <p:ph type="body" idx="1"/>
          </p:nvPr>
        </p:nvSpPr>
        <p:spPr bwMode="auto">
          <a:xfrm>
            <a:off x="381000" y="2057400"/>
            <a:ext cx="8458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896" tIns="45948" rIns="91896" bIns="4594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5961" name="Rectangle 1033"/>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125962" name="Rectangle 1034"/>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125963" name="Rectangle 103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lgn="r">
              <a:defRPr sz="1400">
                <a:solidFill>
                  <a:srgbClr val="FFFFCC"/>
                </a:solidFill>
                <a:latin typeface="Arial" charset="0"/>
              </a:defRPr>
            </a:lvl1pPr>
          </a:lstStyle>
          <a:p>
            <a:pPr>
              <a:defRPr/>
            </a:pPr>
            <a:fld id="{12B9C91F-C046-974B-B3CB-7E8524EFA6F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606" r:id="rId1"/>
  </p:sldLayoutIdLst>
  <p:txStyles>
    <p:titleStyle>
      <a:lvl1pPr algn="r" rtl="0" eaLnBrk="0" fontAlgn="base" hangingPunct="0">
        <a:spcBef>
          <a:spcPct val="0"/>
        </a:spcBef>
        <a:spcAft>
          <a:spcPct val="0"/>
        </a:spcAft>
        <a:defRPr sz="4400" b="1" i="1">
          <a:solidFill>
            <a:schemeClr val="tx2"/>
          </a:solidFill>
          <a:latin typeface="Arial"/>
          <a:ea typeface="ＭＳ Ｐゴシック" pitchFamily="-110" charset="-128"/>
          <a:cs typeface="Arial"/>
        </a:defRPr>
      </a:lvl1pPr>
      <a:lvl2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2pPr>
      <a:lvl3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3pPr>
      <a:lvl4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4pPr>
      <a:lvl5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5pPr>
      <a:lvl6pPr marL="456343" algn="r" rtl="0" fontAlgn="base">
        <a:spcBef>
          <a:spcPct val="0"/>
        </a:spcBef>
        <a:spcAft>
          <a:spcPct val="0"/>
        </a:spcAft>
        <a:defRPr sz="4400" i="1">
          <a:solidFill>
            <a:schemeClr val="tx2"/>
          </a:solidFill>
          <a:latin typeface="Times New Roman" pitchFamily="-108" charset="0"/>
        </a:defRPr>
      </a:lvl6pPr>
      <a:lvl7pPr marL="912690" algn="r" rtl="0" fontAlgn="base">
        <a:spcBef>
          <a:spcPct val="0"/>
        </a:spcBef>
        <a:spcAft>
          <a:spcPct val="0"/>
        </a:spcAft>
        <a:defRPr sz="4400" i="1">
          <a:solidFill>
            <a:schemeClr val="tx2"/>
          </a:solidFill>
          <a:latin typeface="Times New Roman" pitchFamily="-108" charset="0"/>
        </a:defRPr>
      </a:lvl7pPr>
      <a:lvl8pPr marL="1369016" algn="r" rtl="0" fontAlgn="base">
        <a:spcBef>
          <a:spcPct val="0"/>
        </a:spcBef>
        <a:spcAft>
          <a:spcPct val="0"/>
        </a:spcAft>
        <a:defRPr sz="4400" i="1">
          <a:solidFill>
            <a:schemeClr val="tx2"/>
          </a:solidFill>
          <a:latin typeface="Times New Roman" pitchFamily="-108" charset="0"/>
        </a:defRPr>
      </a:lvl8pPr>
      <a:lvl9pPr marL="1825374" algn="r" rtl="0" fontAlgn="base">
        <a:spcBef>
          <a:spcPct val="0"/>
        </a:spcBef>
        <a:spcAft>
          <a:spcPct val="0"/>
        </a:spcAft>
        <a:defRPr sz="4400" i="1">
          <a:solidFill>
            <a:schemeClr val="tx2"/>
          </a:solidFill>
          <a:latin typeface="Times New Roman" pitchFamily="-108" charset="0"/>
        </a:defRPr>
      </a:lvl9pPr>
    </p:titleStyle>
    <p:bodyStyle>
      <a:lvl1pPr marL="342254" indent="-342254" algn="l" rtl="0" eaLnBrk="0" fontAlgn="base" hangingPunct="0">
        <a:spcBef>
          <a:spcPct val="20000"/>
        </a:spcBef>
        <a:spcAft>
          <a:spcPct val="0"/>
        </a:spcAft>
        <a:buClr>
          <a:schemeClr val="tx2"/>
        </a:buClr>
        <a:buChar char="•"/>
        <a:defRPr sz="3200" b="1">
          <a:solidFill>
            <a:schemeClr val="tx1"/>
          </a:solidFill>
          <a:latin typeface="Arial"/>
          <a:ea typeface="ＭＳ Ｐゴシック" pitchFamily="-110" charset="-128"/>
          <a:cs typeface="Arial"/>
        </a:defRPr>
      </a:lvl1pPr>
      <a:lvl2pPr marL="741546" indent="-285218" algn="l" rtl="0" eaLnBrk="0" fontAlgn="base" hangingPunct="0">
        <a:spcBef>
          <a:spcPct val="20000"/>
        </a:spcBef>
        <a:spcAft>
          <a:spcPct val="0"/>
        </a:spcAft>
        <a:buClr>
          <a:schemeClr val="tx2"/>
        </a:buClr>
        <a:buChar char="–"/>
        <a:defRPr sz="2800" b="1">
          <a:solidFill>
            <a:schemeClr val="tx1"/>
          </a:solidFill>
          <a:latin typeface="Arial"/>
          <a:ea typeface="ＭＳ Ｐゴシック" pitchFamily="-108" charset="-128"/>
          <a:cs typeface="Arial"/>
        </a:defRPr>
      </a:lvl2pPr>
      <a:lvl3pPr marL="1140839" indent="-228172" algn="l" rtl="0" eaLnBrk="0" fontAlgn="base" hangingPunct="0">
        <a:spcBef>
          <a:spcPct val="20000"/>
        </a:spcBef>
        <a:spcAft>
          <a:spcPct val="0"/>
        </a:spcAft>
        <a:buClr>
          <a:schemeClr val="tx2"/>
        </a:buClr>
        <a:buChar char="•"/>
        <a:defRPr sz="2400" b="1">
          <a:solidFill>
            <a:schemeClr val="tx1"/>
          </a:solidFill>
          <a:latin typeface="Arial"/>
          <a:ea typeface="ＭＳ Ｐゴシック" pitchFamily="-108" charset="-128"/>
          <a:cs typeface="Arial"/>
        </a:defRPr>
      </a:lvl3pPr>
      <a:lvl4pPr marL="1597194" indent="-228172" algn="l" rtl="0" eaLnBrk="0" fontAlgn="base" hangingPunct="0">
        <a:spcBef>
          <a:spcPct val="20000"/>
        </a:spcBef>
        <a:spcAft>
          <a:spcPct val="0"/>
        </a:spcAft>
        <a:buClr>
          <a:schemeClr val="tx2"/>
        </a:buClr>
        <a:buChar char="–"/>
        <a:defRPr sz="2000" b="1">
          <a:solidFill>
            <a:schemeClr val="tx1"/>
          </a:solidFill>
          <a:latin typeface="Arial"/>
          <a:ea typeface="ＭＳ Ｐゴシック" pitchFamily="-108" charset="-128"/>
          <a:cs typeface="Arial"/>
        </a:defRPr>
      </a:lvl4pPr>
      <a:lvl5pPr marL="2053524" indent="-228172" algn="l" rtl="0" eaLnBrk="0" fontAlgn="base" hangingPunct="0">
        <a:spcBef>
          <a:spcPct val="20000"/>
        </a:spcBef>
        <a:spcAft>
          <a:spcPct val="0"/>
        </a:spcAft>
        <a:buClr>
          <a:schemeClr val="tx2"/>
        </a:buClr>
        <a:buChar char="•"/>
        <a:defRPr sz="2000" b="1">
          <a:solidFill>
            <a:schemeClr val="tx1"/>
          </a:solidFill>
          <a:latin typeface="Arial"/>
          <a:ea typeface="ＭＳ Ｐゴシック" pitchFamily="-108" charset="-128"/>
          <a:cs typeface="Arial"/>
        </a:defRPr>
      </a:lvl5pPr>
      <a:lvl6pPr marL="2509864" indent="-228172"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GB"/>
              <a:t>Click to edit Master title style</a:t>
            </a:r>
          </a:p>
        </p:txBody>
      </p:sp>
      <p:sp>
        <p:nvSpPr>
          <p:cNvPr id="430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a:defRPr sz="1400">
                <a:solidFill>
                  <a:srgbClr val="000000"/>
                </a:solidFill>
                <a:cs typeface="Times New Roman" charset="0"/>
              </a:defRPr>
            </a:lvl1pPr>
          </a:lstStyle>
          <a:p>
            <a:pPr>
              <a:defRPr/>
            </a:pPr>
            <a:fld id="{BF56A29C-8782-D043-AC8D-91FC7D8B8F8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9607"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6343"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269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69016"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5374"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254" indent="-342254"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1546" indent="-285218" algn="l" rtl="0" eaLnBrk="0" fontAlgn="base" hangingPunct="0">
        <a:spcBef>
          <a:spcPct val="20000"/>
        </a:spcBef>
        <a:spcAft>
          <a:spcPct val="0"/>
        </a:spcAft>
        <a:buChar char="–"/>
        <a:defRPr sz="2800">
          <a:solidFill>
            <a:schemeClr val="tx1"/>
          </a:solidFill>
          <a:latin typeface="Arial"/>
          <a:ea typeface="+mn-ea"/>
          <a:cs typeface="Arial"/>
        </a:defRPr>
      </a:lvl2pPr>
      <a:lvl3pPr marL="1140839" indent="-228172" algn="l" rtl="0" eaLnBrk="0" fontAlgn="base" hangingPunct="0">
        <a:spcBef>
          <a:spcPct val="20000"/>
        </a:spcBef>
        <a:spcAft>
          <a:spcPct val="0"/>
        </a:spcAft>
        <a:buChar char="•"/>
        <a:defRPr sz="2400">
          <a:solidFill>
            <a:schemeClr val="tx1"/>
          </a:solidFill>
          <a:latin typeface="Arial"/>
          <a:ea typeface="+mn-ea"/>
          <a:cs typeface="Arial"/>
        </a:defRPr>
      </a:lvl3pPr>
      <a:lvl4pPr marL="1597194" indent="-228172" algn="l" rtl="0" eaLnBrk="0" fontAlgn="base" hangingPunct="0">
        <a:spcBef>
          <a:spcPct val="20000"/>
        </a:spcBef>
        <a:spcAft>
          <a:spcPct val="0"/>
        </a:spcAft>
        <a:buChar char="–"/>
        <a:defRPr sz="2000">
          <a:solidFill>
            <a:schemeClr val="tx1"/>
          </a:solidFill>
          <a:latin typeface="Arial"/>
          <a:ea typeface="+mn-ea"/>
          <a:cs typeface="Arial"/>
        </a:defRPr>
      </a:lvl4pPr>
      <a:lvl5pPr marL="2053524" indent="-228172" algn="l" rtl="0" eaLnBrk="0" fontAlgn="base" hangingPunct="0">
        <a:spcBef>
          <a:spcPct val="20000"/>
        </a:spcBef>
        <a:spcAft>
          <a:spcPct val="0"/>
        </a:spcAft>
        <a:buChar char="»"/>
        <a:defRPr sz="2000">
          <a:solidFill>
            <a:schemeClr val="tx1"/>
          </a:solidFill>
          <a:latin typeface="Arial"/>
          <a:ea typeface="+mn-ea"/>
          <a:cs typeface="Arial"/>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5058"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5065"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lgn="r">
              <a:defRPr sz="1400">
                <a:solidFill>
                  <a:srgbClr val="FFFFFF"/>
                </a:solidFill>
              </a:defRPr>
            </a:lvl1pPr>
          </a:lstStyle>
          <a:p>
            <a:pPr>
              <a:defRPr/>
            </a:pPr>
            <a:fld id="{903E88EF-342E-0C4B-AD56-4808C404AA1D}" type="slidenum">
              <a:rPr lang="en-US"/>
              <a:pPr>
                <a:defRPr/>
              </a:pPr>
              <a:t>‹#›</a:t>
            </a:fld>
            <a:endParaRPr lang="en-US"/>
          </a:p>
        </p:txBody>
      </p:sp>
      <p:sp>
        <p:nvSpPr>
          <p:cNvPr id="45063"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60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43"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9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01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37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54" indent="-342254"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546" indent="-285218"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0839" indent="-22817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194" indent="-22817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524" indent="-22817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9864"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106" name="Group 1026"/>
          <p:cNvGrpSpPr>
            <a:grpSpLocks/>
          </p:cNvGrpSpPr>
          <p:nvPr/>
        </p:nvGrpSpPr>
        <p:grpSpPr bwMode="auto">
          <a:xfrm>
            <a:off x="1" y="3902113"/>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47116"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7117"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7118"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78858" name="Rectangle 1034"/>
          <p:cNvSpPr>
            <a:spLocks noGrp="1" noChangeArrowheads="1"/>
          </p:cNvSpPr>
          <p:nvPr>
            <p:ph type="title"/>
          </p:nvPr>
        </p:nvSpPr>
        <p:spPr bwMode="auto">
          <a:xfrm>
            <a:off x="457200" y="277851"/>
            <a:ext cx="8229600" cy="1139825"/>
          </a:xfrm>
          <a:prstGeom prst="rect">
            <a:avLst/>
          </a:prstGeom>
          <a:noFill/>
          <a:ln w="9525">
            <a:noFill/>
            <a:miter lim="800000"/>
            <a:headEnd/>
            <a:tailEnd/>
          </a:ln>
          <a:effectLst/>
        </p:spPr>
        <p:txBody>
          <a:bodyPr vert="horz" wrap="square" lIns="91261" tIns="45631" rIns="91261" bIns="45631"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38"/>
            <a:ext cx="8229600" cy="4530725"/>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1" y="6248400"/>
            <a:ext cx="2133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latin typeface="Arial" charset="0"/>
              </a:defRPr>
            </a:lvl1pPr>
          </a:lstStyle>
          <a:p>
            <a:pPr>
              <a:defRPr/>
            </a:pPr>
            <a:fld id="{B189E4AF-D9E3-FA45-B5F2-525521E1B91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609" r:id="rId1"/>
    <p:sldLayoutId id="2147489610" r:id="rId2"/>
    <p:sldLayoutId id="2147489611"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269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69016"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5374"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254" indent="-342254"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6212" indent="-228172"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2541" indent="-228172"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78893" indent="-228172"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906" tIns="40953" rIns="81906" bIns="40953"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713" y="6562288"/>
            <a:ext cx="876965" cy="223162"/>
          </a:xfrm>
          <a:prstGeom prst="rect">
            <a:avLst/>
          </a:prstGeom>
          <a:noFill/>
          <a:ln w="9525">
            <a:noFill/>
            <a:round/>
            <a:headEnd/>
            <a:tailEnd/>
          </a:ln>
          <a:effectLst/>
        </p:spPr>
        <p:txBody>
          <a:bodyPr wrap="none" lIns="80614" tIns="41922" rIns="80614" bIns="41922"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ea typeface="MS Gothic" charset="0"/>
                <a:cs typeface="MS Gothic" charset="0"/>
              </a:rPr>
              <a:t>© </a:t>
            </a:r>
            <a:r>
              <a:rPr lang="en-GB" sz="900" b="1">
                <a:solidFill>
                  <a:srgbClr val="FFFFFF"/>
                </a:solidFill>
                <a:latin typeface="Arial" charset="0"/>
                <a:ea typeface="MS Gothic" charset="0"/>
                <a:cs typeface="MS Gothic" charset="0"/>
              </a:rPr>
              <a:t>2006</a:t>
            </a:r>
            <a:r>
              <a:rPr lang="en-GB" sz="800" b="1">
                <a:solidFill>
                  <a:srgbClr val="FFFFFF"/>
                </a:solidFill>
                <a:latin typeface="Arial" charset="0"/>
                <a:ea typeface="MS Gothic" charset="0"/>
                <a:cs typeface="MS Gothic" charset="0"/>
              </a:rPr>
              <a:t> TBBMI</a:t>
            </a:r>
          </a:p>
        </p:txBody>
      </p:sp>
      <p:sp>
        <p:nvSpPr>
          <p:cNvPr id="51204" name="Rectangle 3"/>
          <p:cNvSpPr>
            <a:spLocks noChangeArrowheads="1"/>
          </p:cNvSpPr>
          <p:nvPr/>
        </p:nvSpPr>
        <p:spPr bwMode="auto">
          <a:xfrm>
            <a:off x="7844535" y="6546055"/>
            <a:ext cx="673369" cy="225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14" tIns="41922" rIns="80614" bIns="41922" anchor="ctr">
            <a:spAutoFit/>
          </a:bodyPr>
          <a:lstStyle/>
          <a:p>
            <a:pPr algn="ctr">
              <a:buClr>
                <a:srgbClr val="FFFFFF"/>
              </a:buClr>
              <a:buFont typeface="Comic Sans MS" charset="0"/>
              <a:buNone/>
              <a:tabLst>
                <a:tab pos="0" algn="l"/>
                <a:tab pos="817618" algn="l"/>
                <a:tab pos="1636800" algn="l"/>
                <a:tab pos="2455989" algn="l"/>
                <a:tab pos="3275183" algn="l"/>
                <a:tab pos="4094375" algn="l"/>
                <a:tab pos="4913567" algn="l"/>
                <a:tab pos="5732761" algn="l"/>
                <a:tab pos="6551956" algn="l"/>
                <a:tab pos="7371147" algn="l"/>
                <a:tab pos="8190334" algn="l"/>
                <a:tab pos="9007940" algn="l"/>
              </a:tabLst>
            </a:pPr>
            <a:r>
              <a:rPr lang="en-GB" sz="900" b="1">
                <a:solidFill>
                  <a:srgbClr val="FFFFFF"/>
                </a:solidFill>
                <a:latin typeface="Comic Sans MS" charset="0"/>
                <a:ea typeface="MS Gothic" charset="0"/>
                <a:cs typeface="MS Gothic" charset="0"/>
              </a:rPr>
              <a:t>9.65.08.</a:t>
            </a:r>
          </a:p>
        </p:txBody>
      </p:sp>
      <p:sp>
        <p:nvSpPr>
          <p:cNvPr id="51205" name="Rectangle 4"/>
          <p:cNvSpPr>
            <a:spLocks noChangeArrowheads="1"/>
          </p:cNvSpPr>
          <p:nvPr/>
        </p:nvSpPr>
        <p:spPr bwMode="auto">
          <a:xfrm>
            <a:off x="462001" y="106365"/>
            <a:ext cx="4060825" cy="996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924" tIns="45463" rIns="90924" bIns="45463">
            <a:spAutoFit/>
          </a:bodyPr>
          <a:lstStyle/>
          <a:p>
            <a:pPr>
              <a:lnSpc>
                <a:spcPct val="125000"/>
              </a:lnSpc>
              <a:spcBef>
                <a:spcPts val="1350"/>
              </a:spcBef>
              <a:buClr>
                <a:srgbClr val="FFFF00"/>
              </a:buClr>
              <a:buFont typeface="Helvetica" charset="0"/>
              <a:buNone/>
              <a:tabLst>
                <a:tab pos="0" algn="l"/>
                <a:tab pos="817618" algn="l"/>
                <a:tab pos="1636800" algn="l"/>
                <a:tab pos="2455989" algn="l"/>
                <a:tab pos="3275183" algn="l"/>
                <a:tab pos="4094375" algn="l"/>
                <a:tab pos="4913567" algn="l"/>
                <a:tab pos="5732761" algn="l"/>
                <a:tab pos="6551956" algn="l"/>
                <a:tab pos="7371147" algn="l"/>
                <a:tab pos="8190334" algn="l"/>
                <a:tab pos="9007940"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9612" r:id="rId1"/>
  </p:sldLayoutIdLst>
  <p:txStyles>
    <p:titleStyle>
      <a:lvl1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520"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9044"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8556"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8075"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5919" indent="-335919" algn="l" defTabSz="40880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0457" indent="-280456" algn="l" defTabSz="40880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3416" indent="-223420" algn="l" defTabSz="40880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5006" indent="-223420" algn="l" defTabSz="40880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5011" indent="-223420" algn="l" defTabSz="40880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5781"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5307"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4832"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4337"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520" rtl="0" eaLnBrk="1" latinLnBrk="0" hangingPunct="1">
        <a:defRPr sz="1600" kern="1200">
          <a:solidFill>
            <a:schemeClr val="tx1"/>
          </a:solidFill>
          <a:latin typeface="+mn-lt"/>
          <a:ea typeface="+mn-ea"/>
          <a:cs typeface="+mn-cs"/>
        </a:defRPr>
      </a:lvl1pPr>
      <a:lvl2pPr marL="409520" algn="l" defTabSz="409520" rtl="0" eaLnBrk="1" latinLnBrk="0" hangingPunct="1">
        <a:defRPr sz="1600" kern="1200">
          <a:solidFill>
            <a:schemeClr val="tx1"/>
          </a:solidFill>
          <a:latin typeface="+mn-lt"/>
          <a:ea typeface="+mn-ea"/>
          <a:cs typeface="+mn-cs"/>
        </a:defRPr>
      </a:lvl2pPr>
      <a:lvl3pPr marL="819044" algn="l" defTabSz="409520" rtl="0" eaLnBrk="1" latinLnBrk="0" hangingPunct="1">
        <a:defRPr sz="1600" kern="1200">
          <a:solidFill>
            <a:schemeClr val="tx1"/>
          </a:solidFill>
          <a:latin typeface="+mn-lt"/>
          <a:ea typeface="+mn-ea"/>
          <a:cs typeface="+mn-cs"/>
        </a:defRPr>
      </a:lvl3pPr>
      <a:lvl4pPr marL="1228556" algn="l" defTabSz="409520" rtl="0" eaLnBrk="1" latinLnBrk="0" hangingPunct="1">
        <a:defRPr sz="1600" kern="1200">
          <a:solidFill>
            <a:schemeClr val="tx1"/>
          </a:solidFill>
          <a:latin typeface="+mn-lt"/>
          <a:ea typeface="+mn-ea"/>
          <a:cs typeface="+mn-cs"/>
        </a:defRPr>
      </a:lvl4pPr>
      <a:lvl5pPr marL="1638075" algn="l" defTabSz="409520" rtl="0" eaLnBrk="1" latinLnBrk="0" hangingPunct="1">
        <a:defRPr sz="1600" kern="1200">
          <a:solidFill>
            <a:schemeClr val="tx1"/>
          </a:solidFill>
          <a:latin typeface="+mn-lt"/>
          <a:ea typeface="+mn-ea"/>
          <a:cs typeface="+mn-cs"/>
        </a:defRPr>
      </a:lvl5pPr>
      <a:lvl6pPr marL="2047583" algn="l" defTabSz="409520" rtl="0" eaLnBrk="1" latinLnBrk="0" hangingPunct="1">
        <a:defRPr sz="1600" kern="1200">
          <a:solidFill>
            <a:schemeClr val="tx1"/>
          </a:solidFill>
          <a:latin typeface="+mn-lt"/>
          <a:ea typeface="+mn-ea"/>
          <a:cs typeface="+mn-cs"/>
        </a:defRPr>
      </a:lvl6pPr>
      <a:lvl7pPr marL="2457112" algn="l" defTabSz="409520" rtl="0" eaLnBrk="1" latinLnBrk="0" hangingPunct="1">
        <a:defRPr sz="1600" kern="1200">
          <a:solidFill>
            <a:schemeClr val="tx1"/>
          </a:solidFill>
          <a:latin typeface="+mn-lt"/>
          <a:ea typeface="+mn-ea"/>
          <a:cs typeface="+mn-cs"/>
        </a:defRPr>
      </a:lvl7pPr>
      <a:lvl8pPr marL="2866636" algn="l" defTabSz="409520" rtl="0" eaLnBrk="1" latinLnBrk="0" hangingPunct="1">
        <a:defRPr sz="1600" kern="1200">
          <a:solidFill>
            <a:schemeClr val="tx1"/>
          </a:solidFill>
          <a:latin typeface="+mn-lt"/>
          <a:ea typeface="+mn-ea"/>
          <a:cs typeface="+mn-cs"/>
        </a:defRPr>
      </a:lvl8pPr>
      <a:lvl9pPr marL="3276148" algn="l" defTabSz="409520"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9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8.xml"/></Relationships>
</file>

<file path=ppt/slides/_rels/slide10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5.xml"/><Relationship Id="rId1" Type="http://schemas.openxmlformats.org/officeDocument/2006/relationships/slideLayout" Target="../slideLayouts/slideLayout187.xml"/></Relationships>
</file>

<file path=ppt/slides/_rels/slide10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6.xml"/><Relationship Id="rId1" Type="http://schemas.openxmlformats.org/officeDocument/2006/relationships/slideLayout" Target="../slideLayouts/slideLayout187.xml"/></Relationships>
</file>

<file path=ppt/slides/_rels/slide10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7.xml"/><Relationship Id="rId1" Type="http://schemas.openxmlformats.org/officeDocument/2006/relationships/slideLayout" Target="../slideLayouts/slideLayout187.xml"/></Relationships>
</file>

<file path=ppt/slides/_rels/slide10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8.xml"/><Relationship Id="rId1" Type="http://schemas.openxmlformats.org/officeDocument/2006/relationships/slideLayout" Target="../slideLayouts/slideLayout187.xml"/></Relationships>
</file>

<file path=ppt/slides/_rels/slide10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9.xml"/><Relationship Id="rId1" Type="http://schemas.openxmlformats.org/officeDocument/2006/relationships/slideLayout" Target="../slideLayouts/slideLayout187.xml"/></Relationships>
</file>

<file path=ppt/slides/_rels/slide10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0.xml"/><Relationship Id="rId1" Type="http://schemas.openxmlformats.org/officeDocument/2006/relationships/slideLayout" Target="../slideLayouts/slideLayout187.xml"/></Relationships>
</file>

<file path=ppt/slides/_rels/slide10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1.xml"/><Relationship Id="rId1" Type="http://schemas.openxmlformats.org/officeDocument/2006/relationships/slideLayout" Target="../slideLayouts/slideLayout187.xml"/></Relationships>
</file>

<file path=ppt/slides/_rels/slide10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2.xml"/><Relationship Id="rId1" Type="http://schemas.openxmlformats.org/officeDocument/2006/relationships/slideLayout" Target="../slideLayouts/slideLayout187.xml"/></Relationships>
</file>

<file path=ppt/slides/_rels/slide10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3.xml"/><Relationship Id="rId1" Type="http://schemas.openxmlformats.org/officeDocument/2006/relationships/slideLayout" Target="../slideLayouts/slideLayout187.xml"/></Relationships>
</file>

<file path=ppt/slides/_rels/slide10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4.xml"/><Relationship Id="rId1" Type="http://schemas.openxmlformats.org/officeDocument/2006/relationships/slideLayout" Target="../slideLayouts/slideLayout18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59.xml"/><Relationship Id="rId1" Type="http://schemas.openxmlformats.org/officeDocument/2006/relationships/themeOverride" Target="../theme/themeOverride2.xml"/><Relationship Id="rId4" Type="http://schemas.openxmlformats.org/officeDocument/2006/relationships/image" Target="../media/image19.png"/></Relationships>
</file>

<file path=ppt/slides/_rels/slide11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5.xml"/><Relationship Id="rId1" Type="http://schemas.openxmlformats.org/officeDocument/2006/relationships/slideLayout" Target="../slideLayouts/slideLayout187.xml"/></Relationships>
</file>

<file path=ppt/slides/_rels/slide11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6.xml"/><Relationship Id="rId1" Type="http://schemas.openxmlformats.org/officeDocument/2006/relationships/slideLayout" Target="../slideLayouts/slideLayout187.xml"/></Relationships>
</file>

<file path=ppt/slides/_rels/slide11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7.xml"/><Relationship Id="rId1" Type="http://schemas.openxmlformats.org/officeDocument/2006/relationships/slideLayout" Target="../slideLayouts/slideLayout187.xml"/></Relationships>
</file>

<file path=ppt/slides/_rels/slide11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8.xml"/><Relationship Id="rId1" Type="http://schemas.openxmlformats.org/officeDocument/2006/relationships/slideLayout" Target="../slideLayouts/slideLayout187.xml"/></Relationships>
</file>

<file path=ppt/slides/_rels/slide11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8.jpeg"/><Relationship Id="rId1" Type="http://schemas.openxmlformats.org/officeDocument/2006/relationships/slideLayout" Target="../slideLayouts/slideLayout17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84.jpeg"/><Relationship Id="rId1" Type="http://schemas.openxmlformats.org/officeDocument/2006/relationships/slideLayout" Target="../slideLayouts/slideLayout323.xml"/><Relationship Id="rId4" Type="http://schemas.openxmlformats.org/officeDocument/2006/relationships/image" Target="../media/image85.jpeg"/></Relationships>
</file>

<file path=ppt/slides/_rels/slide11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9.xml"/><Relationship Id="rId1" Type="http://schemas.openxmlformats.org/officeDocument/2006/relationships/slideLayout" Target="../slideLayouts/slideLayout323.xml"/></Relationships>
</file>

<file path=ppt/slides/_rels/slide11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0.xml"/><Relationship Id="rId1" Type="http://schemas.openxmlformats.org/officeDocument/2006/relationships/slideLayout" Target="../slideLayouts/slideLayout323.xml"/></Relationships>
</file>

<file path=ppt/slides/_rels/slide11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1.xml"/><Relationship Id="rId1" Type="http://schemas.openxmlformats.org/officeDocument/2006/relationships/slideLayout" Target="../slideLayouts/slideLayout323.xml"/></Relationships>
</file>

<file path=ppt/slides/_rels/slide11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2.xml"/><Relationship Id="rId1" Type="http://schemas.openxmlformats.org/officeDocument/2006/relationships/slideLayout" Target="../slideLayouts/slideLayout32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93.xml"/></Relationships>
</file>

<file path=ppt/slides/_rels/slide12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3.xml"/><Relationship Id="rId1" Type="http://schemas.openxmlformats.org/officeDocument/2006/relationships/slideLayout" Target="../slideLayouts/slideLayout323.xml"/></Relationships>
</file>

<file path=ppt/slides/_rels/slide12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4.xml"/><Relationship Id="rId1" Type="http://schemas.openxmlformats.org/officeDocument/2006/relationships/slideLayout" Target="../slideLayouts/slideLayout323.xml"/></Relationships>
</file>

<file path=ppt/slides/_rels/slide12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5.xml"/><Relationship Id="rId1" Type="http://schemas.openxmlformats.org/officeDocument/2006/relationships/slideLayout" Target="../slideLayouts/slideLayout323.xml"/></Relationships>
</file>

<file path=ppt/slides/_rels/slide12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6.xml"/><Relationship Id="rId1" Type="http://schemas.openxmlformats.org/officeDocument/2006/relationships/slideLayout" Target="../slideLayouts/slideLayout323.xml"/></Relationships>
</file>

<file path=ppt/slides/_rels/slide12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7.xml"/><Relationship Id="rId1" Type="http://schemas.openxmlformats.org/officeDocument/2006/relationships/slideLayout" Target="../slideLayouts/slideLayout323.xml"/></Relationships>
</file>

<file path=ppt/slides/_rels/slide12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8.xml"/><Relationship Id="rId1" Type="http://schemas.openxmlformats.org/officeDocument/2006/relationships/slideLayout" Target="../slideLayouts/slideLayout323.xml"/></Relationships>
</file>

<file path=ppt/slides/_rels/slide12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9.xml"/><Relationship Id="rId1" Type="http://schemas.openxmlformats.org/officeDocument/2006/relationships/slideLayout" Target="../slideLayouts/slideLayout323.xml"/></Relationships>
</file>

<file path=ppt/slides/_rels/slide12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0.xml"/><Relationship Id="rId1" Type="http://schemas.openxmlformats.org/officeDocument/2006/relationships/slideLayout" Target="../slideLayouts/slideLayout323.xml"/></Relationships>
</file>

<file path=ppt/slides/_rels/slide12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8.jpeg"/><Relationship Id="rId1" Type="http://schemas.openxmlformats.org/officeDocument/2006/relationships/slideLayout" Target="../slideLayouts/slideLayout329.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11.xml"/><Relationship Id="rId1" Type="http://schemas.openxmlformats.org/officeDocument/2006/relationships/slideLayout" Target="../slideLayouts/slideLayout29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93.xml"/></Relationships>
</file>

<file path=ppt/slides/_rels/slide1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5.xml"/><Relationship Id="rId1" Type="http://schemas.openxmlformats.org/officeDocument/2006/relationships/slideLayout" Target="../slideLayouts/slideLayout102.xml"/></Relationships>
</file>

<file path=ppt/slides/_rels/slide134.xml.rels><?xml version="1.0" encoding="UTF-8" standalone="yes"?>
<Relationships xmlns="http://schemas.openxmlformats.org/package/2006/relationships"><Relationship Id="rId2" Type="http://schemas.openxmlformats.org/officeDocument/2006/relationships/slideLayout" Target="../slideLayouts/slideLayout293.xml"/><Relationship Id="rId1" Type="http://schemas.openxmlformats.org/officeDocument/2006/relationships/themeOverride" Target="../theme/themeOverride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7.xml"/><Relationship Id="rId1" Type="http://schemas.openxmlformats.org/officeDocument/2006/relationships/slideLayout" Target="../slideLayouts/slideLayout29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93.xml"/></Relationships>
</file>

<file path=ppt/slides/_rels/slide1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19.xml"/><Relationship Id="rId1" Type="http://schemas.openxmlformats.org/officeDocument/2006/relationships/slideLayout" Target="../slideLayouts/slideLayout187.xml"/></Relationships>
</file>

<file path=ppt/slides/_rels/slide13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20.xml"/><Relationship Id="rId1" Type="http://schemas.openxmlformats.org/officeDocument/2006/relationships/slideLayout" Target="../slideLayouts/slideLayout29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93.xml"/></Relationships>
</file>

<file path=ppt/slides/_rels/slide140.xml.rels><?xml version="1.0" encoding="UTF-8" standalone="yes"?>
<Relationships xmlns="http://schemas.openxmlformats.org/package/2006/relationships"><Relationship Id="rId2" Type="http://schemas.openxmlformats.org/officeDocument/2006/relationships/slideLayout" Target="../slideLayouts/slideLayout121.xml"/><Relationship Id="rId1" Type="http://schemas.openxmlformats.org/officeDocument/2006/relationships/themeOverride" Target="../theme/themeOverride4.xml"/></Relationships>
</file>

<file path=ppt/slides/_rels/slide1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01.jpeg"/><Relationship Id="rId1" Type="http://schemas.openxmlformats.org/officeDocument/2006/relationships/slideLayout" Target="../slideLayouts/slideLayout159.xml"/><Relationship Id="rId4" Type="http://schemas.openxmlformats.org/officeDocument/2006/relationships/image" Target="../media/image47.jpeg"/></Relationships>
</file>

<file path=ppt/slides/_rels/slide14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21.xml"/><Relationship Id="rId1" Type="http://schemas.openxmlformats.org/officeDocument/2006/relationships/slideLayout" Target="../slideLayouts/slideLayout176.xml"/></Relationships>
</file>

<file path=ppt/slides/_rels/slide14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22.xml"/><Relationship Id="rId1" Type="http://schemas.openxmlformats.org/officeDocument/2006/relationships/slideLayout" Target="../slideLayouts/slideLayout176.xml"/></Relationships>
</file>

<file path=ppt/slides/_rels/slide14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23.xml"/><Relationship Id="rId1" Type="http://schemas.openxmlformats.org/officeDocument/2006/relationships/slideLayout" Target="../slideLayouts/slideLayout176.xml"/></Relationships>
</file>

<file path=ppt/slides/_rels/slide14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24.xml"/><Relationship Id="rId1" Type="http://schemas.openxmlformats.org/officeDocument/2006/relationships/slideLayout" Target="../slideLayouts/slideLayout176.xml"/></Relationships>
</file>

<file path=ppt/slides/_rels/slide14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25.xml"/><Relationship Id="rId1" Type="http://schemas.openxmlformats.org/officeDocument/2006/relationships/slideLayout" Target="../slideLayouts/slideLayout176.xml"/></Relationships>
</file>

<file path=ppt/slides/_rels/slide14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26.xml"/><Relationship Id="rId1" Type="http://schemas.openxmlformats.org/officeDocument/2006/relationships/slideLayout" Target="../slideLayouts/slideLayout176.xml"/></Relationships>
</file>

<file path=ppt/slides/_rels/slide14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27.xml"/><Relationship Id="rId1" Type="http://schemas.openxmlformats.org/officeDocument/2006/relationships/slideLayout" Target="../slideLayouts/slideLayout176.xml"/></Relationships>
</file>

<file path=ppt/slides/_rels/slide14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28.xml"/><Relationship Id="rId1" Type="http://schemas.openxmlformats.org/officeDocument/2006/relationships/slideLayout" Target="../slideLayouts/slideLayout176.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93.xml"/></Relationships>
</file>

<file path=ppt/slides/_rels/slide15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29.xml"/><Relationship Id="rId1" Type="http://schemas.openxmlformats.org/officeDocument/2006/relationships/slideLayout" Target="../slideLayouts/slideLayout176.xml"/></Relationships>
</file>

<file path=ppt/slides/_rels/slide15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30.xml"/><Relationship Id="rId1" Type="http://schemas.openxmlformats.org/officeDocument/2006/relationships/slideLayout" Target="../slideLayouts/slideLayout176.xml"/></Relationships>
</file>

<file path=ppt/slides/_rels/slide15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31.xml"/><Relationship Id="rId1" Type="http://schemas.openxmlformats.org/officeDocument/2006/relationships/slideLayout" Target="../slideLayouts/slideLayout176.xml"/></Relationships>
</file>

<file path=ppt/slides/_rels/slide15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32.xml"/><Relationship Id="rId1" Type="http://schemas.openxmlformats.org/officeDocument/2006/relationships/slideLayout" Target="../slideLayouts/slideLayout176.xml"/></Relationships>
</file>

<file path=ppt/slides/_rels/slide15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33.xml"/><Relationship Id="rId1" Type="http://schemas.openxmlformats.org/officeDocument/2006/relationships/slideLayout" Target="../slideLayouts/slideLayout176.xml"/></Relationships>
</file>

<file path=ppt/slides/_rels/slide15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34.xml"/><Relationship Id="rId1" Type="http://schemas.openxmlformats.org/officeDocument/2006/relationships/slideLayout" Target="../slideLayouts/slideLayout176.xml"/></Relationships>
</file>

<file path=ppt/slides/_rels/slide15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35.xml"/><Relationship Id="rId1" Type="http://schemas.openxmlformats.org/officeDocument/2006/relationships/slideLayout" Target="../slideLayouts/slideLayout176.xml"/></Relationships>
</file>

<file path=ppt/slides/_rels/slide15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36.xml"/><Relationship Id="rId1" Type="http://schemas.openxmlformats.org/officeDocument/2006/relationships/slideLayout" Target="../slideLayouts/slideLayout176.xml"/></Relationships>
</file>

<file path=ppt/slides/_rels/slide15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37.xml"/><Relationship Id="rId1" Type="http://schemas.openxmlformats.org/officeDocument/2006/relationships/slideLayout" Target="../slideLayouts/slideLayout176.xml"/></Relationships>
</file>

<file path=ppt/slides/_rels/slide15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38.xml"/><Relationship Id="rId1" Type="http://schemas.openxmlformats.org/officeDocument/2006/relationships/slideLayout" Target="../slideLayouts/slideLayout176.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4.xml"/></Relationships>
</file>

<file path=ppt/slides/_rels/slide16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39.xml"/><Relationship Id="rId1" Type="http://schemas.openxmlformats.org/officeDocument/2006/relationships/slideLayout" Target="../slideLayouts/slideLayout176.xml"/></Relationships>
</file>

<file path=ppt/slides/_rels/slide16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40.xml"/><Relationship Id="rId1" Type="http://schemas.openxmlformats.org/officeDocument/2006/relationships/slideLayout" Target="../slideLayouts/slideLayout176.xml"/></Relationships>
</file>

<file path=ppt/slides/_rels/slide16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1.xml"/><Relationship Id="rId1" Type="http://schemas.openxmlformats.org/officeDocument/2006/relationships/slideLayout" Target="../slideLayouts/slideLayout176.xml"/></Relationships>
</file>

<file path=ppt/slides/_rels/slide163.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8.jpeg"/><Relationship Id="rId1" Type="http://schemas.openxmlformats.org/officeDocument/2006/relationships/slideLayout" Target="../slideLayouts/slideLayout17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6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44.xml"/><Relationship Id="rId1" Type="http://schemas.openxmlformats.org/officeDocument/2006/relationships/slideLayout" Target="../slideLayouts/slideLayout17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4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3.xml"/></Relationships>
</file>

<file path=ppt/slides/_rels/slide17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22.jpeg"/><Relationship Id="rId1" Type="http://schemas.openxmlformats.org/officeDocument/2006/relationships/slideLayout" Target="../slideLayouts/slideLayout249.xml"/><Relationship Id="rId4" Type="http://schemas.openxmlformats.org/officeDocument/2006/relationships/image" Target="../media/image47.jpeg"/></Relationships>
</file>

<file path=ppt/slides/_rels/slide17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46.xml"/><Relationship Id="rId1" Type="http://schemas.openxmlformats.org/officeDocument/2006/relationships/slideLayout" Target="../slideLayouts/slideLayout255.xml"/></Relationships>
</file>

<file path=ppt/slides/_rels/slide17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47.xml"/><Relationship Id="rId1" Type="http://schemas.openxmlformats.org/officeDocument/2006/relationships/slideLayout" Target="../slideLayouts/slideLayout255.xml"/></Relationships>
</file>

<file path=ppt/slides/_rels/slide17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48.xml"/><Relationship Id="rId1" Type="http://schemas.openxmlformats.org/officeDocument/2006/relationships/slideLayout" Target="../slideLayouts/slideLayout255.xml"/></Relationships>
</file>

<file path=ppt/slides/_rels/slide17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49.xml"/><Relationship Id="rId1" Type="http://schemas.openxmlformats.org/officeDocument/2006/relationships/slideLayout" Target="../slideLayouts/slideLayout255.xml"/></Relationships>
</file>

<file path=ppt/slides/_rels/slide17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50.xml"/><Relationship Id="rId1" Type="http://schemas.openxmlformats.org/officeDocument/2006/relationships/slideLayout" Target="../slideLayouts/slideLayout255.xml"/></Relationships>
</file>

<file path=ppt/slides/_rels/slide17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51.xml"/><Relationship Id="rId1" Type="http://schemas.openxmlformats.org/officeDocument/2006/relationships/slideLayout" Target="../slideLayouts/slideLayout255.xml"/></Relationships>
</file>

<file path=ppt/slides/_rels/slide17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52.xml"/><Relationship Id="rId1" Type="http://schemas.openxmlformats.org/officeDocument/2006/relationships/slideLayout" Target="../slideLayouts/slideLayout255.xml"/></Relationships>
</file>

<file path=ppt/slides/_rels/slide17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53.xml"/><Relationship Id="rId1" Type="http://schemas.openxmlformats.org/officeDocument/2006/relationships/slideLayout" Target="../slideLayouts/slideLayout255.xml"/></Relationships>
</file>

<file path=ppt/slides/_rels/slide17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54.xml"/><Relationship Id="rId1" Type="http://schemas.openxmlformats.org/officeDocument/2006/relationships/slideLayout" Target="../slideLayouts/slideLayout255.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93.xml"/></Relationships>
</file>

<file path=ppt/slides/_rels/slide18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55.xml"/><Relationship Id="rId1" Type="http://schemas.openxmlformats.org/officeDocument/2006/relationships/slideLayout" Target="../slideLayouts/slideLayout255.xml"/></Relationships>
</file>

<file path=ppt/slides/_rels/slide18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56.xml"/><Relationship Id="rId1" Type="http://schemas.openxmlformats.org/officeDocument/2006/relationships/slideLayout" Target="../slideLayouts/slideLayout255.xml"/></Relationships>
</file>

<file path=ppt/slides/_rels/slide18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57.xml"/><Relationship Id="rId1" Type="http://schemas.openxmlformats.org/officeDocument/2006/relationships/slideLayout" Target="../slideLayouts/slideLayout255.xml"/></Relationships>
</file>

<file path=ppt/slides/_rels/slide18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58.xml"/><Relationship Id="rId1" Type="http://schemas.openxmlformats.org/officeDocument/2006/relationships/slideLayout" Target="../slideLayouts/slideLayout255.xml"/></Relationships>
</file>

<file path=ppt/slides/_rels/slide18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59.xml"/><Relationship Id="rId1" Type="http://schemas.openxmlformats.org/officeDocument/2006/relationships/slideLayout" Target="../slideLayouts/slideLayout255.xml"/></Relationships>
</file>

<file path=ppt/slides/_rels/slide18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60.xml"/><Relationship Id="rId1" Type="http://schemas.openxmlformats.org/officeDocument/2006/relationships/slideLayout" Target="../slideLayouts/slideLayout255.xml"/></Relationships>
</file>

<file path=ppt/slides/_rels/slide18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61.xml"/><Relationship Id="rId1" Type="http://schemas.openxmlformats.org/officeDocument/2006/relationships/slideLayout" Target="../slideLayouts/slideLayout255.xml"/></Relationships>
</file>

<file path=ppt/slides/_rels/slide18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49.xml"/></Relationships>
</file>

<file path=ppt/slides/_rels/slide18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8.jpeg"/><Relationship Id="rId1" Type="http://schemas.openxmlformats.org/officeDocument/2006/relationships/slideLayout" Target="../slideLayouts/slideLayout26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8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62.xml"/><Relationship Id="rId1" Type="http://schemas.openxmlformats.org/officeDocument/2006/relationships/slideLayout" Target="../slideLayouts/slideLayout28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93.xml"/></Relationships>
</file>

<file path=ppt/slides/_rels/slide19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63.xml"/><Relationship Id="rId1" Type="http://schemas.openxmlformats.org/officeDocument/2006/relationships/slideLayout" Target="../slideLayouts/slideLayout283.xml"/></Relationships>
</file>

<file path=ppt/slides/_rels/slide19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64.xml"/><Relationship Id="rId1" Type="http://schemas.openxmlformats.org/officeDocument/2006/relationships/slideLayout" Target="../slideLayouts/slideLayout288.xml"/></Relationships>
</file>

<file path=ppt/slides/_rels/slide19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65.xml"/><Relationship Id="rId1" Type="http://schemas.openxmlformats.org/officeDocument/2006/relationships/slideLayout" Target="../slideLayouts/slideLayout283.xml"/></Relationships>
</file>

<file path=ppt/slides/_rels/slide19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66.xml"/><Relationship Id="rId1" Type="http://schemas.openxmlformats.org/officeDocument/2006/relationships/slideLayout" Target="../slideLayouts/slideLayout287.xml"/></Relationships>
</file>

<file path=ppt/slides/_rels/slide19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43.jpeg"/><Relationship Id="rId1" Type="http://schemas.openxmlformats.org/officeDocument/2006/relationships/slideLayout" Target="../slideLayouts/slideLayout238.xml"/><Relationship Id="rId4" Type="http://schemas.openxmlformats.org/officeDocument/2006/relationships/image" Target="../media/image47.jpeg"/></Relationships>
</file>

<file path=ppt/slides/_rels/slide19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67.xml"/><Relationship Id="rId1" Type="http://schemas.openxmlformats.org/officeDocument/2006/relationships/slideLayout" Target="../slideLayouts/slideLayout154.xml"/></Relationships>
</file>

<file path=ppt/slides/_rels/slide19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68.xml"/><Relationship Id="rId1" Type="http://schemas.openxmlformats.org/officeDocument/2006/relationships/slideLayout" Target="../slideLayouts/slideLayout154.xml"/></Relationships>
</file>

<file path=ppt/slides/_rels/slide19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69.xml"/><Relationship Id="rId1" Type="http://schemas.openxmlformats.org/officeDocument/2006/relationships/slideLayout" Target="../slideLayouts/slideLayout154.xml"/></Relationships>
</file>

<file path=ppt/slides/_rels/slide19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70.xml"/><Relationship Id="rId1" Type="http://schemas.openxmlformats.org/officeDocument/2006/relationships/slideLayout" Target="../slideLayouts/slideLayout154.xml"/></Relationships>
</file>

<file path=ppt/slides/_rels/slide19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71.xml"/><Relationship Id="rId1" Type="http://schemas.openxmlformats.org/officeDocument/2006/relationships/slideLayout" Target="../slideLayouts/slideLayout15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3.xml"/></Relationships>
</file>

<file path=ppt/slides/_rels/slide20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72.xml"/><Relationship Id="rId1" Type="http://schemas.openxmlformats.org/officeDocument/2006/relationships/slideLayout" Target="../slideLayouts/slideLayout154.xml"/></Relationships>
</file>

<file path=ppt/slides/_rels/slide20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73.xml"/><Relationship Id="rId1" Type="http://schemas.openxmlformats.org/officeDocument/2006/relationships/slideLayout" Target="../slideLayouts/slideLayout154.xml"/></Relationships>
</file>

<file path=ppt/slides/_rels/slide20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74.xml"/><Relationship Id="rId1" Type="http://schemas.openxmlformats.org/officeDocument/2006/relationships/slideLayout" Target="../slideLayouts/slideLayout154.xml"/></Relationships>
</file>

<file path=ppt/slides/_rels/slide20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75.xml"/><Relationship Id="rId1" Type="http://schemas.openxmlformats.org/officeDocument/2006/relationships/slideLayout" Target="../slideLayouts/slideLayout154.xml"/></Relationships>
</file>

<file path=ppt/slides/_rels/slide20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76.xml"/><Relationship Id="rId1" Type="http://schemas.openxmlformats.org/officeDocument/2006/relationships/slideLayout" Target="../slideLayouts/slideLayout154.xml"/></Relationships>
</file>

<file path=ppt/slides/_rels/slide20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77.xml"/><Relationship Id="rId1" Type="http://schemas.openxmlformats.org/officeDocument/2006/relationships/slideLayout" Target="../slideLayouts/slideLayout154.xml"/></Relationships>
</file>

<file path=ppt/slides/_rels/slide20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78.xml"/><Relationship Id="rId1" Type="http://schemas.openxmlformats.org/officeDocument/2006/relationships/slideLayout" Target="../slideLayouts/slideLayout154.xml"/></Relationships>
</file>

<file path=ppt/slides/_rels/slide20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8.jpeg"/><Relationship Id="rId1" Type="http://schemas.openxmlformats.org/officeDocument/2006/relationships/slideLayout" Target="../slideLayouts/slideLayout148.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0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55.jpeg"/><Relationship Id="rId1" Type="http://schemas.openxmlformats.org/officeDocument/2006/relationships/slideLayout" Target="../slideLayouts/slideLayout238.xml"/><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4.xml"/></Relationships>
</file>

<file path=ppt/slides/_rels/slide21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79.xml"/><Relationship Id="rId1" Type="http://schemas.openxmlformats.org/officeDocument/2006/relationships/slideLayout" Target="../slideLayouts/slideLayout312.xml"/></Relationships>
</file>

<file path=ppt/slides/_rels/slide21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80.xml"/><Relationship Id="rId1" Type="http://schemas.openxmlformats.org/officeDocument/2006/relationships/slideLayout" Target="../slideLayouts/slideLayout312.xml"/></Relationships>
</file>

<file path=ppt/slides/_rels/slide21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81.xml"/><Relationship Id="rId1" Type="http://schemas.openxmlformats.org/officeDocument/2006/relationships/slideLayout" Target="../slideLayouts/slideLayout312.xml"/></Relationships>
</file>

<file path=ppt/slides/_rels/slide21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82.xml"/><Relationship Id="rId1" Type="http://schemas.openxmlformats.org/officeDocument/2006/relationships/slideLayout" Target="../slideLayouts/slideLayout312.xml"/></Relationships>
</file>

<file path=ppt/slides/_rels/slide21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83.xml"/><Relationship Id="rId1" Type="http://schemas.openxmlformats.org/officeDocument/2006/relationships/slideLayout" Target="../slideLayouts/slideLayout312.xml"/></Relationships>
</file>

<file path=ppt/slides/_rels/slide21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84.xml"/><Relationship Id="rId1" Type="http://schemas.openxmlformats.org/officeDocument/2006/relationships/slideLayout" Target="../slideLayouts/slideLayout312.xml"/></Relationships>
</file>

<file path=ppt/slides/_rels/slide21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85.xml"/><Relationship Id="rId1" Type="http://schemas.openxmlformats.org/officeDocument/2006/relationships/slideLayout" Target="../slideLayouts/slideLayout312.xml"/></Relationships>
</file>

<file path=ppt/slides/_rels/slide21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86.xml"/><Relationship Id="rId1" Type="http://schemas.openxmlformats.org/officeDocument/2006/relationships/slideLayout" Target="../slideLayouts/slideLayout312.xml"/></Relationships>
</file>

<file path=ppt/slides/_rels/slide21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87.xml"/><Relationship Id="rId1" Type="http://schemas.openxmlformats.org/officeDocument/2006/relationships/slideLayout" Target="../slideLayouts/slideLayout312.xml"/></Relationships>
</file>

<file path=ppt/slides/_rels/slide219.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88.xml"/><Relationship Id="rId1" Type="http://schemas.openxmlformats.org/officeDocument/2006/relationships/slideLayout" Target="../slideLayouts/slideLayout31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02.xml"/></Relationships>
</file>

<file path=ppt/slides/_rels/slide22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89.xml"/><Relationship Id="rId1" Type="http://schemas.openxmlformats.org/officeDocument/2006/relationships/slideLayout" Target="../slideLayouts/slideLayout312.xml"/></Relationships>
</file>

<file path=ppt/slides/_rels/slide221.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90.xml"/><Relationship Id="rId1" Type="http://schemas.openxmlformats.org/officeDocument/2006/relationships/slideLayout" Target="../slideLayouts/slideLayout312.xml"/></Relationships>
</file>

<file path=ppt/slides/_rels/slide222.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91.xml"/><Relationship Id="rId1" Type="http://schemas.openxmlformats.org/officeDocument/2006/relationships/slideLayout" Target="../slideLayouts/slideLayout312.xml"/></Relationships>
</file>

<file path=ppt/slides/_rels/slide22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92.xml"/><Relationship Id="rId1" Type="http://schemas.openxmlformats.org/officeDocument/2006/relationships/slideLayout" Target="../slideLayouts/slideLayout312.xml"/></Relationships>
</file>

<file path=ppt/slides/_rels/slide224.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93.xml"/><Relationship Id="rId1" Type="http://schemas.openxmlformats.org/officeDocument/2006/relationships/slideLayout" Target="../slideLayouts/slideLayout312.xml"/></Relationships>
</file>

<file path=ppt/slides/_rels/slide22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94.xml"/><Relationship Id="rId1" Type="http://schemas.openxmlformats.org/officeDocument/2006/relationships/slideLayout" Target="../slideLayouts/slideLayout312.xml"/></Relationships>
</file>

<file path=ppt/slides/_rels/slide22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95.xml"/><Relationship Id="rId1" Type="http://schemas.openxmlformats.org/officeDocument/2006/relationships/slideLayout" Target="../slideLayouts/slideLayout312.xml"/></Relationships>
</file>

<file path=ppt/slides/_rels/slide22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96.xml"/><Relationship Id="rId1" Type="http://schemas.openxmlformats.org/officeDocument/2006/relationships/slideLayout" Target="../slideLayouts/slideLayout312.xml"/></Relationships>
</file>

<file path=ppt/slides/_rels/slide228.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97.xml"/><Relationship Id="rId1" Type="http://schemas.openxmlformats.org/officeDocument/2006/relationships/slideLayout" Target="../slideLayouts/slideLayout312.xml"/></Relationships>
</file>

<file path=ppt/slides/_rels/slide22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8.jpeg"/><Relationship Id="rId1" Type="http://schemas.openxmlformats.org/officeDocument/2006/relationships/slideLayout" Target="../slideLayouts/slideLayout148.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3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99.xml"/><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00.xml"/><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45.xml"/></Relationships>
</file>

<file path=ppt/slides/_rels/slide2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2.xml"/><Relationship Id="rId1" Type="http://schemas.openxmlformats.org/officeDocument/2006/relationships/slideLayout" Target="../slideLayouts/slideLayout40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3.xml"/><Relationship Id="rId1" Type="http://schemas.openxmlformats.org/officeDocument/2006/relationships/slideLayout" Target="../slideLayouts/slideLayout40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4.xml"/><Relationship Id="rId1" Type="http://schemas.openxmlformats.org/officeDocument/2006/relationships/slideLayout" Target="../slideLayouts/slideLayout40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5.xml"/><Relationship Id="rId1" Type="http://schemas.openxmlformats.org/officeDocument/2006/relationships/slideLayout" Target="../slideLayouts/slideLayout40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6.xml"/><Relationship Id="rId1" Type="http://schemas.openxmlformats.org/officeDocument/2006/relationships/slideLayout" Target="../slideLayouts/slideLayout40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4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7.xml"/><Relationship Id="rId1" Type="http://schemas.openxmlformats.org/officeDocument/2006/relationships/slideLayout" Target="../slideLayouts/slideLayout40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77.jpeg"/><Relationship Id="rId1" Type="http://schemas.openxmlformats.org/officeDocument/2006/relationships/slideLayout" Target="../slideLayouts/slideLayout271.xml"/><Relationship Id="rId4" Type="http://schemas.openxmlformats.org/officeDocument/2006/relationships/image" Target="../media/image47.jpeg"/></Relationships>
</file>

<file path=ppt/slides/_rels/slide24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208.xml"/><Relationship Id="rId1" Type="http://schemas.openxmlformats.org/officeDocument/2006/relationships/slideLayout" Target="../slideLayouts/slideLayout271.xml"/></Relationships>
</file>

<file path=ppt/slides/_rels/slide24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209.xml"/><Relationship Id="rId1" Type="http://schemas.openxmlformats.org/officeDocument/2006/relationships/slideLayout" Target="../slideLayouts/slideLayout271.xml"/></Relationships>
</file>

<file path=ppt/slides/_rels/slide24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210.xml"/><Relationship Id="rId1" Type="http://schemas.openxmlformats.org/officeDocument/2006/relationships/slideLayout" Target="../slideLayouts/slideLayout271.xml"/></Relationships>
</file>

<file path=ppt/slides/_rels/slide24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211.xml"/><Relationship Id="rId1" Type="http://schemas.openxmlformats.org/officeDocument/2006/relationships/slideLayout" Target="../slideLayouts/slideLayout271.xml"/></Relationships>
</file>

<file path=ppt/slides/_rels/slide246.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212.xml"/><Relationship Id="rId1" Type="http://schemas.openxmlformats.org/officeDocument/2006/relationships/slideLayout" Target="../slideLayouts/slideLayout271.xml"/></Relationships>
</file>

<file path=ppt/slides/_rels/slide247.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213.xml"/><Relationship Id="rId1" Type="http://schemas.openxmlformats.org/officeDocument/2006/relationships/slideLayout" Target="../slideLayouts/slideLayout271.xml"/></Relationships>
</file>

<file path=ppt/slides/_rels/slide248.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14.xml"/><Relationship Id="rId1" Type="http://schemas.openxmlformats.org/officeDocument/2006/relationships/slideLayout" Target="../slideLayouts/slideLayout271.xml"/></Relationships>
</file>

<file path=ppt/slides/_rels/slide249.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215.xml"/><Relationship Id="rId1" Type="http://schemas.openxmlformats.org/officeDocument/2006/relationships/slideLayout" Target="../slideLayouts/slideLayout27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50.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16.xml"/><Relationship Id="rId1" Type="http://schemas.openxmlformats.org/officeDocument/2006/relationships/slideLayout" Target="../slideLayouts/slideLayout271.xml"/></Relationships>
</file>

<file path=ppt/slides/_rels/slide25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217.xml"/><Relationship Id="rId1" Type="http://schemas.openxmlformats.org/officeDocument/2006/relationships/slideLayout" Target="../slideLayouts/slideLayout271.xml"/></Relationships>
</file>

<file path=ppt/slides/_rels/slide252.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218.xml"/><Relationship Id="rId1" Type="http://schemas.openxmlformats.org/officeDocument/2006/relationships/slideLayout" Target="../slideLayouts/slideLayout271.xml"/></Relationships>
</file>

<file path=ppt/slides/_rels/slide253.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219.xml"/><Relationship Id="rId1" Type="http://schemas.openxmlformats.org/officeDocument/2006/relationships/slideLayout" Target="../slideLayouts/slideLayout271.xml"/></Relationships>
</file>

<file path=ppt/slides/_rels/slide254.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220.xml"/><Relationship Id="rId1" Type="http://schemas.openxmlformats.org/officeDocument/2006/relationships/slideLayout" Target="../slideLayouts/slideLayout271.xml"/></Relationships>
</file>

<file path=ppt/slides/_rels/slide255.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21.xml"/><Relationship Id="rId1" Type="http://schemas.openxmlformats.org/officeDocument/2006/relationships/slideLayout" Target="../slideLayouts/slideLayout271.xml"/></Relationships>
</file>

<file path=ppt/slides/_rels/slide256.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22.xml"/><Relationship Id="rId1" Type="http://schemas.openxmlformats.org/officeDocument/2006/relationships/slideLayout" Target="../slideLayouts/slideLayout271.xml"/></Relationships>
</file>

<file path=ppt/slides/_rels/slide257.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23.xml"/><Relationship Id="rId1" Type="http://schemas.openxmlformats.org/officeDocument/2006/relationships/slideLayout" Target="../slideLayouts/slideLayout271.xml"/></Relationships>
</file>

<file path=ppt/slides/_rels/slide25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4.xml"/><Relationship Id="rId1" Type="http://schemas.openxmlformats.org/officeDocument/2006/relationships/slideLayout" Target="../slideLayouts/slideLayout271.xml"/></Relationships>
</file>

<file path=ppt/slides/_rels/slide259.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225.xml"/><Relationship Id="rId1" Type="http://schemas.openxmlformats.org/officeDocument/2006/relationships/slideLayout" Target="../slideLayouts/slideLayout27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60.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226.xml"/><Relationship Id="rId1" Type="http://schemas.openxmlformats.org/officeDocument/2006/relationships/slideLayout" Target="../slideLayouts/slideLayout271.xml"/></Relationships>
</file>

<file path=ppt/slides/_rels/slide261.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227.xml"/><Relationship Id="rId1" Type="http://schemas.openxmlformats.org/officeDocument/2006/relationships/slideLayout" Target="../slideLayouts/slideLayout271.xml"/></Relationships>
</file>

<file path=ppt/slides/_rels/slide262.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hyperlink" Target="http://www.bigbookmedia.com" TargetMode="External"/><Relationship Id="rId1" Type="http://schemas.openxmlformats.org/officeDocument/2006/relationships/slideLayout" Target="../slideLayouts/slideLayout271.xml"/></Relationships>
</file>

<file path=ppt/slides/_rels/slide26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71.xml"/></Relationships>
</file>

<file path=ppt/slides/_rels/slide26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97.jpeg"/><Relationship Id="rId1" Type="http://schemas.openxmlformats.org/officeDocument/2006/relationships/slideLayout" Target="../slideLayouts/slideLayout271.xml"/><Relationship Id="rId4" Type="http://schemas.openxmlformats.org/officeDocument/2006/relationships/image" Target="../media/image47.jpeg"/></Relationships>
</file>

<file path=ppt/slides/_rels/slide265.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228.xml"/><Relationship Id="rId1" Type="http://schemas.openxmlformats.org/officeDocument/2006/relationships/slideLayout" Target="../slideLayouts/slideLayout277.xml"/></Relationships>
</file>

<file path=ppt/slides/_rels/slide266.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229.xml"/><Relationship Id="rId1" Type="http://schemas.openxmlformats.org/officeDocument/2006/relationships/slideLayout" Target="../slideLayouts/slideLayout277.xml"/></Relationships>
</file>

<file path=ppt/slides/_rels/slide267.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230.xml"/><Relationship Id="rId1" Type="http://schemas.openxmlformats.org/officeDocument/2006/relationships/slideLayout" Target="../slideLayouts/slideLayout277.xml"/></Relationships>
</file>

<file path=ppt/slides/_rels/slide268.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31.xml"/><Relationship Id="rId1" Type="http://schemas.openxmlformats.org/officeDocument/2006/relationships/slideLayout" Target="../slideLayouts/slideLayout277.xml"/></Relationships>
</file>

<file path=ppt/slides/_rels/slide269.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232.xml"/><Relationship Id="rId1" Type="http://schemas.openxmlformats.org/officeDocument/2006/relationships/slideLayout" Target="../slideLayouts/slideLayout27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image" Target="../media/image31.png"/></Relationships>
</file>

<file path=ppt/slides/_rels/slide270.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233.xml"/><Relationship Id="rId1" Type="http://schemas.openxmlformats.org/officeDocument/2006/relationships/slideLayout" Target="../slideLayouts/slideLayout277.xml"/></Relationships>
</file>

<file path=ppt/slides/_rels/slide271.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234.xml"/><Relationship Id="rId1" Type="http://schemas.openxmlformats.org/officeDocument/2006/relationships/slideLayout" Target="../slideLayouts/slideLayout277.xml"/></Relationships>
</file>

<file path=ppt/slides/_rels/slide272.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235.xml"/><Relationship Id="rId1" Type="http://schemas.openxmlformats.org/officeDocument/2006/relationships/slideLayout" Target="../slideLayouts/slideLayout277.xml"/></Relationships>
</file>

<file path=ppt/slides/_rels/slide273.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236.xml"/><Relationship Id="rId1" Type="http://schemas.openxmlformats.org/officeDocument/2006/relationships/slideLayout" Target="../slideLayouts/slideLayout277.xml"/></Relationships>
</file>

<file path=ppt/slides/_rels/slide274.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237.xml"/><Relationship Id="rId1" Type="http://schemas.openxmlformats.org/officeDocument/2006/relationships/slideLayout" Target="../slideLayouts/slideLayout277.xml"/></Relationships>
</file>

<file path=ppt/slides/_rels/slide275.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38.xml"/><Relationship Id="rId1" Type="http://schemas.openxmlformats.org/officeDocument/2006/relationships/slideLayout" Target="../slideLayouts/slideLayout277.xml"/></Relationships>
</file>

<file path=ppt/slides/_rels/slide276.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239.xml"/><Relationship Id="rId1" Type="http://schemas.openxmlformats.org/officeDocument/2006/relationships/slideLayout" Target="../slideLayouts/slideLayout277.xml"/></Relationships>
</file>

<file path=ppt/slides/_rels/slide277.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40.xml"/><Relationship Id="rId1" Type="http://schemas.openxmlformats.org/officeDocument/2006/relationships/slideLayout" Target="../slideLayouts/slideLayout277.xml"/></Relationships>
</file>

<file path=ppt/slides/_rels/slide278.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41.xml"/><Relationship Id="rId1" Type="http://schemas.openxmlformats.org/officeDocument/2006/relationships/slideLayout" Target="../slideLayouts/slideLayout277.xml"/></Relationships>
</file>

<file path=ppt/slides/_rels/slide279.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242.xml"/><Relationship Id="rId1" Type="http://schemas.openxmlformats.org/officeDocument/2006/relationships/slideLayout" Target="../slideLayouts/slideLayout27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1.xml"/><Relationship Id="rId4" Type="http://schemas.openxmlformats.org/officeDocument/2006/relationships/image" Target="../media/image31.png"/></Relationships>
</file>

<file path=ppt/slides/_rels/slide280.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43.xml"/><Relationship Id="rId1" Type="http://schemas.openxmlformats.org/officeDocument/2006/relationships/slideLayout" Target="../slideLayouts/slideLayout277.xml"/></Relationships>
</file>

<file path=ppt/slides/_rels/slide281.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244.xml"/><Relationship Id="rId1" Type="http://schemas.openxmlformats.org/officeDocument/2006/relationships/slideLayout" Target="../slideLayouts/slideLayout277.xml"/></Relationships>
</file>

<file path=ppt/slides/_rels/slide282.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245.xml"/><Relationship Id="rId1" Type="http://schemas.openxmlformats.org/officeDocument/2006/relationships/slideLayout" Target="../slideLayouts/slideLayout277.xml"/></Relationships>
</file>

<file path=ppt/slides/_rels/slide283.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246.xml"/><Relationship Id="rId1" Type="http://schemas.openxmlformats.org/officeDocument/2006/relationships/slideLayout" Target="../slideLayouts/slideLayout277.xml"/></Relationships>
</file>

<file path=ppt/slides/_rels/slide284.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247.xml"/><Relationship Id="rId1" Type="http://schemas.openxmlformats.org/officeDocument/2006/relationships/slideLayout" Target="../slideLayouts/slideLayout277.xml"/></Relationships>
</file>

<file path=ppt/slides/_rels/slide28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71.xml"/></Relationships>
</file>

<file path=ppt/slides/_rels/slide28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8.jpeg"/><Relationship Id="rId1" Type="http://schemas.openxmlformats.org/officeDocument/2006/relationships/slideLayout" Target="../slideLayouts/slideLayout271.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288.xml.rels><?xml version="1.0" encoding="UTF-8" standalone="yes"?>
<Relationships xmlns="http://schemas.openxmlformats.org/package/2006/relationships"><Relationship Id="rId2" Type="http://schemas.openxmlformats.org/officeDocument/2006/relationships/image" Target="../media/image217.jpg"/><Relationship Id="rId1" Type="http://schemas.openxmlformats.org/officeDocument/2006/relationships/slideLayout" Target="../slideLayouts/slideLayout412.xml"/></Relationships>
</file>

<file path=ppt/slides/_rels/slide28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18.jpeg"/><Relationship Id="rId1" Type="http://schemas.openxmlformats.org/officeDocument/2006/relationships/slideLayout" Target="../slideLayouts/slideLayout271.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1.xml"/><Relationship Id="rId4" Type="http://schemas.openxmlformats.org/officeDocument/2006/relationships/image" Target="../media/image31.png"/></Relationships>
</file>

<file path=ppt/slides/_rels/slide290.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248.xml"/><Relationship Id="rId1" Type="http://schemas.openxmlformats.org/officeDocument/2006/relationships/slideLayout" Target="../slideLayouts/slideLayout312.xml"/></Relationships>
</file>

<file path=ppt/slides/_rels/slide291.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249.xml"/><Relationship Id="rId1" Type="http://schemas.openxmlformats.org/officeDocument/2006/relationships/slideLayout" Target="../slideLayouts/slideLayout312.xml"/></Relationships>
</file>

<file path=ppt/slides/_rels/slide292.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250.xml"/><Relationship Id="rId1" Type="http://schemas.openxmlformats.org/officeDocument/2006/relationships/slideLayout" Target="../slideLayouts/slideLayout312.xml"/></Relationships>
</file>

<file path=ppt/slides/_rels/slide293.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251.xml"/><Relationship Id="rId1" Type="http://schemas.openxmlformats.org/officeDocument/2006/relationships/slideLayout" Target="../slideLayouts/slideLayout312.xml"/></Relationships>
</file>

<file path=ppt/slides/_rels/slide294.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252.xml"/><Relationship Id="rId1" Type="http://schemas.openxmlformats.org/officeDocument/2006/relationships/slideLayout" Target="../slideLayouts/slideLayout312.xml"/></Relationships>
</file>

<file path=ppt/slides/_rels/slide295.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253.xml"/><Relationship Id="rId1" Type="http://schemas.openxmlformats.org/officeDocument/2006/relationships/slideLayout" Target="../slideLayouts/slideLayout312.xml"/></Relationships>
</file>

<file path=ppt/slides/_rels/slide296.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254.xml"/><Relationship Id="rId1" Type="http://schemas.openxmlformats.org/officeDocument/2006/relationships/slideLayout" Target="../slideLayouts/slideLayout312.xml"/></Relationships>
</file>

<file path=ppt/slides/_rels/slide297.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255.xml"/><Relationship Id="rId1" Type="http://schemas.openxmlformats.org/officeDocument/2006/relationships/slideLayout" Target="../slideLayouts/slideLayout312.xml"/></Relationships>
</file>

<file path=ppt/slides/_rels/slide298.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256.xml"/><Relationship Id="rId1" Type="http://schemas.openxmlformats.org/officeDocument/2006/relationships/slideLayout" Target="../slideLayouts/slideLayout312.xml"/></Relationships>
</file>

<file path=ppt/slides/_rels/slide299.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257.xml"/><Relationship Id="rId1" Type="http://schemas.openxmlformats.org/officeDocument/2006/relationships/slideLayout" Target="../slideLayouts/slideLayout31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93.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300.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58.xml"/><Relationship Id="rId1" Type="http://schemas.openxmlformats.org/officeDocument/2006/relationships/slideLayout" Target="../slideLayouts/slideLayout312.xml"/></Relationships>
</file>

<file path=ppt/slides/_rels/slide30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9.xml"/><Relationship Id="rId1" Type="http://schemas.openxmlformats.org/officeDocument/2006/relationships/slideLayout" Target="../slideLayouts/slideLayout181.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303.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260.xml"/><Relationship Id="rId1" Type="http://schemas.openxmlformats.org/officeDocument/2006/relationships/slideLayout" Target="../slideLayouts/slideLayout394.xml"/></Relationships>
</file>

<file path=ppt/slides/_rels/slide30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1.xml"/><Relationship Id="rId1" Type="http://schemas.openxmlformats.org/officeDocument/2006/relationships/slideLayout" Target="../slideLayouts/slideLayout293.xml"/></Relationships>
</file>

<file path=ppt/slides/_rels/slide30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2.xml"/><Relationship Id="rId1" Type="http://schemas.openxmlformats.org/officeDocument/2006/relationships/slideLayout" Target="../slideLayouts/slideLayout293.xml"/></Relationships>
</file>

<file path=ppt/slides/_rels/slide30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63.xml"/><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4.xml"/><Relationship Id="rId1" Type="http://schemas.openxmlformats.org/officeDocument/2006/relationships/slideLayout" Target="../slideLayouts/slideLayout293.xml"/></Relationships>
</file>

<file path=ppt/slides/_rels/slide308.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265.xml"/><Relationship Id="rId1" Type="http://schemas.openxmlformats.org/officeDocument/2006/relationships/slideLayout" Target="../slideLayouts/slideLayout293.xml"/></Relationships>
</file>

<file path=ppt/slides/_rels/slide309.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266.xml"/><Relationship Id="rId1" Type="http://schemas.openxmlformats.org/officeDocument/2006/relationships/slideLayout" Target="../slideLayouts/slideLayout29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311.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267.xml"/><Relationship Id="rId1" Type="http://schemas.openxmlformats.org/officeDocument/2006/relationships/slideLayout" Target="../slideLayouts/slideLayout137.xml"/><Relationship Id="rId4" Type="http://schemas.openxmlformats.org/officeDocument/2006/relationships/image" Target="../media/image233.png"/></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73.xml"/></Relationships>
</file>

<file path=ppt/slides/_rels/slide313.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269.xml"/><Relationship Id="rId1" Type="http://schemas.openxmlformats.org/officeDocument/2006/relationships/slideLayout" Target="../slideLayouts/slideLayout56.xml"/><Relationship Id="rId4" Type="http://schemas.openxmlformats.org/officeDocument/2006/relationships/image" Target="../media/image23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2.xml"/></Relationships>
</file>

<file path=ppt/slides/_rels/slide3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34.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5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5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5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0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5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8.xml"/><Relationship Id="rId1" Type="http://schemas.openxmlformats.org/officeDocument/2006/relationships/slideLayout" Target="../slideLayouts/slideLayout293.xml"/></Relationships>
</file>

<file path=ppt/slides/_rels/slide5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9.xml"/><Relationship Id="rId1" Type="http://schemas.openxmlformats.org/officeDocument/2006/relationships/slideLayout" Target="../slideLayouts/slideLayout293.xml"/></Relationships>
</file>

<file path=ppt/slides/_rels/slide5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0.xml"/><Relationship Id="rId1" Type="http://schemas.openxmlformats.org/officeDocument/2006/relationships/slideLayout" Target="../slideLayouts/slideLayout293.xml"/></Relationships>
</file>

<file path=ppt/slides/_rels/slide5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1.xml"/><Relationship Id="rId1" Type="http://schemas.openxmlformats.org/officeDocument/2006/relationships/slideLayout" Target="../slideLayouts/slideLayout293.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16.xml"/></Relationships>
</file>

<file path=ppt/slides/_rels/slide6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2.xml"/><Relationship Id="rId1" Type="http://schemas.openxmlformats.org/officeDocument/2006/relationships/slideLayout" Target="../slideLayouts/slideLayout293.xml"/></Relationships>
</file>

<file path=ppt/slides/_rels/slide6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3.xml"/><Relationship Id="rId1" Type="http://schemas.openxmlformats.org/officeDocument/2006/relationships/slideLayout" Target="../slideLayouts/slideLayout293.xml"/></Relationships>
</file>

<file path=ppt/slides/_rels/slide6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4.xml"/><Relationship Id="rId1" Type="http://schemas.openxmlformats.org/officeDocument/2006/relationships/slideLayout" Target="../slideLayouts/slideLayout293.xml"/></Relationships>
</file>

<file path=ppt/slides/_rels/slide6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5.xml"/><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73.xml"/></Relationships>
</file>

<file path=ppt/slides/_rels/slide6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7.xml"/><Relationship Id="rId1" Type="http://schemas.openxmlformats.org/officeDocument/2006/relationships/slideLayout" Target="../slideLayouts/slideLayout29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9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9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16.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7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0.xml"/><Relationship Id="rId1" Type="http://schemas.openxmlformats.org/officeDocument/2006/relationships/slideLayout" Target="../slideLayouts/slideLayout115.xml"/></Relationships>
</file>

<file path=ppt/slides/_rels/slide7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1.xml"/><Relationship Id="rId1" Type="http://schemas.openxmlformats.org/officeDocument/2006/relationships/slideLayout" Target="../slideLayouts/slideLayout366.xml"/><Relationship Id="rId5" Type="http://schemas.openxmlformats.org/officeDocument/2006/relationships/image" Target="../media/image47.jpeg"/><Relationship Id="rId4" Type="http://schemas.openxmlformats.org/officeDocument/2006/relationships/image" Target="../media/image46.jpeg"/></Relationships>
</file>

<file path=ppt/slides/_rels/slide7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2.xml"/><Relationship Id="rId1" Type="http://schemas.openxmlformats.org/officeDocument/2006/relationships/slideLayout" Target="../slideLayouts/slideLayout372.xml"/></Relationships>
</file>

<file path=ppt/slides/_rels/slide7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3.xml"/><Relationship Id="rId1" Type="http://schemas.openxmlformats.org/officeDocument/2006/relationships/slideLayout" Target="../slideLayouts/slideLayout372.xml"/></Relationships>
</file>

<file path=ppt/slides/_rels/slide7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4.xml"/><Relationship Id="rId1" Type="http://schemas.openxmlformats.org/officeDocument/2006/relationships/slideLayout" Target="../slideLayouts/slideLayout372.xml"/></Relationships>
</file>

<file path=ppt/slides/_rels/slide7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1.jpeg"/><Relationship Id="rId1" Type="http://schemas.openxmlformats.org/officeDocument/2006/relationships/slideLayout" Target="../slideLayouts/slideLayout377.xml"/></Relationships>
</file>

<file path=ppt/slides/_rels/slide7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5.xml"/><Relationship Id="rId1" Type="http://schemas.openxmlformats.org/officeDocument/2006/relationships/slideLayout" Target="../slideLayouts/slideLayout377.xml"/><Relationship Id="rId4" Type="http://schemas.openxmlformats.org/officeDocument/2006/relationships/image" Target="../media/image50.jpeg"/></Relationships>
</file>

<file path=ppt/slides/_rels/slide7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6.xml"/><Relationship Id="rId1" Type="http://schemas.openxmlformats.org/officeDocument/2006/relationships/slideLayout" Target="../slideLayouts/slideLayout233.xml"/></Relationships>
</file>

<file path=ppt/slides/_rels/slide7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7.xml"/><Relationship Id="rId1" Type="http://schemas.openxmlformats.org/officeDocument/2006/relationships/slideLayout" Target="../slideLayouts/slideLayout23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jpeg"/><Relationship Id="rId1" Type="http://schemas.openxmlformats.org/officeDocument/2006/relationships/slideLayout" Target="../slideLayouts/slideLayout216.xml"/></Relationships>
</file>

<file path=ppt/slides/_rels/slide8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8.xml"/><Relationship Id="rId1" Type="http://schemas.openxmlformats.org/officeDocument/2006/relationships/slideLayout" Target="../slideLayouts/slideLayout233.xml"/></Relationships>
</file>

<file path=ppt/slides/_rels/slide8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9.xml"/><Relationship Id="rId1" Type="http://schemas.openxmlformats.org/officeDocument/2006/relationships/slideLayout" Target="../slideLayouts/slideLayout233.xml"/></Relationships>
</file>

<file path=ppt/slides/_rels/slide8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0.xml"/><Relationship Id="rId1" Type="http://schemas.openxmlformats.org/officeDocument/2006/relationships/slideLayout" Target="../slideLayouts/slideLayout233.xml"/></Relationships>
</file>

<file path=ppt/slides/_rels/slide8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1.xml"/><Relationship Id="rId1" Type="http://schemas.openxmlformats.org/officeDocument/2006/relationships/slideLayout" Target="../slideLayouts/slideLayout233.xml"/></Relationships>
</file>

<file path=ppt/slides/_rels/slide8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2.xml"/><Relationship Id="rId1" Type="http://schemas.openxmlformats.org/officeDocument/2006/relationships/slideLayout" Target="../slideLayouts/slideLayout233.xml"/></Relationships>
</file>

<file path=ppt/slides/_rels/slide8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3.xml"/><Relationship Id="rId1" Type="http://schemas.openxmlformats.org/officeDocument/2006/relationships/slideLayout" Target="../slideLayouts/slideLayout233.xml"/></Relationships>
</file>

<file path=ppt/slides/_rels/slide8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4.xml"/><Relationship Id="rId1" Type="http://schemas.openxmlformats.org/officeDocument/2006/relationships/slideLayout" Target="../slideLayouts/slideLayout233.xml"/></Relationships>
</file>

<file path=ppt/slides/_rels/slide8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5.xml"/><Relationship Id="rId1" Type="http://schemas.openxmlformats.org/officeDocument/2006/relationships/slideLayout" Target="../slideLayouts/slideLayout233.xml"/></Relationships>
</file>

<file path=ppt/slides/_rels/slide8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6.xml"/><Relationship Id="rId1" Type="http://schemas.openxmlformats.org/officeDocument/2006/relationships/slideLayout" Target="../slideLayouts/slideLayout233.xml"/></Relationships>
</file>

<file path=ppt/slides/_rels/slide8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7.xml"/><Relationship Id="rId1" Type="http://schemas.openxmlformats.org/officeDocument/2006/relationships/slideLayout" Target="../slideLayouts/slideLayout23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5.jpeg"/><Relationship Id="rId1" Type="http://schemas.openxmlformats.org/officeDocument/2006/relationships/slideLayout" Target="../slideLayouts/slideLayout216.xml"/></Relationships>
</file>

<file path=ppt/slides/_rels/slide9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8.xml"/><Relationship Id="rId1" Type="http://schemas.openxmlformats.org/officeDocument/2006/relationships/slideLayout" Target="../slideLayouts/slideLayout233.xml"/></Relationships>
</file>

<file path=ppt/slides/_rels/slide9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9.xml"/><Relationship Id="rId1" Type="http://schemas.openxmlformats.org/officeDocument/2006/relationships/slideLayout" Target="../slideLayouts/slideLayout233.xml"/></Relationships>
</file>

<file path=ppt/slides/_rels/slide9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0.xml"/><Relationship Id="rId1" Type="http://schemas.openxmlformats.org/officeDocument/2006/relationships/slideLayout" Target="../slideLayouts/slideLayout233.xml"/></Relationships>
</file>

<file path=ppt/slides/_rels/slide9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1.xml"/><Relationship Id="rId1" Type="http://schemas.openxmlformats.org/officeDocument/2006/relationships/slideLayout" Target="../slideLayouts/slideLayout233.xml"/></Relationships>
</file>

<file path=ppt/slides/_rels/slide9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2.xml"/><Relationship Id="rId1" Type="http://schemas.openxmlformats.org/officeDocument/2006/relationships/slideLayout" Target="../slideLayouts/slideLayout233.xml"/></Relationships>
</file>

<file path=ppt/slides/_rels/slide9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27.xml"/></Relationships>
</file>

<file path=ppt/slides/_rels/slide9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8.jpeg"/><Relationship Id="rId1" Type="http://schemas.openxmlformats.org/officeDocument/2006/relationships/slideLayout" Target="../slideLayouts/slideLayout181.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3.xml"/><Relationship Id="rId1" Type="http://schemas.openxmlformats.org/officeDocument/2006/relationships/slideLayout" Target="../slideLayouts/slideLayout181.xml"/></Relationships>
</file>

<file path=ppt/slides/_rels/slide9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69.jpeg"/><Relationship Id="rId1" Type="http://schemas.openxmlformats.org/officeDocument/2006/relationships/slideLayout" Target="../slideLayouts/slideLayout159.xml"/><Relationship Id="rId4" Type="http://schemas.openxmlformats.org/officeDocument/2006/relationships/image" Target="../media/image47.jpeg"/></Relationships>
</file>

<file path=ppt/slides/_rels/slide9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4.xml"/><Relationship Id="rId1" Type="http://schemas.openxmlformats.org/officeDocument/2006/relationships/slideLayout" Target="../slideLayouts/slideLayout18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5842" name="Rectangle 2"/>
          <p:cNvSpPr>
            <a:spLocks noGrp="1" noChangeArrowheads="1"/>
          </p:cNvSpPr>
          <p:nvPr>
            <p:ph type="title"/>
          </p:nvPr>
        </p:nvSpPr>
        <p:spPr>
          <a:xfrm>
            <a:off x="685800" y="152400"/>
            <a:ext cx="7772400" cy="1143000"/>
          </a:xfrm>
          <a:effectLst>
            <a:outerShdw blurRad="63500" dist="107763" dir="2700000" algn="ctr" rotWithShape="0">
              <a:srgbClr val="000000">
                <a:alpha val="74998"/>
              </a:srgbClr>
            </a:outerShdw>
          </a:effectLst>
        </p:spPr>
        <p:txBody>
          <a:bodyPr/>
          <a:lstStyle/>
          <a:p>
            <a:pPr eaLnBrk="1" hangingPunct="1">
              <a:defRPr/>
            </a:pPr>
            <a:r>
              <a:rPr lang="en-US" sz="8000" dirty="0">
                <a:latin typeface="Arial" charset="0"/>
                <a:ea typeface="ＭＳ Ｐゴシック" charset="0"/>
                <a:cs typeface="ＭＳ Ｐゴシック" charset="0"/>
              </a:rPr>
              <a:t>Mark 1–8</a:t>
            </a:r>
            <a:endParaRPr lang="en-US" sz="8000" dirty="0">
              <a:effectLst>
                <a:outerShdw blurRad="38100" dist="38100" dir="2700000" algn="tl">
                  <a:srgbClr val="FFFFFF"/>
                </a:outerShdw>
              </a:effectLst>
              <a:latin typeface="Arial" charset="0"/>
              <a:ea typeface="ＭＳ Ｐゴシック" charset="0"/>
              <a:cs typeface="ＭＳ Ｐゴシック" charset="0"/>
            </a:endParaRPr>
          </a:p>
        </p:txBody>
      </p:sp>
      <p:sp>
        <p:nvSpPr>
          <p:cNvPr id="7" name="Rectangle 6">
            <a:extLst>
              <a:ext uri="{FF2B5EF4-FFF2-40B4-BE49-F238E27FC236}">
                <a16:creationId xmlns:a16="http://schemas.microsoft.com/office/drawing/2014/main" id="{C0A26676-06E2-FB42-B3E9-EE449BD377E9}"/>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8708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blinds(horizontal)">
                                      <p:cBhvr>
                                        <p:cTn id="7" dur="5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ext Box 2"/>
          <p:cNvSpPr txBox="1">
            <a:spLocks noChangeArrowheads="1"/>
          </p:cNvSpPr>
          <p:nvPr/>
        </p:nvSpPr>
        <p:spPr bwMode="auto">
          <a:xfrm>
            <a:off x="8532813" y="381000"/>
            <a:ext cx="5794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Arial" charset="0"/>
                <a:cs typeface="Arial" charset="0"/>
              </a:rPr>
              <a:t>85</a:t>
            </a:r>
            <a:endParaRPr lang="en-US" dirty="0">
              <a:solidFill>
                <a:srgbClr val="8383AD"/>
              </a:solidFill>
              <a:latin typeface="Arial" charset="0"/>
              <a:cs typeface="Arial" charset="0"/>
            </a:endParaRPr>
          </a:p>
        </p:txBody>
      </p:sp>
      <p:sp>
        <p:nvSpPr>
          <p:cNvPr id="329734" name="Title 1"/>
          <p:cNvSpPr>
            <a:spLocks noGrp="1"/>
          </p:cNvSpPr>
          <p:nvPr>
            <p:ph type="title" idx="4294967295"/>
          </p:nvPr>
        </p:nvSpPr>
        <p:spPr>
          <a:xfrm>
            <a:off x="2555776" y="404813"/>
            <a:ext cx="3816424" cy="484187"/>
          </a:xfrm>
        </p:spPr>
        <p:txBody>
          <a:bodyPr/>
          <a:lstStyle/>
          <a:p>
            <a:r>
              <a:rPr lang="en-US">
                <a:latin typeface="Arial" charset="0"/>
                <a:ea typeface="ＭＳ Ｐゴシック" charset="0"/>
                <a:cs typeface="ＭＳ Ｐゴシック" charset="0"/>
              </a:rPr>
              <a:t>Mark Outline</a:t>
            </a:r>
          </a:p>
        </p:txBody>
      </p:sp>
      <p:graphicFrame>
        <p:nvGraphicFramePr>
          <p:cNvPr id="2" name="Table 1"/>
          <p:cNvGraphicFramePr>
            <a:graphicFrameLocks noGrp="1"/>
          </p:cNvGraphicFramePr>
          <p:nvPr>
            <p:extLst>
              <p:ext uri="{D42A27DB-BD31-4B8C-83A1-F6EECF244321}">
                <p14:modId xmlns:p14="http://schemas.microsoft.com/office/powerpoint/2010/main" val="839697187"/>
              </p:ext>
            </p:extLst>
          </p:nvPr>
        </p:nvGraphicFramePr>
        <p:xfrm>
          <a:off x="-39585" y="980728"/>
          <a:ext cx="9292106" cy="5877270"/>
        </p:xfrm>
        <a:graphic>
          <a:graphicData uri="http://schemas.openxmlformats.org/drawingml/2006/table">
            <a:tbl>
              <a:tblPr firstRow="1" bandRow="1">
                <a:tableStyleId>{3C2FFA5D-87B4-456A-9821-1D502468CF0F}</a:tableStyleId>
              </a:tblPr>
              <a:tblGrid>
                <a:gridCol w="867169">
                  <a:extLst>
                    <a:ext uri="{9D8B030D-6E8A-4147-A177-3AD203B41FA5}">
                      <a16:colId xmlns:a16="http://schemas.microsoft.com/office/drawing/2014/main" val="20000"/>
                    </a:ext>
                  </a:extLst>
                </a:gridCol>
                <a:gridCol w="1080120">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1080120">
                  <a:extLst>
                    <a:ext uri="{9D8B030D-6E8A-4147-A177-3AD203B41FA5}">
                      <a16:colId xmlns:a16="http://schemas.microsoft.com/office/drawing/2014/main" val="20003"/>
                    </a:ext>
                  </a:extLst>
                </a:gridCol>
                <a:gridCol w="1440160">
                  <a:extLst>
                    <a:ext uri="{9D8B030D-6E8A-4147-A177-3AD203B41FA5}">
                      <a16:colId xmlns:a16="http://schemas.microsoft.com/office/drawing/2014/main" val="20004"/>
                    </a:ext>
                  </a:extLst>
                </a:gridCol>
                <a:gridCol w="1008112">
                  <a:extLst>
                    <a:ext uri="{9D8B030D-6E8A-4147-A177-3AD203B41FA5}">
                      <a16:colId xmlns:a16="http://schemas.microsoft.com/office/drawing/2014/main" val="20005"/>
                    </a:ext>
                  </a:extLst>
                </a:gridCol>
                <a:gridCol w="1152128">
                  <a:extLst>
                    <a:ext uri="{9D8B030D-6E8A-4147-A177-3AD203B41FA5}">
                      <a16:colId xmlns:a16="http://schemas.microsoft.com/office/drawing/2014/main" val="20006"/>
                    </a:ext>
                  </a:extLst>
                </a:gridCol>
                <a:gridCol w="753024">
                  <a:extLst>
                    <a:ext uri="{9D8B030D-6E8A-4147-A177-3AD203B41FA5}">
                      <a16:colId xmlns:a16="http://schemas.microsoft.com/office/drawing/2014/main" val="20007"/>
                    </a:ext>
                  </a:extLst>
                </a:gridCol>
                <a:gridCol w="1047177">
                  <a:extLst>
                    <a:ext uri="{9D8B030D-6E8A-4147-A177-3AD203B41FA5}">
                      <a16:colId xmlns:a16="http://schemas.microsoft.com/office/drawing/2014/main" val="20008"/>
                    </a:ext>
                  </a:extLst>
                </a:gridCol>
              </a:tblGrid>
              <a:tr h="527253">
                <a:tc gridSpan="9">
                  <a:txBody>
                    <a:bodyPr/>
                    <a:lstStyle/>
                    <a:p>
                      <a:pPr algn="ctr"/>
                      <a:r>
                        <a:rPr lang="en-US" sz="2800" b="1" kern="1200" dirty="0">
                          <a:solidFill>
                            <a:srgbClr val="FFFFFF"/>
                          </a:solidFill>
                          <a:effectLst/>
                          <a:latin typeface="+mn-lt"/>
                          <a:ea typeface="+mn-ea"/>
                          <a:cs typeface="+mn-cs"/>
                        </a:rPr>
                        <a:t>Deity Who Models Suffering As Servant</a:t>
                      </a:r>
                    </a:p>
                  </a:txBody>
                  <a:tcPr anchor="c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03193">
                <a:tc gridSpan="5">
                  <a:txBody>
                    <a:bodyPr/>
                    <a:lstStyle/>
                    <a:p>
                      <a:pPr algn="ctr"/>
                      <a:r>
                        <a:rPr lang="en-US" sz="2000" b="1" dirty="0">
                          <a:solidFill>
                            <a:srgbClr val="33334D"/>
                          </a:solidFill>
                        </a:rPr>
                        <a:t>Service</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en-US" sz="2000" b="1" dirty="0">
                          <a:solidFill>
                            <a:srgbClr val="33334D"/>
                          </a:solidFill>
                        </a:rPr>
                        <a:t>Suffering</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03193">
                <a:tc gridSpan="5">
                  <a:txBody>
                    <a:bodyPr/>
                    <a:lstStyle/>
                    <a:p>
                      <a:pPr algn="ctr"/>
                      <a:r>
                        <a:rPr lang="en-US" sz="2000" b="1" dirty="0">
                          <a:solidFill>
                            <a:srgbClr val="33334D"/>
                          </a:solidFill>
                        </a:rPr>
                        <a:t>Sayings and Signs</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en-US" sz="2000" b="1" dirty="0">
                          <a:solidFill>
                            <a:srgbClr val="33334D"/>
                          </a:solidFill>
                        </a:rPr>
                        <a:t>Sacrifice</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03193">
                <a:tc gridSpan="5">
                  <a:txBody>
                    <a:bodyPr/>
                    <a:lstStyle/>
                    <a:p>
                      <a:pPr algn="ctr"/>
                      <a:r>
                        <a:rPr lang="en-US" sz="2000" b="1" dirty="0">
                          <a:solidFill>
                            <a:srgbClr val="33334D"/>
                          </a:solidFill>
                        </a:rPr>
                        <a:t>Galilee</a:t>
                      </a:r>
                      <a:r>
                        <a:rPr lang="en-US" sz="2000" b="1" baseline="0" dirty="0">
                          <a:solidFill>
                            <a:srgbClr val="33334D"/>
                          </a:solidFill>
                        </a:rPr>
                        <a:t> and Perea</a:t>
                      </a:r>
                      <a:endParaRPr lang="en-US" sz="2000" b="1" dirty="0">
                        <a:solidFill>
                          <a:srgbClr val="33334D"/>
                        </a:solidFill>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en-US" sz="2000" b="1" dirty="0">
                          <a:solidFill>
                            <a:srgbClr val="33334D"/>
                          </a:solidFill>
                        </a:rPr>
                        <a:t>Judea and Jerusalem</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03193">
                <a:tc gridSpan="2">
                  <a:txBody>
                    <a:bodyPr/>
                    <a:lstStyle/>
                    <a:p>
                      <a:pPr algn="ctr"/>
                      <a:r>
                        <a:rPr lang="en-US" sz="2000" b="1" dirty="0">
                          <a:solidFill>
                            <a:srgbClr val="33334D"/>
                          </a:solidFill>
                        </a:rPr>
                        <a:t>Coming</a:t>
                      </a:r>
                    </a:p>
                  </a:txBody>
                  <a:tcPr anchor="ctr"/>
                </a:tc>
                <a:tc hMerge="1">
                  <a:txBody>
                    <a:bodyPr/>
                    <a:lstStyle/>
                    <a:p>
                      <a:endParaRPr lang="en-US"/>
                    </a:p>
                  </a:txBody>
                  <a:tcPr/>
                </a:tc>
                <a:tc gridSpan="3">
                  <a:txBody>
                    <a:bodyPr/>
                    <a:lstStyle/>
                    <a:p>
                      <a:pPr algn="ctr"/>
                      <a:r>
                        <a:rPr lang="en-US" sz="2000" b="1" dirty="0">
                          <a:solidFill>
                            <a:srgbClr val="33334D"/>
                          </a:solidFill>
                        </a:rPr>
                        <a:t>Ministry</a:t>
                      </a:r>
                      <a:r>
                        <a:rPr lang="en-US" sz="2000" b="1" baseline="0" dirty="0">
                          <a:solidFill>
                            <a:srgbClr val="33334D"/>
                          </a:solidFill>
                        </a:rPr>
                        <a:t> Opposition</a:t>
                      </a:r>
                      <a:endParaRPr lang="en-US" sz="2000" b="1" dirty="0">
                        <a:solidFill>
                          <a:srgbClr val="33334D"/>
                        </a:solidFill>
                      </a:endParaRPr>
                    </a:p>
                  </a:txBody>
                  <a:tcPr anchor="ctr"/>
                </a:tc>
                <a:tc hMerge="1">
                  <a:txBody>
                    <a:bodyPr/>
                    <a:lstStyle/>
                    <a:p>
                      <a:endParaRPr lang="en-US"/>
                    </a:p>
                  </a:txBody>
                  <a:tcPr/>
                </a:tc>
                <a:tc hMerge="1">
                  <a:txBody>
                    <a:bodyPr/>
                    <a:lstStyle/>
                    <a:p>
                      <a:endParaRPr lang="en-US"/>
                    </a:p>
                  </a:txBody>
                  <a:tcPr/>
                </a:tc>
                <a:tc gridSpan="2">
                  <a:txBody>
                    <a:bodyPr/>
                    <a:lstStyle/>
                    <a:p>
                      <a:pPr algn="ctr"/>
                      <a:r>
                        <a:rPr lang="en-US" sz="2000" b="1" dirty="0">
                          <a:solidFill>
                            <a:srgbClr val="33334D"/>
                          </a:solidFill>
                        </a:rPr>
                        <a:t>Self-Sacrifice</a:t>
                      </a:r>
                    </a:p>
                  </a:txBody>
                  <a:tcPr anchor="ctr"/>
                </a:tc>
                <a:tc hMerge="1">
                  <a:txBody>
                    <a:bodyPr/>
                    <a:lstStyle/>
                    <a:p>
                      <a:endParaRPr lang="en-US"/>
                    </a:p>
                  </a:txBody>
                  <a:tcPr/>
                </a:tc>
                <a:tc gridSpan="2">
                  <a:txBody>
                    <a:bodyPr/>
                    <a:lstStyle/>
                    <a:p>
                      <a:pPr algn="ctr"/>
                      <a:r>
                        <a:rPr lang="en-US" b="1" dirty="0">
                          <a:solidFill>
                            <a:srgbClr val="33334D"/>
                          </a:solidFill>
                        </a:rPr>
                        <a:t>Resurrection</a:t>
                      </a:r>
                    </a:p>
                  </a:txBody>
                  <a:tcPr anchor="ctr"/>
                </a:tc>
                <a:tc hMerge="1">
                  <a:txBody>
                    <a:bodyPr/>
                    <a:lstStyle/>
                    <a:p>
                      <a:endParaRPr lang="en-US"/>
                    </a:p>
                  </a:txBody>
                  <a:tcPr/>
                </a:tc>
                <a:extLst>
                  <a:ext uri="{0D108BD9-81ED-4DB2-BD59-A6C34878D82A}">
                    <a16:rowId xmlns:a16="http://schemas.microsoft.com/office/drawing/2014/main" val="10004"/>
                  </a:ext>
                </a:extLst>
              </a:tr>
              <a:tr h="713342">
                <a:tc gridSpan="2">
                  <a:txBody>
                    <a:bodyPr/>
                    <a:lstStyle/>
                    <a:p>
                      <a:pPr algn="ctr"/>
                      <a:r>
                        <a:rPr lang="en-US" sz="2000" b="1" dirty="0">
                          <a:solidFill>
                            <a:srgbClr val="33334D"/>
                          </a:solidFill>
                        </a:rPr>
                        <a:t>1:1-3</a:t>
                      </a:r>
                    </a:p>
                  </a:txBody>
                  <a:tcPr anchor="ctr"/>
                </a:tc>
                <a:tc hMerge="1">
                  <a:txBody>
                    <a:bodyPr/>
                    <a:lstStyle/>
                    <a:p>
                      <a:endParaRPr lang="en-US"/>
                    </a:p>
                  </a:txBody>
                  <a:tcPr/>
                </a:tc>
                <a:tc gridSpan="3">
                  <a:txBody>
                    <a:bodyPr/>
                    <a:lstStyle/>
                    <a:p>
                      <a:pPr algn="ctr"/>
                      <a:r>
                        <a:rPr lang="en-US" sz="2000" b="1" dirty="0">
                          <a:solidFill>
                            <a:srgbClr val="33334D"/>
                          </a:solidFill>
                        </a:rPr>
                        <a:t>1:14–10:52</a:t>
                      </a:r>
                    </a:p>
                  </a:txBody>
                  <a:tcPr anchor="ctr"/>
                </a:tc>
                <a:tc hMerge="1">
                  <a:txBody>
                    <a:bodyPr/>
                    <a:lstStyle/>
                    <a:p>
                      <a:endParaRPr lang="en-US"/>
                    </a:p>
                  </a:txBody>
                  <a:tcPr/>
                </a:tc>
                <a:tc hMerge="1">
                  <a:txBody>
                    <a:bodyPr/>
                    <a:lstStyle/>
                    <a:p>
                      <a:endParaRPr lang="en-US"/>
                    </a:p>
                  </a:txBody>
                  <a:tcPr/>
                </a:tc>
                <a:tc gridSpan="2">
                  <a:txBody>
                    <a:bodyPr/>
                    <a:lstStyle/>
                    <a:p>
                      <a:pPr algn="ctr"/>
                      <a:r>
                        <a:rPr lang="en-US" sz="2000" b="1" dirty="0">
                          <a:solidFill>
                            <a:srgbClr val="33334D"/>
                          </a:solidFill>
                        </a:rPr>
                        <a:t>Chapters</a:t>
                      </a:r>
                      <a:r>
                        <a:rPr lang="en-US" sz="2000" b="1" baseline="0" dirty="0">
                          <a:solidFill>
                            <a:srgbClr val="33334D"/>
                          </a:solidFill>
                        </a:rPr>
                        <a:t> 11–15</a:t>
                      </a:r>
                      <a:endParaRPr lang="en-US" sz="2000" b="1" dirty="0">
                        <a:solidFill>
                          <a:srgbClr val="33334D"/>
                        </a:solidFill>
                      </a:endParaRPr>
                    </a:p>
                  </a:txBody>
                  <a:tcPr anchor="ctr"/>
                </a:tc>
                <a:tc hMerge="1">
                  <a:txBody>
                    <a:bodyPr/>
                    <a:lstStyle/>
                    <a:p>
                      <a:endParaRPr lang="en-US"/>
                    </a:p>
                  </a:txBody>
                  <a:tcPr/>
                </a:tc>
                <a:tc gridSpan="2">
                  <a:txBody>
                    <a:bodyPr/>
                    <a:lstStyle/>
                    <a:p>
                      <a:pPr algn="ctr"/>
                      <a:r>
                        <a:rPr lang="en-US" sz="2000" b="1" dirty="0">
                          <a:solidFill>
                            <a:srgbClr val="33334D"/>
                          </a:solidFill>
                        </a:rPr>
                        <a:t>Chapter 16</a:t>
                      </a:r>
                    </a:p>
                  </a:txBody>
                  <a:tcPr anchor="ctr"/>
                </a:tc>
                <a:tc hMerge="1">
                  <a:txBody>
                    <a:bodyPr/>
                    <a:lstStyle/>
                    <a:p>
                      <a:endParaRPr lang="en-US"/>
                    </a:p>
                  </a:txBody>
                  <a:tcPr/>
                </a:tc>
                <a:extLst>
                  <a:ext uri="{0D108BD9-81ED-4DB2-BD59-A6C34878D82A}">
                    <a16:rowId xmlns:a16="http://schemas.microsoft.com/office/drawing/2014/main" val="10005"/>
                  </a:ext>
                </a:extLst>
              </a:tr>
              <a:tr h="651312">
                <a:tc>
                  <a:txBody>
                    <a:bodyPr/>
                    <a:lstStyle/>
                    <a:p>
                      <a:pPr algn="ctr">
                        <a:spcAft>
                          <a:spcPts val="0"/>
                        </a:spcAft>
                      </a:pPr>
                      <a:r>
                        <a:rPr lang="en-US" sz="1400" b="1" dirty="0">
                          <a:effectLst/>
                          <a:latin typeface="+mn-lt"/>
                          <a:ea typeface="Times New Roman"/>
                          <a:cs typeface="Times New Roman"/>
                        </a:rPr>
                        <a:t> </a:t>
                      </a:r>
                      <a:r>
                        <a:rPr lang="en-US" sz="1400" b="1" dirty="0">
                          <a:solidFill>
                            <a:srgbClr val="33334D"/>
                          </a:solidFill>
                          <a:effectLst/>
                          <a:latin typeface="+mn-lt"/>
                          <a:ea typeface="Times New Roman"/>
                          <a:cs typeface="Times New Roman"/>
                        </a:rPr>
                        <a:t>Deity &amp; John</a:t>
                      </a:r>
                    </a:p>
                    <a:p>
                      <a:pPr algn="ctr">
                        <a:spcAft>
                          <a:spcPts val="0"/>
                        </a:spcAft>
                      </a:pPr>
                      <a:r>
                        <a:rPr lang="en-US" sz="1400" b="1" dirty="0">
                          <a:solidFill>
                            <a:srgbClr val="33334D"/>
                          </a:solidFill>
                          <a:effectLst/>
                          <a:latin typeface="+mn-lt"/>
                          <a:ea typeface="Times New Roman"/>
                          <a:cs typeface="Times New Roman"/>
                        </a:rPr>
                        <a:t>1:1-8</a:t>
                      </a:r>
                    </a:p>
                  </a:txBody>
                  <a:tcPr marL="50800" marR="50800" marT="0" marB="0" anchor="ctr"/>
                </a:tc>
                <a:tc>
                  <a:txBody>
                    <a:bodyPr/>
                    <a:lstStyle/>
                    <a:p>
                      <a:pPr algn="ctr">
                        <a:spcAft>
                          <a:spcPts val="0"/>
                        </a:spcAft>
                      </a:pPr>
                      <a:r>
                        <a:rPr lang="en-US" sz="1400" b="1" dirty="0">
                          <a:solidFill>
                            <a:srgbClr val="33334D"/>
                          </a:solidFill>
                          <a:effectLst/>
                          <a:latin typeface="+mn-lt"/>
                          <a:ea typeface="Times New Roman"/>
                          <a:cs typeface="Times New Roman"/>
                        </a:rPr>
                        <a:t>Baptism &amp; Temptation</a:t>
                      </a:r>
                    </a:p>
                    <a:p>
                      <a:pPr algn="ctr">
                        <a:spcAft>
                          <a:spcPts val="0"/>
                        </a:spcAft>
                      </a:pPr>
                      <a:r>
                        <a:rPr lang="en-US" sz="1400" b="1" dirty="0">
                          <a:solidFill>
                            <a:srgbClr val="33334D"/>
                          </a:solidFill>
                          <a:effectLst/>
                          <a:latin typeface="+mn-lt"/>
                          <a:ea typeface="Times New Roman"/>
                          <a:cs typeface="Times New Roman"/>
                        </a:rPr>
                        <a:t>1:9-13</a:t>
                      </a:r>
                    </a:p>
                  </a:txBody>
                  <a:tcPr marL="50800" marR="50800" marT="0" marB="0" anchor="ctr"/>
                </a:tc>
                <a:tc>
                  <a:txBody>
                    <a:bodyPr/>
                    <a:lstStyle/>
                    <a:p>
                      <a:pPr algn="ctr">
                        <a:spcAft>
                          <a:spcPts val="0"/>
                        </a:spcAft>
                      </a:pPr>
                      <a:r>
                        <a:rPr lang="en-US" sz="1400" b="1" dirty="0">
                          <a:solidFill>
                            <a:srgbClr val="33334D"/>
                          </a:solidFill>
                          <a:effectLst/>
                          <a:latin typeface="+mn-lt"/>
                          <a:ea typeface="Times New Roman"/>
                          <a:cs typeface="Times New Roman"/>
                        </a:rPr>
                        <a:t>Mission</a:t>
                      </a:r>
                    </a:p>
                    <a:p>
                      <a:pPr algn="ctr">
                        <a:spcAft>
                          <a:spcPts val="0"/>
                        </a:spcAft>
                      </a:pPr>
                      <a:r>
                        <a:rPr lang="en-US" sz="1400" b="1" dirty="0">
                          <a:solidFill>
                            <a:srgbClr val="33334D"/>
                          </a:solidFill>
                          <a:effectLst/>
                          <a:latin typeface="+mn-lt"/>
                          <a:ea typeface="Times New Roman"/>
                          <a:cs typeface="Times New Roman"/>
                        </a:rPr>
                        <a:t>1:14–2:12</a:t>
                      </a:r>
                    </a:p>
                  </a:txBody>
                  <a:tcPr marL="50800" marR="50800" marT="0" marB="0" anchor="ctr"/>
                </a:tc>
                <a:tc>
                  <a:txBody>
                    <a:bodyPr/>
                    <a:lstStyle/>
                    <a:p>
                      <a:pPr algn="ctr">
                        <a:spcAft>
                          <a:spcPts val="0"/>
                        </a:spcAft>
                      </a:pPr>
                      <a:r>
                        <a:rPr lang="en-US" sz="1400" b="1" dirty="0">
                          <a:solidFill>
                            <a:srgbClr val="33334D"/>
                          </a:solidFill>
                          <a:effectLst/>
                          <a:latin typeface="+mn-lt"/>
                          <a:ea typeface="Times New Roman"/>
                          <a:cs typeface="Times New Roman"/>
                        </a:rPr>
                        <a:t>Opposition</a:t>
                      </a:r>
                    </a:p>
                    <a:p>
                      <a:pPr algn="ctr">
                        <a:spcAft>
                          <a:spcPts val="0"/>
                        </a:spcAft>
                      </a:pPr>
                      <a:r>
                        <a:rPr lang="en-US" sz="1400" b="1" dirty="0">
                          <a:solidFill>
                            <a:srgbClr val="33334D"/>
                          </a:solidFill>
                          <a:effectLst/>
                          <a:latin typeface="+mn-lt"/>
                          <a:ea typeface="Times New Roman"/>
                          <a:cs typeface="Times New Roman"/>
                        </a:rPr>
                        <a:t>2:13–8:26</a:t>
                      </a:r>
                    </a:p>
                  </a:txBody>
                  <a:tcPr marL="50800" marR="50800" marT="0" marB="0" anchor="ctr"/>
                </a:tc>
                <a:tc>
                  <a:txBody>
                    <a:bodyPr/>
                    <a:lstStyle/>
                    <a:p>
                      <a:pPr algn="ctr">
                        <a:spcAft>
                          <a:spcPts val="0"/>
                        </a:spcAft>
                      </a:pPr>
                      <a:r>
                        <a:rPr lang="en-US" sz="1400" b="1" dirty="0">
                          <a:solidFill>
                            <a:srgbClr val="33334D"/>
                          </a:solidFill>
                          <a:effectLst/>
                          <a:latin typeface="+mn-lt"/>
                          <a:ea typeface="Times New Roman"/>
                          <a:cs typeface="Times New Roman"/>
                        </a:rPr>
                        <a:t>Instruction</a:t>
                      </a:r>
                    </a:p>
                    <a:p>
                      <a:pPr algn="ctr">
                        <a:spcAft>
                          <a:spcPts val="0"/>
                        </a:spcAft>
                      </a:pPr>
                      <a:r>
                        <a:rPr lang="en-US" sz="1400" b="1" dirty="0">
                          <a:solidFill>
                            <a:srgbClr val="33334D"/>
                          </a:solidFill>
                          <a:effectLst/>
                          <a:latin typeface="+mn-lt"/>
                          <a:ea typeface="Times New Roman"/>
                          <a:cs typeface="Times New Roman"/>
                        </a:rPr>
                        <a:t>8:27–10:52</a:t>
                      </a:r>
                    </a:p>
                  </a:txBody>
                  <a:tcPr marL="50800" marR="50800" marT="0" marB="0" anchor="ctr"/>
                </a:tc>
                <a:tc>
                  <a:txBody>
                    <a:bodyPr/>
                    <a:lstStyle/>
                    <a:p>
                      <a:pPr algn="ctr">
                        <a:spcAft>
                          <a:spcPts val="0"/>
                        </a:spcAft>
                      </a:pPr>
                      <a:r>
                        <a:rPr lang="en-US" sz="1400" b="1" dirty="0">
                          <a:solidFill>
                            <a:srgbClr val="33334D"/>
                          </a:solidFill>
                          <a:effectLst/>
                          <a:latin typeface="+mn-lt"/>
                          <a:ea typeface="Times New Roman"/>
                          <a:cs typeface="Times New Roman"/>
                        </a:rPr>
                        <a:t> </a:t>
                      </a:r>
                      <a:r>
                        <a:rPr lang="ar-SA" sz="1400" b="1" dirty="0">
                          <a:solidFill>
                            <a:srgbClr val="33334D"/>
                          </a:solidFill>
                          <a:effectLst/>
                          <a:latin typeface="+mn-lt"/>
                          <a:ea typeface="Times New Roman"/>
                          <a:cs typeface="Times New Roman"/>
                        </a:rPr>
                        <a:t>ٍٍ</a:t>
                      </a:r>
                      <a:r>
                        <a:rPr lang="en-US" sz="1400" b="1" dirty="0">
                          <a:solidFill>
                            <a:srgbClr val="33334D"/>
                          </a:solidFill>
                          <a:effectLst/>
                          <a:latin typeface="+mn-lt"/>
                          <a:ea typeface="Times New Roman"/>
                          <a:cs typeface="Times New Roman"/>
                        </a:rPr>
                        <a:t>Rejection</a:t>
                      </a:r>
                    </a:p>
                    <a:p>
                      <a:pPr algn="ctr">
                        <a:spcAft>
                          <a:spcPts val="0"/>
                        </a:spcAft>
                      </a:pPr>
                      <a:r>
                        <a:rPr lang="en-US" sz="1400" b="1" dirty="0">
                          <a:solidFill>
                            <a:srgbClr val="33334D"/>
                          </a:solidFill>
                          <a:effectLst/>
                          <a:latin typeface="+mn-lt"/>
                          <a:ea typeface="Times New Roman"/>
                          <a:cs typeface="Times New Roman"/>
                        </a:rPr>
                        <a:t>11–13</a:t>
                      </a:r>
                    </a:p>
                  </a:txBody>
                  <a:tcPr marL="50800" marR="50800" marT="0" marB="0" anchor="ctr"/>
                </a:tc>
                <a:tc>
                  <a:txBody>
                    <a:bodyPr/>
                    <a:lstStyle/>
                    <a:p>
                      <a:pPr algn="ctr">
                        <a:spcAft>
                          <a:spcPts val="0"/>
                        </a:spcAft>
                      </a:pPr>
                      <a:r>
                        <a:rPr lang="en-US" sz="1400" b="1" dirty="0">
                          <a:solidFill>
                            <a:srgbClr val="33334D"/>
                          </a:solidFill>
                          <a:effectLst/>
                          <a:latin typeface="+mn-lt"/>
                          <a:ea typeface="Times New Roman"/>
                          <a:cs typeface="Times New Roman"/>
                        </a:rPr>
                        <a:t>Passion</a:t>
                      </a:r>
                    </a:p>
                    <a:p>
                      <a:pPr algn="ctr">
                        <a:spcAft>
                          <a:spcPts val="0"/>
                        </a:spcAft>
                      </a:pPr>
                      <a:r>
                        <a:rPr lang="en-US" sz="1400" b="1" dirty="0">
                          <a:solidFill>
                            <a:srgbClr val="33334D"/>
                          </a:solidFill>
                          <a:effectLst/>
                          <a:latin typeface="+mn-lt"/>
                          <a:ea typeface="Times New Roman"/>
                          <a:cs typeface="Times New Roman"/>
                        </a:rPr>
                        <a:t>14–15</a:t>
                      </a:r>
                    </a:p>
                  </a:txBody>
                  <a:tcPr marL="50800" marR="50800" marT="0" marB="0" anchor="ctr"/>
                </a:tc>
                <a:tc>
                  <a:txBody>
                    <a:bodyPr/>
                    <a:lstStyle/>
                    <a:p>
                      <a:pPr algn="ctr">
                        <a:spcAft>
                          <a:spcPts val="0"/>
                        </a:spcAft>
                      </a:pPr>
                      <a:r>
                        <a:rPr lang="en-US" sz="1400" b="1" dirty="0">
                          <a:solidFill>
                            <a:srgbClr val="33334D"/>
                          </a:solidFill>
                          <a:effectLst/>
                          <a:latin typeface="+mn-lt"/>
                          <a:ea typeface="Times New Roman"/>
                          <a:cs typeface="Times New Roman"/>
                        </a:rPr>
                        <a:t> Proof</a:t>
                      </a:r>
                    </a:p>
                    <a:p>
                      <a:pPr algn="ctr">
                        <a:spcAft>
                          <a:spcPts val="0"/>
                        </a:spcAft>
                      </a:pPr>
                      <a:r>
                        <a:rPr lang="en-US" sz="1400" b="1" dirty="0">
                          <a:solidFill>
                            <a:srgbClr val="33334D"/>
                          </a:solidFill>
                          <a:effectLst/>
                          <a:latin typeface="+mn-lt"/>
                          <a:ea typeface="Times New Roman"/>
                          <a:cs typeface="Times New Roman"/>
                        </a:rPr>
                        <a:t>16:1-8</a:t>
                      </a:r>
                    </a:p>
                  </a:txBody>
                  <a:tcPr marL="50800" marR="50800" marT="0" marB="0" anchor="ctr"/>
                </a:tc>
                <a:tc>
                  <a:txBody>
                    <a:bodyPr/>
                    <a:lstStyle/>
                    <a:p>
                      <a:pPr algn="ctr">
                        <a:spcAft>
                          <a:spcPts val="0"/>
                        </a:spcAft>
                      </a:pPr>
                      <a:r>
                        <a:rPr lang="en-US" sz="1400" b="1" dirty="0">
                          <a:solidFill>
                            <a:srgbClr val="33334D"/>
                          </a:solidFill>
                          <a:effectLst/>
                          <a:latin typeface="+mn-lt"/>
                          <a:ea typeface="Times New Roman"/>
                          <a:cs typeface="Times New Roman"/>
                        </a:rPr>
                        <a:t>Ending</a:t>
                      </a:r>
                    </a:p>
                    <a:p>
                      <a:pPr algn="ctr">
                        <a:spcAft>
                          <a:spcPts val="0"/>
                        </a:spcAft>
                      </a:pPr>
                      <a:r>
                        <a:rPr lang="en-US" sz="1400" b="1" dirty="0">
                          <a:solidFill>
                            <a:srgbClr val="33334D"/>
                          </a:solidFill>
                          <a:effectLst/>
                          <a:latin typeface="+mn-lt"/>
                          <a:ea typeface="Times New Roman"/>
                          <a:cs typeface="Times New Roman"/>
                        </a:rPr>
                        <a:t>16:9-20</a:t>
                      </a:r>
                    </a:p>
                  </a:txBody>
                  <a:tcPr marL="50800" marR="50800" marT="0" marB="0" anchor="ctr"/>
                </a:tc>
                <a:extLst>
                  <a:ext uri="{0D108BD9-81ED-4DB2-BD59-A6C34878D82A}">
                    <a16:rowId xmlns:a16="http://schemas.microsoft.com/office/drawing/2014/main" val="10006"/>
                  </a:ext>
                </a:extLst>
              </a:tr>
              <a:tr h="1023490">
                <a:tc gridSpan="4">
                  <a:txBody>
                    <a:bodyPr/>
                    <a:lstStyle/>
                    <a:p>
                      <a:pPr algn="ctr"/>
                      <a:r>
                        <a:rPr lang="en-US" sz="2000" b="1" dirty="0">
                          <a:solidFill>
                            <a:srgbClr val="33334D"/>
                          </a:solidFill>
                        </a:rPr>
                        <a:t>Authority of Christ </a:t>
                      </a:r>
                      <a:r>
                        <a:rPr lang="en-US" sz="2000" b="1" kern="1200" dirty="0">
                          <a:solidFill>
                            <a:srgbClr val="33334D"/>
                          </a:solidFill>
                          <a:effectLst/>
                          <a:latin typeface="+mn-lt"/>
                          <a:ea typeface="+mn-ea"/>
                          <a:cs typeface="+mn-cs"/>
                        </a:rPr>
                        <a:t>Emphasized</a:t>
                      </a:r>
                      <a:endParaRPr lang="en-US" sz="2000" b="1" dirty="0">
                        <a:solidFill>
                          <a:srgbClr val="33334D"/>
                        </a:solidFill>
                      </a:endParaRPr>
                    </a:p>
                  </a:txBody>
                  <a:tcPr anchor="ct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c>
                  <a:txBody>
                    <a:bodyPr/>
                    <a:lstStyle/>
                    <a:p>
                      <a:pPr algn="ctr"/>
                      <a:r>
                        <a:rPr lang="en-US" sz="2000" b="1" dirty="0">
                          <a:solidFill>
                            <a:srgbClr val="33334D"/>
                          </a:solidFill>
                        </a:rPr>
                        <a:t>Authority-Servant Tension</a:t>
                      </a:r>
                    </a:p>
                  </a:txBody>
                  <a:tcPr anchor="ctr"/>
                </a:tc>
                <a:tc gridSpan="4">
                  <a:txBody>
                    <a:bodyPr/>
                    <a:lstStyle/>
                    <a:p>
                      <a:pPr algn="ctr"/>
                      <a:r>
                        <a:rPr lang="en-US" sz="2000" b="1" kern="1200" dirty="0">
                          <a:solidFill>
                            <a:srgbClr val="33334D"/>
                          </a:solidFill>
                          <a:effectLst/>
                          <a:latin typeface="+mn-lt"/>
                          <a:ea typeface="+mn-ea"/>
                          <a:cs typeface="+mn-cs"/>
                        </a:rPr>
                        <a:t>Servanthood of Christ Emphasized</a:t>
                      </a:r>
                      <a:r>
                        <a:rPr lang="en-US" sz="2000" b="1" dirty="0">
                          <a:solidFill>
                            <a:srgbClr val="33334D"/>
                          </a:solidFill>
                          <a:effectLst/>
                        </a:rPr>
                        <a:t> </a:t>
                      </a:r>
                      <a:endParaRPr lang="en-US" sz="2000" b="1" dirty="0">
                        <a:solidFill>
                          <a:srgbClr val="33334D"/>
                        </a:solidFill>
                      </a:endParaRPr>
                    </a:p>
                  </a:txBody>
                  <a:tcPr anchor="ct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10007"/>
                  </a:ext>
                </a:extLst>
              </a:tr>
              <a:tr h="403193">
                <a:tc gridSpan="4">
                  <a:txBody>
                    <a:bodyPr/>
                    <a:lstStyle/>
                    <a:p>
                      <a:pPr algn="ctr"/>
                      <a:r>
                        <a:rPr lang="en-US" sz="2000" b="1" dirty="0">
                          <a:solidFill>
                            <a:srgbClr val="33334D"/>
                          </a:solidFill>
                        </a:rPr>
                        <a:t>3 Years</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sz="2000" b="1" dirty="0">
                          <a:solidFill>
                            <a:srgbClr val="33334D"/>
                          </a:solidFill>
                        </a:rPr>
                        <a:t>6 Months</a:t>
                      </a:r>
                    </a:p>
                  </a:txBody>
                  <a:tcPr anchor="ctr"/>
                </a:tc>
                <a:tc gridSpan="4">
                  <a:txBody>
                    <a:bodyPr/>
                    <a:lstStyle/>
                    <a:p>
                      <a:pPr algn="ctr"/>
                      <a:r>
                        <a:rPr lang="en-US" sz="2000" b="1" dirty="0">
                          <a:solidFill>
                            <a:srgbClr val="33334D"/>
                          </a:solidFill>
                        </a:rPr>
                        <a:t>8 Days</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403193">
                <a:tc gridSpan="9">
                  <a:txBody>
                    <a:bodyPr/>
                    <a:lstStyle/>
                    <a:p>
                      <a:pPr algn="ctr"/>
                      <a:r>
                        <a:rPr lang="en-US" sz="2000" b="1" dirty="0">
                          <a:solidFill>
                            <a:srgbClr val="33334D"/>
                          </a:solidFill>
                        </a:rPr>
                        <a:t>Rome</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000" dirty="0"/>
                    </a:p>
                  </a:txBody>
                  <a:tcPr/>
                </a:tc>
                <a:tc hMerge="1">
                  <a:txBody>
                    <a:bodyPr/>
                    <a:lstStyle/>
                    <a:p>
                      <a:pPr algn="ctr"/>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42715">
                <a:tc gridSpan="9">
                  <a:txBody>
                    <a:bodyPr/>
                    <a:lstStyle/>
                    <a:p>
                      <a:pPr algn="ctr"/>
                      <a:r>
                        <a:rPr lang="en-US" sz="2000" b="1" dirty="0">
                          <a:solidFill>
                            <a:srgbClr val="33334D"/>
                          </a:solidFill>
                        </a:rPr>
                        <a:t>Written AD 64-68 • Covers</a:t>
                      </a:r>
                      <a:r>
                        <a:rPr lang="en-US" sz="2000" b="1" baseline="0" dirty="0">
                          <a:solidFill>
                            <a:srgbClr val="33334D"/>
                          </a:solidFill>
                        </a:rPr>
                        <a:t> AD 29-33</a:t>
                      </a:r>
                      <a:endParaRPr lang="en-US" sz="2000" b="1" dirty="0">
                        <a:solidFill>
                          <a:srgbClr val="33334D"/>
                        </a:solidFill>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69776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9734"/>
                                        </p:tgtEl>
                                        <p:attrNameLst>
                                          <p:attrName>style.visibility</p:attrName>
                                        </p:attrNameLst>
                                      </p:cBhvr>
                                      <p:to>
                                        <p:strVal val="visible"/>
                                      </p:to>
                                    </p:set>
                                    <p:anim calcmode="lin" valueType="num">
                                      <p:cBhvr>
                                        <p:cTn id="7" dur="500" fill="hold"/>
                                        <p:tgtEl>
                                          <p:spTgt spid="329734"/>
                                        </p:tgtEl>
                                        <p:attrNameLst>
                                          <p:attrName>ppt_w</p:attrName>
                                        </p:attrNameLst>
                                      </p:cBhvr>
                                      <p:tavLst>
                                        <p:tav tm="0">
                                          <p:val>
                                            <p:fltVal val="0"/>
                                          </p:val>
                                        </p:tav>
                                        <p:tav tm="100000">
                                          <p:val>
                                            <p:strVal val="#ppt_w"/>
                                          </p:val>
                                        </p:tav>
                                      </p:tavLst>
                                    </p:anim>
                                    <p:anim calcmode="lin" valueType="num">
                                      <p:cBhvr>
                                        <p:cTn id="8" dur="500" fill="hold"/>
                                        <p:tgtEl>
                                          <p:spTgt spid="329734"/>
                                        </p:tgtEl>
                                        <p:attrNameLst>
                                          <p:attrName>ppt_h</p:attrName>
                                        </p:attrNameLst>
                                      </p:cBhvr>
                                      <p:tavLst>
                                        <p:tav tm="0">
                                          <p:val>
                                            <p:fltVal val="0"/>
                                          </p:val>
                                        </p:tav>
                                        <p:tav tm="100000">
                                          <p:val>
                                            <p:strVal val="#ppt_h"/>
                                          </p:val>
                                        </p:tav>
                                      </p:tavLst>
                                    </p:anim>
                                    <p:animEffect transition="in" filter="fade">
                                      <p:cBhvr>
                                        <p:cTn id="9" dur="500"/>
                                        <p:tgtEl>
                                          <p:spTgt spid="329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623325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592919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86969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207977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65435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025190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430066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577885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613741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45807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3409"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30133"/>
          <a:stretch/>
        </p:blipFill>
        <p:spPr bwMode="auto">
          <a:xfrm>
            <a:off x="0" y="1953656"/>
            <a:ext cx="9144000" cy="45296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3410" name="Rectangle 4"/>
          <p:cNvSpPr>
            <a:spLocks noGrp="1" noChangeArrowheads="1"/>
          </p:cNvSpPr>
          <p:nvPr>
            <p:ph type="title" idx="4294967295"/>
          </p:nvPr>
        </p:nvSpPr>
        <p:spPr>
          <a:xfrm>
            <a:off x="0" y="6248400"/>
            <a:ext cx="9144000" cy="609600"/>
          </a:xfrm>
        </p:spPr>
        <p:txBody>
          <a:bodyPr/>
          <a:lstStyle/>
          <a:p>
            <a:pPr eaLnBrk="1" hangingPunct="1"/>
            <a:r>
              <a:rPr lang="en-US" sz="3200" dirty="0">
                <a:latin typeface="Arial" charset="0"/>
                <a:ea typeface="ＭＳ Ｐゴシック" charset="0"/>
                <a:cs typeface="ＭＳ Ｐゴシック" charset="0"/>
              </a:rPr>
              <a:t>Huddleston, </a:t>
            </a:r>
            <a:r>
              <a:rPr lang="en-US" sz="3200" i="1" dirty="0">
                <a:latin typeface="Arial" charset="0"/>
                <a:ea typeface="ＭＳ Ｐゴシック" charset="0"/>
                <a:cs typeface="ＭＳ Ｐゴシック" charset="0"/>
              </a:rPr>
              <a:t>The Acrostic Bible</a:t>
            </a:r>
          </a:p>
        </p:txBody>
      </p:sp>
      <p:sp>
        <p:nvSpPr>
          <p:cNvPr id="273411" name="Text Box 2"/>
          <p:cNvSpPr txBox="1">
            <a:spLocks noChangeArrowheads="1"/>
          </p:cNvSpPr>
          <p:nvPr/>
        </p:nvSpPr>
        <p:spPr bwMode="auto">
          <a:xfrm>
            <a:off x="1981200" y="1676400"/>
            <a:ext cx="366713"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8383AD"/>
                </a:solidFill>
                <a:effectLst/>
                <a:uLnTx/>
                <a:uFillTx/>
                <a:latin typeface="Comic Sans MS" charset="0"/>
                <a:ea typeface="ＭＳ Ｐゴシック" charset="0"/>
                <a:cs typeface="Times New Roman" charset="0"/>
              </a:rPr>
              <a:t> </a:t>
            </a:r>
            <a:endParaRPr kumimoji="0" lang="en-US" sz="2400" b="0" i="0" u="none" strike="noStrike" kern="1200" cap="none" spc="0" normalizeH="0" baseline="0" noProof="0">
              <a:ln>
                <a:noFill/>
              </a:ln>
              <a:solidFill>
                <a:srgbClr val="8383AD"/>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8383AD"/>
                </a:solidFill>
                <a:effectLst/>
                <a:uLnTx/>
                <a:uFillTx/>
                <a:latin typeface="Comic Sans MS" charset="0"/>
                <a:ea typeface="ＭＳ Ｐゴシック" charset="0"/>
                <a:cs typeface="Times New Roman"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8383AD"/>
                </a:solidFill>
                <a:effectLst/>
                <a:uLnTx/>
                <a:uFillTx/>
                <a:latin typeface="Comic Sans MS" charset="0"/>
                <a:ea typeface="ＭＳ Ｐゴシック" charset="0"/>
                <a:cs typeface="Times New Roman" charset="0"/>
              </a:rPr>
              <a:t> </a:t>
            </a:r>
            <a:endParaRPr kumimoji="0" lang="en-US" sz="2400" b="0" i="0" u="none" strike="noStrike" kern="1200" cap="none" spc="0" normalizeH="0" baseline="0" noProof="0">
              <a:ln>
                <a:noFill/>
              </a:ln>
              <a:solidFill>
                <a:srgbClr val="8383AD"/>
              </a:solidFill>
              <a:effectLst/>
              <a:uLnTx/>
              <a:uFillTx/>
              <a:latin typeface="Times New Roman" charset="0"/>
              <a:ea typeface="ＭＳ Ｐゴシック" charset="0"/>
              <a:cs typeface="Times New Roman" charset="0"/>
            </a:endParaRPr>
          </a:p>
        </p:txBody>
      </p:sp>
      <p:sp>
        <p:nvSpPr>
          <p:cNvPr id="273414" name="TextBox 27"/>
          <p:cNvSpPr txBox="1">
            <a:spLocks noChangeArrowheads="1"/>
          </p:cNvSpPr>
          <p:nvPr/>
        </p:nvSpPr>
        <p:spPr bwMode="auto">
          <a:xfrm>
            <a:off x="3329392" y="2220119"/>
            <a:ext cx="3670920" cy="830997"/>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191A10"/>
                </a:solidFill>
                <a:effectLst/>
                <a:uLnTx/>
                <a:uFillTx/>
                <a:latin typeface="Arial" charset="0"/>
                <a:ea typeface="ＭＳ Ｐゴシック" charset="0"/>
                <a:cs typeface="Arial" charset="0"/>
              </a:rPr>
              <a:t>Mark</a:t>
            </a:r>
            <a:endParaRPr kumimoji="0" lang="en-US" sz="3600" b="1" i="0" u="none" strike="noStrike" kern="1200" cap="none" spc="0" normalizeH="0" baseline="0" noProof="0" dirty="0">
              <a:ln>
                <a:noFill/>
              </a:ln>
              <a:solidFill>
                <a:srgbClr val="191A10"/>
              </a:solidFill>
              <a:effectLst/>
              <a:uLnTx/>
              <a:uFillTx/>
              <a:latin typeface="Arial" charset="0"/>
              <a:ea typeface="ＭＳ Ｐゴシック" charset="0"/>
              <a:cs typeface="Arial" charset="0"/>
            </a:endParaRPr>
          </a:p>
        </p:txBody>
      </p:sp>
      <p:sp>
        <p:nvSpPr>
          <p:cNvPr id="10" name="Rectangle 9">
            <a:extLst>
              <a:ext uri="{FF2B5EF4-FFF2-40B4-BE49-F238E27FC236}">
                <a16:creationId xmlns:a16="http://schemas.microsoft.com/office/drawing/2014/main" id="{27D5D560-C99C-D940-A98B-8BB5EE7FB1D6}"/>
              </a:ext>
            </a:extLst>
          </p:cNvPr>
          <p:cNvSpPr/>
          <p:nvPr/>
        </p:nvSpPr>
        <p:spPr>
          <a:xfrm>
            <a:off x="221064" y="197722"/>
            <a:ext cx="3850134" cy="2554543"/>
          </a:xfrm>
          <a:prstGeom prst="rect">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401052" marR="0" lvl="0" indent="-401052" algn="l" defTabSz="457200" rtl="0" eaLnBrk="1" fontAlgn="auto" latinLnBrk="0" hangingPunct="1">
              <a:lnSpc>
                <a:spcPct val="100000"/>
              </a:lnSpc>
              <a:spcBef>
                <a:spcPts val="0"/>
              </a:spcBef>
              <a:spcAft>
                <a:spcPts val="0"/>
              </a:spcAft>
              <a:buClrTx/>
              <a:buSzPct val="100000"/>
              <a:buFontTx/>
              <a:buAutoNum type="arabicPeriod"/>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hrist the working Servant</a:t>
            </a: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01052" marR="0" lvl="0" indent="-401052" algn="l" defTabSz="457200" rtl="0" eaLnBrk="1" fontAlgn="auto" latinLnBrk="0" hangingPunct="1">
              <a:lnSpc>
                <a:spcPct val="100000"/>
              </a:lnSpc>
              <a:spcBef>
                <a:spcPts val="0"/>
              </a:spcBef>
              <a:spcAft>
                <a:spcPts val="0"/>
              </a:spcAft>
              <a:buClrTx/>
              <a:buSzPct val="100000"/>
              <a:buFontTx/>
              <a:buAutoNum type="arabicPeriod"/>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ealing of the paralytic</a:t>
            </a: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01052" marR="0" lvl="0" indent="-401052" algn="l" defTabSz="457200" rtl="0" eaLnBrk="1" fontAlgn="auto" latinLnBrk="0" hangingPunct="1">
              <a:lnSpc>
                <a:spcPct val="100000"/>
              </a:lnSpc>
              <a:spcBef>
                <a:spcPts val="0"/>
              </a:spcBef>
              <a:spcAft>
                <a:spcPts val="0"/>
              </a:spcAft>
              <a:buClrTx/>
              <a:buSzPct val="100000"/>
              <a:buFontTx/>
              <a:buAutoNum type="arabicPeriod"/>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esults of divided house</a:t>
            </a: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01052" marR="0" lvl="0" indent="-401052" algn="l" defTabSz="457200" rtl="0" eaLnBrk="1" fontAlgn="auto" latinLnBrk="0" hangingPunct="1">
              <a:lnSpc>
                <a:spcPct val="100000"/>
              </a:lnSpc>
              <a:spcBef>
                <a:spcPts val="0"/>
              </a:spcBef>
              <a:spcAft>
                <a:spcPts val="0"/>
              </a:spcAft>
              <a:buClrTx/>
              <a:buSzPct val="100000"/>
              <a:buFontTx/>
              <a:buAutoNum type="arabicPeriod"/>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llustration of the soils</a:t>
            </a: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01052" marR="0" lvl="0" indent="-401052" algn="l" defTabSz="457200" rtl="0" eaLnBrk="1" fontAlgn="auto" latinLnBrk="0" hangingPunct="1">
              <a:lnSpc>
                <a:spcPct val="100000"/>
              </a:lnSpc>
              <a:spcBef>
                <a:spcPts val="0"/>
              </a:spcBef>
              <a:spcAft>
                <a:spcPts val="0"/>
              </a:spcAft>
              <a:buClrTx/>
              <a:buSzPct val="100000"/>
              <a:buFontTx/>
              <a:buAutoNum type="arabicPeriod"/>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ervant's power over Gerasene</a:t>
            </a: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01052" marR="0" lvl="0" indent="-401052" algn="l" defTabSz="457200" rtl="0" eaLnBrk="1" fontAlgn="auto" latinLnBrk="0" hangingPunct="1">
              <a:lnSpc>
                <a:spcPct val="100000"/>
              </a:lnSpc>
              <a:spcBef>
                <a:spcPts val="0"/>
              </a:spcBef>
              <a:spcAft>
                <a:spcPts val="0"/>
              </a:spcAft>
              <a:buClrTx/>
              <a:buSzPct val="100000"/>
              <a:buFontTx/>
              <a:buAutoNum type="arabicPeriod"/>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eaching the five thousand</a:t>
            </a:r>
            <a:b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01052" marR="0" lvl="0" indent="-401052" algn="l" defTabSz="457200" rtl="0" eaLnBrk="1" fontAlgn="auto" latinLnBrk="0" hangingPunct="1">
              <a:lnSpc>
                <a:spcPct val="100000"/>
              </a:lnSpc>
              <a:spcBef>
                <a:spcPts val="0"/>
              </a:spcBef>
              <a:spcAft>
                <a:spcPts val="0"/>
              </a:spcAft>
              <a:buClrTx/>
              <a:buSzPct val="100000"/>
              <a:buFontTx/>
              <a:buAutoNum type="arabicPeriod"/>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raditions of Pharisees attacked</a:t>
            </a: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01052" marR="0" lvl="0" indent="-401052" algn="l" defTabSz="457200" rtl="0" eaLnBrk="1" fontAlgn="auto" latinLnBrk="0" hangingPunct="1">
              <a:lnSpc>
                <a:spcPct val="100000"/>
              </a:lnSpc>
              <a:spcBef>
                <a:spcPts val="0"/>
              </a:spcBef>
              <a:spcAft>
                <a:spcPts val="0"/>
              </a:spcAft>
              <a:buClrTx/>
              <a:buSzPct val="100000"/>
              <a:buFontTx/>
              <a:buAutoNum type="arabicPeriod"/>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ealing the blind man</a:t>
            </a: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01052" marR="0" lvl="0" indent="-401052" algn="l" defTabSz="457200" rtl="0" eaLnBrk="1" fontAlgn="auto" latinLnBrk="0" hangingPunct="1">
              <a:lnSpc>
                <a:spcPct val="100000"/>
              </a:lnSpc>
              <a:spcBef>
                <a:spcPts val="0"/>
              </a:spcBef>
              <a:spcAft>
                <a:spcPts val="0"/>
              </a:spcAft>
              <a:buClrTx/>
              <a:buSzPct val="100000"/>
              <a:buFontTx/>
              <a:buAutoNum type="arabicPeriod"/>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lijah at the transfiguration</a:t>
            </a:r>
            <a:endParaRPr kumimoji="0" lang="ar-JO" sz="1600" b="0" i="0" u="none" strike="noStrike" kern="1200" cap="none" spc="0" normalizeH="0" baseline="0" noProof="0" dirty="0">
              <a:ln>
                <a:noFill/>
              </a:ln>
              <a:solidFill>
                <a:srgbClr val="8383AD"/>
              </a:solidFill>
              <a:effectLst/>
              <a:uLnTx/>
              <a:uFillTx/>
              <a:latin typeface="Arial" panose="020B0604020202020204" pitchFamily="34" charset="0"/>
              <a:ea typeface="+mn-ea"/>
              <a:cs typeface="Arial" panose="020B0604020202020204" pitchFamily="34" charset="0"/>
              <a:sym typeface="Arial"/>
            </a:endParaRPr>
          </a:p>
        </p:txBody>
      </p:sp>
      <p:sp>
        <p:nvSpPr>
          <p:cNvPr id="11" name="Rectangle 10">
            <a:extLst>
              <a:ext uri="{FF2B5EF4-FFF2-40B4-BE49-F238E27FC236}">
                <a16:creationId xmlns:a16="http://schemas.microsoft.com/office/drawing/2014/main" id="{B7EB0198-1218-8248-86EA-B600C6E5FF13}"/>
              </a:ext>
            </a:extLst>
          </p:cNvPr>
          <p:cNvSpPr/>
          <p:nvPr/>
        </p:nvSpPr>
        <p:spPr>
          <a:xfrm>
            <a:off x="4071198" y="197722"/>
            <a:ext cx="4928191" cy="1815880"/>
          </a:xfrm>
          <a:prstGeom prst="rect">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10"/>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ervant attitude is mandatory</a:t>
            </a: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10"/>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ntry into Jerusalem triumphant</a:t>
            </a: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10"/>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esurrection queries are answered</a:t>
            </a: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10"/>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iolent destruction of temple</a:t>
            </a: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10"/>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gony experienced at Gethsemane</a:t>
            </a:r>
            <a:endPar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10"/>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arrative of Jesus' death</a:t>
            </a:r>
            <a:endPar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10"/>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omb is found empty</a:t>
            </a: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4">
            <a:extLst>
              <a:ext uri="{FF2B5EF4-FFF2-40B4-BE49-F238E27FC236}">
                <a16:creationId xmlns:a16="http://schemas.microsoft.com/office/drawing/2014/main" id="{E608AF61-D640-4649-B10A-8F14F2B8A82B}"/>
              </a:ext>
            </a:extLst>
          </p:cNvPr>
          <p:cNvSpPr txBox="1">
            <a:spLocks noChangeArrowheads="1"/>
          </p:cNvSpPr>
          <p:nvPr/>
        </p:nvSpPr>
        <p:spPr bwMode="auto">
          <a:xfrm>
            <a:off x="0" y="6400800"/>
            <a:ext cx="9144000" cy="50528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eaLnBrk="1" hangingPunct="1"/>
            <a:r>
              <a:rPr lang="en-US" kern="0">
                <a:latin typeface="Arial" charset="0"/>
                <a:ea typeface="ＭＳ Ｐゴシック" charset="0"/>
                <a:cs typeface="ＭＳ Ｐゴシック" charset="0"/>
              </a:rPr>
              <a:t>Huddleston, </a:t>
            </a:r>
            <a:r>
              <a:rPr lang="en-US" i="1" kern="0">
                <a:latin typeface="Arial" charset="0"/>
                <a:ea typeface="ＭＳ Ｐゴシック" charset="0"/>
                <a:cs typeface="ＭＳ Ｐゴシック" charset="0"/>
              </a:rPr>
              <a:t>The Acrostic Bible</a:t>
            </a:r>
            <a:endParaRPr lang="en-US" i="1" kern="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7983992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3414"/>
                                        </p:tgtEl>
                                        <p:attrNameLst>
                                          <p:attrName>style.visibility</p:attrName>
                                        </p:attrNameLst>
                                      </p:cBhvr>
                                      <p:to>
                                        <p:strVal val="visible"/>
                                      </p:to>
                                    </p:set>
                                    <p:anim calcmode="lin" valueType="num">
                                      <p:cBhvr additive="base">
                                        <p:cTn id="7" dur="500" fill="hold"/>
                                        <p:tgtEl>
                                          <p:spTgt spid="273414"/>
                                        </p:tgtEl>
                                        <p:attrNameLst>
                                          <p:attrName>ppt_x</p:attrName>
                                        </p:attrNameLst>
                                      </p:cBhvr>
                                      <p:tavLst>
                                        <p:tav tm="0">
                                          <p:val>
                                            <p:strVal val="#ppt_x"/>
                                          </p:val>
                                        </p:tav>
                                        <p:tav tm="100000">
                                          <p:val>
                                            <p:strVal val="#ppt_x"/>
                                          </p:val>
                                        </p:tav>
                                      </p:tavLst>
                                    </p:anim>
                                    <p:anim calcmode="lin" valueType="num">
                                      <p:cBhvr additive="base">
                                        <p:cTn id="8" dur="500" fill="hold"/>
                                        <p:tgtEl>
                                          <p:spTgt spid="2734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4"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582568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69921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27449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757618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FE385749-CA3A-A543-93AA-4DFC75071C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C4B2E97-3C19-E749-94E2-8CB4EDA049C5}"/>
              </a:ext>
            </a:extLst>
          </p:cNvPr>
          <p:cNvSpPr txBox="1"/>
          <p:nvPr/>
        </p:nvSpPr>
        <p:spPr>
          <a:xfrm>
            <a:off x="107504" y="3595768"/>
            <a:ext cx="8568951" cy="1754189"/>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JESUS HEALS A </a:t>
            </a:r>
            <a:b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b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MAN WITH LEPROSY</a:t>
            </a:r>
          </a:p>
        </p:txBody>
      </p:sp>
      <p:sp>
        <p:nvSpPr>
          <p:cNvPr id="4" name="TextBox 3">
            <a:extLst>
              <a:ext uri="{FF2B5EF4-FFF2-40B4-BE49-F238E27FC236}">
                <a16:creationId xmlns:a16="http://schemas.microsoft.com/office/drawing/2014/main" id="{07FF43AD-B07E-B849-9032-A11C725EABE1}"/>
              </a:ext>
            </a:extLst>
          </p:cNvPr>
          <p:cNvSpPr txBox="1"/>
          <p:nvPr/>
        </p:nvSpPr>
        <p:spPr>
          <a:xfrm>
            <a:off x="107504" y="5349957"/>
            <a:ext cx="8353292" cy="584638"/>
          </a:xfrm>
          <a:prstGeom prst="rect">
            <a:avLst/>
          </a:prstGeom>
          <a:noFill/>
        </p:spPr>
        <p:txBody>
          <a:bodyPr wrap="non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Matthew 8:1-4; Mark 1:40-45; Luke 5:12-16</a:t>
            </a:r>
          </a:p>
        </p:txBody>
      </p:sp>
      <p:pic>
        <p:nvPicPr>
          <p:cNvPr id="5" name="Picture 2" descr="FB_00_Prodigal Son_1024.jpg                                    008FF0F0Drive A                        7C268443:">
            <a:extLst>
              <a:ext uri="{FF2B5EF4-FFF2-40B4-BE49-F238E27FC236}">
                <a16:creationId xmlns:a16="http://schemas.microsoft.com/office/drawing/2014/main" id="{D99EC929-A87A-4C4D-991E-C3A6B43659F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CA51818D-1525-AB4A-9EA1-9A0AED60A53E}"/>
              </a:ext>
            </a:extLst>
          </p:cNvPr>
          <p:cNvGrpSpPr/>
          <p:nvPr/>
        </p:nvGrpSpPr>
        <p:grpSpPr>
          <a:xfrm>
            <a:off x="251520" y="188640"/>
            <a:ext cx="3312880" cy="1245862"/>
            <a:chOff x="5508104" y="620690"/>
            <a:chExt cx="3312880" cy="1245862"/>
          </a:xfrm>
        </p:grpSpPr>
        <p:grpSp>
          <p:nvGrpSpPr>
            <p:cNvPr id="7" name="Group 6">
              <a:extLst>
                <a:ext uri="{FF2B5EF4-FFF2-40B4-BE49-F238E27FC236}">
                  <a16:creationId xmlns:a16="http://schemas.microsoft.com/office/drawing/2014/main" id="{4EBA59A0-8F41-2242-B925-B36997767B8F}"/>
                </a:ext>
              </a:extLst>
            </p:cNvPr>
            <p:cNvGrpSpPr/>
            <p:nvPr/>
          </p:nvGrpSpPr>
          <p:grpSpPr>
            <a:xfrm>
              <a:off x="5508104" y="620690"/>
              <a:ext cx="2376264" cy="1245862"/>
              <a:chOff x="5508104" y="620690"/>
              <a:chExt cx="2376264" cy="1245862"/>
            </a:xfrm>
          </p:grpSpPr>
          <p:pic>
            <p:nvPicPr>
              <p:cNvPr id="9" name="Picture 1" descr="22_John_Baptist_Prison_JPEG_1024.jpg">
                <a:extLst>
                  <a:ext uri="{FF2B5EF4-FFF2-40B4-BE49-F238E27FC236}">
                    <a16:creationId xmlns:a16="http://schemas.microsoft.com/office/drawing/2014/main" id="{EEC9B49A-E764-CC42-B6D8-4CAAB357D7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0" name="Rectangle 9">
                <a:extLst>
                  <a:ext uri="{FF2B5EF4-FFF2-40B4-BE49-F238E27FC236}">
                    <a16:creationId xmlns:a16="http://schemas.microsoft.com/office/drawing/2014/main" id="{312A1BA2-B77A-BA4B-B442-9ED75BB948D1}"/>
                  </a:ext>
                </a:extLst>
              </p:cNvPr>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044571A8-9FA6-E949-8357-ABF8C3716DBC}"/>
                </a:ext>
              </a:extLst>
            </p:cNvPr>
            <p:cNvSpPr txBox="1"/>
            <p:nvPr/>
          </p:nvSpPr>
          <p:spPr>
            <a:xfrm>
              <a:off x="6660232" y="692696"/>
              <a:ext cx="2160752" cy="1148007"/>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28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418864584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DE1C4E42-8B85-C540-849E-A73F08172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FB4345B4-43DF-7E45-A528-121A5CAC9A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9F916FED-AF16-C847-AB45-B5D914814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FE385749-CA3A-A543-93AA-4DFC75071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62" name="Picture 2">
            <a:extLst>
              <a:ext uri="{FF2B5EF4-FFF2-40B4-BE49-F238E27FC236}">
                <a16:creationId xmlns:a16="http://schemas.microsoft.com/office/drawing/2014/main" id="{C7424A6E-6801-FF43-8EB7-36B09B65B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476673"/>
            <a:ext cx="9263068" cy="54726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Gospel of Mark</a:t>
            </a:r>
          </a:p>
        </p:txBody>
      </p:sp>
      <p:sp>
        <p:nvSpPr>
          <p:cNvPr id="900098" name="Rectangle 2"/>
          <p:cNvSpPr>
            <a:spLocks noGrp="1" noChangeArrowheads="1"/>
          </p:cNvSpPr>
          <p:nvPr>
            <p:ph type="ctrTitle"/>
          </p:nvPr>
        </p:nvSpPr>
        <p:spPr>
          <a:xfrm>
            <a:off x="0" y="476672"/>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Discipled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295193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4A1E088D-A1C6-C243-9EF1-A5F9CB5FB9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FC5E3BA3-264C-5F46-933B-CB0F46D61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33956757-3D4F-1D4C-BCEC-4AE48124F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2A3265EE-897F-6349-A35D-A416B16107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CAC72E22-469A-C54F-ABEF-741713B12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920BE949-DD4E-0D47-ABEA-CEDB63633A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AAD490DE-7892-0A40-8039-6E19F1E10D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F78F8C93-2DCD-2046-8FCF-856C7F335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5"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8" tIns="32868" rIns="32868" bIns="32868">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86"/>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51"/>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68" tIns="32868" rIns="32868" bIns="32868" anchor="ctr">
            <a:normAutofit/>
          </a:bodyPr>
          <a:lstStyle/>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1852136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004" y="2376351"/>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Jesus is the main attraction, so we’re not big on our own authority here.</a:t>
            </a:r>
          </a:p>
        </p:txBody>
      </p:sp>
    </p:spTree>
    <p:extLst>
      <p:ext uri="{BB962C8B-B14F-4D97-AF65-F5344CB8AC3E}">
        <p14:creationId xmlns:p14="http://schemas.microsoft.com/office/powerpoint/2010/main" val="121916453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Disciple = Follower</a:t>
            </a:r>
          </a:p>
        </p:txBody>
      </p:sp>
      <p:pic>
        <p:nvPicPr>
          <p:cNvPr id="308226" name="Picture 2">
            <a:extLst>
              <a:ext uri="{FF2B5EF4-FFF2-40B4-BE49-F238E27FC236}">
                <a16:creationId xmlns:a16="http://schemas.microsoft.com/office/drawing/2014/main" id="{8AC74DF8-94AF-5043-B580-76B797DB8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055062"/>
            <a:ext cx="7289800" cy="5575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834F592B-9B9D-4841-96B7-674069F9B67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244624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Text Box 3"/>
          <p:cNvSpPr txBox="1">
            <a:spLocks noChangeArrowheads="1"/>
          </p:cNvSpPr>
          <p:nvPr/>
        </p:nvSpPr>
        <p:spPr bwMode="auto">
          <a:xfrm>
            <a:off x="8382020" y="374663"/>
            <a:ext cx="69781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89a</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47176" name="Picture 7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59565" y="3716338"/>
            <a:ext cx="2484437" cy="250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1779" name="Title 1"/>
          <p:cNvSpPr>
            <a:spLocks noGrp="1"/>
          </p:cNvSpPr>
          <p:nvPr>
            <p:ph type="title" idx="4294967295"/>
          </p:nvPr>
        </p:nvSpPr>
        <p:spPr>
          <a:xfrm>
            <a:off x="6659563" y="1125539"/>
            <a:ext cx="2519362" cy="2601912"/>
          </a:xfrm>
        </p:spPr>
        <p:txBody>
          <a:bodyPr/>
          <a:lstStyle/>
          <a:p>
            <a:r>
              <a:rPr lang="en-US" dirty="0">
                <a:latin typeface="Arial" charset="0"/>
                <a:ea typeface="ＭＳ Ｐゴシック" charset="0"/>
                <a:cs typeface="ＭＳ Ｐゴシック" charset="0"/>
              </a:rPr>
              <a:t>The Paradox of Authority and Servanthood in Mark</a:t>
            </a:r>
          </a:p>
        </p:txBody>
      </p:sp>
      <p:graphicFrame>
        <p:nvGraphicFramePr>
          <p:cNvPr id="2" name="Table 1"/>
          <p:cNvGraphicFramePr>
            <a:graphicFrameLocks noGrp="1"/>
          </p:cNvGraphicFramePr>
          <p:nvPr/>
        </p:nvGraphicFramePr>
        <p:xfrm>
          <a:off x="0" y="-26958"/>
          <a:ext cx="6624638" cy="6963541"/>
        </p:xfrm>
        <a:graphic>
          <a:graphicData uri="http://schemas.openxmlformats.org/drawingml/2006/table">
            <a:tbl>
              <a:tblPr firstRow="1" bandRow="1">
                <a:tableStyleId>{5C22544A-7EE6-4342-B048-85BDC9FD1C3A}</a:tableStyleId>
              </a:tblPr>
              <a:tblGrid>
                <a:gridCol w="1475634">
                  <a:extLst>
                    <a:ext uri="{9D8B030D-6E8A-4147-A177-3AD203B41FA5}">
                      <a16:colId xmlns:a16="http://schemas.microsoft.com/office/drawing/2014/main" val="20000"/>
                    </a:ext>
                  </a:extLst>
                </a:gridCol>
                <a:gridCol w="2772775">
                  <a:extLst>
                    <a:ext uri="{9D8B030D-6E8A-4147-A177-3AD203B41FA5}">
                      <a16:colId xmlns:a16="http://schemas.microsoft.com/office/drawing/2014/main" val="20001"/>
                    </a:ext>
                  </a:extLst>
                </a:gridCol>
                <a:gridCol w="2376229">
                  <a:extLst>
                    <a:ext uri="{9D8B030D-6E8A-4147-A177-3AD203B41FA5}">
                      <a16:colId xmlns:a16="http://schemas.microsoft.com/office/drawing/2014/main" val="20002"/>
                    </a:ext>
                  </a:extLst>
                </a:gridCol>
              </a:tblGrid>
              <a:tr h="370755">
                <a:tc>
                  <a:txBody>
                    <a:bodyPr/>
                    <a:lstStyle/>
                    <a:p>
                      <a:endParaRPr lang="en-US" sz="1600" b="1" dirty="0">
                        <a:solidFill>
                          <a:srgbClr val="FFFFFF"/>
                        </a:solidFill>
                      </a:endParaRPr>
                    </a:p>
                  </a:txBody>
                  <a:tcPr marL="91439" marR="91439" marT="45710" marB="45710">
                    <a:solidFill>
                      <a:srgbClr val="000000"/>
                    </a:solidFill>
                  </a:tcPr>
                </a:tc>
                <a:tc>
                  <a:txBody>
                    <a:bodyPr/>
                    <a:lstStyle/>
                    <a:p>
                      <a:r>
                        <a:rPr lang="en-US" sz="1600" b="1" dirty="0">
                          <a:solidFill>
                            <a:srgbClr val="FFFFFF"/>
                          </a:solidFill>
                        </a:rPr>
                        <a:t>Authority</a:t>
                      </a:r>
                    </a:p>
                  </a:txBody>
                  <a:tcPr marL="91439" marR="91439" marT="45710" marB="45710">
                    <a:solidFill>
                      <a:srgbClr val="000000"/>
                    </a:solidFill>
                  </a:tcPr>
                </a:tc>
                <a:tc>
                  <a:txBody>
                    <a:bodyPr/>
                    <a:lstStyle/>
                    <a:p>
                      <a:r>
                        <a:rPr lang="en-US" sz="1600" b="1" dirty="0">
                          <a:solidFill>
                            <a:srgbClr val="FFFFFF"/>
                          </a:solidFill>
                        </a:rPr>
                        <a:t>Servanthood</a:t>
                      </a:r>
                    </a:p>
                  </a:txBody>
                  <a:tcPr marL="91439" marR="91439" marT="45710" marB="45710">
                    <a:solidFill>
                      <a:srgbClr val="000000"/>
                    </a:solidFill>
                  </a:tcPr>
                </a:tc>
                <a:extLst>
                  <a:ext uri="{0D108BD9-81ED-4DB2-BD59-A6C34878D82A}">
                    <a16:rowId xmlns:a16="http://schemas.microsoft.com/office/drawing/2014/main" val="10000"/>
                  </a:ext>
                </a:extLst>
              </a:tr>
              <a:tr h="370755">
                <a:tc>
                  <a:txBody>
                    <a:bodyPr/>
                    <a:lstStyle/>
                    <a:p>
                      <a:r>
                        <a:rPr lang="en-US" sz="1600" b="1" dirty="0">
                          <a:solidFill>
                            <a:srgbClr val="000000"/>
                          </a:solidFill>
                        </a:rPr>
                        <a:t>Themes</a:t>
                      </a:r>
                    </a:p>
                  </a:txBody>
                  <a:tcPr marL="91439" marR="91439" marT="45710" marB="45710"/>
                </a:tc>
                <a:tc>
                  <a:txBody>
                    <a:bodyPr/>
                    <a:lstStyle/>
                    <a:p>
                      <a:r>
                        <a:rPr lang="en-US" sz="1600" b="1" dirty="0">
                          <a:solidFill>
                            <a:srgbClr val="000000"/>
                          </a:solidFill>
                        </a:rPr>
                        <a:t>Christ</a:t>
                      </a:r>
                      <a:r>
                        <a:rPr lang="uk-UA" sz="1600" b="1" dirty="0">
                          <a:solidFill>
                            <a:srgbClr val="000000"/>
                          </a:solidFill>
                        </a:rPr>
                        <a:t>'</a:t>
                      </a:r>
                      <a:r>
                        <a:rPr lang="en-US" sz="1600" b="1" dirty="0">
                          <a:solidFill>
                            <a:srgbClr val="000000"/>
                          </a:solidFill>
                        </a:rPr>
                        <a:t>s Leadership</a:t>
                      </a:r>
                    </a:p>
                  </a:txBody>
                  <a:tcPr marL="91439" marR="91439" marT="45710" marB="45710"/>
                </a:tc>
                <a:tc>
                  <a:txBody>
                    <a:bodyPr/>
                    <a:lstStyle/>
                    <a:p>
                      <a:r>
                        <a:rPr lang="en-US" sz="1600" b="1" dirty="0">
                          <a:solidFill>
                            <a:srgbClr val="000000"/>
                          </a:solidFill>
                        </a:rPr>
                        <a:t>Discipleship</a:t>
                      </a:r>
                    </a:p>
                  </a:txBody>
                  <a:tcPr marL="91439" marR="91439" marT="45710" marB="45710"/>
                </a:tc>
                <a:extLst>
                  <a:ext uri="{0D108BD9-81ED-4DB2-BD59-A6C34878D82A}">
                    <a16:rowId xmlns:a16="http://schemas.microsoft.com/office/drawing/2014/main" val="10001"/>
                  </a:ext>
                </a:extLst>
              </a:tr>
              <a:tr h="584419">
                <a:tc>
                  <a:txBody>
                    <a:bodyPr/>
                    <a:lstStyle/>
                    <a:p>
                      <a:r>
                        <a:rPr lang="en-US" sz="1600" b="1" dirty="0">
                          <a:solidFill>
                            <a:srgbClr val="000000"/>
                          </a:solidFill>
                        </a:rPr>
                        <a:t>Strategy</a:t>
                      </a:r>
                    </a:p>
                  </a:txBody>
                  <a:tcPr marL="91439" marR="91439" marT="45710" marB="457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rPr>
                        <a:t>Gentiles</a:t>
                      </a:r>
                      <a:r>
                        <a:rPr lang="en-US" sz="1600" b="1" baseline="0" dirty="0">
                          <a:solidFill>
                            <a:srgbClr val="000000"/>
                          </a:solidFill>
                        </a:rPr>
                        <a:t> lord it over others </a:t>
                      </a:r>
                      <a:r>
                        <a:rPr lang="en-US" sz="1600" b="1" dirty="0">
                          <a:solidFill>
                            <a:srgbClr val="000000"/>
                          </a:solidFill>
                        </a:rPr>
                        <a:t>(10:42)</a:t>
                      </a:r>
                    </a:p>
                  </a:txBody>
                  <a:tcPr marL="91439" marR="91439" marT="45710" marB="457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rPr>
                        <a:t>Disciples serve (10:43)</a:t>
                      </a:r>
                    </a:p>
                  </a:txBody>
                  <a:tcPr marL="91439" marR="91439" marT="45710" marB="45710"/>
                </a:tc>
                <a:extLst>
                  <a:ext uri="{0D108BD9-81ED-4DB2-BD59-A6C34878D82A}">
                    <a16:rowId xmlns:a16="http://schemas.microsoft.com/office/drawing/2014/main" val="10002"/>
                  </a:ext>
                </a:extLst>
              </a:tr>
              <a:tr h="370755">
                <a:tc>
                  <a:txBody>
                    <a:bodyPr/>
                    <a:lstStyle/>
                    <a:p>
                      <a:r>
                        <a:rPr lang="en-US" sz="1600" b="1" dirty="0">
                          <a:solidFill>
                            <a:srgbClr val="000000"/>
                          </a:solidFill>
                        </a:rPr>
                        <a:t>Motivation</a:t>
                      </a:r>
                    </a:p>
                  </a:txBody>
                  <a:tcPr marL="91439" marR="91439" marT="45710" marB="45710"/>
                </a:tc>
                <a:tc>
                  <a:txBody>
                    <a:bodyPr/>
                    <a:lstStyle/>
                    <a:p>
                      <a:r>
                        <a:rPr lang="ru-RU" sz="1600" b="1" dirty="0">
                          <a:solidFill>
                            <a:srgbClr val="000000"/>
                          </a:solidFill>
                        </a:rPr>
                        <a:t>"</a:t>
                      </a:r>
                      <a:r>
                        <a:rPr lang="en-US" sz="1600" b="1" dirty="0">
                          <a:solidFill>
                            <a:srgbClr val="000000"/>
                          </a:solidFill>
                        </a:rPr>
                        <a:t>Save his life</a:t>
                      </a:r>
                      <a:r>
                        <a:rPr lang="ru-RU" sz="1600" b="1" dirty="0">
                          <a:solidFill>
                            <a:srgbClr val="000000"/>
                          </a:solidFill>
                        </a:rPr>
                        <a:t>"</a:t>
                      </a:r>
                      <a:r>
                        <a:rPr lang="en-US" sz="1600" b="1" dirty="0">
                          <a:solidFill>
                            <a:srgbClr val="000000"/>
                          </a:solidFill>
                        </a:rPr>
                        <a:t> (8:35a)</a:t>
                      </a:r>
                    </a:p>
                  </a:txBody>
                  <a:tcPr marL="91439" marR="91439" marT="45710" marB="45710"/>
                </a:tc>
                <a:tc>
                  <a:txBody>
                    <a:bodyPr/>
                    <a:lstStyle/>
                    <a:p>
                      <a:r>
                        <a:rPr lang="ru-RU" sz="1600" b="1" dirty="0">
                          <a:solidFill>
                            <a:srgbClr val="000000"/>
                          </a:solidFill>
                        </a:rPr>
                        <a:t>"</a:t>
                      </a:r>
                      <a:r>
                        <a:rPr lang="en-US" sz="1600" b="1" dirty="0">
                          <a:solidFill>
                            <a:srgbClr val="000000"/>
                          </a:solidFill>
                        </a:rPr>
                        <a:t>Lose his life</a:t>
                      </a:r>
                      <a:r>
                        <a:rPr lang="ru-RU" sz="1600" b="1" dirty="0">
                          <a:solidFill>
                            <a:srgbClr val="000000"/>
                          </a:solidFill>
                        </a:rPr>
                        <a:t>"</a:t>
                      </a:r>
                      <a:r>
                        <a:rPr lang="en-US" sz="1600" b="1" dirty="0">
                          <a:solidFill>
                            <a:srgbClr val="000000"/>
                          </a:solidFill>
                        </a:rPr>
                        <a:t> (8:35b)</a:t>
                      </a:r>
                    </a:p>
                  </a:txBody>
                  <a:tcPr marL="91439" marR="91439" marT="45710" marB="45710"/>
                </a:tc>
                <a:extLst>
                  <a:ext uri="{0D108BD9-81ED-4DB2-BD59-A6C34878D82A}">
                    <a16:rowId xmlns:a16="http://schemas.microsoft.com/office/drawing/2014/main" val="10003"/>
                  </a:ext>
                </a:extLst>
              </a:tr>
              <a:tr h="370755">
                <a:tc>
                  <a:txBody>
                    <a:bodyPr/>
                    <a:lstStyle/>
                    <a:p>
                      <a:r>
                        <a:rPr lang="en-US" sz="1600" b="1" dirty="0">
                          <a:solidFill>
                            <a:srgbClr val="000000"/>
                          </a:solidFill>
                        </a:rPr>
                        <a:t>Priority</a:t>
                      </a:r>
                    </a:p>
                  </a:txBody>
                  <a:tcPr marL="91439" marR="91439" marT="45710" marB="45710"/>
                </a:tc>
                <a:tc>
                  <a:txBody>
                    <a:bodyPr/>
                    <a:lstStyle/>
                    <a:p>
                      <a:r>
                        <a:rPr lang="ru-RU" sz="1600" b="1" dirty="0">
                          <a:solidFill>
                            <a:srgbClr val="000000"/>
                          </a:solidFill>
                        </a:rPr>
                        <a:t>"</a:t>
                      </a:r>
                      <a:r>
                        <a:rPr lang="en-US" sz="1600" b="1" dirty="0">
                          <a:solidFill>
                            <a:srgbClr val="000000"/>
                          </a:solidFill>
                        </a:rPr>
                        <a:t>First</a:t>
                      </a:r>
                      <a:r>
                        <a:rPr lang="ru-RU" sz="1600" b="1" dirty="0">
                          <a:solidFill>
                            <a:srgbClr val="000000"/>
                          </a:solidFill>
                        </a:rPr>
                        <a:t>"</a:t>
                      </a:r>
                      <a:r>
                        <a:rPr lang="en-US" sz="1600" b="1" dirty="0">
                          <a:solidFill>
                            <a:srgbClr val="000000"/>
                          </a:solidFill>
                        </a:rPr>
                        <a:t> (9:35a; 10:31a)</a:t>
                      </a:r>
                    </a:p>
                  </a:txBody>
                  <a:tcPr marL="91439" marR="91439" marT="45710" marB="45710"/>
                </a:tc>
                <a:tc>
                  <a:txBody>
                    <a:bodyPr/>
                    <a:lstStyle/>
                    <a:p>
                      <a:r>
                        <a:rPr lang="ru-RU" sz="1600" b="1" dirty="0">
                          <a:solidFill>
                            <a:srgbClr val="000000"/>
                          </a:solidFill>
                        </a:rPr>
                        <a:t>"</a:t>
                      </a:r>
                      <a:r>
                        <a:rPr lang="en-US" sz="1600" b="1" dirty="0">
                          <a:solidFill>
                            <a:srgbClr val="000000"/>
                          </a:solidFill>
                        </a:rPr>
                        <a:t>Last</a:t>
                      </a:r>
                      <a:r>
                        <a:rPr lang="ru-RU" sz="1600" b="1" dirty="0">
                          <a:solidFill>
                            <a:srgbClr val="000000"/>
                          </a:solidFill>
                        </a:rPr>
                        <a:t>"</a:t>
                      </a:r>
                      <a:r>
                        <a:rPr lang="en-US" sz="1600" b="1" dirty="0">
                          <a:solidFill>
                            <a:srgbClr val="000000"/>
                          </a:solidFill>
                        </a:rPr>
                        <a:t> (9:35b; 10:31b)</a:t>
                      </a:r>
                    </a:p>
                  </a:txBody>
                  <a:tcPr marL="91439" marR="91439" marT="45710" marB="45710"/>
                </a:tc>
                <a:extLst>
                  <a:ext uri="{0D108BD9-81ED-4DB2-BD59-A6C34878D82A}">
                    <a16:rowId xmlns:a16="http://schemas.microsoft.com/office/drawing/2014/main" val="10004"/>
                  </a:ext>
                </a:extLst>
              </a:tr>
              <a:tr h="370755">
                <a:tc>
                  <a:txBody>
                    <a:bodyPr/>
                    <a:lstStyle/>
                    <a:p>
                      <a:r>
                        <a:rPr lang="en-US" sz="1600" b="1" dirty="0">
                          <a:solidFill>
                            <a:srgbClr val="000000"/>
                          </a:solidFill>
                        </a:rPr>
                        <a:t>Reputation</a:t>
                      </a:r>
                    </a:p>
                  </a:txBody>
                  <a:tcPr marL="91439" marR="91439" marT="45710" marB="45710"/>
                </a:tc>
                <a:tc>
                  <a:txBody>
                    <a:bodyPr/>
                    <a:lstStyle/>
                    <a:p>
                      <a:r>
                        <a:rPr lang="ru-RU" sz="1600" b="1" dirty="0">
                          <a:solidFill>
                            <a:srgbClr val="000000"/>
                          </a:solidFill>
                        </a:rPr>
                        <a:t>"</a:t>
                      </a:r>
                      <a:r>
                        <a:rPr lang="en-US" sz="1600" b="1" dirty="0">
                          <a:solidFill>
                            <a:srgbClr val="000000"/>
                          </a:solidFill>
                        </a:rPr>
                        <a:t>Great</a:t>
                      </a:r>
                      <a:r>
                        <a:rPr lang="ru-RU" sz="1600" b="1" dirty="0">
                          <a:solidFill>
                            <a:srgbClr val="000000"/>
                          </a:solidFill>
                        </a:rPr>
                        <a:t>"</a:t>
                      </a:r>
                      <a:r>
                        <a:rPr lang="en-US" sz="1600" b="1" dirty="0">
                          <a:solidFill>
                            <a:srgbClr val="000000"/>
                          </a:solidFill>
                        </a:rPr>
                        <a:t> (10:43a)</a:t>
                      </a:r>
                    </a:p>
                  </a:txBody>
                  <a:tcPr marL="91439" marR="91439" marT="45710" marB="45710"/>
                </a:tc>
                <a:tc>
                  <a:txBody>
                    <a:bodyPr/>
                    <a:lstStyle/>
                    <a:p>
                      <a:r>
                        <a:rPr lang="ru-RU" sz="1600" b="1" dirty="0">
                          <a:solidFill>
                            <a:srgbClr val="000000"/>
                          </a:solidFill>
                        </a:rPr>
                        <a:t>"</a:t>
                      </a:r>
                      <a:r>
                        <a:rPr lang="en-US" sz="1600" b="1" dirty="0">
                          <a:solidFill>
                            <a:srgbClr val="000000"/>
                          </a:solidFill>
                        </a:rPr>
                        <a:t>Servant</a:t>
                      </a:r>
                      <a:r>
                        <a:rPr lang="ru-RU" sz="1600" b="1" dirty="0">
                          <a:solidFill>
                            <a:srgbClr val="000000"/>
                          </a:solidFill>
                        </a:rPr>
                        <a:t>"</a:t>
                      </a:r>
                      <a:r>
                        <a:rPr lang="en-US" sz="1600" b="1" dirty="0">
                          <a:solidFill>
                            <a:srgbClr val="000000"/>
                          </a:solidFill>
                        </a:rPr>
                        <a:t> (10:43b)</a:t>
                      </a:r>
                    </a:p>
                  </a:txBody>
                  <a:tcPr marL="91439" marR="91439" marT="45710" marB="45710"/>
                </a:tc>
                <a:extLst>
                  <a:ext uri="{0D108BD9-81ED-4DB2-BD59-A6C34878D82A}">
                    <a16:rowId xmlns:a16="http://schemas.microsoft.com/office/drawing/2014/main" val="10005"/>
                  </a:ext>
                </a:extLst>
              </a:tr>
              <a:tr h="370755">
                <a:tc>
                  <a:txBody>
                    <a:bodyPr/>
                    <a:lstStyle/>
                    <a:p>
                      <a:r>
                        <a:rPr lang="en-US" sz="1600" b="1" dirty="0">
                          <a:solidFill>
                            <a:srgbClr val="000000"/>
                          </a:solidFill>
                        </a:rPr>
                        <a:t>Position</a:t>
                      </a:r>
                    </a:p>
                  </a:txBody>
                  <a:tcPr marL="91439" marR="91439" marT="45710" marB="45710"/>
                </a:tc>
                <a:tc>
                  <a:txBody>
                    <a:bodyPr/>
                    <a:lstStyle/>
                    <a:p>
                      <a:r>
                        <a:rPr lang="ru-RU" sz="1600" b="1" dirty="0">
                          <a:solidFill>
                            <a:srgbClr val="000000"/>
                          </a:solidFill>
                        </a:rPr>
                        <a:t>"</a:t>
                      </a:r>
                      <a:r>
                        <a:rPr lang="en-US" sz="1600" b="1" dirty="0">
                          <a:solidFill>
                            <a:srgbClr val="000000"/>
                          </a:solidFill>
                        </a:rPr>
                        <a:t>First</a:t>
                      </a:r>
                      <a:r>
                        <a:rPr lang="ru-RU" sz="1600" b="1" dirty="0">
                          <a:solidFill>
                            <a:srgbClr val="000000"/>
                          </a:solidFill>
                        </a:rPr>
                        <a:t>"</a:t>
                      </a:r>
                      <a:r>
                        <a:rPr lang="en-US" sz="1600" b="1" dirty="0">
                          <a:solidFill>
                            <a:srgbClr val="000000"/>
                          </a:solidFill>
                        </a:rPr>
                        <a:t> (10:44a)</a:t>
                      </a:r>
                    </a:p>
                  </a:txBody>
                  <a:tcPr marL="91439" marR="91439" marT="45710" marB="45710"/>
                </a:tc>
                <a:tc>
                  <a:txBody>
                    <a:bodyPr/>
                    <a:lstStyle/>
                    <a:p>
                      <a:r>
                        <a:rPr lang="ru-RU" sz="1600" b="1" dirty="0">
                          <a:solidFill>
                            <a:srgbClr val="000000"/>
                          </a:solidFill>
                        </a:rPr>
                        <a:t>"</a:t>
                      </a:r>
                      <a:r>
                        <a:rPr lang="en-US" sz="1600" b="1" dirty="0">
                          <a:solidFill>
                            <a:srgbClr val="000000"/>
                          </a:solidFill>
                        </a:rPr>
                        <a:t>Slave of all</a:t>
                      </a:r>
                      <a:r>
                        <a:rPr lang="ru-RU" sz="1600" b="1" dirty="0">
                          <a:solidFill>
                            <a:srgbClr val="000000"/>
                          </a:solidFill>
                        </a:rPr>
                        <a:t>"</a:t>
                      </a:r>
                      <a:r>
                        <a:rPr lang="en-US" sz="1600" b="1" dirty="0">
                          <a:solidFill>
                            <a:srgbClr val="000000"/>
                          </a:solidFill>
                        </a:rPr>
                        <a:t> (10:44b)</a:t>
                      </a:r>
                    </a:p>
                  </a:txBody>
                  <a:tcPr marL="91439" marR="91439" marT="45710" marB="45710"/>
                </a:tc>
                <a:extLst>
                  <a:ext uri="{0D108BD9-81ED-4DB2-BD59-A6C34878D82A}">
                    <a16:rowId xmlns:a16="http://schemas.microsoft.com/office/drawing/2014/main" val="10006"/>
                  </a:ext>
                </a:extLst>
              </a:tr>
              <a:tr h="1077418">
                <a:tc>
                  <a:txBody>
                    <a:bodyPr/>
                    <a:lstStyle/>
                    <a:p>
                      <a:r>
                        <a:rPr lang="en-US" sz="1600" b="1" dirty="0">
                          <a:solidFill>
                            <a:srgbClr val="000000"/>
                          </a:solidFill>
                        </a:rPr>
                        <a:t>Authority Examples</a:t>
                      </a:r>
                    </a:p>
                  </a:txBody>
                  <a:tcPr marL="91439" marR="91439" marT="45710" marB="45710"/>
                </a:tc>
                <a:tc>
                  <a:txBody>
                    <a:bodyPr/>
                    <a:lstStyle/>
                    <a:p>
                      <a:r>
                        <a:rPr lang="en-US" sz="1600" b="1" dirty="0">
                          <a:solidFill>
                            <a:srgbClr val="000000"/>
                          </a:solidFill>
                        </a:rPr>
                        <a:t>Authority without</a:t>
                      </a:r>
                      <a:r>
                        <a:rPr lang="en-US" sz="1600" b="1" baseline="0" dirty="0">
                          <a:solidFill>
                            <a:srgbClr val="000000"/>
                          </a:solidFill>
                        </a:rPr>
                        <a:t> Serving:</a:t>
                      </a:r>
                    </a:p>
                    <a:p>
                      <a:r>
                        <a:rPr lang="en-US" sz="1600" b="1" baseline="0" dirty="0">
                          <a:solidFill>
                            <a:srgbClr val="000000"/>
                          </a:solidFill>
                        </a:rPr>
                        <a:t>• Religious leaders</a:t>
                      </a:r>
                    </a:p>
                    <a:p>
                      <a:r>
                        <a:rPr lang="en-US" sz="1600" b="1" baseline="0" dirty="0">
                          <a:solidFill>
                            <a:srgbClr val="000000"/>
                          </a:solidFill>
                        </a:rPr>
                        <a:t>• Rich man</a:t>
                      </a:r>
                    </a:p>
                    <a:p>
                      <a:r>
                        <a:rPr lang="en-US" sz="1600" b="1" baseline="0" dirty="0">
                          <a:solidFill>
                            <a:srgbClr val="000000"/>
                          </a:solidFill>
                        </a:rPr>
                        <a:t>• Judas</a:t>
                      </a:r>
                      <a:endParaRPr lang="en-US" sz="1600" b="1" dirty="0">
                        <a:solidFill>
                          <a:srgbClr val="000000"/>
                        </a:solidFill>
                      </a:endParaRPr>
                    </a:p>
                  </a:txBody>
                  <a:tcPr marL="91439" marR="91439" marT="45710" marB="45710"/>
                </a:tc>
                <a:tc>
                  <a:txBody>
                    <a:bodyPr/>
                    <a:lstStyle/>
                    <a:p>
                      <a:r>
                        <a:rPr lang="en-US" sz="1600" b="1" baseline="0" dirty="0">
                          <a:solidFill>
                            <a:srgbClr val="000000"/>
                          </a:solidFill>
                        </a:rPr>
                        <a:t>Authority &amp; Served:</a:t>
                      </a:r>
                    </a:p>
                    <a:p>
                      <a:r>
                        <a:rPr lang="en-US" sz="1600" b="1" baseline="0" dirty="0">
                          <a:solidFill>
                            <a:srgbClr val="000000"/>
                          </a:solidFill>
                        </a:rPr>
                        <a:t>• John the Baptist</a:t>
                      </a:r>
                    </a:p>
                    <a:p>
                      <a:r>
                        <a:rPr lang="en-US" sz="1600" b="1" baseline="0" dirty="0">
                          <a:solidFill>
                            <a:srgbClr val="000000"/>
                          </a:solidFill>
                        </a:rPr>
                        <a:t>• Joseph of </a:t>
                      </a:r>
                      <a:r>
                        <a:rPr lang="en-US" sz="1600" b="1" baseline="0" dirty="0" err="1">
                          <a:solidFill>
                            <a:srgbClr val="000000"/>
                          </a:solidFill>
                        </a:rPr>
                        <a:t>Arimathea</a:t>
                      </a:r>
                      <a:endParaRPr lang="en-US" sz="1600" b="1" baseline="0" dirty="0">
                        <a:solidFill>
                          <a:srgbClr val="000000"/>
                        </a:solidFill>
                      </a:endParaRPr>
                    </a:p>
                  </a:txBody>
                  <a:tcPr marL="91439" marR="91439" marT="45710" marB="45710"/>
                </a:tc>
                <a:extLst>
                  <a:ext uri="{0D108BD9-81ED-4DB2-BD59-A6C34878D82A}">
                    <a16:rowId xmlns:a16="http://schemas.microsoft.com/office/drawing/2014/main" val="10007"/>
                  </a:ext>
                </a:extLst>
              </a:tr>
              <a:tr h="1077418">
                <a:tc>
                  <a:txBody>
                    <a:bodyPr/>
                    <a:lstStyle/>
                    <a:p>
                      <a:r>
                        <a:rPr lang="en-US" sz="1600" b="1" dirty="0">
                          <a:solidFill>
                            <a:srgbClr val="000000"/>
                          </a:solidFill>
                        </a:rPr>
                        <a:t>Servanthood</a:t>
                      </a:r>
                      <a:r>
                        <a:rPr lang="en-US" sz="1600" b="1" baseline="0" dirty="0">
                          <a:solidFill>
                            <a:srgbClr val="000000"/>
                          </a:solidFill>
                        </a:rPr>
                        <a:t> Examples</a:t>
                      </a:r>
                      <a:endParaRPr lang="en-US" sz="1600" b="1" dirty="0">
                        <a:solidFill>
                          <a:srgbClr val="000000"/>
                        </a:solidFill>
                      </a:endParaRPr>
                    </a:p>
                  </a:txBody>
                  <a:tcPr marL="91439" marR="91439" marT="45710" marB="45710"/>
                </a:tc>
                <a:tc>
                  <a:txBody>
                    <a:bodyPr/>
                    <a:lstStyle/>
                    <a:p>
                      <a:r>
                        <a:rPr lang="en-US" sz="1600" b="1" dirty="0">
                          <a:solidFill>
                            <a:srgbClr val="000000"/>
                          </a:solidFill>
                        </a:rPr>
                        <a:t>Authority</a:t>
                      </a:r>
                      <a:r>
                        <a:rPr lang="en-US" sz="1600" b="1" baseline="0" dirty="0">
                          <a:solidFill>
                            <a:srgbClr val="000000"/>
                          </a:solidFill>
                        </a:rPr>
                        <a:t> but Struggled to Serve:</a:t>
                      </a:r>
                    </a:p>
                    <a:p>
                      <a:r>
                        <a:rPr lang="en-US" sz="1600" b="1" baseline="0" dirty="0">
                          <a:solidFill>
                            <a:srgbClr val="000000"/>
                          </a:solidFill>
                        </a:rPr>
                        <a:t>• Disciples</a:t>
                      </a:r>
                      <a:endParaRPr lang="en-US" sz="1600" b="1" dirty="0">
                        <a:solidFill>
                          <a:srgbClr val="000000"/>
                        </a:solidFill>
                      </a:endParaRPr>
                    </a:p>
                  </a:txBody>
                  <a:tcPr marL="91439" marR="91439" marT="45710" marB="45710"/>
                </a:tc>
                <a:tc>
                  <a:txBody>
                    <a:bodyPr/>
                    <a:lstStyle/>
                    <a:p>
                      <a:r>
                        <a:rPr lang="en-US" sz="1600" b="1" dirty="0">
                          <a:solidFill>
                            <a:srgbClr val="000000"/>
                          </a:solidFill>
                        </a:rPr>
                        <a:t>No</a:t>
                      </a:r>
                      <a:r>
                        <a:rPr lang="en-US" sz="1600" b="1" baseline="0" dirty="0">
                          <a:solidFill>
                            <a:srgbClr val="000000"/>
                          </a:solidFill>
                        </a:rPr>
                        <a:t> Authority &amp; Served</a:t>
                      </a:r>
                    </a:p>
                    <a:p>
                      <a:r>
                        <a:rPr lang="en-US" sz="1600" b="1" baseline="0" dirty="0">
                          <a:solidFill>
                            <a:srgbClr val="000000"/>
                          </a:solidFill>
                        </a:rPr>
                        <a:t>• </a:t>
                      </a:r>
                      <a:r>
                        <a:rPr lang="en-US" sz="1600" b="1" baseline="0" dirty="0" err="1">
                          <a:solidFill>
                            <a:srgbClr val="000000"/>
                          </a:solidFill>
                        </a:rPr>
                        <a:t>Bartimaeus</a:t>
                      </a:r>
                      <a:endParaRPr lang="en-US" sz="1600" b="1" baseline="0" dirty="0">
                        <a:solidFill>
                          <a:srgbClr val="000000"/>
                        </a:solidFill>
                      </a:endParaRPr>
                    </a:p>
                    <a:p>
                      <a:r>
                        <a:rPr lang="en-US" sz="1600" b="1" baseline="0" dirty="0">
                          <a:solidFill>
                            <a:srgbClr val="000000"/>
                          </a:solidFill>
                        </a:rPr>
                        <a:t>• Woman who anointed Jesus</a:t>
                      </a:r>
                    </a:p>
                  </a:txBody>
                  <a:tcPr marL="91439" marR="91439" marT="45710" marB="45710"/>
                </a:tc>
                <a:extLst>
                  <a:ext uri="{0D108BD9-81ED-4DB2-BD59-A6C34878D82A}">
                    <a16:rowId xmlns:a16="http://schemas.microsoft.com/office/drawing/2014/main" val="10008"/>
                  </a:ext>
                </a:extLst>
              </a:tr>
              <a:tr h="584419">
                <a:tc>
                  <a:txBody>
                    <a:bodyPr/>
                    <a:lstStyle/>
                    <a:p>
                      <a:r>
                        <a:rPr lang="en-US" sz="1600" b="1" dirty="0">
                          <a:solidFill>
                            <a:srgbClr val="000000"/>
                          </a:solidFill>
                        </a:rPr>
                        <a:t>1</a:t>
                      </a:r>
                      <a:r>
                        <a:rPr lang="en-US" sz="1600" b="1" baseline="30000" dirty="0">
                          <a:solidFill>
                            <a:srgbClr val="000000"/>
                          </a:solidFill>
                        </a:rPr>
                        <a:t>st</a:t>
                      </a:r>
                      <a:r>
                        <a:rPr lang="en-US" sz="1600" b="1" dirty="0">
                          <a:solidFill>
                            <a:srgbClr val="000000"/>
                          </a:solidFill>
                        </a:rPr>
                        <a:t> Section</a:t>
                      </a:r>
                    </a:p>
                    <a:p>
                      <a:r>
                        <a:rPr lang="en-US" sz="1600" b="1" dirty="0">
                          <a:solidFill>
                            <a:srgbClr val="000000"/>
                          </a:solidFill>
                        </a:rPr>
                        <a:t>(1:1–8:26)</a:t>
                      </a:r>
                    </a:p>
                  </a:txBody>
                  <a:tcPr marL="91439" marR="91439" marT="45710" marB="45710"/>
                </a:tc>
                <a:tc>
                  <a:txBody>
                    <a:bodyPr/>
                    <a:lstStyle/>
                    <a:p>
                      <a:r>
                        <a:rPr lang="en-US" sz="1600" b="1" dirty="0">
                          <a:solidFill>
                            <a:srgbClr val="000000"/>
                          </a:solidFill>
                        </a:rPr>
                        <a:t>Authority of Christ</a:t>
                      </a:r>
                    </a:p>
                  </a:txBody>
                  <a:tcPr marL="91439" marR="91439" marT="45710" marB="45710"/>
                </a:tc>
                <a:tc>
                  <a:txBody>
                    <a:bodyPr/>
                    <a:lstStyle/>
                    <a:p>
                      <a:endParaRPr lang="en-US" sz="1600" b="1">
                        <a:solidFill>
                          <a:srgbClr val="000000"/>
                        </a:solidFill>
                      </a:endParaRPr>
                    </a:p>
                  </a:txBody>
                  <a:tcPr marL="91439" marR="91439" marT="45710" marB="45710"/>
                </a:tc>
                <a:extLst>
                  <a:ext uri="{0D108BD9-81ED-4DB2-BD59-A6C34878D82A}">
                    <a16:rowId xmlns:a16="http://schemas.microsoft.com/office/drawing/2014/main" val="10009"/>
                  </a:ext>
                </a:extLst>
              </a:tr>
              <a:tr h="830918">
                <a:tc>
                  <a:txBody>
                    <a:bodyPr/>
                    <a:lstStyle/>
                    <a:p>
                      <a:r>
                        <a:rPr lang="en-US" sz="1600" b="1" dirty="0">
                          <a:solidFill>
                            <a:srgbClr val="000000"/>
                          </a:solidFill>
                        </a:rPr>
                        <a:t>2</a:t>
                      </a:r>
                      <a:r>
                        <a:rPr lang="en-US" sz="1600" b="1" baseline="30000" dirty="0">
                          <a:solidFill>
                            <a:srgbClr val="000000"/>
                          </a:solidFill>
                        </a:rPr>
                        <a:t>nd</a:t>
                      </a:r>
                      <a:r>
                        <a:rPr lang="en-US" sz="1600" b="1" dirty="0">
                          <a:solidFill>
                            <a:srgbClr val="000000"/>
                          </a:solidFill>
                        </a:rPr>
                        <a:t> Section</a:t>
                      </a:r>
                      <a:br>
                        <a:rPr lang="en-US" sz="1600" b="1" dirty="0">
                          <a:solidFill>
                            <a:srgbClr val="000000"/>
                          </a:solidFill>
                        </a:rPr>
                      </a:br>
                      <a:r>
                        <a:rPr lang="en-US" sz="1600" b="1" dirty="0">
                          <a:solidFill>
                            <a:srgbClr val="000000"/>
                          </a:solidFill>
                        </a:rPr>
                        <a:t>(8:27–10:52)</a:t>
                      </a:r>
                    </a:p>
                  </a:txBody>
                  <a:tcPr marL="91439" marR="91439" marT="45710" marB="45710"/>
                </a:tc>
                <a:tc>
                  <a:txBody>
                    <a:bodyPr/>
                    <a:lstStyle/>
                    <a:p>
                      <a:pPr algn="r"/>
                      <a:r>
                        <a:rPr lang="en-US" sz="1600" b="1" dirty="0">
                          <a:solidFill>
                            <a:srgbClr val="000000"/>
                          </a:solidFill>
                        </a:rPr>
                        <a:t>Authority-</a:t>
                      </a:r>
                      <a:br>
                        <a:rPr lang="en-US" sz="1600" b="1" dirty="0">
                          <a:solidFill>
                            <a:srgbClr val="000000"/>
                          </a:solidFill>
                        </a:rPr>
                      </a:br>
                      <a:r>
                        <a:rPr lang="en-US" sz="1600" b="1" dirty="0">
                          <a:solidFill>
                            <a:srgbClr val="000000"/>
                          </a:solidFill>
                        </a:rPr>
                        <a:t>Servanthood </a:t>
                      </a:r>
                      <a:br>
                        <a:rPr lang="en-US" sz="1600" b="1" dirty="0">
                          <a:solidFill>
                            <a:srgbClr val="000000"/>
                          </a:solidFill>
                        </a:rPr>
                      </a:br>
                      <a:r>
                        <a:rPr lang="en-US" sz="1600" b="1" dirty="0">
                          <a:solidFill>
                            <a:srgbClr val="000000"/>
                          </a:solidFill>
                        </a:rPr>
                        <a:t>Tension</a:t>
                      </a:r>
                    </a:p>
                  </a:txBody>
                  <a:tcPr marL="91439" marR="91439" marT="45710" marB="45710"/>
                </a:tc>
                <a:tc>
                  <a:txBody>
                    <a:bodyPr/>
                    <a:lstStyle/>
                    <a:p>
                      <a:endParaRPr lang="en-US" sz="1600" b="1" dirty="0">
                        <a:solidFill>
                          <a:srgbClr val="000000"/>
                        </a:solidFill>
                      </a:endParaRPr>
                    </a:p>
                  </a:txBody>
                  <a:tcPr marL="91439" marR="91439" marT="45710" marB="45710"/>
                </a:tc>
                <a:extLst>
                  <a:ext uri="{0D108BD9-81ED-4DB2-BD59-A6C34878D82A}">
                    <a16:rowId xmlns:a16="http://schemas.microsoft.com/office/drawing/2014/main" val="10010"/>
                  </a:ext>
                </a:extLst>
              </a:tr>
              <a:tr h="584419">
                <a:tc>
                  <a:txBody>
                    <a:bodyPr/>
                    <a:lstStyle/>
                    <a:p>
                      <a:r>
                        <a:rPr lang="en-US" sz="1600" b="1" dirty="0">
                          <a:solidFill>
                            <a:srgbClr val="000000"/>
                          </a:solidFill>
                        </a:rPr>
                        <a:t>3</a:t>
                      </a:r>
                      <a:r>
                        <a:rPr lang="en-US" sz="1600" b="1" baseline="30000" dirty="0">
                          <a:solidFill>
                            <a:srgbClr val="000000"/>
                          </a:solidFill>
                        </a:rPr>
                        <a:t>rd</a:t>
                      </a:r>
                      <a:r>
                        <a:rPr lang="en-US" sz="1600" b="1" dirty="0">
                          <a:solidFill>
                            <a:srgbClr val="000000"/>
                          </a:solidFill>
                        </a:rPr>
                        <a:t> Section</a:t>
                      </a:r>
                      <a:br>
                        <a:rPr lang="en-US" sz="1600" b="1" dirty="0">
                          <a:solidFill>
                            <a:srgbClr val="000000"/>
                          </a:solidFill>
                        </a:rPr>
                      </a:br>
                      <a:r>
                        <a:rPr lang="en-US" sz="1600" b="1" dirty="0">
                          <a:solidFill>
                            <a:srgbClr val="000000"/>
                          </a:solidFill>
                        </a:rPr>
                        <a:t>(11–16)</a:t>
                      </a:r>
                    </a:p>
                  </a:txBody>
                  <a:tcPr marL="91439" marR="91439" marT="45710" marB="45710"/>
                </a:tc>
                <a:tc>
                  <a:txBody>
                    <a:bodyPr/>
                    <a:lstStyle/>
                    <a:p>
                      <a:pPr algn="r"/>
                      <a:endParaRPr lang="en-US" sz="1600" b="1" dirty="0">
                        <a:solidFill>
                          <a:srgbClr val="000000"/>
                        </a:solidFill>
                      </a:endParaRPr>
                    </a:p>
                  </a:txBody>
                  <a:tcPr marL="91439" marR="91439" marT="45710" marB="45710"/>
                </a:tc>
                <a:tc>
                  <a:txBody>
                    <a:bodyPr/>
                    <a:lstStyle/>
                    <a:p>
                      <a:r>
                        <a:rPr lang="en-US" sz="1600" b="1" dirty="0">
                          <a:solidFill>
                            <a:srgbClr val="000000"/>
                          </a:solidFill>
                        </a:rPr>
                        <a:t>Servanthood</a:t>
                      </a:r>
                      <a:r>
                        <a:rPr lang="en-US" sz="1600" b="1" baseline="0" dirty="0">
                          <a:solidFill>
                            <a:srgbClr val="000000"/>
                          </a:solidFill>
                        </a:rPr>
                        <a:t> of Christ</a:t>
                      </a:r>
                      <a:endParaRPr lang="en-US" sz="1600" b="1" dirty="0">
                        <a:solidFill>
                          <a:srgbClr val="000000"/>
                        </a:solidFill>
                      </a:endParaRPr>
                    </a:p>
                  </a:txBody>
                  <a:tcPr marL="91439" marR="91439" marT="45710" marB="45710"/>
                </a:tc>
                <a:extLst>
                  <a:ext uri="{0D108BD9-81ED-4DB2-BD59-A6C34878D82A}">
                    <a16:rowId xmlns:a16="http://schemas.microsoft.com/office/drawing/2014/main" val="10011"/>
                  </a:ext>
                </a:extLst>
              </a:tr>
            </a:tbl>
          </a:graphicData>
        </a:graphic>
      </p:graphicFrame>
      <p:sp>
        <p:nvSpPr>
          <p:cNvPr id="331834" name="Rectangle 2"/>
          <p:cNvSpPr>
            <a:spLocks noChangeArrowheads="1"/>
          </p:cNvSpPr>
          <p:nvPr/>
        </p:nvSpPr>
        <p:spPr bwMode="auto">
          <a:xfrm>
            <a:off x="6659565" y="6146800"/>
            <a:ext cx="2484437" cy="7381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cs typeface="Arial" charset="0"/>
              </a:rPr>
              <a:t>Summary of Narry F. Santos, </a:t>
            </a:r>
            <a:r>
              <a:rPr kumimoji="0" lang="en-US" sz="1400" b="0" i="1" u="none" strike="noStrike" kern="1200" cap="none" spc="0" normalizeH="0" baseline="0" noProof="0">
                <a:ln>
                  <a:noFill/>
                </a:ln>
                <a:solidFill>
                  <a:srgbClr val="FFFFFF"/>
                </a:solidFill>
                <a:effectLst/>
                <a:uLnTx/>
                <a:uFillTx/>
                <a:latin typeface="Arial" charset="0"/>
                <a:ea typeface="ＭＳ Ｐゴシック" charset="0"/>
                <a:cs typeface="Arial" charset="0"/>
              </a:rPr>
              <a:t>Bibliotheca Sacra</a:t>
            </a:r>
            <a:r>
              <a:rPr kumimoji="0" lang="en-US" sz="1400" b="0" i="0" u="none" strike="noStrike" kern="1200" cap="none" spc="0" normalizeH="0" baseline="0" noProof="0">
                <a:ln>
                  <a:noFill/>
                </a:ln>
                <a:solidFill>
                  <a:srgbClr val="FFFFFF"/>
                </a:solidFill>
                <a:effectLst/>
                <a:uLnTx/>
                <a:uFillTx/>
                <a:latin typeface="Arial" charset="0"/>
                <a:ea typeface="ＭＳ Ｐゴシック" charset="0"/>
                <a:cs typeface="Arial" charset="0"/>
              </a:rPr>
              <a:t> 154 (Oct.-Dec. 1997): 452-60 </a:t>
            </a:r>
          </a:p>
        </p:txBody>
      </p:sp>
    </p:spTree>
    <p:extLst>
      <p:ext uri="{BB962C8B-B14F-4D97-AF65-F5344CB8AC3E}">
        <p14:creationId xmlns:p14="http://schemas.microsoft.com/office/powerpoint/2010/main" val="19870294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47176"/>
                                        </p:tgtEl>
                                        <p:attrNameLst>
                                          <p:attrName>style.visibility</p:attrName>
                                        </p:attrNameLst>
                                      </p:cBhvr>
                                      <p:to>
                                        <p:strVal val="visible"/>
                                      </p:to>
                                    </p:set>
                                    <p:anim calcmode="lin" valueType="num">
                                      <p:cBhvr additive="base">
                                        <p:cTn id="7" dur="500" fill="hold"/>
                                        <p:tgtEl>
                                          <p:spTgt spid="47176"/>
                                        </p:tgtEl>
                                        <p:attrNameLst>
                                          <p:attrName>ppt_x</p:attrName>
                                        </p:attrNameLst>
                                      </p:cBhvr>
                                      <p:tavLst>
                                        <p:tav tm="0">
                                          <p:val>
                                            <p:strVal val="1+#ppt_w/2"/>
                                          </p:val>
                                        </p:tav>
                                        <p:tav tm="100000">
                                          <p:val>
                                            <p:strVal val="#ppt_x"/>
                                          </p:val>
                                        </p:tav>
                                      </p:tavLst>
                                    </p:anim>
                                    <p:anim calcmode="lin" valueType="num">
                                      <p:cBhvr additive="base">
                                        <p:cTn id="8" dur="500" fill="hold"/>
                                        <p:tgtEl>
                                          <p:spTgt spid="471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Text Box 2"/>
          <p:cNvSpPr txBox="1">
            <a:spLocks noChangeArrowheads="1"/>
          </p:cNvSpPr>
          <p:nvPr/>
        </p:nvSpPr>
        <p:spPr bwMode="auto">
          <a:xfrm>
            <a:off x="1471613" y="1754189"/>
            <a:ext cx="6781800" cy="1585774"/>
          </a:xfrm>
          <a:prstGeom prst="rect">
            <a:avLst/>
          </a:prstGeom>
          <a:solidFill>
            <a:srgbClr val="2E2E4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sng" strike="noStrike" kern="1200" cap="none" spc="0" normalizeH="0" baseline="0" noProof="0">
                <a:ln>
                  <a:noFill/>
                </a:ln>
                <a:solidFill>
                  <a:srgbClr val="FFFFFF"/>
                </a:solidFill>
                <a:effectLst/>
                <a:uLnTx/>
                <a:uFillTx/>
                <a:latin typeface="Arial" charset="0"/>
                <a:ea typeface="ＭＳ Ｐゴシック" charset="0"/>
                <a:cs typeface="Arial" charset="0"/>
              </a:rPr>
              <a:t>Worldly Leadership</a:t>
            </a:r>
            <a:endPar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Followers serve the leader, </a:t>
            </a:r>
            <a:b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who is at the top</a:t>
            </a:r>
            <a:endPar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33827" name="Text Box 4"/>
          <p:cNvSpPr txBox="1">
            <a:spLocks noChangeArrowheads="1"/>
          </p:cNvSpPr>
          <p:nvPr/>
        </p:nvSpPr>
        <p:spPr bwMode="auto">
          <a:xfrm>
            <a:off x="4100514" y="482600"/>
            <a:ext cx="1158603" cy="59014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Mark</a:t>
            </a: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33382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6" name="Text Box 6"/>
          <p:cNvSpPr txBox="1">
            <a:spLocks noChangeArrowheads="1"/>
          </p:cNvSpPr>
          <p:nvPr/>
        </p:nvSpPr>
        <p:spPr bwMode="auto">
          <a:xfrm>
            <a:off x="914400" y="3430626"/>
            <a:ext cx="28956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Leader</a:t>
            </a:r>
          </a:p>
        </p:txBody>
      </p:sp>
      <p:sp>
        <p:nvSpPr>
          <p:cNvPr id="81927" name="AutoShape 7"/>
          <p:cNvSpPr>
            <a:spLocks noChangeArrowheads="1"/>
          </p:cNvSpPr>
          <p:nvPr/>
        </p:nvSpPr>
        <p:spPr bwMode="auto">
          <a:xfrm>
            <a:off x="914400" y="3887788"/>
            <a:ext cx="2819400" cy="2133600"/>
          </a:xfrm>
          <a:prstGeom prst="triangle">
            <a:avLst>
              <a:gd name="adj" fmla="val 50000"/>
            </a:avLst>
          </a:prstGeom>
          <a:solidFill>
            <a:srgbClr val="000000"/>
          </a:solidFill>
          <a:ln w="9525">
            <a:solidFill>
              <a:schemeClr val="tx1"/>
            </a:solidFill>
            <a:miter lim="800000"/>
            <a:headEnd/>
            <a:tailEnd/>
          </a:ln>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8383AD"/>
              </a:solidFill>
              <a:effectLst/>
              <a:uLnTx/>
              <a:uFillTx/>
              <a:latin typeface="Arial" charset="0"/>
              <a:ea typeface="ＭＳ Ｐゴシック" charset="0"/>
              <a:cs typeface="Arial" charset="0"/>
            </a:endParaRPr>
          </a:p>
        </p:txBody>
      </p:sp>
      <p:sp>
        <p:nvSpPr>
          <p:cNvPr id="333831" name="Text Box 8"/>
          <p:cNvSpPr txBox="1">
            <a:spLocks noChangeArrowheads="1"/>
          </p:cNvSpPr>
          <p:nvPr/>
        </p:nvSpPr>
        <p:spPr bwMode="auto">
          <a:xfrm>
            <a:off x="1447800" y="5208626"/>
            <a:ext cx="18605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EFED6"/>
                </a:solidFill>
                <a:effectLst/>
                <a:uLnTx/>
                <a:uFillTx/>
                <a:latin typeface="Arial" charset="0"/>
                <a:ea typeface="ＭＳ Ｐゴシック" charset="0"/>
                <a:cs typeface="Arial" charset="0"/>
              </a:rPr>
              <a:t>Followers</a:t>
            </a:r>
          </a:p>
        </p:txBody>
      </p:sp>
      <p:sp>
        <p:nvSpPr>
          <p:cNvPr id="333832" name="Title 1"/>
          <p:cNvSpPr>
            <a:spLocks noGrp="1"/>
          </p:cNvSpPr>
          <p:nvPr>
            <p:ph type="title" idx="4294967295"/>
          </p:nvPr>
        </p:nvSpPr>
        <p:spPr>
          <a:xfrm>
            <a:off x="976314" y="1231900"/>
            <a:ext cx="7772400" cy="1143000"/>
          </a:xfrm>
        </p:spPr>
        <p:txBody>
          <a:bodyPr/>
          <a:lstStyle/>
          <a:p>
            <a:r>
              <a:rPr lang="en-US" sz="3600">
                <a:latin typeface="Arial" charset="0"/>
                <a:ea typeface="ＭＳ Ｐゴシック" charset="0"/>
                <a:cs typeface="ＭＳ Ｐゴシック" charset="0"/>
              </a:rPr>
              <a:t>Worldly Leadership</a:t>
            </a:r>
          </a:p>
        </p:txBody>
      </p:sp>
      <p:sp>
        <p:nvSpPr>
          <p:cNvPr id="10" name="Text Box 3"/>
          <p:cNvSpPr txBox="1">
            <a:spLocks noChangeArrowheads="1"/>
          </p:cNvSpPr>
          <p:nvPr/>
        </p:nvSpPr>
        <p:spPr bwMode="auto">
          <a:xfrm>
            <a:off x="8382020" y="374663"/>
            <a:ext cx="69781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89a</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169916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927"/>
                                        </p:tgtEl>
                                        <p:attrNameLst>
                                          <p:attrName>style.visibility</p:attrName>
                                        </p:attrNameLst>
                                      </p:cBhvr>
                                      <p:to>
                                        <p:strVal val="visible"/>
                                      </p:to>
                                    </p:set>
                                    <p:animEffect transition="in" filter="dissolve">
                                      <p:cBhvr>
                                        <p:cTn id="7" dur="500"/>
                                        <p:tgtEl>
                                          <p:spTgt spid="819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1926"/>
                                        </p:tgtEl>
                                        <p:attrNameLst>
                                          <p:attrName>style.visibility</p:attrName>
                                        </p:attrNameLst>
                                      </p:cBhvr>
                                      <p:to>
                                        <p:strVal val="visible"/>
                                      </p:to>
                                    </p:set>
                                    <p:anim calcmode="lin" valueType="num">
                                      <p:cBhvr>
                                        <p:cTn id="12" dur="1000" fill="hold"/>
                                        <p:tgtEl>
                                          <p:spTgt spid="81926"/>
                                        </p:tgtEl>
                                        <p:attrNameLst>
                                          <p:attrName>ppt_w</p:attrName>
                                        </p:attrNameLst>
                                      </p:cBhvr>
                                      <p:tavLst>
                                        <p:tav tm="0">
                                          <p:val>
                                            <p:fltVal val="0"/>
                                          </p:val>
                                        </p:tav>
                                        <p:tav tm="100000">
                                          <p:val>
                                            <p:strVal val="#ppt_w"/>
                                          </p:val>
                                        </p:tav>
                                      </p:tavLst>
                                    </p:anim>
                                    <p:anim calcmode="lin" valueType="num">
                                      <p:cBhvr>
                                        <p:cTn id="13" dur="1000" fill="hold"/>
                                        <p:tgtEl>
                                          <p:spTgt spid="81926"/>
                                        </p:tgtEl>
                                        <p:attrNameLst>
                                          <p:attrName>ppt_h</p:attrName>
                                        </p:attrNameLst>
                                      </p:cBhvr>
                                      <p:tavLst>
                                        <p:tav tm="0">
                                          <p:val>
                                            <p:fltVal val="0"/>
                                          </p:val>
                                        </p:tav>
                                        <p:tav tm="100000">
                                          <p:val>
                                            <p:strVal val="#ppt_h"/>
                                          </p:val>
                                        </p:tav>
                                      </p:tavLst>
                                    </p:anim>
                                    <p:anim calcmode="lin" valueType="num">
                                      <p:cBhvr>
                                        <p:cTn id="14" dur="1000" fill="hold"/>
                                        <p:tgtEl>
                                          <p:spTgt spid="8192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192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6" grpId="0"/>
      <p:bldP spid="81927"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Text Box 2"/>
          <p:cNvSpPr txBox="1">
            <a:spLocks noChangeArrowheads="1"/>
          </p:cNvSpPr>
          <p:nvPr/>
        </p:nvSpPr>
        <p:spPr bwMode="auto">
          <a:xfrm>
            <a:off x="1441450" y="1773239"/>
            <a:ext cx="6553200" cy="1585774"/>
          </a:xfrm>
          <a:prstGeom prst="rect">
            <a:avLst/>
          </a:prstGeom>
          <a:solidFill>
            <a:srgbClr val="2E2E4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sng" strike="noStrike" kern="1200" cap="none" spc="0" normalizeH="0" baseline="0" noProof="0">
                <a:ln>
                  <a:noFill/>
                </a:ln>
                <a:solidFill>
                  <a:srgbClr val="FFFFFF"/>
                </a:solidFill>
                <a:effectLst/>
                <a:uLnTx/>
                <a:uFillTx/>
                <a:latin typeface="Arial" charset="0"/>
                <a:ea typeface="ＭＳ Ｐゴシック" charset="0"/>
                <a:cs typeface="Arial" charset="0"/>
              </a:rPr>
              <a:t>Biblical Leadership</a:t>
            </a:r>
            <a:endPar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The leader serves the followers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35875" name="Text Box 4"/>
          <p:cNvSpPr txBox="1">
            <a:spLocks noChangeArrowheads="1"/>
          </p:cNvSpPr>
          <p:nvPr/>
        </p:nvSpPr>
        <p:spPr bwMode="auto">
          <a:xfrm>
            <a:off x="4100514" y="482600"/>
            <a:ext cx="1158603" cy="59014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Mark</a:t>
            </a: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33587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50" name="Text Box 6"/>
          <p:cNvSpPr txBox="1">
            <a:spLocks noChangeArrowheads="1"/>
          </p:cNvSpPr>
          <p:nvPr/>
        </p:nvSpPr>
        <p:spPr bwMode="auto">
          <a:xfrm>
            <a:off x="990600" y="5784888"/>
            <a:ext cx="25908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Leader</a:t>
            </a:r>
          </a:p>
        </p:txBody>
      </p:sp>
      <p:sp>
        <p:nvSpPr>
          <p:cNvPr id="82951" name="AutoShape 7"/>
          <p:cNvSpPr>
            <a:spLocks noChangeArrowheads="1"/>
          </p:cNvSpPr>
          <p:nvPr/>
        </p:nvSpPr>
        <p:spPr bwMode="auto">
          <a:xfrm flipV="1">
            <a:off x="914400" y="3727450"/>
            <a:ext cx="2819400" cy="2133600"/>
          </a:xfrm>
          <a:prstGeom prst="triangle">
            <a:avLst>
              <a:gd name="adj" fmla="val 50000"/>
            </a:avLst>
          </a:prstGeom>
          <a:solidFill>
            <a:srgbClr val="000000"/>
          </a:solidFill>
          <a:ln w="9525">
            <a:solidFill>
              <a:schemeClr val="tx1"/>
            </a:solidFill>
            <a:miter lim="800000"/>
            <a:headEnd/>
            <a:tailEnd/>
          </a:ln>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8383AD"/>
              </a:solidFill>
              <a:effectLst/>
              <a:uLnTx/>
              <a:uFillTx/>
              <a:latin typeface="Arial" charset="0"/>
              <a:ea typeface="ＭＳ Ｐゴシック" charset="0"/>
              <a:cs typeface="Arial" charset="0"/>
            </a:endParaRPr>
          </a:p>
        </p:txBody>
      </p:sp>
      <p:sp>
        <p:nvSpPr>
          <p:cNvPr id="335879" name="Text Box 8"/>
          <p:cNvSpPr txBox="1">
            <a:spLocks noChangeArrowheads="1"/>
          </p:cNvSpPr>
          <p:nvPr/>
        </p:nvSpPr>
        <p:spPr bwMode="auto">
          <a:xfrm>
            <a:off x="1295400" y="3879888"/>
            <a:ext cx="20891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EFED6"/>
                </a:solidFill>
                <a:effectLst/>
                <a:uLnTx/>
                <a:uFillTx/>
                <a:latin typeface="Arial" charset="0"/>
                <a:ea typeface="ＭＳ Ｐゴシック" charset="0"/>
                <a:cs typeface="Arial" charset="0"/>
              </a:rPr>
              <a:t>Followers</a:t>
            </a:r>
          </a:p>
        </p:txBody>
      </p:sp>
      <p:sp>
        <p:nvSpPr>
          <p:cNvPr id="335880" name="Title 1"/>
          <p:cNvSpPr>
            <a:spLocks noGrp="1"/>
          </p:cNvSpPr>
          <p:nvPr>
            <p:ph type="title" idx="4294967295"/>
          </p:nvPr>
        </p:nvSpPr>
        <p:spPr>
          <a:xfrm>
            <a:off x="831850" y="1173163"/>
            <a:ext cx="7772400" cy="1143000"/>
          </a:xfrm>
        </p:spPr>
        <p:txBody>
          <a:bodyPr/>
          <a:lstStyle/>
          <a:p>
            <a:r>
              <a:rPr lang="en-US" sz="3600">
                <a:latin typeface="Arial" charset="0"/>
                <a:ea typeface="ＭＳ Ｐゴシック" charset="0"/>
                <a:cs typeface="ＭＳ Ｐゴシック" charset="0"/>
              </a:rPr>
              <a:t>Biblical Leadership</a:t>
            </a:r>
          </a:p>
        </p:txBody>
      </p:sp>
      <p:sp>
        <p:nvSpPr>
          <p:cNvPr id="10" name="Text Box 3"/>
          <p:cNvSpPr txBox="1">
            <a:spLocks noChangeArrowheads="1"/>
          </p:cNvSpPr>
          <p:nvPr/>
        </p:nvSpPr>
        <p:spPr bwMode="auto">
          <a:xfrm>
            <a:off x="8382020" y="374663"/>
            <a:ext cx="69781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89a</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03036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951"/>
                                        </p:tgtEl>
                                        <p:attrNameLst>
                                          <p:attrName>style.visibility</p:attrName>
                                        </p:attrNameLst>
                                      </p:cBhvr>
                                      <p:to>
                                        <p:strVal val="visible"/>
                                      </p:to>
                                    </p:set>
                                    <p:animEffect transition="in" filter="dissolve">
                                      <p:cBhvr>
                                        <p:cTn id="7" dur="500"/>
                                        <p:tgtEl>
                                          <p:spTgt spid="829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2950"/>
                                        </p:tgtEl>
                                        <p:attrNameLst>
                                          <p:attrName>style.visibility</p:attrName>
                                        </p:attrNameLst>
                                      </p:cBhvr>
                                      <p:to>
                                        <p:strVal val="visible"/>
                                      </p:to>
                                    </p:set>
                                    <p:anim calcmode="lin" valueType="num">
                                      <p:cBhvr>
                                        <p:cTn id="12" dur="1000" fill="hold"/>
                                        <p:tgtEl>
                                          <p:spTgt spid="82950"/>
                                        </p:tgtEl>
                                        <p:attrNameLst>
                                          <p:attrName>ppt_w</p:attrName>
                                        </p:attrNameLst>
                                      </p:cBhvr>
                                      <p:tavLst>
                                        <p:tav tm="0">
                                          <p:val>
                                            <p:fltVal val="0"/>
                                          </p:val>
                                        </p:tav>
                                        <p:tav tm="100000">
                                          <p:val>
                                            <p:strVal val="#ppt_w"/>
                                          </p:val>
                                        </p:tav>
                                      </p:tavLst>
                                    </p:anim>
                                    <p:anim calcmode="lin" valueType="num">
                                      <p:cBhvr>
                                        <p:cTn id="13" dur="1000" fill="hold"/>
                                        <p:tgtEl>
                                          <p:spTgt spid="82950"/>
                                        </p:tgtEl>
                                        <p:attrNameLst>
                                          <p:attrName>ppt_h</p:attrName>
                                        </p:attrNameLst>
                                      </p:cBhvr>
                                      <p:tavLst>
                                        <p:tav tm="0">
                                          <p:val>
                                            <p:fltVal val="0"/>
                                          </p:val>
                                        </p:tav>
                                        <p:tav tm="100000">
                                          <p:val>
                                            <p:strVal val="#ppt_h"/>
                                          </p:val>
                                        </p:tav>
                                      </p:tavLst>
                                    </p:anim>
                                    <p:anim calcmode="lin" valueType="num">
                                      <p:cBhvr>
                                        <p:cTn id="14" dur="1000" fill="hold"/>
                                        <p:tgtEl>
                                          <p:spTgt spid="8295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295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p:bldP spid="82951"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Albert Einstein on Jesus</a:t>
            </a:r>
          </a:p>
        </p:txBody>
      </p:sp>
      <p:pic>
        <p:nvPicPr>
          <p:cNvPr id="23552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212" y="115926"/>
            <a:ext cx="9294813" cy="638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23" name="TextBox 2"/>
          <p:cNvSpPr txBox="1">
            <a:spLocks noChangeArrowheads="1"/>
          </p:cNvSpPr>
          <p:nvPr/>
        </p:nvSpPr>
        <p:spPr bwMode="auto">
          <a:xfrm>
            <a:off x="4378326" y="166689"/>
            <a:ext cx="4867275" cy="630941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As a child I received instruction both in the Bible and in the Talmud. I am a Jew, but I am enthralled by the luminous figure of the Nazarene.   No one can read the Gospels without feeling the actual presence of Jesus. His personality pulsates in every word. No myth is filled with such life.</a:t>
            </a:r>
            <a:r>
              <a:rPr kumimoji="0" lang="ru-RU"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Albert Einstein</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0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Saturday Evening Post,</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Oct 26, 1929 </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01951374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879296" y="1456334"/>
            <a:ext cx="772558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Deity Who Models Suffering as Servant</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26607138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2"/>
          <p:cNvSpPr txBox="1">
            <a:spLocks noChangeArrowheads="1"/>
          </p:cNvSpPr>
          <p:nvPr/>
        </p:nvSpPr>
        <p:spPr bwMode="auto">
          <a:xfrm>
            <a:off x="8458200" y="381038"/>
            <a:ext cx="527050" cy="461963"/>
          </a:xfrm>
          <a:prstGeom prst="rect">
            <a:avLst/>
          </a:prstGeom>
          <a:noFill/>
          <a:ln w="9525">
            <a:noFill/>
            <a:miter lim="800000"/>
            <a:headEnd/>
            <a:tailEnd/>
          </a:ln>
        </p:spPr>
        <p:txBody>
          <a:bodyPr wrap="none" lIns="91261" tIns="45631" rIns="91261" bIns="4563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D9DBC6">
                    <a:lumMod val="10000"/>
                  </a:srgbClr>
                </a:solidFill>
                <a:effectLst/>
                <a:uLnTx/>
                <a:uFillTx/>
                <a:latin typeface="Arial"/>
                <a:ea typeface="ＭＳ Ｐゴシック" charset="-128"/>
                <a:cs typeface="Arial"/>
              </a:rPr>
              <a:t>82</a:t>
            </a:r>
          </a:p>
        </p:txBody>
      </p:sp>
      <p:graphicFrame>
        <p:nvGraphicFramePr>
          <p:cNvPr id="55" name="Table 54"/>
          <p:cNvGraphicFramePr>
            <a:graphicFrameLocks noGrp="1"/>
          </p:cNvGraphicFramePr>
          <p:nvPr/>
        </p:nvGraphicFramePr>
        <p:xfrm>
          <a:off x="-71400" y="1123950"/>
          <a:ext cx="9251951" cy="5387976"/>
        </p:xfrm>
        <a:graphic>
          <a:graphicData uri="http://schemas.openxmlformats.org/drawingml/2006/table">
            <a:tbl>
              <a:tblPr firstRow="1" bandRow="1"/>
              <a:tblGrid>
                <a:gridCol w="1916847">
                  <a:extLst>
                    <a:ext uri="{9D8B030D-6E8A-4147-A177-3AD203B41FA5}">
                      <a16:colId xmlns:a16="http://schemas.microsoft.com/office/drawing/2014/main" val="20000"/>
                    </a:ext>
                  </a:extLst>
                </a:gridCol>
                <a:gridCol w="2285471">
                  <a:extLst>
                    <a:ext uri="{9D8B030D-6E8A-4147-A177-3AD203B41FA5}">
                      <a16:colId xmlns:a16="http://schemas.microsoft.com/office/drawing/2014/main" val="20001"/>
                    </a:ext>
                  </a:extLst>
                </a:gridCol>
                <a:gridCol w="2506645">
                  <a:extLst>
                    <a:ext uri="{9D8B030D-6E8A-4147-A177-3AD203B41FA5}">
                      <a16:colId xmlns:a16="http://schemas.microsoft.com/office/drawing/2014/main" val="20002"/>
                    </a:ext>
                  </a:extLst>
                </a:gridCol>
                <a:gridCol w="2542988">
                  <a:extLst>
                    <a:ext uri="{9D8B030D-6E8A-4147-A177-3AD203B41FA5}">
                      <a16:colId xmlns:a16="http://schemas.microsoft.com/office/drawing/2014/main" val="20003"/>
                    </a:ext>
                  </a:extLst>
                </a:gridCol>
              </a:tblGrid>
              <a:tr h="646623">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1" i="0" u="none" strike="noStrike" cap="none" normalizeH="0" baseline="0" dirty="0">
                          <a:ln>
                            <a:noFill/>
                          </a:ln>
                          <a:solidFill>
                            <a:srgbClr val="FFFFFF"/>
                          </a:solidFill>
                          <a:effectLst/>
                          <a:latin typeface="Arial" charset="0"/>
                          <a:ea typeface="ＭＳ Ｐゴシック" charset="0"/>
                          <a:cs typeface="Arial" charset="0"/>
                        </a:rPr>
                        <a:t>Deity Who Models Suffering As Servant</a:t>
                      </a:r>
                      <a:endParaRPr kumimoji="0" lang="en-US" sz="2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6567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Service</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Suffering</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extLst>
                  <a:ext uri="{0D108BD9-81ED-4DB2-BD59-A6C34878D82A}">
                    <a16:rowId xmlns:a16="http://schemas.microsoft.com/office/drawing/2014/main" val="10001"/>
                  </a:ext>
                </a:extLst>
              </a:tr>
              <a:tr h="86718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Sayings and Signs</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Sacrifice</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hMerge="1">
                  <a:txBody>
                    <a:bodyPr/>
                    <a:lstStyle/>
                    <a:p>
                      <a:endParaRPr lang="en-US"/>
                    </a:p>
                  </a:txBody>
                  <a:tcPr/>
                </a:tc>
                <a:extLst>
                  <a:ext uri="{0D108BD9-81ED-4DB2-BD59-A6C34878D82A}">
                    <a16:rowId xmlns:a16="http://schemas.microsoft.com/office/drawing/2014/main" val="10002"/>
                  </a:ext>
                </a:extLst>
              </a:tr>
              <a:tr h="1005187">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Galilee &amp; </a:t>
                      </a:r>
                      <a:r>
                        <a:rPr kumimoji="1" lang="en-US" sz="2800" b="1" i="0" u="none" strike="noStrike" cap="none" normalizeH="0" baseline="0" dirty="0" err="1">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Perea</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Judea &amp; Jerusalem</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extLst>
                  <a:ext uri="{0D108BD9-81ED-4DB2-BD59-A6C34878D82A}">
                    <a16:rowId xmlns:a16="http://schemas.microsoft.com/office/drawing/2014/main" val="10003"/>
                  </a:ext>
                </a:extLst>
              </a:tr>
              <a:tr h="143275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Coming</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Ministry Opposition</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Self-</a:t>
                      </a:r>
                      <a:b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b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Sacrifice</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Resurrection</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extLst>
                  <a:ext uri="{0D108BD9-81ED-4DB2-BD59-A6C34878D82A}">
                    <a16:rowId xmlns:a16="http://schemas.microsoft.com/office/drawing/2014/main" val="10004"/>
                  </a:ext>
                </a:extLst>
              </a:tr>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5"/>
                  </a:ext>
                </a:extLst>
              </a:tr>
            </a:tbl>
          </a:graphicData>
        </a:graphic>
      </p:graphicFrame>
      <p:sp>
        <p:nvSpPr>
          <p:cNvPr id="93234" name="Text Box 50"/>
          <p:cNvSpPr txBox="1">
            <a:spLocks noChangeArrowheads="1"/>
          </p:cNvSpPr>
          <p:nvPr/>
        </p:nvSpPr>
        <p:spPr bwMode="auto">
          <a:xfrm>
            <a:off x="114300" y="2446338"/>
            <a:ext cx="8305800" cy="26896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FF"/>
                </a:solidFill>
                <a:effectLst/>
                <a:uLnTx/>
                <a:uFillTx/>
                <a:latin typeface="Arial" charset="0"/>
                <a:ea typeface="ＭＳ Ｐゴシック" charset="0"/>
                <a:cs typeface="Times New Roman" charset="0"/>
              </a:rPr>
              <a:t>Key Verse</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For even the Son of Man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did not come to be served,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but to serve, and to give his life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as a ransom for many</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(Mark 10:45).</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93235" name="Text Box 51"/>
          <p:cNvSpPr txBox="1">
            <a:spLocks noChangeArrowheads="1"/>
          </p:cNvSpPr>
          <p:nvPr/>
        </p:nvSpPr>
        <p:spPr bwMode="auto">
          <a:xfrm>
            <a:off x="2600325" y="3716376"/>
            <a:ext cx="11239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serve</a:t>
            </a:r>
          </a:p>
        </p:txBody>
      </p:sp>
      <p:sp>
        <p:nvSpPr>
          <p:cNvPr id="93236" name="Text Box 52"/>
          <p:cNvSpPr txBox="1">
            <a:spLocks noChangeArrowheads="1"/>
          </p:cNvSpPr>
          <p:nvPr/>
        </p:nvSpPr>
        <p:spPr bwMode="auto">
          <a:xfrm>
            <a:off x="4880322" y="3717032"/>
            <a:ext cx="21399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give his life</a:t>
            </a:r>
          </a:p>
        </p:txBody>
      </p:sp>
      <p:sp>
        <p:nvSpPr>
          <p:cNvPr id="93237" name="AutoShape 53"/>
          <p:cNvSpPr>
            <a:spLocks noChangeArrowheads="1"/>
          </p:cNvSpPr>
          <p:nvPr/>
        </p:nvSpPr>
        <p:spPr bwMode="auto">
          <a:xfrm rot="-1709114">
            <a:off x="2171700" y="2217738"/>
            <a:ext cx="762000" cy="1600200"/>
          </a:xfrm>
          <a:prstGeom prst="upArrow">
            <a:avLst>
              <a:gd name="adj1" fmla="val 50000"/>
              <a:gd name="adj2" fmla="val 52500"/>
            </a:avLst>
          </a:prstGeom>
          <a:noFill/>
          <a:ln w="7620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vert="eaVert" wrap="none" lIns="91261" tIns="45631" rIns="91261" bIns="4563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charset="0"/>
              <a:cs typeface="Arial" charset="0"/>
            </a:endParaRPr>
          </a:p>
        </p:txBody>
      </p:sp>
      <p:sp>
        <p:nvSpPr>
          <p:cNvPr id="93238" name="AutoShape 54"/>
          <p:cNvSpPr>
            <a:spLocks noChangeArrowheads="1"/>
          </p:cNvSpPr>
          <p:nvPr/>
        </p:nvSpPr>
        <p:spPr bwMode="auto">
          <a:xfrm rot="1709114" flipH="1">
            <a:off x="5676900" y="2217738"/>
            <a:ext cx="762000" cy="1600200"/>
          </a:xfrm>
          <a:prstGeom prst="upArrow">
            <a:avLst>
              <a:gd name="adj1" fmla="val 50000"/>
              <a:gd name="adj2" fmla="val 52500"/>
            </a:avLst>
          </a:prstGeom>
          <a:noFill/>
          <a:ln w="7620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vert="eaVert" wrap="none" lIns="91261" tIns="45631" rIns="91261" bIns="4563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charset="0"/>
              <a:cs typeface="Arial" charset="0"/>
            </a:endParaRPr>
          </a:p>
        </p:txBody>
      </p:sp>
      <p:sp>
        <p:nvSpPr>
          <p:cNvPr id="289827" name="Title 1"/>
          <p:cNvSpPr>
            <a:spLocks noGrp="1"/>
          </p:cNvSpPr>
          <p:nvPr>
            <p:ph type="title" idx="4294967295"/>
          </p:nvPr>
        </p:nvSpPr>
        <p:spPr>
          <a:xfrm>
            <a:off x="611188" y="404813"/>
            <a:ext cx="7772400" cy="658812"/>
          </a:xfrm>
        </p:spPr>
        <p:txBody>
          <a:bodyPr/>
          <a:lstStyle/>
          <a:p>
            <a:r>
              <a:rPr lang="en-US">
                <a:latin typeface="Arial" charset="0"/>
                <a:ea typeface="ＭＳ Ｐゴシック" charset="0"/>
                <a:cs typeface="ＭＳ Ｐゴシック" charset="0"/>
              </a:rPr>
              <a:t>Mark Book Chart</a:t>
            </a:r>
          </a:p>
        </p:txBody>
      </p:sp>
    </p:spTree>
    <p:extLst>
      <p:ext uri="{BB962C8B-B14F-4D97-AF65-F5344CB8AC3E}">
        <p14:creationId xmlns:p14="http://schemas.microsoft.com/office/powerpoint/2010/main" val="25900911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3234">
                                            <p:bg/>
                                          </p:spTgt>
                                        </p:tgtEl>
                                        <p:attrNameLst>
                                          <p:attrName>style.visibility</p:attrName>
                                        </p:attrNameLst>
                                      </p:cBhvr>
                                      <p:to>
                                        <p:strVal val="visible"/>
                                      </p:to>
                                    </p:set>
                                    <p:anim calcmode="lin" valueType="num">
                                      <p:cBhvr additive="base">
                                        <p:cTn id="7" dur="500" fill="hold"/>
                                        <p:tgtEl>
                                          <p:spTgt spid="9323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323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3234">
                                            <p:txEl>
                                              <p:pRg st="0" end="0"/>
                                            </p:txEl>
                                          </p:spTgt>
                                        </p:tgtEl>
                                        <p:attrNameLst>
                                          <p:attrName>style.visibility</p:attrName>
                                        </p:attrNameLst>
                                      </p:cBhvr>
                                      <p:to>
                                        <p:strVal val="visible"/>
                                      </p:to>
                                    </p:set>
                                    <p:anim calcmode="lin" valueType="num">
                                      <p:cBhvr additive="base">
                                        <p:cTn id="11" dur="500" fill="hold"/>
                                        <p:tgtEl>
                                          <p:spTgt spid="9323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323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3234">
                                            <p:txEl>
                                              <p:pRg st="1" end="1"/>
                                            </p:txEl>
                                          </p:spTgt>
                                        </p:tgtEl>
                                        <p:attrNameLst>
                                          <p:attrName>style.visibility</p:attrName>
                                        </p:attrNameLst>
                                      </p:cBhvr>
                                      <p:to>
                                        <p:strVal val="visible"/>
                                      </p:to>
                                    </p:set>
                                    <p:anim calcmode="lin" valueType="num">
                                      <p:cBhvr additive="base">
                                        <p:cTn id="15" dur="500" fill="hold"/>
                                        <p:tgtEl>
                                          <p:spTgt spid="9323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3234">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3234">
                                            <p:txEl>
                                              <p:pRg st="2" end="2"/>
                                            </p:txEl>
                                          </p:spTgt>
                                        </p:tgtEl>
                                        <p:attrNameLst>
                                          <p:attrName>style.visibility</p:attrName>
                                        </p:attrNameLst>
                                      </p:cBhvr>
                                      <p:to>
                                        <p:strVal val="visible"/>
                                      </p:to>
                                    </p:set>
                                    <p:anim calcmode="lin" valueType="num">
                                      <p:cBhvr additive="base">
                                        <p:cTn id="19" dur="500" fill="hold"/>
                                        <p:tgtEl>
                                          <p:spTgt spid="9323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3234">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3234">
                                            <p:txEl>
                                              <p:pRg st="3" end="3"/>
                                            </p:txEl>
                                          </p:spTgt>
                                        </p:tgtEl>
                                        <p:attrNameLst>
                                          <p:attrName>style.visibility</p:attrName>
                                        </p:attrNameLst>
                                      </p:cBhvr>
                                      <p:to>
                                        <p:strVal val="visible"/>
                                      </p:to>
                                    </p:set>
                                    <p:anim calcmode="lin" valueType="num">
                                      <p:cBhvr additive="base">
                                        <p:cTn id="23" dur="500" fill="hold"/>
                                        <p:tgtEl>
                                          <p:spTgt spid="9323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323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3234">
                                            <p:txEl>
                                              <p:pRg st="4" end="4"/>
                                            </p:txEl>
                                          </p:spTgt>
                                        </p:tgtEl>
                                        <p:attrNameLst>
                                          <p:attrName>style.visibility</p:attrName>
                                        </p:attrNameLst>
                                      </p:cBhvr>
                                      <p:to>
                                        <p:strVal val="visible"/>
                                      </p:to>
                                    </p:set>
                                    <p:anim calcmode="lin" valueType="num">
                                      <p:cBhvr additive="base">
                                        <p:cTn id="27" dur="500" fill="hold"/>
                                        <p:tgtEl>
                                          <p:spTgt spid="9323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3234">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3234">
                                            <p:txEl>
                                              <p:pRg st="5" end="5"/>
                                            </p:txEl>
                                          </p:spTgt>
                                        </p:tgtEl>
                                        <p:attrNameLst>
                                          <p:attrName>style.visibility</p:attrName>
                                        </p:attrNameLst>
                                      </p:cBhvr>
                                      <p:to>
                                        <p:strVal val="visible"/>
                                      </p:to>
                                    </p:set>
                                    <p:anim calcmode="lin" valueType="num">
                                      <p:cBhvr additive="base">
                                        <p:cTn id="31" dur="500" fill="hold"/>
                                        <p:tgtEl>
                                          <p:spTgt spid="9323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323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3235"/>
                                        </p:tgtEl>
                                        <p:attrNameLst>
                                          <p:attrName>style.visibility</p:attrName>
                                        </p:attrNameLst>
                                      </p:cBhvr>
                                      <p:to>
                                        <p:strVal val="visible"/>
                                      </p:to>
                                    </p:set>
                                    <p:animEffect transition="in" filter="dissolve">
                                      <p:cBhvr>
                                        <p:cTn id="37" dur="500"/>
                                        <p:tgtEl>
                                          <p:spTgt spid="9323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93236"/>
                                        </p:tgtEl>
                                        <p:attrNameLst>
                                          <p:attrName>style.visibility</p:attrName>
                                        </p:attrNameLst>
                                      </p:cBhvr>
                                      <p:to>
                                        <p:strVal val="visible"/>
                                      </p:to>
                                    </p:set>
                                    <p:animEffect transition="in" filter="dissolve">
                                      <p:cBhvr>
                                        <p:cTn id="42" dur="500"/>
                                        <p:tgtEl>
                                          <p:spTgt spid="9323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3237"/>
                                        </p:tgtEl>
                                        <p:attrNameLst>
                                          <p:attrName>style.visibility</p:attrName>
                                        </p:attrNameLst>
                                      </p:cBhvr>
                                      <p:to>
                                        <p:strVal val="visible"/>
                                      </p:to>
                                    </p:set>
                                    <p:animEffect transition="in" filter="wipe(down)">
                                      <p:cBhvr>
                                        <p:cTn id="47" dur="500"/>
                                        <p:tgtEl>
                                          <p:spTgt spid="9323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3238"/>
                                        </p:tgtEl>
                                        <p:attrNameLst>
                                          <p:attrName>style.visibility</p:attrName>
                                        </p:attrNameLst>
                                      </p:cBhvr>
                                      <p:to>
                                        <p:strVal val="visible"/>
                                      </p:to>
                                    </p:set>
                                    <p:animEffect transition="in" filter="wipe(down)">
                                      <p:cBhvr>
                                        <p:cTn id="52" dur="500"/>
                                        <p:tgtEl>
                                          <p:spTgt spid="93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34" grpId="0" build="allAtOnce" animBg="1" autoUpdateAnimBg="0"/>
      <p:bldP spid="93235" grpId="0"/>
      <p:bldP spid="93236" grpId="0"/>
      <p:bldP spid="93237" grpId="0" animBg="1"/>
      <p:bldP spid="93238"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382024175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en-US" sz="3600" b="1" i="1" dirty="0">
                <a:solidFill>
                  <a:srgbClr val="FFFFFF"/>
                </a:solidFill>
                <a:effectLst>
                  <a:glow rad="101600">
                    <a:srgbClr val="000000">
                      <a:satMod val="175000"/>
                      <a:alpha val="40000"/>
                    </a:srgbClr>
                  </a:glow>
                </a:effectLst>
                <a:latin typeface="Arial" charset="0"/>
                <a:ea typeface="ＭＳ Ｐゴシック" charset="0"/>
                <a:cs typeface="ＭＳ Ｐゴシック" charset="0"/>
              </a:rPr>
              <a:t>How to Be a Disciple in a Hostile World </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Don’t cling to your </a:t>
            </a: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Authority</a:t>
            </a: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Serve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like Jesus</a:t>
            </a:r>
          </a:p>
        </p:txBody>
      </p:sp>
      <p:sp>
        <p:nvSpPr>
          <p:cNvPr id="2" name="Notched Right Arrow 1"/>
          <p:cNvSpPr/>
          <p:nvPr/>
        </p:nvSpPr>
        <p:spPr bwMode="auto">
          <a:xfrm>
            <a:off x="1979712"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30381328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5058377C-8095-CB48-ACB3-5F30E088970B}"/>
              </a:ext>
            </a:extLst>
          </p:cNvPr>
          <p:cNvSpPr txBox="1">
            <a:spLocks noChangeArrowheads="1"/>
          </p:cNvSpPr>
          <p:nvPr/>
        </p:nvSpPr>
        <p:spPr bwMode="auto">
          <a:xfrm>
            <a:off x="0" y="4365104"/>
            <a:ext cx="9144000" cy="24928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time promised by God has come at last!” he announced. “The Kingdom of God is near! Repent of your sins and believe the Good News!</a:t>
            </a: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 1:15</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6572362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A3A7BF1B-CE50-6844-B34D-93065F934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00098" name="Rectangle 2"/>
          <p:cNvSpPr>
            <a:spLocks noGrp="1" noChangeArrowheads="1"/>
          </p:cNvSpPr>
          <p:nvPr>
            <p:ph type="ctrTitle"/>
          </p:nvPr>
        </p:nvSpPr>
        <p:spPr>
          <a:xfrm>
            <a:off x="0" y="1412776"/>
            <a:ext cx="4932040" cy="4824536"/>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Jesus called out to them, ‘Come, follow me, and I will show you how to fish for people!’ </a:t>
            </a:r>
            <a:r>
              <a:rPr lang="en-US" sz="3600" b="1" baseline="30000" dirty="0">
                <a:effectLst>
                  <a:glow rad="127000">
                    <a:schemeClr val="tx1"/>
                  </a:glow>
                </a:effectLst>
                <a:latin typeface="Arial" charset="0"/>
                <a:ea typeface="ＭＳ Ｐゴシック" charset="0"/>
                <a:cs typeface="ＭＳ Ｐゴシック" charset="0"/>
              </a:rPr>
              <a:t>18 </a:t>
            </a:r>
            <a:r>
              <a:rPr lang="en-US" sz="3600" b="1" dirty="0">
                <a:effectLst>
                  <a:glow rad="127000">
                    <a:schemeClr val="tx1"/>
                  </a:glow>
                </a:effectLst>
                <a:latin typeface="Arial" charset="0"/>
                <a:ea typeface="ＭＳ Ｐゴシック" charset="0"/>
                <a:cs typeface="ＭＳ Ｐゴシック" charset="0"/>
              </a:rPr>
              <a:t>And they left their nets at once and followed him</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(Mark 1:17-18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0367727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a:extLst>
              <a:ext uri="{FF2B5EF4-FFF2-40B4-BE49-F238E27FC236}">
                <a16:creationId xmlns:a16="http://schemas.microsoft.com/office/drawing/2014/main" id="{FA871D6E-9AF9-BF49-99BE-F80DE577E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90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Disciple.</a:t>
            </a:r>
          </a:p>
        </p:txBody>
      </p:sp>
      <p:sp>
        <p:nvSpPr>
          <p:cNvPr id="4" name="Rectangle 2">
            <a:extLst>
              <a:ext uri="{FF2B5EF4-FFF2-40B4-BE49-F238E27FC236}">
                <a16:creationId xmlns:a16="http://schemas.microsoft.com/office/drawing/2014/main" id="{4B6F5E84-F272-014D-B5EB-AEC3240E56F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87683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2</a:t>
            </a:r>
          </a:p>
        </p:txBody>
      </p:sp>
    </p:spTree>
    <p:extLst>
      <p:ext uri="{BB962C8B-B14F-4D97-AF65-F5344CB8AC3E}">
        <p14:creationId xmlns:p14="http://schemas.microsoft.com/office/powerpoint/2010/main" val="3828014578"/>
      </p:ext>
    </p:extLst>
  </p:cSld>
  <p:clrMapOvr>
    <a:overrideClrMapping bg1="lt1" tx1="dk1" bg2="lt2" tx2="dk2" accent1="accent1" accent2="accent2" accent3="accent3" accent4="accent4" accent5="accent5" accent6="accent6" hlink="hlink" folHlink="folHlink"/>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1446465"/>
          </a:xfrm>
          <a:prstGeom prst="rect">
            <a:avLst/>
          </a:prstGeom>
          <a:noFill/>
        </p:spPr>
        <p:txBody>
          <a:bodyPr wrap="square" lIns="91303" tIns="45652" rIns="91303" bIns="45652">
            <a:spAutoFit/>
          </a:bodyPr>
          <a:lstStyle/>
          <a:p>
            <a:pPr eaLnBrk="0" hangingPunct="0">
              <a:defRPr/>
            </a:pPr>
            <a:r>
              <a:rPr lang="en-US" sz="4400" b="1" dirty="0">
                <a:solidFill>
                  <a:srgbClr val="6BCBF4"/>
                </a:solidFill>
                <a:effectLst>
                  <a:outerShdw blurRad="50800" dist="38100" dir="2700000" algn="tl" rotWithShape="0">
                    <a:srgbClr val="000000"/>
                  </a:outerShdw>
                </a:effectLst>
                <a:latin typeface="Arial" charset="0"/>
              </a:rPr>
              <a:t>JESUS FORGIVES AND </a:t>
            </a:r>
            <a:br>
              <a:rPr lang="en-US" sz="4400" b="1" dirty="0">
                <a:solidFill>
                  <a:srgbClr val="6BCBF4"/>
                </a:solidFill>
                <a:effectLst>
                  <a:outerShdw blurRad="50800" dist="38100" dir="2700000" algn="tl" rotWithShape="0">
                    <a:srgbClr val="000000"/>
                  </a:outerShdw>
                </a:effectLst>
                <a:latin typeface="Arial" charset="0"/>
              </a:rPr>
            </a:br>
            <a:r>
              <a:rPr lang="en-US" sz="4400" b="1" dirty="0">
                <a:solidFill>
                  <a:srgbClr val="6BCBF4"/>
                </a:solidFill>
                <a:effectLst>
                  <a:outerShdw blurRad="50800" dist="38100" dir="2700000" algn="tl" rotWithShape="0">
                    <a:srgbClr val="000000"/>
                  </a:outerShdw>
                </a:effectLst>
                <a:latin typeface="Arial" charset="0"/>
              </a:rPr>
              <a:t>HEALS A PARALYZED MAN</a:t>
            </a:r>
          </a:p>
        </p:txBody>
      </p:sp>
      <p:sp>
        <p:nvSpPr>
          <p:cNvPr id="4" name="TextBox 3"/>
          <p:cNvSpPr txBox="1"/>
          <p:nvPr/>
        </p:nvSpPr>
        <p:spPr>
          <a:xfrm>
            <a:off x="252536" y="4149091"/>
            <a:ext cx="8891464" cy="584739"/>
          </a:xfrm>
          <a:prstGeom prst="rect">
            <a:avLst/>
          </a:prstGeom>
          <a:noFill/>
        </p:spPr>
        <p:txBody>
          <a:bodyPr wrap="square" lIns="91303" tIns="45652" rIns="91303" bIns="45652">
            <a:spAutoFit/>
          </a:bodyPr>
          <a:lstStyle/>
          <a:p>
            <a:pPr eaLnBrk="0" hangingPunct="0">
              <a:defRPr/>
            </a:pPr>
            <a:r>
              <a:rPr lang="en-US" sz="3200" b="1" dirty="0">
                <a:solidFill>
                  <a:srgbClr val="FFFFFF"/>
                </a:solidFill>
                <a:effectLst>
                  <a:outerShdw blurRad="50800" dist="88900" dir="2700000" algn="tl" rotWithShape="0">
                    <a:srgbClr val="000000"/>
                  </a:outerShdw>
                </a:effectLst>
                <a:latin typeface="Arial" charset="0"/>
              </a:rPr>
              <a:t>Mark 2:2-12; Luke 5:17-26</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179512" y="188640"/>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algn="ctr" fontAlgn="auto">
                  <a:spcBef>
                    <a:spcPts val="0"/>
                  </a:spcBef>
                  <a:spcAft>
                    <a:spcPts val="0"/>
                  </a:spcAft>
                </a:pPr>
                <a:endParaRPr lang="en-US" sz="1800" kern="0">
                  <a:solidFill>
                    <a:srgbClr val="FFFFFF"/>
                  </a:solidFill>
                  <a:latin typeface="Arial"/>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fontAlgn="auto">
                <a:lnSpc>
                  <a:spcPct val="70000"/>
                </a:lnSpc>
                <a:spcBef>
                  <a:spcPts val="0"/>
                </a:spcBef>
                <a:spcAft>
                  <a:spcPts val="0"/>
                </a:spcAft>
              </a:pPr>
              <a:r>
                <a:rPr lang="en-US" altLang="zh-CN" sz="4400" kern="0" spc="-250" dirty="0">
                  <a:solidFill>
                    <a:srgbClr val="002060"/>
                  </a:solidFill>
                  <a:latin typeface="Avenir Black"/>
                  <a:cs typeface="Avenir Black"/>
                </a:rPr>
                <a:t>Free</a:t>
              </a:r>
              <a:br>
                <a:rPr lang="en-US" altLang="zh-CN" sz="4000" kern="0" spc="-250" dirty="0">
                  <a:solidFill>
                    <a:srgbClr val="002060"/>
                  </a:solidFill>
                  <a:latin typeface="Avenir Black"/>
                  <a:cs typeface="Avenir Black"/>
                </a:rPr>
              </a:br>
              <a:r>
                <a:rPr lang="en-US" altLang="zh-CN" sz="4000" kern="0" spc="-250" dirty="0">
                  <a:solidFill>
                    <a:srgbClr val="36BAD5"/>
                  </a:solidFill>
                  <a:latin typeface="Avenir Black"/>
                  <a:cs typeface="Avenir Black"/>
                </a:rPr>
                <a:t>Bible </a:t>
              </a:r>
              <a:br>
                <a:rPr lang="en-US" altLang="zh-CN" sz="4000" kern="0" spc="-250" dirty="0">
                  <a:solidFill>
                    <a:srgbClr val="002060"/>
                  </a:solidFill>
                  <a:latin typeface="Avenir Black"/>
                  <a:cs typeface="Avenir Black"/>
                </a:rPr>
              </a:br>
              <a:r>
                <a:rPr lang="en-US" altLang="zh-CN" sz="3200" kern="0" spc="-250" dirty="0">
                  <a:solidFill>
                    <a:srgbClr val="002060"/>
                  </a:solidFill>
                  <a:latin typeface="Avenir Black"/>
                  <a:cs typeface="Avenir Black"/>
                </a:rPr>
                <a:t>images</a:t>
              </a:r>
              <a:endParaRPr lang="en-GB" sz="6000" kern="0" spc="-250" dirty="0">
                <a:solidFill>
                  <a:srgbClr val="002060"/>
                </a:solidFill>
                <a:latin typeface="Avenir Black"/>
                <a:cs typeface="Avenir Black"/>
              </a:endParaRPr>
            </a:p>
          </p:txBody>
        </p:sp>
      </p:grpSp>
    </p:spTree>
    <p:extLst>
      <p:ext uri="{BB962C8B-B14F-4D97-AF65-F5344CB8AC3E}">
        <p14:creationId xmlns:p14="http://schemas.microsoft.com/office/powerpoint/2010/main" val="121113733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018707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925155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09974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802387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266526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17073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54476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366211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
        <p:nvSpPr>
          <p:cNvPr id="4" name="Rectangle 2">
            <a:extLst>
              <a:ext uri="{FF2B5EF4-FFF2-40B4-BE49-F238E27FC236}">
                <a16:creationId xmlns:a16="http://schemas.microsoft.com/office/drawing/2014/main" id="{C33CAE6E-8DEC-7D4B-9375-657AFE30F03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324016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218947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696915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512897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850794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64495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07958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577582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22967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DE81CF18-B1D3-C242-9B57-245547AFC2F4}"/>
              </a:ext>
            </a:extLst>
          </p:cNvPr>
          <p:cNvSpPr txBox="1">
            <a:spLocks noChangeArrowheads="1"/>
          </p:cNvSpPr>
          <p:nvPr/>
        </p:nvSpPr>
        <p:spPr bwMode="auto">
          <a:xfrm>
            <a:off x="0" y="29469"/>
            <a:ext cx="5796136" cy="52717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So I will prove to you that the Son of Man has the authority on earth to forgive sins.” Then Jesus turned to the paralyzed man and said,  </a:t>
            </a:r>
            <a:r>
              <a:rPr kumimoji="0" lang="en-US" sz="3600" b="1" i="0" u="none" strike="noStrike" kern="0" cap="none" spc="0" normalizeH="0" baseline="30000" noProof="0">
                <a:ln>
                  <a:noFill/>
                </a:ln>
                <a:solidFill>
                  <a:srgbClr val="FFFFFF"/>
                </a:solidFill>
                <a:effectLst>
                  <a:glow rad="127000">
                    <a:srgbClr val="000000"/>
                  </a:glow>
                </a:effectLst>
                <a:uLnTx/>
                <a:uFillTx/>
                <a:latin typeface="Arial" charset="0"/>
                <a:ea typeface="ＭＳ Ｐゴシック" charset="0"/>
                <a:cs typeface="ＭＳ Ｐゴシック" charset="0"/>
              </a:rPr>
              <a:t>11</a:t>
            </a:r>
            <a:r>
              <a:rPr kumimoji="0" lang="en-US"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“Stand up, pick up your mat, and go home!</a:t>
            </a:r>
            <a:r>
              <a:rPr kumimoji="0" lang="ru-RU"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(Mark 2:10-11 </a:t>
            </a:r>
            <a:r>
              <a:rPr kumimoji="0" lang="en-US" sz="32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342114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05795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 descr="17_John_Baptist_Prison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79512" y="116632"/>
            <a:ext cx="4752528" cy="4680520"/>
          </a:xfrm>
        </p:spPr>
        <p:txBody>
          <a:bodyPr/>
          <a:lstStyle/>
          <a:p>
            <a:pPr algn="l" rtl="0" eaLnBrk="0" fontAlgn="base" hangingPunct="0"/>
            <a:r>
              <a:rPr kumimoji="1" lang="en-US" sz="3600" b="1" dirty="0">
                <a:solidFill>
                  <a:schemeClr val="bg1"/>
                </a:solidFill>
                <a:effectLst>
                  <a:glow rad="228600">
                    <a:schemeClr val="tx1"/>
                  </a:glow>
                </a:effectLst>
                <a:latin typeface="Arial"/>
                <a:cs typeface="Arial"/>
              </a:rPr>
              <a:t>What would you do if this church was under persecution, some being fed to lions, many going underground, all fearful?</a:t>
            </a:r>
            <a:endParaRPr lang="en-US" sz="3600" b="1" dirty="0">
              <a:solidFill>
                <a:schemeClr val="bg1"/>
              </a:solidFill>
              <a:effectLst>
                <a:glow rad="228600">
                  <a:schemeClr val="tx1"/>
                </a:glow>
              </a:effectLst>
              <a:latin typeface="Arial"/>
              <a:cs typeface="Arial"/>
            </a:endParaRPr>
          </a:p>
        </p:txBody>
      </p:sp>
      <p:sp>
        <p:nvSpPr>
          <p:cNvPr id="4" name="Title 1"/>
          <p:cNvSpPr txBox="1">
            <a:spLocks/>
          </p:cNvSpPr>
          <p:nvPr/>
        </p:nvSpPr>
        <p:spPr bwMode="auto">
          <a:xfrm>
            <a:off x="4860032" y="1916833"/>
            <a:ext cx="4099992" cy="4725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1" lang="en-US" sz="3600" b="1" i="0" u="none" strike="noStrike" kern="1200" cap="none" spc="0" normalizeH="0" baseline="0" noProof="0" dirty="0">
                <a:ln>
                  <a:noFill/>
                </a:ln>
                <a:solidFill>
                  <a:prstClr val="white"/>
                </a:solidFill>
                <a:effectLst>
                  <a:glow rad="228600">
                    <a:prstClr val="black"/>
                  </a:glow>
                </a:effectLst>
                <a:uLnTx/>
                <a:uFillTx/>
                <a:latin typeface="Arial"/>
                <a:ea typeface="ＭＳ Ｐゴシック" charset="0"/>
                <a:cs typeface="Arial"/>
              </a:rPr>
              <a:t>Mark wrote an account of the suffering of Jesus to encourage his people!</a:t>
            </a:r>
            <a:endParaRPr kumimoji="0" lang="en-US" sz="3600" b="1" i="0" u="none" strike="noStrike" kern="1200" cap="none" spc="0" normalizeH="0" baseline="0" noProof="0" dirty="0">
              <a:ln>
                <a:noFill/>
              </a:ln>
              <a:solidFill>
                <a:prstClr val="white"/>
              </a:solidFill>
              <a:effectLst>
                <a:glow rad="2286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169246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80384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323494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1284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2"/>
          <p:cNvSpPr txBox="1">
            <a:spLocks noChangeArrowheads="1"/>
          </p:cNvSpPr>
          <p:nvPr/>
        </p:nvSpPr>
        <p:spPr bwMode="auto">
          <a:xfrm>
            <a:off x="8458200" y="381038"/>
            <a:ext cx="527050" cy="461963"/>
          </a:xfrm>
          <a:prstGeom prst="rect">
            <a:avLst/>
          </a:prstGeom>
          <a:noFill/>
          <a:ln w="9525">
            <a:noFill/>
            <a:miter lim="800000"/>
            <a:headEnd/>
            <a:tailEnd/>
          </a:ln>
        </p:spPr>
        <p:txBody>
          <a:bodyPr wrap="none" lIns="91261" tIns="45631" rIns="91261" bIns="4563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D9DBC6">
                    <a:lumMod val="10000"/>
                  </a:srgbClr>
                </a:solidFill>
                <a:effectLst/>
                <a:uLnTx/>
                <a:uFillTx/>
                <a:latin typeface="Arial"/>
                <a:ea typeface="ＭＳ Ｐゴシック" charset="-128"/>
                <a:cs typeface="Arial"/>
              </a:rPr>
              <a:t>82</a:t>
            </a:r>
          </a:p>
        </p:txBody>
      </p:sp>
      <p:graphicFrame>
        <p:nvGraphicFramePr>
          <p:cNvPr id="55" name="Table 54"/>
          <p:cNvGraphicFramePr>
            <a:graphicFrameLocks noGrp="1"/>
          </p:cNvGraphicFramePr>
          <p:nvPr/>
        </p:nvGraphicFramePr>
        <p:xfrm>
          <a:off x="-71400" y="1123950"/>
          <a:ext cx="9251951" cy="5387976"/>
        </p:xfrm>
        <a:graphic>
          <a:graphicData uri="http://schemas.openxmlformats.org/drawingml/2006/table">
            <a:tbl>
              <a:tblPr firstRow="1" bandRow="1"/>
              <a:tblGrid>
                <a:gridCol w="1916847">
                  <a:extLst>
                    <a:ext uri="{9D8B030D-6E8A-4147-A177-3AD203B41FA5}">
                      <a16:colId xmlns:a16="http://schemas.microsoft.com/office/drawing/2014/main" val="20000"/>
                    </a:ext>
                  </a:extLst>
                </a:gridCol>
                <a:gridCol w="2285471">
                  <a:extLst>
                    <a:ext uri="{9D8B030D-6E8A-4147-A177-3AD203B41FA5}">
                      <a16:colId xmlns:a16="http://schemas.microsoft.com/office/drawing/2014/main" val="20001"/>
                    </a:ext>
                  </a:extLst>
                </a:gridCol>
                <a:gridCol w="2506645">
                  <a:extLst>
                    <a:ext uri="{9D8B030D-6E8A-4147-A177-3AD203B41FA5}">
                      <a16:colId xmlns:a16="http://schemas.microsoft.com/office/drawing/2014/main" val="20002"/>
                    </a:ext>
                  </a:extLst>
                </a:gridCol>
                <a:gridCol w="2542988">
                  <a:extLst>
                    <a:ext uri="{9D8B030D-6E8A-4147-A177-3AD203B41FA5}">
                      <a16:colId xmlns:a16="http://schemas.microsoft.com/office/drawing/2014/main" val="20003"/>
                    </a:ext>
                  </a:extLst>
                </a:gridCol>
              </a:tblGrid>
              <a:tr h="646623">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1" i="0" u="none" strike="noStrike" cap="none" normalizeH="0" baseline="0" dirty="0">
                          <a:ln>
                            <a:noFill/>
                          </a:ln>
                          <a:solidFill>
                            <a:srgbClr val="FFFFFF"/>
                          </a:solidFill>
                          <a:effectLst/>
                          <a:latin typeface="Arial" charset="0"/>
                          <a:ea typeface="ＭＳ Ｐゴシック" charset="0"/>
                          <a:cs typeface="Arial" charset="0"/>
                        </a:rPr>
                        <a:t>Deity Who Models Suffering As Servant</a:t>
                      </a:r>
                      <a:endParaRPr kumimoji="0" lang="en-US" sz="2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6567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Service</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Suffering</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extLst>
                  <a:ext uri="{0D108BD9-81ED-4DB2-BD59-A6C34878D82A}">
                    <a16:rowId xmlns:a16="http://schemas.microsoft.com/office/drawing/2014/main" val="10001"/>
                  </a:ext>
                </a:extLst>
              </a:tr>
              <a:tr h="86718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Sayings and Signs</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Sacrifice</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hMerge="1">
                  <a:txBody>
                    <a:bodyPr/>
                    <a:lstStyle/>
                    <a:p>
                      <a:endParaRPr lang="en-US"/>
                    </a:p>
                  </a:txBody>
                  <a:tcPr/>
                </a:tc>
                <a:extLst>
                  <a:ext uri="{0D108BD9-81ED-4DB2-BD59-A6C34878D82A}">
                    <a16:rowId xmlns:a16="http://schemas.microsoft.com/office/drawing/2014/main" val="10002"/>
                  </a:ext>
                </a:extLst>
              </a:tr>
              <a:tr h="1005187">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Galilee &amp; </a:t>
                      </a:r>
                      <a:r>
                        <a:rPr kumimoji="1" lang="en-US" sz="2800" b="1" i="0" u="none" strike="noStrike" cap="none" normalizeH="0" baseline="0" dirty="0" err="1">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Perea</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Judea &amp; Jerusalem</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extLst>
                  <a:ext uri="{0D108BD9-81ED-4DB2-BD59-A6C34878D82A}">
                    <a16:rowId xmlns:a16="http://schemas.microsoft.com/office/drawing/2014/main" val="10003"/>
                  </a:ext>
                </a:extLst>
              </a:tr>
              <a:tr h="143275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Coming</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Ministry Opposition</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Self-</a:t>
                      </a:r>
                      <a:b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b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Sacrifice</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Resurrection</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extLst>
                  <a:ext uri="{0D108BD9-81ED-4DB2-BD59-A6C34878D82A}">
                    <a16:rowId xmlns:a16="http://schemas.microsoft.com/office/drawing/2014/main" val="10004"/>
                  </a:ext>
                </a:extLst>
              </a:tr>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5"/>
                  </a:ext>
                </a:extLst>
              </a:tr>
            </a:tbl>
          </a:graphicData>
        </a:graphic>
      </p:graphicFrame>
      <p:sp>
        <p:nvSpPr>
          <p:cNvPr id="93234" name="Text Box 50"/>
          <p:cNvSpPr txBox="1">
            <a:spLocks noChangeArrowheads="1"/>
          </p:cNvSpPr>
          <p:nvPr/>
        </p:nvSpPr>
        <p:spPr bwMode="auto">
          <a:xfrm rot="20172581">
            <a:off x="3137835" y="2474245"/>
            <a:ext cx="5970387" cy="175414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Many opposed Jesus as Servant—so we also will be opposed (2:13–8:26).</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89827" name="Title 1"/>
          <p:cNvSpPr>
            <a:spLocks noGrp="1"/>
          </p:cNvSpPr>
          <p:nvPr>
            <p:ph type="title" idx="4294967295"/>
          </p:nvPr>
        </p:nvSpPr>
        <p:spPr>
          <a:xfrm>
            <a:off x="611188" y="404813"/>
            <a:ext cx="7772400" cy="658812"/>
          </a:xfrm>
        </p:spPr>
        <p:txBody>
          <a:bodyPr/>
          <a:lstStyle/>
          <a:p>
            <a:r>
              <a:rPr lang="en-US">
                <a:latin typeface="Arial" charset="0"/>
                <a:ea typeface="ＭＳ Ｐゴシック" charset="0"/>
                <a:cs typeface="ＭＳ Ｐゴシック" charset="0"/>
              </a:rPr>
              <a:t>Mark Book Chart</a:t>
            </a:r>
          </a:p>
        </p:txBody>
      </p:sp>
    </p:spTree>
    <p:extLst>
      <p:ext uri="{BB962C8B-B14F-4D97-AF65-F5344CB8AC3E}">
        <p14:creationId xmlns:p14="http://schemas.microsoft.com/office/powerpoint/2010/main" val="5100333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3234">
                                            <p:bg/>
                                          </p:spTgt>
                                        </p:tgtEl>
                                        <p:attrNameLst>
                                          <p:attrName>style.visibility</p:attrName>
                                        </p:attrNameLst>
                                      </p:cBhvr>
                                      <p:to>
                                        <p:strVal val="visible"/>
                                      </p:to>
                                    </p:set>
                                    <p:anim calcmode="lin" valueType="num">
                                      <p:cBhvr additive="base">
                                        <p:cTn id="7" dur="500" fill="hold"/>
                                        <p:tgtEl>
                                          <p:spTgt spid="9323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323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3234">
                                            <p:txEl>
                                              <p:pRg st="0" end="0"/>
                                            </p:txEl>
                                          </p:spTgt>
                                        </p:tgtEl>
                                        <p:attrNameLst>
                                          <p:attrName>style.visibility</p:attrName>
                                        </p:attrNameLst>
                                      </p:cBhvr>
                                      <p:to>
                                        <p:strVal val="visible"/>
                                      </p:to>
                                    </p:set>
                                    <p:anim calcmode="lin" valueType="num">
                                      <p:cBhvr additive="base">
                                        <p:cTn id="11" dur="500" fill="hold"/>
                                        <p:tgtEl>
                                          <p:spTgt spid="9323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323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34" grpId="0" build="allAtOnce" animBg="1"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3</a:t>
            </a:r>
          </a:p>
        </p:txBody>
      </p:sp>
    </p:spTree>
    <p:extLst>
      <p:ext uri="{BB962C8B-B14F-4D97-AF65-F5344CB8AC3E}">
        <p14:creationId xmlns:p14="http://schemas.microsoft.com/office/powerpoint/2010/main" val="258117339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5942765E-E271-BA45-93A2-CE666A8B1471}"/>
              </a:ext>
            </a:extLst>
          </p:cNvPr>
          <p:cNvSpPr txBox="1">
            <a:spLocks noChangeArrowheads="1"/>
          </p:cNvSpPr>
          <p:nvPr/>
        </p:nvSpPr>
        <p:spPr bwMode="auto">
          <a:xfrm>
            <a:off x="35496" y="4005064"/>
            <a:ext cx="9144000" cy="285293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Since it was the Sabbath, Jesus’ enemies watched him closely. If he healed the man’s hand, they planned to accuse him of working on the Sabbath</a:t>
            </a: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(Mark 3:1-2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3EAE1923-5258-1142-9489-091E1BEFC6B0}"/>
              </a:ext>
            </a:extLst>
          </p:cNvPr>
          <p:cNvSpPr txBox="1">
            <a:spLocks noChangeArrowheads="1"/>
          </p:cNvSpPr>
          <p:nvPr/>
        </p:nvSpPr>
        <p:spPr bwMode="auto">
          <a:xfrm>
            <a:off x="-10224" y="25152"/>
            <a:ext cx="9144000" cy="18196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went into the synagogue again and noticed a man with a deformed hand. </a:t>
            </a:r>
          </a:p>
        </p:txBody>
      </p:sp>
    </p:spTree>
    <p:extLst>
      <p:ext uri="{BB962C8B-B14F-4D97-AF65-F5344CB8AC3E}">
        <p14:creationId xmlns:p14="http://schemas.microsoft.com/office/powerpoint/2010/main" val="30107894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a:extLst>
              <a:ext uri="{FF2B5EF4-FFF2-40B4-BE49-F238E27FC236}">
                <a16:creationId xmlns:a16="http://schemas.microsoft.com/office/drawing/2014/main" id="{BB7C780B-B0F2-4345-AD5F-DEC9A0EEC77D}"/>
              </a:ext>
            </a:extLst>
          </p:cNvPr>
          <p:cNvSpPr>
            <a:spLocks noGrp="1"/>
          </p:cNvSpPr>
          <p:nvPr>
            <p:ph type="title" idx="4294967295"/>
          </p:nvPr>
        </p:nvSpPr>
        <p:spPr>
          <a:xfrm>
            <a:off x="32544" y="0"/>
            <a:ext cx="5786028" cy="802686"/>
          </a:xfrm>
          <a:noFill/>
        </p:spPr>
        <p:txBody>
          <a:bodyPr wrap="square" lIns="91389" tIns="45695" rIns="91389" bIns="45695">
            <a:spAutoFit/>
          </a:bodyPr>
          <a:lstStyle/>
          <a:p>
            <a:pPr eaLnBrk="0" hangingPunct="0"/>
            <a:r>
              <a:rPr lang="en-US" sz="3200" b="1" kern="1200" dirty="0">
                <a:solidFill>
                  <a:srgbClr val="FFFFFF"/>
                </a:solidFill>
                <a:effectLst>
                  <a:glow rad="228600">
                    <a:srgbClr val="000000">
                      <a:alpha val="75000"/>
                    </a:srgbClr>
                  </a:glow>
                  <a:outerShdw blurRad="50800" dist="88900" dir="2700000" algn="tl" rotWithShape="0">
                    <a:srgbClr val="000000"/>
                  </a:outerShdw>
                </a:effectLst>
                <a:latin typeface="Arial" charset="0"/>
                <a:ea typeface="ＭＳ Ｐゴシック" charset="0"/>
              </a:rPr>
              <a:t>Mark </a:t>
            </a:r>
            <a:r>
              <a:rPr lang="en-US" sz="3200" b="1" kern="1200">
                <a:solidFill>
                  <a:srgbClr val="FFFFFF"/>
                </a:solidFill>
                <a:effectLst>
                  <a:glow rad="228600">
                    <a:srgbClr val="000000">
                      <a:alpha val="75000"/>
                    </a:srgbClr>
                  </a:glow>
                  <a:outerShdw blurRad="50800" dist="88900" dir="2700000" algn="tl" rotWithShape="0">
                    <a:srgbClr val="000000"/>
                  </a:outerShdw>
                </a:effectLst>
                <a:latin typeface="Arial" charset="0"/>
                <a:ea typeface="ＭＳ Ｐゴシック" charset="0"/>
              </a:rPr>
              <a:t>3:20-21 NLT</a:t>
            </a:r>
            <a:endParaRPr lang="en-US" sz="3200" b="1" kern="1200" dirty="0">
              <a:solidFill>
                <a:srgbClr val="FFFFFF"/>
              </a:solidFill>
              <a:effectLst>
                <a:glow rad="228600">
                  <a:srgbClr val="000000">
                    <a:alpha val="75000"/>
                  </a:srgbClr>
                </a:glow>
                <a:outerShdw blurRad="50800" dist="88900" dir="2700000" algn="tl" rotWithShape="0">
                  <a:srgbClr val="000000"/>
                </a:outerShdw>
              </a:effectLst>
              <a:latin typeface="Arial" charset="0"/>
              <a:ea typeface="ＭＳ Ｐゴシック" charset="0"/>
            </a:endParaRPr>
          </a:p>
        </p:txBody>
      </p:sp>
      <p:sp>
        <p:nvSpPr>
          <p:cNvPr id="4" name="TextBox 3">
            <a:extLst>
              <a:ext uri="{FF2B5EF4-FFF2-40B4-BE49-F238E27FC236}">
                <a16:creationId xmlns:a16="http://schemas.microsoft.com/office/drawing/2014/main" id="{8FA8E0BF-D9E5-C242-949C-6DE91DD144E5}"/>
              </a:ext>
            </a:extLst>
          </p:cNvPr>
          <p:cNvSpPr txBox="1"/>
          <p:nvPr/>
        </p:nvSpPr>
        <p:spPr>
          <a:xfrm>
            <a:off x="32544" y="3717032"/>
            <a:ext cx="9144000" cy="3046937"/>
          </a:xfrm>
          <a:prstGeom prst="rect">
            <a:avLst/>
          </a:prstGeom>
          <a:noFill/>
        </p:spPr>
        <p:txBody>
          <a:bodyPr wrap="square" lIns="91389" tIns="45695" rIns="91389" bIns="45695">
            <a:spAutoFit/>
          </a:bodyPr>
          <a:lstStyle/>
          <a:p>
            <a:pPr algn="ctr" eaLnBrk="0" hangingPunct="0">
              <a:defRPr/>
            </a:pPr>
            <a:r>
              <a:rPr lang="en-US" sz="3200" b="1" dirty="0">
                <a:solidFill>
                  <a:srgbClr val="FFFFFF"/>
                </a:solidFill>
                <a:effectLst>
                  <a:glow rad="228600">
                    <a:srgbClr val="000000">
                      <a:alpha val="75000"/>
                    </a:srgbClr>
                  </a:glow>
                  <a:outerShdw blurRad="50800" dist="88900" dir="2700000" algn="tl" rotWithShape="0">
                    <a:srgbClr val="000000"/>
                  </a:outerShdw>
                </a:effectLst>
                <a:latin typeface="Arial" charset="0"/>
              </a:rPr>
              <a:t>One time Jesus entered a house, and the crowds began to gather again. Soon he and his disciples couldn’t even find time to eat.  </a:t>
            </a:r>
            <a:r>
              <a:rPr lang="en-US" sz="3200" b="1" baseline="30000" dirty="0">
                <a:solidFill>
                  <a:srgbClr val="FFFFFF"/>
                </a:solidFill>
                <a:effectLst>
                  <a:glow rad="228600">
                    <a:srgbClr val="000000">
                      <a:alpha val="75000"/>
                    </a:srgbClr>
                  </a:glow>
                  <a:outerShdw blurRad="50800" dist="88900" dir="2700000" algn="tl" rotWithShape="0">
                    <a:srgbClr val="000000"/>
                  </a:outerShdw>
                </a:effectLst>
                <a:latin typeface="Arial" charset="0"/>
              </a:rPr>
              <a:t>21</a:t>
            </a:r>
            <a:r>
              <a:rPr lang="en-US" sz="3200" b="1" dirty="0">
                <a:solidFill>
                  <a:srgbClr val="FFFFFF"/>
                </a:solidFill>
                <a:effectLst>
                  <a:glow rad="228600">
                    <a:srgbClr val="000000">
                      <a:alpha val="75000"/>
                    </a:srgbClr>
                  </a:glow>
                  <a:outerShdw blurRad="50800" dist="88900" dir="2700000" algn="tl" rotWithShape="0">
                    <a:srgbClr val="000000"/>
                  </a:outerShdw>
                </a:effectLst>
                <a:latin typeface="Arial" charset="0"/>
              </a:rPr>
              <a:t>When his family heard what was happening, they tried to take him away. </a:t>
            </a:r>
            <a:br>
              <a:rPr lang="en-US" sz="3200" b="1" dirty="0">
                <a:solidFill>
                  <a:srgbClr val="FFFFFF"/>
                </a:solidFill>
                <a:effectLst>
                  <a:glow rad="228600">
                    <a:srgbClr val="000000">
                      <a:alpha val="75000"/>
                    </a:srgbClr>
                  </a:glow>
                  <a:outerShdw blurRad="50800" dist="88900" dir="2700000" algn="tl" rotWithShape="0">
                    <a:srgbClr val="000000"/>
                  </a:outerShdw>
                </a:effectLst>
                <a:latin typeface="Arial" charset="0"/>
              </a:rPr>
            </a:br>
            <a:r>
              <a:rPr lang="en-US" sz="3200" b="1" dirty="0">
                <a:solidFill>
                  <a:srgbClr val="FFFFFF"/>
                </a:solidFill>
                <a:effectLst>
                  <a:glow rad="228600">
                    <a:srgbClr val="000000">
                      <a:alpha val="75000"/>
                    </a:srgbClr>
                  </a:glow>
                  <a:outerShdw blurRad="50800" dist="88900" dir="2700000" algn="tl" rotWithShape="0">
                    <a:srgbClr val="000000"/>
                  </a:outerShdw>
                </a:effectLst>
                <a:latin typeface="Arial" charset="0"/>
              </a:rPr>
              <a:t>“He’s out of his mind,” they said.</a:t>
            </a:r>
          </a:p>
        </p:txBody>
      </p:sp>
    </p:spTree>
    <p:extLst>
      <p:ext uri="{BB962C8B-B14F-4D97-AF65-F5344CB8AC3E}">
        <p14:creationId xmlns:p14="http://schemas.microsoft.com/office/powerpoint/2010/main" val="42883991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en-US" sz="3600" dirty="0">
                <a:solidFill>
                  <a:schemeClr val="tx1"/>
                </a:solidFill>
                <a:cs typeface="Arial"/>
              </a:rPr>
              <a:t>Jesus</a:t>
            </a:r>
            <a:r>
              <a:rPr kumimoji="1" lang="uk-UA" sz="3600" dirty="0">
                <a:solidFill>
                  <a:schemeClr val="tx1"/>
                </a:solidFill>
                <a:cs typeface="Arial"/>
              </a:rPr>
              <a:t>'</a:t>
            </a:r>
            <a:r>
              <a:rPr kumimoji="1" lang="en-US" sz="3600" dirty="0">
                <a:solidFill>
                  <a:schemeClr val="tx1"/>
                </a:solidFill>
                <a:cs typeface="Arial"/>
              </a:rPr>
              <a:t> Own Hometown Persecuted Him</a:t>
            </a:r>
          </a:p>
        </p:txBody>
      </p:sp>
      <p:sp>
        <p:nvSpPr>
          <p:cNvPr id="507922" name="Text Box 18"/>
          <p:cNvSpPr txBox="1">
            <a:spLocks noChangeArrowheads="1"/>
          </p:cNvSpPr>
          <p:nvPr/>
        </p:nvSpPr>
        <p:spPr bwMode="auto">
          <a:xfrm>
            <a:off x="71439" y="4941905"/>
            <a:ext cx="9037637" cy="1569481"/>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Then they scoffed, </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just a carpenter, the son of Mary and the brother of James, Joseph, Judas, and Simon. And </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his sisters</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live right here among us.</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They were deeply offended and refused to believe in him</a:t>
            </a: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(Mark 6:3 </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NLT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5508625" y="1125576"/>
            <a:ext cx="2338388" cy="52228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Men in white</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5508663" y="1557376"/>
            <a:ext cx="3108325" cy="523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Women in yellow</a:t>
            </a:r>
            <a:endParaRPr kumimoji="0" lang="en-US" sz="20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Judas</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James</a:t>
              </a: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1</a:t>
              </a: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2</a:t>
              </a: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Simon</a:t>
              </a: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44" name="Text Box 8"/>
          <p:cNvSpPr txBox="1">
            <a:spLocks noChangeArrowheads="1"/>
          </p:cNvSpPr>
          <p:nvPr/>
        </p:nvSpPr>
        <p:spPr bwMode="auto">
          <a:xfrm>
            <a:off x="1817689" y="1557376"/>
            <a:ext cx="10445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Mary</a:t>
            </a: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p>
        </p:txBody>
      </p:sp>
      <p:grpSp>
        <p:nvGrpSpPr>
          <p:cNvPr id="300043" name="Group 12"/>
          <p:cNvGrpSpPr>
            <a:grpSpLocks/>
          </p:cNvGrpSpPr>
          <p:nvPr/>
        </p:nvGrpSpPr>
        <p:grpSpPr bwMode="auto">
          <a:xfrm>
            <a:off x="34925" y="981075"/>
            <a:ext cx="1657350" cy="1223963"/>
            <a:chOff x="-318282" y="980728"/>
            <a:chExt cx="1800200" cy="1224136"/>
          </a:xfrm>
        </p:grpSpPr>
        <p:sp>
          <p:nvSpPr>
            <p:cNvPr id="12" name="Cloud 11"/>
            <p:cNvSpPr/>
            <p:nvPr/>
          </p:nvSpPr>
          <p:spPr bwMode="auto">
            <a:xfrm>
              <a:off x="-318282" y="980728"/>
              <a:ext cx="1800200"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300056" name="Text Box 8"/>
            <p:cNvSpPr txBox="1">
              <a:spLocks noChangeArrowheads="1"/>
            </p:cNvSpPr>
            <p:nvPr/>
          </p:nvSpPr>
          <p:spPr bwMode="auto">
            <a:xfrm>
              <a:off x="-36513" y="1106741"/>
              <a:ext cx="1495972"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Holy </a:t>
              </a:r>
              <a:b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b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Spirit</a:t>
              </a:r>
              <a:endParaRPr kumimoji="0" lang="en-US" sz="2000" b="1" i="1" u="none" strike="noStrike" kern="1200" cap="none" spc="0" normalizeH="0" baseline="0" noProof="0" dirty="0">
                <a:ln>
                  <a:noFill/>
                </a:ln>
                <a:solidFill>
                  <a:srgbClr val="1822CD"/>
                </a:solidFill>
                <a:effectLst/>
                <a:uLnTx/>
                <a:uFillTx/>
                <a:latin typeface="Arial" charset="0"/>
                <a:ea typeface="ＭＳ Ｐゴシック" charset="0"/>
                <a:cs typeface="Arial" charset="0"/>
              </a:endParaRPr>
            </a:p>
          </p:txBody>
        </p:sp>
      </p:gr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11" name="Group 10"/>
          <p:cNvGrpSpPr>
            <a:grpSpLocks/>
          </p:cNvGrpSpPr>
          <p:nvPr/>
        </p:nvGrpSpPr>
        <p:grpSpPr bwMode="auto">
          <a:xfrm>
            <a:off x="144463" y="2108201"/>
            <a:ext cx="2124075" cy="1699558"/>
            <a:chOff x="0" y="2107704"/>
            <a:chExt cx="2123728" cy="1699845"/>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00047" name="Group 7"/>
            <p:cNvGrpSpPr>
              <a:grpSpLocks/>
            </p:cNvGrpSpPr>
            <p:nvPr/>
          </p:nvGrpSpPr>
          <p:grpSpPr bwMode="auto">
            <a:xfrm>
              <a:off x="395536" y="2107704"/>
              <a:ext cx="1728192" cy="1321296"/>
              <a:chOff x="467544" y="2107704"/>
              <a:chExt cx="1728192" cy="1321296"/>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1" name="Line 17"/>
              <p:cNvSpPr>
                <a:spLocks noChangeShapeType="1"/>
              </p:cNvSpPr>
              <p:nvPr/>
            </p:nvSpPr>
            <p:spPr bwMode="auto">
              <a:xfrm>
                <a:off x="467230"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spTree>
    <p:extLst>
      <p:ext uri="{BB962C8B-B14F-4D97-AF65-F5344CB8AC3E}">
        <p14:creationId xmlns:p14="http://schemas.microsoft.com/office/powerpoint/2010/main" val="21167893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2" grpId="0"/>
      <p:bldP spid="507931" grpId="0"/>
      <p:bldP spid="44" grpId="0" build="p" autoUpdateAnimBg="0"/>
      <p:bldP spid="45" grpId="0" build="p"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4</a:t>
            </a:r>
          </a:p>
        </p:txBody>
      </p:sp>
    </p:spTree>
    <p:extLst>
      <p:ext uri="{BB962C8B-B14F-4D97-AF65-F5344CB8AC3E}">
        <p14:creationId xmlns:p14="http://schemas.microsoft.com/office/powerpoint/2010/main" val="3478473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en-US" sz="3600" b="1" i="1" dirty="0">
                <a:solidFill>
                  <a:srgbClr val="FFFFFF"/>
                </a:solidFill>
                <a:effectLst>
                  <a:glow rad="101600">
                    <a:srgbClr val="000000">
                      <a:satMod val="175000"/>
                      <a:alpha val="40000"/>
                    </a:srgbClr>
                  </a:glow>
                </a:effectLst>
                <a:latin typeface="Arial" charset="0"/>
                <a:ea typeface="ＭＳ Ｐゴシック" charset="0"/>
                <a:cs typeface="ＭＳ Ｐゴシック" charset="0"/>
              </a:rPr>
              <a:t>How to Be a Disciple in a Hostile World </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Don’t cling to your </a:t>
            </a: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Authority</a:t>
            </a: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Serve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like Jesus</a:t>
            </a:r>
          </a:p>
        </p:txBody>
      </p:sp>
      <p:sp>
        <p:nvSpPr>
          <p:cNvPr id="6" name="Rectangle 2"/>
          <p:cNvSpPr txBox="1">
            <a:spLocks noChangeArrowheads="1"/>
          </p:cNvSpPr>
          <p:nvPr/>
        </p:nvSpPr>
        <p:spPr bwMode="auto">
          <a:xfrm>
            <a:off x="4670599"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Suffer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like Jesus</a:t>
            </a:r>
          </a:p>
        </p:txBody>
      </p:sp>
      <p:sp>
        <p:nvSpPr>
          <p:cNvPr id="2" name="Notched Right Arrow 1"/>
          <p:cNvSpPr/>
          <p:nvPr/>
        </p:nvSpPr>
        <p:spPr bwMode="auto">
          <a:xfrm>
            <a:off x="1979712"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Notched Right Arrow 6"/>
          <p:cNvSpPr/>
          <p:nvPr/>
        </p:nvSpPr>
        <p:spPr bwMode="auto">
          <a:xfrm>
            <a:off x="4211960"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ectangle 2"/>
          <p:cNvSpPr txBox="1">
            <a:spLocks noChangeArrowheads="1"/>
          </p:cNvSpPr>
          <p:nvPr/>
        </p:nvSpPr>
        <p:spPr bwMode="auto">
          <a:xfrm>
            <a:off x="6950756"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You </a:t>
            </a:r>
            <a:b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will </a:t>
            </a:r>
            <a:b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Rise</a:t>
            </a:r>
          </a:p>
        </p:txBody>
      </p:sp>
      <p:sp>
        <p:nvSpPr>
          <p:cNvPr id="9" name="Notched Right Arrow 8"/>
          <p:cNvSpPr/>
          <p:nvPr/>
        </p:nvSpPr>
        <p:spPr bwMode="auto">
          <a:xfrm>
            <a:off x="6491329"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2793351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P spid="8" grpId="0" animBg="1"/>
      <p:bldP spid="9" grpId="0" animBg="1"/>
      <p:bldP spid="11"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869160"/>
            <a:ext cx="8928100" cy="830960"/>
          </a:xfrm>
          <a:prstGeom prst="rect">
            <a:avLst/>
          </a:prstGeom>
          <a:noFill/>
        </p:spPr>
        <p:txBody>
          <a:bodyPr wrap="square" lIns="91389" tIns="45695" rIns="91389" bIns="45695">
            <a:spAutoFit/>
          </a:bodyPr>
          <a:lstStyle/>
          <a:p>
            <a:pPr algn="ctr" eaLnBrk="0" hangingPunct="0">
              <a:defRPr/>
            </a:pPr>
            <a:r>
              <a:rPr lang="en-US" sz="4800" b="1" dirty="0">
                <a:solidFill>
                  <a:srgbClr val="6BCBF4"/>
                </a:solidFill>
                <a:effectLst>
                  <a:glow rad="228600">
                    <a:srgbClr val="000000">
                      <a:alpha val="75000"/>
                    </a:srgbClr>
                  </a:glow>
                  <a:outerShdw blurRad="50800" dist="38100" dir="2700000" algn="tl" rotWithShape="0">
                    <a:srgbClr val="000000"/>
                  </a:outerShdw>
                </a:effectLst>
                <a:latin typeface="Arial" charset="0"/>
              </a:rPr>
              <a:t>PARABLE OF THE SOWER</a:t>
            </a:r>
          </a:p>
        </p:txBody>
      </p:sp>
      <p:sp>
        <p:nvSpPr>
          <p:cNvPr id="4" name="TextBox 3"/>
          <p:cNvSpPr txBox="1"/>
          <p:nvPr/>
        </p:nvSpPr>
        <p:spPr>
          <a:xfrm>
            <a:off x="23365" y="4365107"/>
            <a:ext cx="9144000" cy="584739"/>
          </a:xfrm>
          <a:prstGeom prst="rect">
            <a:avLst/>
          </a:prstGeom>
          <a:noFill/>
        </p:spPr>
        <p:txBody>
          <a:bodyPr wrap="square" lIns="91389" tIns="45695" rIns="91389" bIns="45695">
            <a:spAutoFit/>
          </a:bodyPr>
          <a:lstStyle/>
          <a:p>
            <a:pPr algn="ctr" eaLnBrk="0" hangingPunct="0">
              <a:defRPr/>
            </a:pPr>
            <a:r>
              <a:rPr lang="en-US" sz="3200" b="1" dirty="0">
                <a:solidFill>
                  <a:srgbClr val="FFFFFF"/>
                </a:solidFill>
                <a:effectLst>
                  <a:glow rad="228600">
                    <a:srgbClr val="000000">
                      <a:alpha val="75000"/>
                    </a:srgbClr>
                  </a:glow>
                  <a:outerShdw blurRad="50800" dist="88900" dir="2700000" algn="tl" rotWithShape="0">
                    <a:srgbClr val="000000"/>
                  </a:outerShdw>
                </a:effectLst>
                <a:latin typeface="Arial" charset="0"/>
              </a:rPr>
              <a:t>Matthew 13:1-23; Mark 4:1-20; Luke 8:1-15</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6371688" y="116632"/>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algn="ctr" fontAlgn="auto">
                  <a:spcBef>
                    <a:spcPts val="0"/>
                  </a:spcBef>
                  <a:spcAft>
                    <a:spcPts val="0"/>
                  </a:spcAft>
                </a:pPr>
                <a:endParaRPr lang="en-US" sz="1800" kern="0">
                  <a:solidFill>
                    <a:srgbClr val="FFFFFF"/>
                  </a:solidFill>
                  <a:latin typeface="Arial"/>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fontAlgn="auto">
                <a:lnSpc>
                  <a:spcPct val="70000"/>
                </a:lnSpc>
                <a:spcBef>
                  <a:spcPts val="0"/>
                </a:spcBef>
                <a:spcAft>
                  <a:spcPts val="0"/>
                </a:spcAft>
              </a:pPr>
              <a:r>
                <a:rPr lang="en-US" altLang="zh-CN" sz="4400" kern="0" spc="-250" dirty="0">
                  <a:solidFill>
                    <a:srgbClr val="002060"/>
                  </a:solidFill>
                  <a:latin typeface="Avenir Black"/>
                  <a:cs typeface="Avenir Black"/>
                </a:rPr>
                <a:t>Free</a:t>
              </a:r>
              <a:br>
                <a:rPr lang="en-US" altLang="zh-CN" sz="4000" kern="0" spc="-250" dirty="0">
                  <a:solidFill>
                    <a:srgbClr val="002060"/>
                  </a:solidFill>
                  <a:latin typeface="Avenir Black"/>
                  <a:cs typeface="Avenir Black"/>
                </a:rPr>
              </a:br>
              <a:r>
                <a:rPr lang="en-US" altLang="zh-CN" sz="4000" kern="0" spc="-250" dirty="0">
                  <a:solidFill>
                    <a:srgbClr val="36BAD5"/>
                  </a:solidFill>
                  <a:latin typeface="Avenir Black"/>
                  <a:cs typeface="Avenir Black"/>
                </a:rPr>
                <a:t>Bible </a:t>
              </a:r>
              <a:br>
                <a:rPr lang="en-US" altLang="zh-CN" sz="4000" kern="0" spc="-250" dirty="0">
                  <a:solidFill>
                    <a:srgbClr val="002060"/>
                  </a:solidFill>
                  <a:latin typeface="Avenir Black"/>
                  <a:cs typeface="Avenir Black"/>
                </a:rPr>
              </a:br>
              <a:r>
                <a:rPr lang="en-US" altLang="zh-CN" sz="3200" kern="0" spc="-250" dirty="0">
                  <a:solidFill>
                    <a:srgbClr val="002060"/>
                  </a:solidFill>
                  <a:latin typeface="Avenir Black"/>
                  <a:cs typeface="Avenir Black"/>
                </a:rPr>
                <a:t>images</a:t>
              </a:r>
              <a:endParaRPr lang="en-GB" sz="6000" kern="0" spc="-250" dirty="0">
                <a:solidFill>
                  <a:srgbClr val="002060"/>
                </a:solidFill>
                <a:latin typeface="Avenir Black"/>
                <a:cs typeface="Avenir Black"/>
              </a:endParaRPr>
            </a:p>
          </p:txBody>
        </p:sp>
      </p:grpSp>
    </p:spTree>
    <p:extLst>
      <p:ext uri="{BB962C8B-B14F-4D97-AF65-F5344CB8AC3E}">
        <p14:creationId xmlns:p14="http://schemas.microsoft.com/office/powerpoint/2010/main" val="415792141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85357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88005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654141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92584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304275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1123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07813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44707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15840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a:extLst>
              <a:ext uri="{FF2B5EF4-FFF2-40B4-BE49-F238E27FC236}">
                <a16:creationId xmlns:a16="http://schemas.microsoft.com/office/drawing/2014/main" id="{CF285D49-68A5-6649-8467-D6F8888EB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19436" y="1412776"/>
            <a:ext cx="9144000" cy="17607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Serve and suffer </a:t>
            </a:r>
            <a:b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like </a:t>
            </a:r>
            <a:r>
              <a:rPr kumimoji="0" lang="en-US" sz="54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Jesus</a:t>
            </a: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B8DD7100-05F9-E741-B5E1-CC740945D1E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31017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97580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62511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202884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56089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29311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5858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0961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321218232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5058" name="Rectangle 2"/>
          <p:cNvSpPr>
            <a:spLocks noGrp="1" noChangeArrowheads="1"/>
          </p:cNvSpPr>
          <p:nvPr>
            <p:ph type="title"/>
          </p:nvPr>
        </p:nvSpPr>
        <p:spPr/>
        <p:txBody>
          <a:bodyPr/>
          <a:lstStyle/>
          <a:p>
            <a:pPr eaLnBrk="1" hangingPunct="1">
              <a:spcAft>
                <a:spcPts val="13"/>
              </a:spcAft>
              <a:defRPr/>
            </a:pPr>
            <a:r>
              <a:rPr lang="en-US" dirty="0"/>
              <a:t>Know Your Soil 00899</a:t>
            </a:r>
          </a:p>
        </p:txBody>
      </p:sp>
      <p:pic>
        <p:nvPicPr>
          <p:cNvPr id="276482" name="Picture 3" descr="Know Your Soil 0089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a:xfrm>
            <a:off x="0" y="914400"/>
            <a:ext cx="2286000" cy="16002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ＭＳ Ｐゴシック"/>
              <a:cs typeface="Arial"/>
            </a:endParaRPr>
          </a:p>
        </p:txBody>
      </p:sp>
      <p:sp>
        <p:nvSpPr>
          <p:cNvPr id="276484" name="TextBox 3"/>
          <p:cNvSpPr txBox="1">
            <a:spLocks noChangeArrowheads="1"/>
          </p:cNvSpPr>
          <p:nvPr/>
        </p:nvSpPr>
        <p:spPr bwMode="auto">
          <a:xfrm>
            <a:off x="76200" y="1143000"/>
            <a:ext cx="21336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cme secret agent" charset="0"/>
                <a:ea typeface="ＭＳ Ｐゴシック" charset="0"/>
                <a:cs typeface="acme secret agent" charset="0"/>
              </a:rPr>
              <a:t>I know where these seeds won't grow!</a:t>
            </a:r>
          </a:p>
        </p:txBody>
      </p:sp>
      <p:sp>
        <p:nvSpPr>
          <p:cNvPr id="276485" name="TextBox 2"/>
          <p:cNvSpPr txBox="1">
            <a:spLocks noChangeArrowheads="1"/>
          </p:cNvSpPr>
          <p:nvPr/>
        </p:nvSpPr>
        <p:spPr bwMode="auto">
          <a:xfrm>
            <a:off x="2133600" y="2895600"/>
            <a:ext cx="1122363"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Good </a:t>
            </a:r>
            <a:br>
              <a:rPr kumimoji="0" lang="en-US" sz="28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Soil</a:t>
            </a:r>
          </a:p>
        </p:txBody>
      </p:sp>
      <p:sp>
        <p:nvSpPr>
          <p:cNvPr id="276486" name="TextBox 7"/>
          <p:cNvSpPr txBox="1">
            <a:spLocks noChangeArrowheads="1"/>
          </p:cNvSpPr>
          <p:nvPr/>
        </p:nvSpPr>
        <p:spPr bwMode="auto">
          <a:xfrm>
            <a:off x="-76200" y="152400"/>
            <a:ext cx="92202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Arial" charset="0"/>
                <a:ea typeface="ＭＳ Ｐゴシック" charset="0"/>
              </a:rPr>
              <a:t>Sowers, Know Your Soil!</a:t>
            </a:r>
          </a:p>
        </p:txBody>
      </p:sp>
      <p:sp>
        <p:nvSpPr>
          <p:cNvPr id="276487" name="TextBox 8"/>
          <p:cNvSpPr txBox="1">
            <a:spLocks noChangeArrowheads="1"/>
          </p:cNvSpPr>
          <p:nvPr/>
        </p:nvSpPr>
        <p:spPr bwMode="auto">
          <a:xfrm>
            <a:off x="3978275" y="2895600"/>
            <a:ext cx="10033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Hard </a:t>
            </a:r>
            <a:br>
              <a:rPr kumimoji="0" lang="en-US" sz="28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Soil</a:t>
            </a:r>
          </a:p>
        </p:txBody>
      </p:sp>
      <p:sp>
        <p:nvSpPr>
          <p:cNvPr id="276488" name="TextBox 9"/>
          <p:cNvSpPr txBox="1">
            <a:spLocks noChangeArrowheads="1"/>
          </p:cNvSpPr>
          <p:nvPr/>
        </p:nvSpPr>
        <p:spPr bwMode="auto">
          <a:xfrm>
            <a:off x="5703888" y="2895600"/>
            <a:ext cx="1274762"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Rocky </a:t>
            </a:r>
            <a:br>
              <a:rPr kumimoji="0" lang="en-US" sz="28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Soil</a:t>
            </a:r>
          </a:p>
        </p:txBody>
      </p:sp>
      <p:sp>
        <p:nvSpPr>
          <p:cNvPr id="276489" name="TextBox 10"/>
          <p:cNvSpPr txBox="1">
            <a:spLocks noChangeArrowheads="1"/>
          </p:cNvSpPr>
          <p:nvPr/>
        </p:nvSpPr>
        <p:spPr bwMode="auto">
          <a:xfrm>
            <a:off x="7700963" y="2514600"/>
            <a:ext cx="141605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Thorny </a:t>
            </a:r>
            <a:br>
              <a:rPr kumimoji="0" lang="en-US" sz="28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Soil</a:t>
            </a:r>
          </a:p>
        </p:txBody>
      </p:sp>
    </p:spTree>
    <p:extLst>
      <p:ext uri="{BB962C8B-B14F-4D97-AF65-F5344CB8AC3E}">
        <p14:creationId xmlns:p14="http://schemas.microsoft.com/office/powerpoint/2010/main" val="299056795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rotWithShape="1">
          <a:blip r:embed="rId3"/>
          <a:srcRect b="11394"/>
          <a:stretch/>
        </p:blipFill>
        <p:spPr>
          <a:xfrm>
            <a:off x="-13387" y="1454899"/>
            <a:ext cx="9144000" cy="5403101"/>
          </a:xfrm>
          <a:prstGeom prst="rect">
            <a:avLst/>
          </a:prstGeom>
        </p:spPr>
      </p:pic>
      <p:sp>
        <p:nvSpPr>
          <p:cNvPr id="900098" name="Rectangle 2"/>
          <p:cNvSpPr>
            <a:spLocks noGrp="1" noChangeArrowheads="1"/>
          </p:cNvSpPr>
          <p:nvPr>
            <p:ph type="ctrTitle"/>
          </p:nvPr>
        </p:nvSpPr>
        <p:spPr>
          <a:xfrm>
            <a:off x="0" y="49784"/>
            <a:ext cx="9144000" cy="1376893"/>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How can you be a disciple who suffers after Jesus’ example?</a:t>
            </a:r>
          </a:p>
        </p:txBody>
      </p:sp>
      <p:sp>
        <p:nvSpPr>
          <p:cNvPr id="5" name="Rectangle 2">
            <a:extLst>
              <a:ext uri="{FF2B5EF4-FFF2-40B4-BE49-F238E27FC236}">
                <a16:creationId xmlns:a16="http://schemas.microsoft.com/office/drawing/2014/main" id="{BB532B13-CFE7-1940-8EE5-0C236B3CC99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8269905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9154" name="Rectangle 2" hidden="1"/>
          <p:cNvSpPr>
            <a:spLocks noGrp="1" noChangeArrowheads="1"/>
          </p:cNvSpPr>
          <p:nvPr>
            <p:ph type="title"/>
          </p:nvPr>
        </p:nvSpPr>
        <p:spPr/>
        <p:txBody>
          <a:bodyPr/>
          <a:lstStyle/>
          <a:p>
            <a:pPr eaLnBrk="1" hangingPunct="1">
              <a:defRPr/>
            </a:pPr>
            <a:r>
              <a:rPr lang="en-US"/>
              <a:t>Jews plowed ground</a:t>
            </a:r>
          </a:p>
        </p:txBody>
      </p:sp>
      <p:pic>
        <p:nvPicPr>
          <p:cNvPr id="2609155" name="Picture 3" descr="Jews plowed 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16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609156" name="Text Box 4"/>
          <p:cNvSpPr txBox="1">
            <a:spLocks noChangeArrowheads="1"/>
          </p:cNvSpPr>
          <p:nvPr/>
        </p:nvSpPr>
        <p:spPr bwMode="auto">
          <a:xfrm rot="-274436">
            <a:off x="144463" y="3201988"/>
            <a:ext cx="2057400" cy="336550"/>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Comic Sans MS" charset="0"/>
                <a:ea typeface="ＭＳ Ｐゴシック" charset="0"/>
                <a:cs typeface="Arial"/>
              </a:rPr>
              <a:t>HOME</a:t>
            </a:r>
          </a:p>
        </p:txBody>
      </p:sp>
      <p:sp>
        <p:nvSpPr>
          <p:cNvPr id="2609157" name="Text Box 5"/>
          <p:cNvSpPr txBox="1">
            <a:spLocks noChangeArrowheads="1"/>
          </p:cNvSpPr>
          <p:nvPr/>
        </p:nvSpPr>
        <p:spPr bwMode="auto">
          <a:xfrm>
            <a:off x="1284288" y="5681663"/>
            <a:ext cx="5345112" cy="6286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80000"/>
              </a:lnSpc>
              <a:spcBef>
                <a:spcPct val="50000"/>
              </a:spcBef>
              <a:spcAft>
                <a:spcPct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Futura Md BT" charset="0"/>
                <a:ea typeface="ＭＳ Ｐゴシック" charset="0"/>
                <a:cs typeface="Arial"/>
              </a:rPr>
              <a:t>Plowed ground</a:t>
            </a:r>
          </a:p>
        </p:txBody>
      </p:sp>
      <p:sp>
        <p:nvSpPr>
          <p:cNvPr id="2609158" name="Text Box 6"/>
          <p:cNvSpPr txBox="1">
            <a:spLocks noChangeArrowheads="1"/>
          </p:cNvSpPr>
          <p:nvPr/>
        </p:nvSpPr>
        <p:spPr bwMode="auto">
          <a:xfrm rot="-274436">
            <a:off x="2244725" y="3168650"/>
            <a:ext cx="2057400" cy="336550"/>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4C72"/>
                </a:solidFill>
                <a:effectLst/>
                <a:uLnTx/>
                <a:uFillTx/>
                <a:latin typeface="Comic Sans MS" charset="0"/>
                <a:ea typeface="ＭＳ Ｐゴシック" charset="0"/>
                <a:cs typeface="Arial"/>
              </a:rPr>
              <a:t>SCHOOL</a:t>
            </a:r>
          </a:p>
        </p:txBody>
      </p:sp>
      <p:sp>
        <p:nvSpPr>
          <p:cNvPr id="2609159" name="Text Box 7"/>
          <p:cNvSpPr txBox="1">
            <a:spLocks noChangeArrowheads="1"/>
          </p:cNvSpPr>
          <p:nvPr/>
        </p:nvSpPr>
        <p:spPr bwMode="auto">
          <a:xfrm rot="-274436">
            <a:off x="4868863" y="3178175"/>
            <a:ext cx="2057400" cy="336550"/>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CC0000"/>
                </a:solidFill>
                <a:effectLst/>
                <a:uLnTx/>
                <a:uFillTx/>
                <a:latin typeface="Comic Sans MS" charset="0"/>
                <a:ea typeface="ＭＳ Ｐゴシック" charset="0"/>
                <a:cs typeface="Arial"/>
              </a:rPr>
              <a:t>CHURCH</a:t>
            </a:r>
          </a:p>
        </p:txBody>
      </p:sp>
      <p:sp>
        <p:nvSpPr>
          <p:cNvPr id="2609160" name="Text Box 8"/>
          <p:cNvSpPr txBox="1">
            <a:spLocks noChangeArrowheads="1"/>
          </p:cNvSpPr>
          <p:nvPr/>
        </p:nvSpPr>
        <p:spPr bwMode="auto">
          <a:xfrm>
            <a:off x="6835775" y="5638800"/>
            <a:ext cx="2200275" cy="77470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8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Futura Md BT" charset="0"/>
                <a:ea typeface="ＭＳ Ｐゴシック" charset="0"/>
                <a:cs typeface="Arial"/>
              </a:rPr>
              <a:t>Unplowed ground</a:t>
            </a:r>
          </a:p>
        </p:txBody>
      </p:sp>
      <p:sp>
        <p:nvSpPr>
          <p:cNvPr id="2609161" name="Text Box 9"/>
          <p:cNvSpPr txBox="1">
            <a:spLocks noChangeArrowheads="1"/>
          </p:cNvSpPr>
          <p:nvPr/>
        </p:nvSpPr>
        <p:spPr bwMode="auto">
          <a:xfrm>
            <a:off x="1828800" y="457200"/>
            <a:ext cx="5486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5400" b="1" i="0" u="none" strike="noStrike" kern="1200" cap="none" spc="0" normalizeH="0" baseline="0" noProof="0">
                <a:ln>
                  <a:noFill/>
                </a:ln>
                <a:solidFill>
                  <a:srgbClr val="000000"/>
                </a:solidFill>
                <a:effectLst/>
                <a:uLnTx/>
                <a:uFillTx/>
                <a:latin typeface="Arial"/>
                <a:ea typeface="ＭＳ Ｐゴシック" charset="0"/>
                <a:cs typeface="Arial"/>
              </a:rPr>
              <a:t>“</a:t>
            </a:r>
            <a:r>
              <a:rPr kumimoji="0" lang="en-US" sz="5400" b="1" i="0" u="none" strike="noStrike" kern="1200" cap="none" spc="0" normalizeH="0" baseline="0" noProof="0">
                <a:ln>
                  <a:noFill/>
                </a:ln>
                <a:solidFill>
                  <a:srgbClr val="000000"/>
                </a:solidFill>
                <a:effectLst/>
                <a:uLnTx/>
                <a:uFillTx/>
                <a:latin typeface="Arial Black" charset="0"/>
                <a:ea typeface="ＭＳ Ｐゴシック" charset="0"/>
                <a:cs typeface="Arial"/>
              </a:rPr>
              <a:t>JEWS</a:t>
            </a:r>
            <a:r>
              <a:rPr kumimoji="0" lang="ja-JP" altLang="en-US" sz="5400" b="1" i="0" u="none" strike="noStrike" kern="1200" cap="none" spc="0" normalizeH="0" baseline="0" noProof="0">
                <a:ln>
                  <a:noFill/>
                </a:ln>
                <a:solidFill>
                  <a:srgbClr val="000000"/>
                </a:solidFill>
                <a:effectLst/>
                <a:uLnTx/>
                <a:uFillTx/>
                <a:latin typeface="Arial"/>
                <a:ea typeface="ＭＳ Ｐゴシック" charset="0"/>
                <a:cs typeface="Arial"/>
              </a:rPr>
              <a:t>”</a:t>
            </a:r>
            <a:endParaRPr kumimoji="0" lang="en-US" sz="5400" b="1" i="0" u="none" strike="noStrike" kern="1200" cap="none" spc="0" normalizeH="0" baseline="0" noProof="0">
              <a:ln>
                <a:noFill/>
              </a:ln>
              <a:solidFill>
                <a:srgbClr val="000000"/>
              </a:solidFill>
              <a:effectLst/>
              <a:uLnTx/>
              <a:uFillTx/>
              <a:latin typeface="Arial Black" charset="0"/>
              <a:ea typeface="ＭＳ Ｐゴシック" charset="0"/>
              <a:cs typeface="Arial"/>
            </a:endParaRPr>
          </a:p>
        </p:txBody>
      </p:sp>
    </p:spTree>
    <p:extLst>
      <p:ext uri="{BB962C8B-B14F-4D97-AF65-F5344CB8AC3E}">
        <p14:creationId xmlns:p14="http://schemas.microsoft.com/office/powerpoint/2010/main" val="1105850356"/>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3250" name="Rectangle 2"/>
          <p:cNvSpPr>
            <a:spLocks noGrp="1" noChangeArrowheads="1"/>
          </p:cNvSpPr>
          <p:nvPr>
            <p:ph type="title" idx="4294967295"/>
          </p:nvPr>
        </p:nvSpPr>
        <p:spPr/>
        <p:txBody>
          <a:bodyPr/>
          <a:lstStyle/>
          <a:p>
            <a:pPr eaLnBrk="1" hangingPunct="1">
              <a:defRPr/>
            </a:pPr>
            <a:r>
              <a:rPr lang="en-US"/>
              <a:t>Church Today sowing 00895</a:t>
            </a:r>
          </a:p>
        </p:txBody>
      </p:sp>
      <p:pic>
        <p:nvPicPr>
          <p:cNvPr id="280578" name="Picture 3" descr="Church Today-Sowing 0089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7"/>
          <p:cNvSpPr txBox="1">
            <a:spLocks noChangeArrowheads="1"/>
          </p:cNvSpPr>
          <p:nvPr/>
        </p:nvSpPr>
        <p:spPr bwMode="auto">
          <a:xfrm>
            <a:off x="457200" y="1306163"/>
            <a:ext cx="4419600" cy="1083374"/>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cme secret agent"/>
                <a:ea typeface="ＭＳ Ｐゴシック" charset="0"/>
                <a:cs typeface="acme secret agent"/>
              </a:rPr>
              <a:t>THIS IS THE WAY WE'VE ALWAYS SPREAD THE GOSPEL IN THE PAST.  WOW! THESE WEEDS ARE GETTING WORSE EVERY DAY!  OH WELL!</a:t>
            </a:r>
          </a:p>
        </p:txBody>
      </p:sp>
      <p:sp>
        <p:nvSpPr>
          <p:cNvPr id="6" name="Text Box 7"/>
          <p:cNvSpPr txBox="1">
            <a:spLocks noChangeArrowheads="1"/>
          </p:cNvSpPr>
          <p:nvPr/>
        </p:nvSpPr>
        <p:spPr bwMode="auto">
          <a:xfrm>
            <a:off x="0" y="130175"/>
            <a:ext cx="7391400" cy="70802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acme secret agent"/>
                <a:ea typeface="ＭＳ Ｐゴシック" charset="0"/>
                <a:cs typeface="acme secret agent"/>
              </a:rPr>
              <a:t>THE CHURCH TODAY</a:t>
            </a:r>
          </a:p>
        </p:txBody>
      </p:sp>
      <p:sp>
        <p:nvSpPr>
          <p:cNvPr id="7" name="Text Box 7"/>
          <p:cNvSpPr txBox="1">
            <a:spLocks noChangeArrowheads="1"/>
          </p:cNvSpPr>
          <p:nvPr/>
        </p:nvSpPr>
        <p:spPr bwMode="auto">
          <a:xfrm rot="21095291">
            <a:off x="4232275" y="4302125"/>
            <a:ext cx="1524000" cy="69532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Futura Condensed"/>
                <a:ea typeface="ＭＳ Ｐゴシック" charset="0"/>
                <a:cs typeface="Futura Condensed"/>
              </a:rPr>
              <a:t>GOSPEL SEEDS</a:t>
            </a:r>
          </a:p>
        </p:txBody>
      </p:sp>
    </p:spTree>
    <p:extLst>
      <p:ext uri="{BB962C8B-B14F-4D97-AF65-F5344CB8AC3E}">
        <p14:creationId xmlns:p14="http://schemas.microsoft.com/office/powerpoint/2010/main" val="964790226"/>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7346" name="Rectangle 2"/>
          <p:cNvSpPr>
            <a:spLocks noGrp="1" noChangeArrowheads="1"/>
          </p:cNvSpPr>
          <p:nvPr>
            <p:ph type="title"/>
          </p:nvPr>
        </p:nvSpPr>
        <p:spPr/>
        <p:txBody>
          <a:bodyPr/>
          <a:lstStyle/>
          <a:p>
            <a:pPr eaLnBrk="1" hangingPunct="1">
              <a:defRPr/>
            </a:pPr>
            <a:r>
              <a:rPr lang="en-US"/>
              <a:t>Greeks – Unplowed Ground</a:t>
            </a:r>
          </a:p>
        </p:txBody>
      </p:sp>
      <p:pic>
        <p:nvPicPr>
          <p:cNvPr id="2617347" name="Picture 3" descr="Greeks – Unplowed Ground"/>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57150" y="1423988"/>
            <a:ext cx="8991600" cy="4697412"/>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617348" name="Text Box 4"/>
          <p:cNvSpPr txBox="1">
            <a:spLocks noChangeArrowheads="1"/>
          </p:cNvSpPr>
          <p:nvPr/>
        </p:nvSpPr>
        <p:spPr bwMode="auto">
          <a:xfrm>
            <a:off x="2209800" y="6180138"/>
            <a:ext cx="5943600" cy="6286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80000"/>
              </a:lnSpc>
              <a:spcBef>
                <a:spcPct val="50000"/>
              </a:spcBef>
              <a:spcAft>
                <a:spcPct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Futura Md BT" charset="0"/>
                <a:ea typeface="ＭＳ Ｐゴシック" charset="0"/>
                <a:cs typeface="Arial"/>
              </a:rPr>
              <a:t>Unplowed ground</a:t>
            </a:r>
          </a:p>
        </p:txBody>
      </p:sp>
      <p:sp>
        <p:nvSpPr>
          <p:cNvPr id="2617349" name="Text Box 5"/>
          <p:cNvSpPr txBox="1">
            <a:spLocks noChangeArrowheads="1"/>
          </p:cNvSpPr>
          <p:nvPr/>
        </p:nvSpPr>
        <p:spPr bwMode="auto">
          <a:xfrm>
            <a:off x="76200" y="6083300"/>
            <a:ext cx="2200275" cy="77470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8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Futura Md BT" charset="0"/>
                <a:ea typeface="ＭＳ Ｐゴシック" charset="0"/>
                <a:cs typeface="Arial"/>
              </a:rPr>
              <a:t>Plowed</a:t>
            </a:r>
            <a:br>
              <a:rPr kumimoji="0" lang="en-US" sz="2800" b="0" i="0" u="none" strike="noStrike" kern="1200" cap="none" spc="0" normalizeH="0" baseline="0" noProof="0">
                <a:ln>
                  <a:noFill/>
                </a:ln>
                <a:solidFill>
                  <a:srgbClr val="000000"/>
                </a:solidFill>
                <a:effectLst/>
                <a:uLnTx/>
                <a:uFillTx/>
                <a:latin typeface="Futura Md BT" charset="0"/>
                <a:ea typeface="ＭＳ Ｐゴシック" charset="0"/>
                <a:cs typeface="Arial"/>
              </a:rPr>
            </a:br>
            <a:r>
              <a:rPr kumimoji="0" lang="en-US" sz="2800" b="0" i="0" u="none" strike="noStrike" kern="1200" cap="none" spc="0" normalizeH="0" baseline="0" noProof="0">
                <a:ln>
                  <a:noFill/>
                </a:ln>
                <a:solidFill>
                  <a:srgbClr val="000000"/>
                </a:solidFill>
                <a:effectLst/>
                <a:uLnTx/>
                <a:uFillTx/>
                <a:latin typeface="Futura Md BT" charset="0"/>
                <a:ea typeface="ＭＳ Ｐゴシック" charset="0"/>
                <a:cs typeface="Arial"/>
              </a:rPr>
              <a:t>ground</a:t>
            </a:r>
          </a:p>
        </p:txBody>
      </p:sp>
      <p:sp>
        <p:nvSpPr>
          <p:cNvPr id="2617350" name="Text Box 6"/>
          <p:cNvSpPr txBox="1">
            <a:spLocks noChangeArrowheads="1"/>
          </p:cNvSpPr>
          <p:nvPr/>
        </p:nvSpPr>
        <p:spPr bwMode="auto">
          <a:xfrm>
            <a:off x="3957638" y="1676400"/>
            <a:ext cx="3551237" cy="38417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8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Futura Md BT" charset="0"/>
                <a:ea typeface="ＭＳ Ｐゴシック" charset="0"/>
                <a:cs typeface="Arial"/>
              </a:rPr>
              <a:t>Contaminated seed</a:t>
            </a:r>
          </a:p>
        </p:txBody>
      </p:sp>
      <p:sp>
        <p:nvSpPr>
          <p:cNvPr id="2617351" name="Text Box 7"/>
          <p:cNvSpPr txBox="1">
            <a:spLocks noChangeArrowheads="1"/>
          </p:cNvSpPr>
          <p:nvPr/>
        </p:nvSpPr>
        <p:spPr bwMode="auto">
          <a:xfrm>
            <a:off x="533400" y="710654"/>
            <a:ext cx="8077200" cy="846138"/>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Futura Md BT" charset="0"/>
                <a:ea typeface="ＭＳ Ｐゴシック" charset="0"/>
                <a:cs typeface="Arial"/>
              </a:rPr>
              <a:t>Churches, schools, media &amp; homes are sowing seeds of destruction.</a:t>
            </a:r>
          </a:p>
        </p:txBody>
      </p:sp>
      <p:sp>
        <p:nvSpPr>
          <p:cNvPr id="2617352" name="Text Box 8"/>
          <p:cNvSpPr txBox="1">
            <a:spLocks noChangeArrowheads="1"/>
          </p:cNvSpPr>
          <p:nvPr/>
        </p:nvSpPr>
        <p:spPr bwMode="auto">
          <a:xfrm>
            <a:off x="1828800" y="-76200"/>
            <a:ext cx="5486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54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5400" b="1" i="0" u="none" strike="noStrike" kern="1200" cap="none" spc="0" normalizeH="0" baseline="0" noProof="0" dirty="0">
                <a:ln>
                  <a:noFill/>
                </a:ln>
                <a:solidFill>
                  <a:srgbClr val="000000"/>
                </a:solidFill>
                <a:effectLst/>
                <a:uLnTx/>
                <a:uFillTx/>
                <a:latin typeface="Arial Black" charset="0"/>
                <a:ea typeface="ＭＳ Ｐゴシック" charset="0"/>
                <a:cs typeface="Arial"/>
              </a:rPr>
              <a:t>GREEKS</a:t>
            </a:r>
            <a:r>
              <a:rPr kumimoji="0" lang="ja-JP" altLang="en-US" sz="5400" b="1" i="0" u="none" strike="noStrike" kern="1200" cap="none" spc="0" normalizeH="0" baseline="0" noProof="0" dirty="0">
                <a:ln>
                  <a:noFill/>
                </a:ln>
                <a:solidFill>
                  <a:srgbClr val="000000"/>
                </a:solidFill>
                <a:effectLst/>
                <a:uLnTx/>
                <a:uFillTx/>
                <a:latin typeface="Arial"/>
                <a:ea typeface="ＭＳ Ｐゴシック" charset="0"/>
                <a:cs typeface="Arial"/>
              </a:rPr>
              <a:t>”</a:t>
            </a:r>
            <a:endParaRPr kumimoji="0" lang="en-US" sz="5400" b="1" i="0" u="none" strike="noStrike" kern="1200" cap="none" spc="0" normalizeH="0" baseline="0" noProof="0" dirty="0">
              <a:ln>
                <a:noFill/>
              </a:ln>
              <a:solidFill>
                <a:srgbClr val="000000"/>
              </a:solidFill>
              <a:effectLst/>
              <a:uLnTx/>
              <a:uFillTx/>
              <a:latin typeface="Arial Black" charset="0"/>
              <a:ea typeface="ＭＳ Ｐゴシック" charset="0"/>
              <a:cs typeface="Arial"/>
            </a:endParaRPr>
          </a:p>
        </p:txBody>
      </p:sp>
    </p:spTree>
    <p:extLst>
      <p:ext uri="{BB962C8B-B14F-4D97-AF65-F5344CB8AC3E}">
        <p14:creationId xmlns:p14="http://schemas.microsoft.com/office/powerpoint/2010/main" val="2458237776"/>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0578" name="Rectangle 2"/>
          <p:cNvSpPr>
            <a:spLocks noGrp="1" noChangeArrowheads="1"/>
          </p:cNvSpPr>
          <p:nvPr>
            <p:ph type="title"/>
          </p:nvPr>
        </p:nvSpPr>
        <p:spPr>
          <a:xfrm>
            <a:off x="457200" y="381000"/>
            <a:ext cx="8229600" cy="1143000"/>
          </a:xfrm>
        </p:spPr>
        <p:txBody>
          <a:bodyPr/>
          <a:lstStyle/>
          <a:p>
            <a:pPr eaLnBrk="1" hangingPunct="1">
              <a:defRPr/>
            </a:pPr>
            <a:r>
              <a:rPr lang="en-US" sz="6000" b="1"/>
              <a:t>Blank NAS</a:t>
            </a:r>
          </a:p>
        </p:txBody>
      </p:sp>
      <p:pic>
        <p:nvPicPr>
          <p:cNvPr id="28467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60580" name="Text Box 4"/>
          <p:cNvSpPr txBox="1">
            <a:spLocks noChangeArrowheads="1"/>
          </p:cNvSpPr>
          <p:nvPr/>
        </p:nvSpPr>
        <p:spPr bwMode="auto">
          <a:xfrm>
            <a:off x="1043608" y="2381250"/>
            <a:ext cx="7391400" cy="20955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For thus says the L</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ORD</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 the men of Judah and to Jerusalem, "Break up your fallow ground, And do not sow among thorns."</a:t>
            </a:r>
          </a:p>
        </p:txBody>
      </p:sp>
      <p:sp>
        <p:nvSpPr>
          <p:cNvPr id="1560581"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400" b="1" i="0" u="none" strike="noStrike" kern="1200" cap="none" spc="0" normalizeH="0" baseline="0" noProof="0">
                <a:ln>
                  <a:noFill/>
                </a:ln>
                <a:solidFill>
                  <a:srgbClr val="00FF00"/>
                </a:solidFill>
                <a:effectLst/>
                <a:uLnTx/>
                <a:uFillTx/>
                <a:latin typeface="Arial" charset="0"/>
                <a:ea typeface="ＭＳ Ｐゴシック" charset="0"/>
                <a:cs typeface="Arial" charset="0"/>
              </a:rPr>
              <a:t>Jeremiah 4:3</a:t>
            </a:r>
          </a:p>
        </p:txBody>
      </p:sp>
    </p:spTree>
    <p:extLst>
      <p:ext uri="{BB962C8B-B14F-4D97-AF65-F5344CB8AC3E}">
        <p14:creationId xmlns:p14="http://schemas.microsoft.com/office/powerpoint/2010/main" val="1164934820"/>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4" y="4869160"/>
            <a:ext cx="8928100" cy="923293"/>
          </a:xfrm>
          <a:prstGeom prst="rect">
            <a:avLst/>
          </a:prstGeom>
          <a:noFill/>
        </p:spPr>
        <p:txBody>
          <a:bodyPr wrap="square" lIns="91403" tIns="45702" rIns="91403" bIns="45702">
            <a:spAutoFit/>
          </a:bodyPr>
          <a:lstStyle/>
          <a:p>
            <a:pPr eaLnBrk="0" hangingPunct="0">
              <a:defRPr/>
            </a:pPr>
            <a:r>
              <a:rPr lang="en-US" sz="5400" b="1" dirty="0">
                <a:solidFill>
                  <a:srgbClr val="6BCBF4"/>
                </a:solidFill>
                <a:effectLst>
                  <a:outerShdw blurRad="50800" dist="38100" dir="2700000" algn="tl" rotWithShape="0">
                    <a:srgbClr val="000000"/>
                  </a:outerShdw>
                </a:effectLst>
                <a:latin typeface="Arial" charset="0"/>
              </a:rPr>
              <a:t>JESUS CALMS A STORM</a:t>
            </a:r>
          </a:p>
        </p:txBody>
      </p:sp>
      <p:sp>
        <p:nvSpPr>
          <p:cNvPr id="4" name="TextBox 3"/>
          <p:cNvSpPr txBox="1"/>
          <p:nvPr/>
        </p:nvSpPr>
        <p:spPr>
          <a:xfrm>
            <a:off x="215900" y="1989139"/>
            <a:ext cx="4147014" cy="1938956"/>
          </a:xfrm>
          <a:prstGeom prst="rect">
            <a:avLst/>
          </a:prstGeom>
          <a:noFill/>
        </p:spPr>
        <p:txBody>
          <a:bodyPr wrap="none" lIns="91403" tIns="45702" rIns="91403" bIns="45702">
            <a:spAutoFit/>
          </a:bodyPr>
          <a:lstStyle/>
          <a:p>
            <a:pPr eaLnBrk="0" hangingPunct="0">
              <a:defRPr/>
            </a:pPr>
            <a:r>
              <a:rPr lang="en-US" sz="4000" b="1" dirty="0">
                <a:solidFill>
                  <a:srgbClr val="FFFFFF"/>
                </a:solidFill>
                <a:effectLst>
                  <a:outerShdw blurRad="50800" dist="88900" dir="2700000" algn="tl" rotWithShape="0">
                    <a:srgbClr val="000000"/>
                  </a:outerShdw>
                </a:effectLst>
                <a:latin typeface="Arial" charset="0"/>
              </a:rPr>
              <a:t>Matthew 8:23-27</a:t>
            </a:r>
          </a:p>
          <a:p>
            <a:pPr eaLnBrk="0" hangingPunct="0">
              <a:defRPr/>
            </a:pPr>
            <a:r>
              <a:rPr lang="en-US" sz="4000" b="1" dirty="0">
                <a:solidFill>
                  <a:srgbClr val="FFFFFF"/>
                </a:solidFill>
                <a:effectLst>
                  <a:outerShdw blurRad="50800" dist="88900" dir="2700000" algn="tl" rotWithShape="0">
                    <a:srgbClr val="000000"/>
                  </a:outerShdw>
                </a:effectLst>
                <a:latin typeface="Arial" charset="0"/>
              </a:rPr>
              <a:t>Mark 4:35-41</a:t>
            </a:r>
            <a:br>
              <a:rPr lang="en-US" sz="4000" b="1" dirty="0">
                <a:solidFill>
                  <a:srgbClr val="FFFFFF"/>
                </a:solidFill>
                <a:effectLst>
                  <a:outerShdw blurRad="50800" dist="88900" dir="2700000" algn="tl" rotWithShape="0">
                    <a:srgbClr val="000000"/>
                  </a:outerShdw>
                </a:effectLst>
                <a:latin typeface="Arial" charset="0"/>
              </a:rPr>
            </a:br>
            <a:r>
              <a:rPr lang="en-US" sz="4000" b="1" dirty="0">
                <a:solidFill>
                  <a:srgbClr val="FFFFFF"/>
                </a:solidFill>
                <a:effectLst>
                  <a:outerShdw blurRad="50800" dist="88900" dir="2700000" algn="tl" rotWithShape="0">
                    <a:srgbClr val="000000"/>
                  </a:outerShdw>
                </a:effectLst>
                <a:latin typeface="Arial" charset="0"/>
              </a:rPr>
              <a:t>Luke 8:22-25</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179512" y="188640"/>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a typeface="Osaka"/>
                  <a:cs typeface="Osaka"/>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255244908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099057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14613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299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26583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96431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37596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Discipleship</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Mark</a:t>
            </a:r>
          </a:p>
        </p:txBody>
      </p:sp>
      <p:sp>
        <p:nvSpPr>
          <p:cNvPr id="7" name="Text Box 24"/>
          <p:cNvSpPr txBox="1">
            <a:spLocks noChangeArrowheads="1"/>
          </p:cNvSpPr>
          <p:nvPr/>
        </p:nvSpPr>
        <p:spPr bwMode="auto">
          <a:xfrm>
            <a:off x="8448755" y="6534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EAEAEA"/>
                </a:solidFill>
                <a:cs typeface="Arial" charset="0"/>
              </a:rPr>
              <a:t>85</a:t>
            </a:r>
            <a:endParaRPr lang="en-US" dirty="0">
              <a:solidFill>
                <a:srgbClr val="EAEAEA"/>
              </a:solidFill>
              <a:cs typeface="Arial" charset="0"/>
            </a:endParaRPr>
          </a:p>
        </p:txBody>
      </p:sp>
    </p:spTree>
    <p:extLst>
      <p:ext uri="{BB962C8B-B14F-4D97-AF65-F5344CB8AC3E}">
        <p14:creationId xmlns:p14="http://schemas.microsoft.com/office/powerpoint/2010/main" val="10470988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idx="4294967295"/>
          </p:nvPr>
        </p:nvSpPr>
        <p:spPr/>
        <p:txBody>
          <a:bodyPr/>
          <a:lstStyle/>
          <a:p>
            <a:pPr eaLnBrk="1" hangingPunct="1"/>
            <a:r>
              <a:rPr lang="en-US">
                <a:solidFill>
                  <a:schemeClr val="bg2"/>
                </a:solidFill>
                <a:latin typeface="Times New Roman" charset="0"/>
              </a:rPr>
              <a:t>Black</a:t>
            </a:r>
          </a:p>
        </p:txBody>
      </p:sp>
    </p:spTree>
    <p:extLst>
      <p:ext uri="{BB962C8B-B14F-4D97-AF65-F5344CB8AC3E}">
        <p14:creationId xmlns:p14="http://schemas.microsoft.com/office/powerpoint/2010/main" val="418031706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44592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632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65028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216594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17589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388863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557725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5</a:t>
            </a:r>
          </a:p>
        </p:txBody>
      </p:sp>
    </p:spTree>
    <p:extLst>
      <p:ext uri="{BB962C8B-B14F-4D97-AF65-F5344CB8AC3E}">
        <p14:creationId xmlns:p14="http://schemas.microsoft.com/office/powerpoint/2010/main" val="423956086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a:extLst>
              <a:ext uri="{FF2B5EF4-FFF2-40B4-BE49-F238E27FC236}">
                <a16:creationId xmlns:a16="http://schemas.microsoft.com/office/drawing/2014/main" id="{9C679E96-C84D-EF4D-BF9C-C24F46965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107504" y="5107867"/>
            <a:ext cx="8928100" cy="769405"/>
          </a:xfrm>
          <a:prstGeom prst="rect">
            <a:avLst/>
          </a:prstGeom>
          <a:noFill/>
        </p:spPr>
        <p:txBody>
          <a:bodyPr wrap="squar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JESUS DELIVERS A WILD MAN</a:t>
            </a:r>
          </a:p>
        </p:txBody>
      </p:sp>
      <p:sp>
        <p:nvSpPr>
          <p:cNvPr id="4" name="TextBox 3"/>
          <p:cNvSpPr txBox="1"/>
          <p:nvPr/>
        </p:nvSpPr>
        <p:spPr>
          <a:xfrm>
            <a:off x="179512" y="4531803"/>
            <a:ext cx="6433097" cy="707850"/>
          </a:xfrm>
          <a:prstGeom prst="rect">
            <a:avLst/>
          </a:prstGeom>
          <a:noFill/>
        </p:spPr>
        <p:txBody>
          <a:bodyPr wrap="non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Mark 5:1-20; Luke 8:26-29</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6"/>
          <p:cNvGrpSpPr/>
          <p:nvPr/>
        </p:nvGrpSpPr>
        <p:grpSpPr>
          <a:xfrm>
            <a:off x="6228184" y="178188"/>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959892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 descr="17_John_Baptist_Prison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79512" y="116632"/>
            <a:ext cx="4752528" cy="4680520"/>
          </a:xfrm>
        </p:spPr>
        <p:txBody>
          <a:bodyPr/>
          <a:lstStyle/>
          <a:p>
            <a:pPr algn="l" rtl="0" eaLnBrk="0" fontAlgn="base" hangingPunct="0"/>
            <a:r>
              <a:rPr kumimoji="1" lang="en-US" sz="3600" b="1" dirty="0">
                <a:solidFill>
                  <a:schemeClr val="bg1"/>
                </a:solidFill>
                <a:effectLst>
                  <a:glow rad="228600">
                    <a:schemeClr val="tx1"/>
                  </a:glow>
                </a:effectLst>
                <a:latin typeface="Arial"/>
                <a:cs typeface="Arial"/>
              </a:rPr>
              <a:t>What would you do as a church leader if your congregation was under persecution, some being fed to lions, many going underground, all fearful?</a:t>
            </a:r>
            <a:endParaRPr lang="en-US" sz="3600" b="1" dirty="0">
              <a:solidFill>
                <a:schemeClr val="bg1"/>
              </a:solidFill>
              <a:effectLst>
                <a:glow rad="228600">
                  <a:schemeClr val="tx1"/>
                </a:glow>
              </a:effectLst>
              <a:latin typeface="Arial"/>
              <a:cs typeface="Arial"/>
            </a:endParaRPr>
          </a:p>
        </p:txBody>
      </p:sp>
      <p:sp>
        <p:nvSpPr>
          <p:cNvPr id="4" name="Title 1"/>
          <p:cNvSpPr txBox="1">
            <a:spLocks/>
          </p:cNvSpPr>
          <p:nvPr/>
        </p:nvSpPr>
        <p:spPr bwMode="auto">
          <a:xfrm>
            <a:off x="4860032" y="1916833"/>
            <a:ext cx="4099992" cy="4725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r"/>
            <a:r>
              <a:rPr kumimoji="1" lang="en-US" sz="3600" b="1" dirty="0">
                <a:solidFill>
                  <a:schemeClr val="bg1"/>
                </a:solidFill>
                <a:effectLst>
                  <a:glow rad="228600">
                    <a:schemeClr val="tx1"/>
                  </a:glow>
                </a:effectLst>
                <a:latin typeface="Arial"/>
                <a:cs typeface="Arial"/>
              </a:rPr>
              <a:t>Mark wrote an account of the suffering of Jesus to encourage his people!</a:t>
            </a:r>
            <a:endParaRPr lang="en-US" sz="3600" b="1" dirty="0">
              <a:solidFill>
                <a:schemeClr val="bg1"/>
              </a:solidFill>
              <a:effectLst>
                <a:glow rad="228600">
                  <a:schemeClr val="tx1"/>
                </a:glow>
              </a:effectLst>
              <a:latin typeface="Arial"/>
              <a:cs typeface="Arial"/>
            </a:endParaRPr>
          </a:p>
        </p:txBody>
      </p:sp>
    </p:spTree>
    <p:extLst>
      <p:ext uri="{BB962C8B-B14F-4D97-AF65-F5344CB8AC3E}">
        <p14:creationId xmlns:p14="http://schemas.microsoft.com/office/powerpoint/2010/main" val="160984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05AE2F1A-E145-9241-A094-CB78D6882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650841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9B151925-44B7-A648-9ACD-7A8A1BDE1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858593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5FF081FD-BC4D-164C-9FEC-7942989E3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13052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3A552B63-E645-D548-A1B6-25644E59A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587180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16FC6A67-18A7-9E41-A2FF-350BF5FA9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189937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0736BDE7-6ED2-3548-97B5-6350F65869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637254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0C1C5DF2-CBA2-D840-AB6A-C2D50E56B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470261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B3442DD2-1641-6F4A-A5AF-E5AE0C02A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474769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8A02FA45-2FB0-634D-8395-34252DD12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17901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B3AF17E8-C39C-8446-9D7E-654E80467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046180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Albert Einstein on Jesus</a:t>
            </a:r>
          </a:p>
        </p:txBody>
      </p:sp>
      <p:pic>
        <p:nvPicPr>
          <p:cNvPr id="23552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212" y="115926"/>
            <a:ext cx="9294813" cy="638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23" name="TextBox 2"/>
          <p:cNvSpPr txBox="1">
            <a:spLocks noChangeArrowheads="1"/>
          </p:cNvSpPr>
          <p:nvPr/>
        </p:nvSpPr>
        <p:spPr bwMode="auto">
          <a:xfrm>
            <a:off x="4378326" y="166689"/>
            <a:ext cx="4867275" cy="630941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ru-RU" sz="2800" b="1" dirty="0">
                <a:solidFill>
                  <a:srgbClr val="FFFFFF"/>
                </a:solidFill>
                <a:latin typeface="Arial" charset="0"/>
                <a:cs typeface="Arial" charset="0"/>
              </a:rPr>
              <a:t>"</a:t>
            </a:r>
            <a:r>
              <a:rPr lang="en-US" sz="2800" b="1" dirty="0">
                <a:solidFill>
                  <a:srgbClr val="FFFFFF"/>
                </a:solidFill>
                <a:latin typeface="Arial" charset="0"/>
                <a:cs typeface="Arial" charset="0"/>
              </a:rPr>
              <a:t>As a child I received instruction both in the Bible and in the Talmud. I am a Jew, but I am enthralled by the luminous figure of the Nazarene.   No one can read the Gospels without feeling the actual presence of Jesus. His personality pulsates in every word. No myth is filled with such life.</a:t>
            </a:r>
            <a:r>
              <a:rPr lang="ru-RU" sz="2800" b="1" dirty="0">
                <a:solidFill>
                  <a:srgbClr val="FFFFFF"/>
                </a:solidFill>
                <a:latin typeface="Arial" charset="0"/>
                <a:cs typeface="Arial" charset="0"/>
              </a:rPr>
              <a:t>"</a:t>
            </a:r>
            <a:r>
              <a:rPr lang="en-US" sz="2800" b="1" dirty="0">
                <a:solidFill>
                  <a:srgbClr val="FFFFFF"/>
                </a:solidFill>
                <a:latin typeface="Arial" charset="0"/>
                <a:cs typeface="Arial" charset="0"/>
              </a:rPr>
              <a:t> </a:t>
            </a:r>
          </a:p>
          <a:p>
            <a:pPr eaLnBrk="1" hangingPunct="1"/>
            <a:endParaRPr lang="en-US" b="1" dirty="0">
              <a:solidFill>
                <a:srgbClr val="FFFFFF"/>
              </a:solidFill>
              <a:latin typeface="Arial" charset="0"/>
              <a:cs typeface="Arial" charset="0"/>
            </a:endParaRPr>
          </a:p>
          <a:p>
            <a:pPr eaLnBrk="1" hangingPunct="1"/>
            <a:r>
              <a:rPr lang="en-US" b="1" dirty="0">
                <a:solidFill>
                  <a:srgbClr val="FFFFFF"/>
                </a:solidFill>
                <a:latin typeface="Arial" charset="0"/>
                <a:cs typeface="Arial" charset="0"/>
              </a:rPr>
              <a:t>Albert Einstein</a:t>
            </a:r>
            <a:br>
              <a:rPr lang="en-US" b="1" dirty="0">
                <a:solidFill>
                  <a:srgbClr val="FFFFFF"/>
                </a:solidFill>
                <a:latin typeface="Arial" charset="0"/>
                <a:cs typeface="Arial" charset="0"/>
              </a:rPr>
            </a:br>
            <a:r>
              <a:rPr lang="en-US" sz="2000" b="1" i="1" dirty="0">
                <a:solidFill>
                  <a:srgbClr val="FFFFFF"/>
                </a:solidFill>
                <a:latin typeface="Arial" charset="0"/>
                <a:cs typeface="Arial" charset="0"/>
              </a:rPr>
              <a:t>Saturday Evening Post,</a:t>
            </a:r>
            <a:r>
              <a:rPr lang="en-US" sz="2000" b="1" dirty="0">
                <a:solidFill>
                  <a:srgbClr val="FFFFFF"/>
                </a:solidFill>
                <a:latin typeface="Arial" charset="0"/>
                <a:cs typeface="Arial" charset="0"/>
              </a:rPr>
              <a:t> Oct 26, 1929 </a:t>
            </a:r>
            <a:endParaRPr lang="en-US" b="1" dirty="0">
              <a:solidFill>
                <a:srgbClr val="FFFFFF"/>
              </a:solidFill>
              <a:latin typeface="Arial" charset="0"/>
              <a:cs typeface="Arial" charset="0"/>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ABCE9030-F59F-4D48-9CC3-6BFE85487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415378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5F453802-AC94-2047-A6C6-9B7A0B831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94965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0294C2C3-0EE4-854E-9C0C-94A97FE53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225241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40F8FDA4-3861-E444-8E55-4F94B36EF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328598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E1E52BCE-F80C-204B-B2A0-83D4844B1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671358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8B7843AF-8E02-A840-8C34-149878777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367698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D59207B5-31BC-AF4D-8CA9-B61B14F42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460219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90A95F13-0CE9-9440-8F09-516FF501C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444236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F8B06434-B7F3-DE4F-80A0-64A4E7C4B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845515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322951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
          <p:cNvSpPr>
            <a:spLocks noChangeArrowheads="1"/>
          </p:cNvSpPr>
          <p:nvPr/>
        </p:nvSpPr>
        <p:spPr bwMode="auto">
          <a:xfrm>
            <a:off x="2171700" y="-638174"/>
            <a:ext cx="9144000" cy="460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261" tIns="45631" rIns="91261" bIns="45631">
            <a:spAutoFit/>
          </a:bodyPr>
          <a:lstStyle/>
          <a:p>
            <a:endParaRPr lang="en-US">
              <a:solidFill>
                <a:srgbClr val="FFFFFF"/>
              </a:solidFill>
            </a:endParaRPr>
          </a:p>
        </p:txBody>
      </p:sp>
      <p:sp>
        <p:nvSpPr>
          <p:cNvPr id="237570" name="Rectangle 4"/>
          <p:cNvSpPr>
            <a:spLocks noChangeArrowheads="1"/>
          </p:cNvSpPr>
          <p:nvPr/>
        </p:nvSpPr>
        <p:spPr bwMode="auto">
          <a:xfrm>
            <a:off x="2000250" y="1343025"/>
            <a:ext cx="9144000" cy="460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261" tIns="45631" rIns="91261" bIns="45631">
            <a:spAutoFit/>
          </a:bodyPr>
          <a:lstStyle/>
          <a:p>
            <a:endParaRPr lang="en-US">
              <a:solidFill>
                <a:srgbClr val="FFFFFF"/>
              </a:solidFill>
            </a:endParaRPr>
          </a:p>
        </p:txBody>
      </p:sp>
      <p:pic>
        <p:nvPicPr>
          <p:cNvPr id="237571" name="Picture 5"/>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8520" y="-63500"/>
            <a:ext cx="9252520" cy="69215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37572" name="Rectangle 7"/>
          <p:cNvSpPr>
            <a:spLocks noGrp="1" noChangeArrowheads="1"/>
          </p:cNvSpPr>
          <p:nvPr>
            <p:ph type="title" idx="4294967295"/>
          </p:nvPr>
        </p:nvSpPr>
        <p:spPr>
          <a:xfrm>
            <a:off x="2778163" y="76200"/>
            <a:ext cx="4232275" cy="1446213"/>
          </a:xfrm>
          <a:solidFill>
            <a:schemeClr val="tx1"/>
          </a:solidFill>
          <a:extLst>
            <a:ext uri="{91240B29-F687-4f45-9708-019B960494DF}">
              <a14:hiddenLine xmlns:a14="http://schemas.microsoft.com/office/drawing/2010/main" xmlns="" w="9525">
                <a:solidFill>
                  <a:srgbClr val="000000"/>
                </a:solidFill>
                <a:miter lim="800000"/>
                <a:headEnd/>
                <a:tailEnd/>
              </a14:hiddenLine>
            </a:ext>
          </a:extLst>
        </p:spPr>
        <p:txBody>
          <a:bodyPr anchor="t" anchorCtr="0">
            <a:spAutoFit/>
          </a:bodyPr>
          <a:lstStyle/>
          <a:p>
            <a:pPr eaLnBrk="1" hangingPunct="1"/>
            <a:r>
              <a:rPr lang="en-US" altLang="zh-CN" b="1">
                <a:solidFill>
                  <a:schemeClr val="bg1"/>
                </a:solidFill>
                <a:effectLst/>
                <a:latin typeface="Times" charset="0"/>
                <a:ea typeface="SimSun" charset="0"/>
                <a:cs typeface="SimSun" charset="0"/>
              </a:rPr>
              <a:t>New Testament Chronology </a:t>
            </a:r>
            <a:endParaRPr lang="en-US" b="1">
              <a:solidFill>
                <a:schemeClr val="bg1"/>
              </a:solidFill>
              <a:effectLst/>
              <a:latin typeface="Times" charset="0"/>
              <a:ea typeface="SimSun" charset="0"/>
              <a:cs typeface="SimSun" charset="0"/>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Text Box 2"/>
          <p:cNvSpPr txBox="1">
            <a:spLocks noChangeArrowheads="1"/>
          </p:cNvSpPr>
          <p:nvPr/>
        </p:nvSpPr>
        <p:spPr bwMode="auto">
          <a:xfrm>
            <a:off x="8534412" y="381016"/>
            <a:ext cx="52664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86</a:t>
            </a:r>
            <a:endParaRPr kumimoji="0" lang="en-US" sz="2400" b="0" i="0" u="none" strike="noStrike" kern="1200" cap="none" spc="0" normalizeH="0" baseline="0" noProof="0">
              <a:ln>
                <a:noFill/>
              </a:ln>
              <a:solidFill>
                <a:srgbClr val="8383AD"/>
              </a:solidFill>
              <a:effectLst/>
              <a:uLnTx/>
              <a:uFillTx/>
              <a:latin typeface="Arial" charset="0"/>
              <a:ea typeface="ＭＳ Ｐゴシック" charset="0"/>
              <a:cs typeface="Arial" charset="0"/>
            </a:endParaRPr>
          </a:p>
        </p:txBody>
      </p:sp>
      <p:sp>
        <p:nvSpPr>
          <p:cNvPr id="63493" name="Text Box 5"/>
          <p:cNvSpPr txBox="1">
            <a:spLocks noChangeArrowheads="1"/>
          </p:cNvSpPr>
          <p:nvPr/>
        </p:nvSpPr>
        <p:spPr bwMode="auto">
          <a:xfrm>
            <a:off x="533400" y="1124744"/>
            <a:ext cx="8153400" cy="1938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14350" marR="0" lvl="0" indent="-514350" algn="l" defTabSz="914400" rtl="0" eaLnBrk="1" fontAlgn="base" latinLnBrk="0" hangingPunct="1">
              <a:lnSpc>
                <a:spcPct val="100000"/>
              </a:lnSpc>
              <a:spcBef>
                <a:spcPct val="0"/>
              </a:spcBef>
              <a:spcAft>
                <a:spcPct val="0"/>
              </a:spcAft>
              <a:buClrTx/>
              <a:buSzTx/>
              <a:buFont typeface="+mj-lt"/>
              <a:buAutoNum type="romanUcPeriod"/>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Christ</a:t>
            </a:r>
            <a:r>
              <a:rPr kumimoji="0" lang="uk-UA"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 coming as Servant identifies Him as Messiah and deity but receives a very brief summary by Mark to get quickly to the main content of his account: His service and sacrifice as Servant (1:1-13) . </a:t>
            </a:r>
          </a:p>
        </p:txBody>
      </p:sp>
      <p:sp>
        <p:nvSpPr>
          <p:cNvPr id="63494" name="Text Box 6"/>
          <p:cNvSpPr txBox="1">
            <a:spLocks noChangeArrowheads="1"/>
          </p:cNvSpPr>
          <p:nvPr/>
        </p:nvSpPr>
        <p:spPr bwMode="auto">
          <a:xfrm>
            <a:off x="528638" y="3190892"/>
            <a:ext cx="4906962" cy="3416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00063" marR="0" lvl="0" indent="-500063"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II.	Christ</a:t>
            </a:r>
            <a:r>
              <a:rPr kumimoji="0" lang="uk-UA"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 ministry as Servant receives opposition, which Mark records with Christ</a:t>
            </a:r>
            <a:r>
              <a:rPr kumimoji="0" lang="uk-UA"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 response of teaching on discipleship in order to encourage his readers to expect persecution for righteousness</a:t>
            </a:r>
            <a:r>
              <a:rPr kumimoji="0" lang="uk-UA"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sake (1:14–10:52) .</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297988" name="Picture 1" descr="servant_leadershi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95963" y="3141664"/>
            <a:ext cx="2520950" cy="331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3563938" y="549275"/>
            <a:ext cx="1941512" cy="522288"/>
          </a:xfrm>
        </p:spPr>
        <p:txBody>
          <a:bodyPr>
            <a:spAutoFit/>
          </a:bodyPr>
          <a:lstStyle/>
          <a:p>
            <a:pPr eaLnBrk="1" hangingPunct="1">
              <a:defRPr/>
            </a:pPr>
            <a:r>
              <a:rPr lang="en-US" kern="1200" dirty="0">
                <a:latin typeface="Arial" charset="0"/>
                <a:ea typeface="ＭＳ Ｐゴシック" charset="0"/>
                <a:cs typeface="Arial" charset="0"/>
              </a:rPr>
              <a:t>Outline</a:t>
            </a:r>
          </a:p>
        </p:txBody>
      </p:sp>
    </p:spTree>
    <p:extLst>
      <p:ext uri="{BB962C8B-B14F-4D97-AF65-F5344CB8AC3E}">
        <p14:creationId xmlns:p14="http://schemas.microsoft.com/office/powerpoint/2010/main" val="1077833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3493"/>
                                        </p:tgtEl>
                                        <p:attrNameLst>
                                          <p:attrName>style.visibility</p:attrName>
                                        </p:attrNameLst>
                                      </p:cBhvr>
                                      <p:to>
                                        <p:strVal val="visible"/>
                                      </p:to>
                                    </p:set>
                                    <p:anim calcmode="lin" valueType="num">
                                      <p:cBhvr additive="base">
                                        <p:cTn id="7" dur="500" fill="hold"/>
                                        <p:tgtEl>
                                          <p:spTgt spid="63493"/>
                                        </p:tgtEl>
                                        <p:attrNameLst>
                                          <p:attrName>ppt_x</p:attrName>
                                        </p:attrNameLst>
                                      </p:cBhvr>
                                      <p:tavLst>
                                        <p:tav tm="0">
                                          <p:val>
                                            <p:strVal val="#ppt_x"/>
                                          </p:val>
                                        </p:tav>
                                        <p:tav tm="100000">
                                          <p:val>
                                            <p:strVal val="#ppt_x"/>
                                          </p:val>
                                        </p:tav>
                                      </p:tavLst>
                                    </p:anim>
                                    <p:anim calcmode="lin" valueType="num">
                                      <p:cBhvr additive="base">
                                        <p:cTn id="8" dur="500" fill="hold"/>
                                        <p:tgtEl>
                                          <p:spTgt spid="6349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3494"/>
                                        </p:tgtEl>
                                        <p:attrNameLst>
                                          <p:attrName>style.visibility</p:attrName>
                                        </p:attrNameLst>
                                      </p:cBhvr>
                                      <p:to>
                                        <p:strVal val="visible"/>
                                      </p:to>
                                    </p:set>
                                    <p:anim calcmode="lin" valueType="num">
                                      <p:cBhvr additive="base">
                                        <p:cTn id="13" dur="500" fill="hold"/>
                                        <p:tgtEl>
                                          <p:spTgt spid="63494"/>
                                        </p:tgtEl>
                                        <p:attrNameLst>
                                          <p:attrName>ppt_x</p:attrName>
                                        </p:attrNameLst>
                                      </p:cBhvr>
                                      <p:tavLst>
                                        <p:tav tm="0">
                                          <p:val>
                                            <p:strVal val="#ppt_x"/>
                                          </p:val>
                                        </p:tav>
                                        <p:tav tm="100000">
                                          <p:val>
                                            <p:strVal val="#ppt_x"/>
                                          </p:val>
                                        </p:tav>
                                      </p:tavLst>
                                    </p:anim>
                                    <p:anim calcmode="lin" valueType="num">
                                      <p:cBhvr additive="base">
                                        <p:cTn id="14" dur="500" fill="hold"/>
                                        <p:tgtEl>
                                          <p:spTgt spid="6349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3" grpId="0"/>
      <p:bldP spid="63494" grpId="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4450"/>
            <a:ext cx="9217026"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5634" name="Text Box 4"/>
          <p:cNvSpPr txBox="1">
            <a:spLocks noChangeArrowheads="1"/>
          </p:cNvSpPr>
          <p:nvPr/>
        </p:nvSpPr>
        <p:spPr bwMode="auto">
          <a:xfrm>
            <a:off x="8604261" y="15"/>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89</a:t>
            </a:r>
            <a:endParaRPr lang="en-US">
              <a:solidFill>
                <a:srgbClr val="000000"/>
              </a:solidFill>
              <a:latin typeface="Arial" charset="0"/>
              <a:cs typeface="Arial" charset="0"/>
            </a:endParaRPr>
          </a:p>
        </p:txBody>
      </p:sp>
      <p:sp>
        <p:nvSpPr>
          <p:cNvPr id="325635" name="Rectangle 2"/>
          <p:cNvSpPr>
            <a:spLocks noChangeArrowheads="1"/>
          </p:cNvSpPr>
          <p:nvPr/>
        </p:nvSpPr>
        <p:spPr bwMode="auto">
          <a:xfrm>
            <a:off x="-36513" y="1"/>
            <a:ext cx="6227763" cy="404813"/>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61" tIns="45631" rIns="91261" bIns="45631"/>
          <a:lstStyle/>
          <a:p>
            <a:endParaRPr lang="en-US"/>
          </a:p>
        </p:txBody>
      </p:sp>
      <p:sp>
        <p:nvSpPr>
          <p:cNvPr id="325636" name="Title 1"/>
          <p:cNvSpPr>
            <a:spLocks noGrp="1"/>
          </p:cNvSpPr>
          <p:nvPr>
            <p:ph type="title" idx="4294967295"/>
          </p:nvPr>
        </p:nvSpPr>
        <p:spPr>
          <a:xfrm>
            <a:off x="250826" y="1"/>
            <a:ext cx="5113338" cy="765175"/>
          </a:xfrm>
        </p:spPr>
        <p:txBody>
          <a:bodyPr/>
          <a:lstStyle/>
          <a:p>
            <a:r>
              <a:rPr lang="en-US">
                <a:latin typeface="Arial" charset="0"/>
                <a:ea typeface="ＭＳ Ｐゴシック" charset="0"/>
                <a:cs typeface="ＭＳ Ｐゴシック" charset="0"/>
              </a:rPr>
              <a:t>Decapolis and the Lands Beyond the Jordan</a:t>
            </a:r>
          </a:p>
        </p:txBody>
      </p:sp>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523" y="7145857"/>
            <a:ext cx="9217026"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4"/>
          <p:cNvSpPr txBox="1">
            <a:spLocks noChangeArrowheads="1"/>
          </p:cNvSpPr>
          <p:nvPr/>
        </p:nvSpPr>
        <p:spPr bwMode="auto">
          <a:xfrm>
            <a:off x="8598251" y="7101422"/>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89</a:t>
            </a:r>
            <a:endParaRPr lang="en-US">
              <a:solidFill>
                <a:srgbClr val="000000"/>
              </a:solidFill>
              <a:latin typeface="Arial" charset="0"/>
              <a:cs typeface="Arial" charset="0"/>
            </a:endParaRPr>
          </a:p>
        </p:txBody>
      </p:sp>
      <p:sp>
        <p:nvSpPr>
          <p:cNvPr id="8" name="Rectangle 2"/>
          <p:cNvSpPr>
            <a:spLocks noChangeArrowheads="1"/>
          </p:cNvSpPr>
          <p:nvPr/>
        </p:nvSpPr>
        <p:spPr bwMode="auto">
          <a:xfrm>
            <a:off x="-42523" y="7101408"/>
            <a:ext cx="6227763" cy="404813"/>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61" tIns="45631" rIns="91261" bIns="45631"/>
          <a:lstStyle/>
          <a:p>
            <a:endParaRPr lang="en-US">
              <a:solidFill>
                <a:srgbClr val="8383AD"/>
              </a:solidFill>
              <a:latin typeface="Times New Roman" charset="0"/>
              <a:ea typeface="ＭＳ Ｐゴシック" charset="0"/>
            </a:endParaRPr>
          </a:p>
        </p:txBody>
      </p:sp>
      <p:sp>
        <p:nvSpPr>
          <p:cNvPr id="9" name="Title 1"/>
          <p:cNvSpPr txBox="1">
            <a:spLocks/>
          </p:cNvSpPr>
          <p:nvPr/>
        </p:nvSpPr>
        <p:spPr bwMode="auto">
          <a:xfrm>
            <a:off x="244816" y="7101408"/>
            <a:ext cx="5113338" cy="7651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a:lstStyle>
          <a:p>
            <a:r>
              <a:rPr lang="zh-CN" altLang="en-US" b="0" dirty="0"/>
              <a:t>低加坡里和约旦之外的土地</a:t>
            </a:r>
            <a:endParaRPr lang="en-US" dirty="0">
              <a:latin typeface="Arial" charset="0"/>
              <a:ea typeface="ＭＳ Ｐゴシック" charset="0"/>
              <a:cs typeface="ＭＳ Ｐゴシック" charset="0"/>
            </a:endParaRPr>
          </a:p>
        </p:txBody>
      </p:sp>
      <p:sp>
        <p:nvSpPr>
          <p:cNvPr id="10" name="Rectangle 9"/>
          <p:cNvSpPr/>
          <p:nvPr/>
        </p:nvSpPr>
        <p:spPr>
          <a:xfrm>
            <a:off x="29486" y="8010127"/>
            <a:ext cx="2304256" cy="1169551"/>
          </a:xfrm>
          <a:prstGeom prst="rect">
            <a:avLst/>
          </a:prstGeom>
          <a:solidFill>
            <a:srgbClr val="FFFFFF"/>
          </a:solidFill>
        </p:spPr>
        <p:txBody>
          <a:bodyPr wrap="square">
            <a:spAutoFit/>
          </a:bodyPr>
          <a:lstStyle/>
          <a:p>
            <a:pPr lvl="0"/>
            <a:r>
              <a:rPr lang="zh-CN" altLang="en-US" sz="1400" dirty="0">
                <a:solidFill>
                  <a:srgbClr val="000000"/>
                </a:solidFill>
                <a:latin typeface="KaiTi" panose="02010609060101010101" pitchFamily="49" charset="-122"/>
                <a:ea typeface="KaiTi" panose="02010609060101010101" pitchFamily="49" charset="-122"/>
              </a:rPr>
              <a:t>耶稣和他的门徒撤出了这里</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马太</a:t>
            </a:r>
            <a:r>
              <a:rPr lang="en-US" altLang="zh-CN" sz="1400" dirty="0">
                <a:solidFill>
                  <a:srgbClr val="000000"/>
                </a:solidFill>
                <a:latin typeface="KaiTi" panose="02010609060101010101" pitchFamily="49" charset="-122"/>
                <a:ea typeface="KaiTi" panose="02010609060101010101" pitchFamily="49" charset="-122"/>
              </a:rPr>
              <a:t>16:13;</a:t>
            </a:r>
            <a:r>
              <a:rPr lang="zh-CN" altLang="en-US" sz="1400" dirty="0">
                <a:solidFill>
                  <a:srgbClr val="000000"/>
                </a:solidFill>
                <a:latin typeface="KaiTi" panose="02010609060101010101" pitchFamily="49" charset="-122"/>
                <a:ea typeface="KaiTi" panose="02010609060101010101" pitchFamily="49" charset="-122"/>
              </a:rPr>
              <a:t>马可</a:t>
            </a:r>
            <a:r>
              <a:rPr lang="en-US" altLang="zh-CN" sz="1400" dirty="0">
                <a:solidFill>
                  <a:srgbClr val="000000"/>
                </a:solidFill>
                <a:latin typeface="KaiTi" panose="02010609060101010101" pitchFamily="49" charset="-122"/>
                <a:ea typeface="KaiTi" panose="02010609060101010101" pitchFamily="49" charset="-122"/>
              </a:rPr>
              <a:t>8:27)</a:t>
            </a:r>
            <a:r>
              <a:rPr lang="zh-CN" altLang="en-US" sz="1400" dirty="0">
                <a:solidFill>
                  <a:srgbClr val="000000"/>
                </a:solidFill>
                <a:latin typeface="KaiTi" panose="02010609060101010101" pitchFamily="49" charset="-122"/>
                <a:ea typeface="KaiTi" panose="02010609060101010101" pitchFamily="49" charset="-122"/>
                <a:cs typeface="Arial" pitchFamily="34" charset="0"/>
              </a:rPr>
              <a:t>在这里他问彼得他认为耶稣是谁</a:t>
            </a:r>
            <a:r>
              <a:rPr lang="en-US" altLang="zh-CN" sz="1400" dirty="0">
                <a:solidFill>
                  <a:srgbClr val="000000"/>
                </a:solidFill>
                <a:latin typeface="KaiTi" panose="02010609060101010101" pitchFamily="49" charset="-122"/>
                <a:ea typeface="KaiTi" panose="02010609060101010101" pitchFamily="49" charset="-122"/>
                <a:cs typeface="Arial" pitchFamily="34" charset="0"/>
              </a:rPr>
              <a:t>(</a:t>
            </a:r>
            <a:r>
              <a:rPr lang="zh-CN" altLang="en-US" sz="1400" dirty="0">
                <a:solidFill>
                  <a:srgbClr val="000000"/>
                </a:solidFill>
                <a:latin typeface="KaiTi" panose="02010609060101010101" pitchFamily="49" charset="-122"/>
                <a:ea typeface="KaiTi" panose="02010609060101010101" pitchFamily="49" charset="-122"/>
                <a:cs typeface="Arial" pitchFamily="34" charset="0"/>
              </a:rPr>
              <a:t>马太</a:t>
            </a:r>
            <a:r>
              <a:rPr lang="en-US" altLang="zh-CN" sz="1400" dirty="0">
                <a:solidFill>
                  <a:srgbClr val="000000"/>
                </a:solidFill>
                <a:latin typeface="KaiTi" panose="02010609060101010101" pitchFamily="49" charset="-122"/>
                <a:ea typeface="KaiTi" panose="02010609060101010101" pitchFamily="49" charset="-122"/>
                <a:cs typeface="Arial" pitchFamily="34" charset="0"/>
              </a:rPr>
              <a:t>16:15-16</a:t>
            </a:r>
          </a:p>
          <a:p>
            <a:pPr lvl="0"/>
            <a:endParaRPr lang="zh-CN" altLang="en-US" sz="1400" dirty="0">
              <a:solidFill>
                <a:srgbClr val="000000"/>
              </a:solidFill>
              <a:latin typeface="KaiTi" panose="02010609060101010101" pitchFamily="49" charset="-122"/>
              <a:ea typeface="KaiTi" panose="02010609060101010101" pitchFamily="49" charset="-122"/>
              <a:cs typeface="Arial" pitchFamily="34" charset="0"/>
            </a:endParaRPr>
          </a:p>
        </p:txBody>
      </p:sp>
      <p:sp>
        <p:nvSpPr>
          <p:cNvPr id="11" name="Rectangle 1"/>
          <p:cNvSpPr>
            <a:spLocks noChangeArrowheads="1"/>
          </p:cNvSpPr>
          <p:nvPr/>
        </p:nvSpPr>
        <p:spPr bwMode="auto">
          <a:xfrm>
            <a:off x="29486" y="9146573"/>
            <a:ext cx="1944216" cy="1815882"/>
          </a:xfrm>
          <a:prstGeom prst="rect">
            <a:avLst/>
          </a:prstGeom>
          <a:solidFill>
            <a:srgbClr val="FFFFFF"/>
          </a:solidFill>
          <a:ln>
            <a:noFill/>
          </a:ln>
          <a:effectLst/>
        </p:spPr>
        <p:txBody>
          <a:bodyPr vert="horz" wrap="square" lIns="91440" tIns="45720" rIns="91440" bIns="45720" numCol="1" anchor="ctr" anchorCtr="0" compatLnSpc="1">
            <a:prstTxWarp prst="textNoShape">
              <a:avLst/>
            </a:prstTxWarp>
            <a:spAutoFit/>
          </a:bodyPr>
          <a:lstStyle/>
          <a:p>
            <a:pPr lvl="0"/>
            <a:r>
              <a:rPr lang="zh-CN" altLang="en-US" sz="1400" dirty="0">
                <a:solidFill>
                  <a:srgbClr val="000000"/>
                </a:solidFill>
                <a:latin typeface="KaiTi" panose="02010609060101010101" pitchFamily="49" charset="-122"/>
                <a:ea typeface="KaiTi" panose="02010609060101010101" pitchFamily="49" charset="-122"/>
              </a:rPr>
              <a:t>使徒菲利普，安德鲁和彼得的家</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约翰</a:t>
            </a:r>
            <a:r>
              <a:rPr lang="en-US" altLang="zh-CN" sz="1400" dirty="0">
                <a:solidFill>
                  <a:srgbClr val="000000"/>
                </a:solidFill>
                <a:latin typeface="KaiTi" panose="02010609060101010101" pitchFamily="49" charset="-122"/>
                <a:ea typeface="KaiTi" panose="02010609060101010101" pitchFamily="49" charset="-122"/>
              </a:rPr>
              <a:t>1:44;12:21).</a:t>
            </a:r>
            <a:r>
              <a:rPr lang="zh-CN" altLang="en-US" sz="1400" dirty="0">
                <a:solidFill>
                  <a:srgbClr val="000000"/>
                </a:solidFill>
                <a:latin typeface="KaiTi" panose="02010609060101010101" pitchFamily="49" charset="-122"/>
                <a:ea typeface="KaiTi" panose="02010609060101010101" pitchFamily="49" charset="-122"/>
              </a:rPr>
              <a:t>耶稣在这里治好了一个盲人</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马可</a:t>
            </a:r>
            <a:r>
              <a:rPr lang="en-US" altLang="zh-CN" sz="1400" dirty="0">
                <a:solidFill>
                  <a:srgbClr val="000000"/>
                </a:solidFill>
                <a:latin typeface="KaiTi" panose="02010609060101010101" pitchFamily="49" charset="-122"/>
                <a:ea typeface="KaiTi" panose="02010609060101010101" pitchFamily="49" charset="-122"/>
              </a:rPr>
              <a:t>8:22).</a:t>
            </a:r>
            <a:r>
              <a:rPr lang="zh-CN" altLang="en-US" sz="1400" dirty="0">
                <a:solidFill>
                  <a:srgbClr val="000000"/>
                </a:solidFill>
                <a:latin typeface="KaiTi" panose="02010609060101010101" pitchFamily="49" charset="-122"/>
                <a:ea typeface="KaiTi" panose="02010609060101010101" pitchFamily="49" charset="-122"/>
              </a:rPr>
              <a:t>在这附近进行了在这附近进行了喂养</a:t>
            </a:r>
            <a:r>
              <a:rPr lang="en-US" altLang="zh-CN" sz="1400" dirty="0">
                <a:solidFill>
                  <a:srgbClr val="000000"/>
                </a:solidFill>
                <a:latin typeface="KaiTi" panose="02010609060101010101" pitchFamily="49" charset="-122"/>
                <a:ea typeface="KaiTi" panose="02010609060101010101" pitchFamily="49" charset="-122"/>
              </a:rPr>
              <a:t>5000</a:t>
            </a:r>
            <a:r>
              <a:rPr lang="zh-CN" altLang="en-US" sz="1400" dirty="0">
                <a:solidFill>
                  <a:srgbClr val="000000"/>
                </a:solidFill>
                <a:latin typeface="KaiTi" panose="02010609060101010101" pitchFamily="49" charset="-122"/>
                <a:ea typeface="KaiTi" panose="02010609060101010101" pitchFamily="49" charset="-122"/>
              </a:rPr>
              <a:t>人事件</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路加</a:t>
            </a:r>
            <a:r>
              <a:rPr lang="en-US" altLang="zh-CN" sz="1400" dirty="0">
                <a:solidFill>
                  <a:srgbClr val="000000"/>
                </a:solidFill>
                <a:latin typeface="KaiTi" panose="02010609060101010101" pitchFamily="49" charset="-122"/>
                <a:ea typeface="KaiTi" panose="02010609060101010101" pitchFamily="49" charset="-122"/>
              </a:rPr>
              <a:t>9:10)</a:t>
            </a:r>
            <a:endParaRPr kumimoji="0" lang="zh-CN" altLang="en-US" sz="1400" b="0" i="0" u="none" strike="noStrike" cap="none" normalizeH="0" baseline="0" dirty="0">
              <a:ln>
                <a:noFill/>
              </a:ln>
              <a:solidFill>
                <a:srgbClr val="000000"/>
              </a:solidFill>
              <a:effectLst/>
              <a:latin typeface="KaiTi" panose="02010609060101010101" pitchFamily="49" charset="-122"/>
              <a:ea typeface="KaiTi" panose="02010609060101010101" pitchFamily="49" charset="-122"/>
              <a:cs typeface="Arial" pitchFamily="34" charset="0"/>
            </a:endParaRPr>
          </a:p>
        </p:txBody>
      </p:sp>
      <p:sp>
        <p:nvSpPr>
          <p:cNvPr id="12" name="Rectangle 11"/>
          <p:cNvSpPr/>
          <p:nvPr/>
        </p:nvSpPr>
        <p:spPr>
          <a:xfrm>
            <a:off x="-6010" y="11007709"/>
            <a:ext cx="1475656" cy="1015663"/>
          </a:xfrm>
          <a:prstGeom prst="rect">
            <a:avLst/>
          </a:prstGeom>
          <a:solidFill>
            <a:srgbClr val="FFFFFF"/>
          </a:solidFill>
        </p:spPr>
        <p:txBody>
          <a:bodyPr wrap="square">
            <a:spAutoFit/>
          </a:bodyPr>
          <a:lstStyle/>
          <a:p>
            <a:pPr algn="ctr"/>
            <a:endParaRPr lang="en-US" altLang="zh-CN" sz="2000" b="1" dirty="0">
              <a:solidFill>
                <a:srgbClr val="000000"/>
              </a:solidFill>
              <a:latin typeface="KaiTi" panose="02010609060101010101" pitchFamily="49" charset="-122"/>
              <a:ea typeface="KaiTi" panose="02010609060101010101" pitchFamily="49" charset="-122"/>
            </a:endParaRPr>
          </a:p>
          <a:p>
            <a:pPr algn="ctr"/>
            <a:r>
              <a:rPr lang="zh-CN" altLang="en-US" sz="2000" b="1" dirty="0">
                <a:solidFill>
                  <a:srgbClr val="000000"/>
                </a:solidFill>
                <a:latin typeface="KaiTi" panose="02010609060101010101" pitchFamily="49" charset="-122"/>
                <a:ea typeface="KaiTi" panose="02010609060101010101" pitchFamily="49" charset="-122"/>
              </a:rPr>
              <a:t>地中海</a:t>
            </a:r>
            <a:endParaRPr lang="en-US" altLang="zh-CN" sz="2000" b="1" dirty="0">
              <a:solidFill>
                <a:srgbClr val="000000"/>
              </a:solidFill>
              <a:latin typeface="KaiTi" panose="02010609060101010101" pitchFamily="49" charset="-122"/>
              <a:ea typeface="KaiTi" panose="02010609060101010101" pitchFamily="49" charset="-122"/>
            </a:endParaRPr>
          </a:p>
          <a:p>
            <a:endParaRPr lang="en-SG" sz="2000" b="1" dirty="0">
              <a:solidFill>
                <a:srgbClr val="000000"/>
              </a:solidFill>
              <a:latin typeface="KaiTi" panose="02010609060101010101" pitchFamily="49" charset="-122"/>
              <a:ea typeface="KaiTi" panose="02010609060101010101" pitchFamily="49" charset="-122"/>
            </a:endParaRPr>
          </a:p>
        </p:txBody>
      </p:sp>
      <p:sp>
        <p:nvSpPr>
          <p:cNvPr id="13" name="Rectangle 12"/>
          <p:cNvSpPr/>
          <p:nvPr/>
        </p:nvSpPr>
        <p:spPr>
          <a:xfrm>
            <a:off x="6582214" y="7146031"/>
            <a:ext cx="1152128" cy="307777"/>
          </a:xfrm>
          <a:prstGeom prst="rect">
            <a:avLst/>
          </a:prstGeom>
          <a:solidFill>
            <a:srgbClr val="FFFFFF"/>
          </a:solidFill>
        </p:spPr>
        <p:txBody>
          <a:bodyPr wrap="square">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大马士革</a:t>
            </a:r>
            <a:endParaRPr lang="en-SG" sz="1400" b="1" dirty="0">
              <a:solidFill>
                <a:srgbClr val="000000"/>
              </a:solidFill>
              <a:latin typeface="KaiTi" panose="02010609060101010101" pitchFamily="49" charset="-122"/>
              <a:ea typeface="KaiTi" panose="02010609060101010101" pitchFamily="49" charset="-122"/>
            </a:endParaRPr>
          </a:p>
        </p:txBody>
      </p:sp>
      <p:sp>
        <p:nvSpPr>
          <p:cNvPr id="14" name="Rectangle 13"/>
          <p:cNvSpPr/>
          <p:nvPr/>
        </p:nvSpPr>
        <p:spPr>
          <a:xfrm>
            <a:off x="6942254" y="7506071"/>
            <a:ext cx="2110635" cy="954107"/>
          </a:xfrm>
          <a:prstGeom prst="rect">
            <a:avLst/>
          </a:prstGeom>
          <a:solidFill>
            <a:srgbClr val="FFFFFF"/>
          </a:solidFill>
        </p:spPr>
        <p:txBody>
          <a:bodyPr wrap="square">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保罗在这附近转身，被蒙蔽到城里</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使徒</a:t>
            </a:r>
            <a:r>
              <a:rPr lang="en-US" altLang="zh-CN" sz="1400" dirty="0">
                <a:solidFill>
                  <a:srgbClr val="000000"/>
                </a:solidFill>
                <a:latin typeface="KaiTi" panose="02010609060101010101" pitchFamily="49" charset="-122"/>
                <a:ea typeface="KaiTi" panose="02010609060101010101" pitchFamily="49" charset="-122"/>
              </a:rPr>
              <a:t>9:3,8;22:6,11)</a:t>
            </a:r>
          </a:p>
          <a:p>
            <a:pPr algn="ctr"/>
            <a:endParaRPr lang="en-SG" sz="1400" b="1" dirty="0">
              <a:solidFill>
                <a:srgbClr val="000000"/>
              </a:solidFill>
              <a:latin typeface="KaiTi" panose="02010609060101010101" pitchFamily="49" charset="-122"/>
              <a:ea typeface="KaiTi" panose="02010609060101010101" pitchFamily="49" charset="-122"/>
            </a:endParaRPr>
          </a:p>
        </p:txBody>
      </p:sp>
      <p:sp>
        <p:nvSpPr>
          <p:cNvPr id="15" name="Rectangle 14"/>
          <p:cNvSpPr/>
          <p:nvPr/>
        </p:nvSpPr>
        <p:spPr>
          <a:xfrm>
            <a:off x="2477758" y="11322495"/>
            <a:ext cx="1475656" cy="1169551"/>
          </a:xfrm>
          <a:prstGeom prst="rect">
            <a:avLst/>
          </a:prstGeom>
          <a:solidFill>
            <a:srgbClr val="FFFFFF"/>
          </a:solidFill>
        </p:spPr>
        <p:txBody>
          <a:bodyPr wrap="square">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在杰拉萨耶稣地区治愈了恶魔附身的人</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马可</a:t>
            </a:r>
            <a:r>
              <a:rPr lang="en-US" altLang="zh-CN" sz="1400" dirty="0">
                <a:solidFill>
                  <a:srgbClr val="000000"/>
                </a:solidFill>
                <a:latin typeface="KaiTi" panose="02010609060101010101" pitchFamily="49" charset="-122"/>
                <a:ea typeface="KaiTi" panose="02010609060101010101" pitchFamily="49" charset="-122"/>
              </a:rPr>
              <a:t>5:1;</a:t>
            </a:r>
            <a:r>
              <a:rPr lang="zh-CN" altLang="en-US" sz="1400" dirty="0">
                <a:solidFill>
                  <a:srgbClr val="000000"/>
                </a:solidFill>
                <a:latin typeface="KaiTi" panose="02010609060101010101" pitchFamily="49" charset="-122"/>
                <a:ea typeface="KaiTi" panose="02010609060101010101" pitchFamily="49" charset="-122"/>
              </a:rPr>
              <a:t>路加</a:t>
            </a:r>
            <a:r>
              <a:rPr lang="en-US" altLang="zh-CN" sz="1400" dirty="0">
                <a:solidFill>
                  <a:srgbClr val="000000"/>
                </a:solidFill>
                <a:latin typeface="KaiTi" panose="02010609060101010101" pitchFamily="49" charset="-122"/>
                <a:ea typeface="KaiTi" panose="02010609060101010101" pitchFamily="49" charset="-122"/>
              </a:rPr>
              <a:t>8:26)</a:t>
            </a:r>
          </a:p>
          <a:p>
            <a:pPr algn="ctr"/>
            <a:endParaRPr lang="en-SG" sz="1400" b="1" dirty="0">
              <a:solidFill>
                <a:srgbClr val="000000"/>
              </a:solidFill>
              <a:latin typeface="KaiTi" panose="02010609060101010101" pitchFamily="49" charset="-122"/>
              <a:ea typeface="KaiTi" panose="02010609060101010101" pitchFamily="49" charset="-122"/>
            </a:endParaRPr>
          </a:p>
        </p:txBody>
      </p:sp>
      <p:sp>
        <p:nvSpPr>
          <p:cNvPr id="16" name="Rectangle 15"/>
          <p:cNvSpPr/>
          <p:nvPr/>
        </p:nvSpPr>
        <p:spPr>
          <a:xfrm>
            <a:off x="3341854" y="10001082"/>
            <a:ext cx="918356" cy="307777"/>
          </a:xfrm>
          <a:prstGeom prst="rect">
            <a:avLst/>
          </a:prstGeom>
          <a:solidFill>
            <a:srgbClr val="FFFFFF"/>
          </a:solidFill>
        </p:spPr>
        <p:txBody>
          <a:bodyPr wrap="square">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加利利</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7" name="Rectangle 16"/>
          <p:cNvSpPr/>
          <p:nvPr/>
        </p:nvSpPr>
        <p:spPr>
          <a:xfrm>
            <a:off x="3198854" y="10654678"/>
            <a:ext cx="1007096"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锡索波利斯</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8" name="Rectangle 17"/>
          <p:cNvSpPr/>
          <p:nvPr/>
        </p:nvSpPr>
        <p:spPr>
          <a:xfrm>
            <a:off x="8166390" y="10242375"/>
            <a:ext cx="864096" cy="430887"/>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菲利普的分层结构</a:t>
            </a: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19" name="Rectangle 18"/>
          <p:cNvSpPr/>
          <p:nvPr/>
        </p:nvSpPr>
        <p:spPr>
          <a:xfrm>
            <a:off x="8166390" y="10746431"/>
            <a:ext cx="1008112" cy="430887"/>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希律安提帕的分层结构</a:t>
            </a: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20" name="Rectangle 19"/>
          <p:cNvSpPr/>
          <p:nvPr/>
        </p:nvSpPr>
        <p:spPr>
          <a:xfrm>
            <a:off x="8166390" y="11251648"/>
            <a:ext cx="1008112" cy="430887"/>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自由的低加坡里城市</a:t>
            </a: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21" name="Rectangle 20"/>
          <p:cNvSpPr/>
          <p:nvPr/>
        </p:nvSpPr>
        <p:spPr>
          <a:xfrm>
            <a:off x="8166390" y="11682535"/>
            <a:ext cx="800299" cy="215443"/>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边界</a:t>
            </a: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22" name="Rectangle 21"/>
          <p:cNvSpPr/>
          <p:nvPr/>
        </p:nvSpPr>
        <p:spPr>
          <a:xfrm>
            <a:off x="8166390" y="11970567"/>
            <a:ext cx="800299" cy="430887"/>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河流边界</a:t>
            </a:r>
            <a:endParaRPr lang="en-US" altLang="zh-CN" sz="1400" dirty="0">
              <a:solidFill>
                <a:srgbClr val="000000"/>
              </a:solidFill>
              <a:latin typeface="KaiTi" panose="02010609060101010101" pitchFamily="49" charset="-122"/>
              <a:ea typeface="KaiTi" panose="02010609060101010101" pitchFamily="49" charset="-122"/>
            </a:endParaRPr>
          </a:p>
          <a:p>
            <a:pPr algn="ct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23" name="Rectangle 22"/>
          <p:cNvSpPr/>
          <p:nvPr/>
        </p:nvSpPr>
        <p:spPr>
          <a:xfrm>
            <a:off x="8094382" y="12474623"/>
            <a:ext cx="1008112" cy="646331"/>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无限边界（沙漠）</a:t>
            </a:r>
            <a:endParaRPr lang="en-US" altLang="zh-CN" sz="1400" dirty="0">
              <a:solidFill>
                <a:srgbClr val="000000"/>
              </a:solidFill>
              <a:latin typeface="KaiTi" panose="02010609060101010101" pitchFamily="49" charset="-122"/>
              <a:ea typeface="KaiTi" panose="02010609060101010101" pitchFamily="49" charset="-122"/>
            </a:endParaRPr>
          </a:p>
          <a:p>
            <a:pPr algn="ct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24" name="Rectangle 23"/>
          <p:cNvSpPr/>
          <p:nvPr/>
        </p:nvSpPr>
        <p:spPr>
          <a:xfrm rot="2769468">
            <a:off x="5207433" y="10966110"/>
            <a:ext cx="296841" cy="307777"/>
          </a:xfrm>
          <a:prstGeom prst="rect">
            <a:avLst/>
          </a:prstGeom>
          <a:solidFill>
            <a:srgbClr val="FFFFFF"/>
          </a:solidFill>
        </p:spPr>
        <p:txBody>
          <a:bodyPr wrap="square" lIns="0" tIns="0" rIns="0" bIns="0">
            <a:spAutoFit/>
          </a:bodyPr>
          <a:lstStyle/>
          <a:p>
            <a:pPr algn="ctr"/>
            <a:r>
              <a:rPr lang="zh-CN" altLang="en-US" sz="2000" b="1" dirty="0">
                <a:solidFill>
                  <a:srgbClr val="000000"/>
                </a:solidFill>
                <a:latin typeface="KaiTi" panose="02010609060101010101" pitchFamily="49" charset="-122"/>
                <a:ea typeface="KaiTi" panose="02010609060101010101" pitchFamily="49" charset="-122"/>
              </a:rPr>
              <a:t>低</a:t>
            </a:r>
            <a:endParaRPr lang="en-US" altLang="zh-CN" sz="2000" b="1" dirty="0">
              <a:solidFill>
                <a:srgbClr val="000000"/>
              </a:solidFill>
              <a:latin typeface="KaiTi" panose="02010609060101010101" pitchFamily="49" charset="-122"/>
              <a:ea typeface="KaiTi" panose="02010609060101010101" pitchFamily="49" charset="-122"/>
            </a:endParaRPr>
          </a:p>
        </p:txBody>
      </p:sp>
      <p:sp>
        <p:nvSpPr>
          <p:cNvPr id="25" name="Rectangle 24"/>
          <p:cNvSpPr/>
          <p:nvPr/>
        </p:nvSpPr>
        <p:spPr>
          <a:xfrm rot="3915602">
            <a:off x="5328930" y="11204824"/>
            <a:ext cx="399809" cy="307777"/>
          </a:xfrm>
          <a:prstGeom prst="rect">
            <a:avLst/>
          </a:prstGeom>
          <a:solidFill>
            <a:srgbClr val="FFFFFF"/>
          </a:solidFill>
        </p:spPr>
        <p:txBody>
          <a:bodyPr wrap="square" lIns="0" tIns="0" rIns="0" bIns="0">
            <a:spAutoFit/>
          </a:bodyPr>
          <a:lstStyle/>
          <a:p>
            <a:pPr algn="ctr"/>
            <a:r>
              <a:rPr lang="zh-CN" altLang="en-US" sz="2000" b="1" dirty="0">
                <a:solidFill>
                  <a:srgbClr val="000000"/>
                </a:solidFill>
                <a:latin typeface="KaiTi" panose="02010609060101010101" pitchFamily="49" charset="-122"/>
                <a:ea typeface="KaiTi" panose="02010609060101010101" pitchFamily="49" charset="-122"/>
              </a:rPr>
              <a:t>加</a:t>
            </a:r>
            <a:endParaRPr lang="en-US" altLang="zh-CN" sz="2000" b="1" dirty="0">
              <a:solidFill>
                <a:srgbClr val="000000"/>
              </a:solidFill>
              <a:latin typeface="KaiTi" panose="02010609060101010101" pitchFamily="49" charset="-122"/>
              <a:ea typeface="KaiTi" panose="02010609060101010101" pitchFamily="49" charset="-122"/>
            </a:endParaRPr>
          </a:p>
        </p:txBody>
      </p:sp>
      <p:sp>
        <p:nvSpPr>
          <p:cNvPr id="26" name="Rectangle 25"/>
          <p:cNvSpPr/>
          <p:nvPr/>
        </p:nvSpPr>
        <p:spPr>
          <a:xfrm rot="4612267">
            <a:off x="5407644" y="11548854"/>
            <a:ext cx="452982" cy="307777"/>
          </a:xfrm>
          <a:prstGeom prst="rect">
            <a:avLst/>
          </a:prstGeom>
          <a:solidFill>
            <a:srgbClr val="FFFFFF"/>
          </a:solidFill>
        </p:spPr>
        <p:txBody>
          <a:bodyPr wrap="square" lIns="0" tIns="0" rIns="0" bIns="0">
            <a:spAutoFit/>
          </a:bodyPr>
          <a:lstStyle/>
          <a:p>
            <a:pPr algn="ctr"/>
            <a:r>
              <a:rPr lang="zh-CN" altLang="en-US" sz="2000" b="1" dirty="0">
                <a:solidFill>
                  <a:srgbClr val="000000"/>
                </a:solidFill>
                <a:latin typeface="KaiTi" panose="02010609060101010101" pitchFamily="49" charset="-122"/>
                <a:ea typeface="KaiTi" panose="02010609060101010101" pitchFamily="49" charset="-122"/>
              </a:rPr>
              <a:t>坡</a:t>
            </a:r>
            <a:endParaRPr lang="en-US" altLang="zh-CN" sz="2000" b="1" dirty="0">
              <a:solidFill>
                <a:srgbClr val="000000"/>
              </a:solidFill>
              <a:latin typeface="KaiTi" panose="02010609060101010101" pitchFamily="49" charset="-122"/>
              <a:ea typeface="KaiTi" panose="02010609060101010101" pitchFamily="49" charset="-122"/>
            </a:endParaRPr>
          </a:p>
        </p:txBody>
      </p:sp>
      <p:sp>
        <p:nvSpPr>
          <p:cNvPr id="27" name="Rectangle 26"/>
          <p:cNvSpPr/>
          <p:nvPr/>
        </p:nvSpPr>
        <p:spPr>
          <a:xfrm rot="5056719">
            <a:off x="5454933" y="11909357"/>
            <a:ext cx="444922" cy="307777"/>
          </a:xfrm>
          <a:prstGeom prst="rect">
            <a:avLst/>
          </a:prstGeom>
          <a:solidFill>
            <a:srgbClr val="FFFFFF"/>
          </a:solidFill>
        </p:spPr>
        <p:txBody>
          <a:bodyPr wrap="square" lIns="0" tIns="0" rIns="0" bIns="0">
            <a:spAutoFit/>
          </a:bodyPr>
          <a:lstStyle/>
          <a:p>
            <a:pPr algn="ctr"/>
            <a:r>
              <a:rPr lang="zh-CN" altLang="en-US" sz="2000" b="1" dirty="0">
                <a:solidFill>
                  <a:srgbClr val="000000"/>
                </a:solidFill>
                <a:latin typeface="KaiTi" panose="02010609060101010101" pitchFamily="49" charset="-122"/>
                <a:ea typeface="KaiTi" panose="02010609060101010101" pitchFamily="49" charset="-122"/>
              </a:rPr>
              <a:t>里</a:t>
            </a:r>
            <a:endParaRPr lang="en-US" altLang="zh-CN" sz="2000" b="1" dirty="0">
              <a:solidFill>
                <a:srgbClr val="000000"/>
              </a:solidFill>
              <a:latin typeface="KaiTi" panose="02010609060101010101" pitchFamily="49" charset="-122"/>
              <a:ea typeface="KaiTi" panose="02010609060101010101" pitchFamily="49" charset="-122"/>
            </a:endParaRPr>
          </a:p>
        </p:txBody>
      </p:sp>
      <p:sp>
        <p:nvSpPr>
          <p:cNvPr id="28" name="Rectangle 27"/>
          <p:cNvSpPr/>
          <p:nvPr/>
        </p:nvSpPr>
        <p:spPr>
          <a:xfrm>
            <a:off x="4424710" y="12907251"/>
            <a:ext cx="1760529"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在约旦以外的伯大尼</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29" name="Rectangle 28"/>
          <p:cNvSpPr/>
          <p:nvPr/>
        </p:nvSpPr>
        <p:spPr>
          <a:xfrm>
            <a:off x="5502094" y="12474623"/>
            <a:ext cx="910041"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非拉铁非</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0" name="Rectangle 29"/>
          <p:cNvSpPr/>
          <p:nvPr/>
        </p:nvSpPr>
        <p:spPr>
          <a:xfrm>
            <a:off x="2431813" y="13120954"/>
            <a:ext cx="910041"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耶路撒冷</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1" name="Rectangle 30"/>
          <p:cNvSpPr/>
          <p:nvPr/>
        </p:nvSpPr>
        <p:spPr>
          <a:xfrm>
            <a:off x="4998038" y="7866691"/>
            <a:ext cx="902320"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黑门山</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2" name="Rectangle 31"/>
          <p:cNvSpPr/>
          <p:nvPr/>
        </p:nvSpPr>
        <p:spPr>
          <a:xfrm>
            <a:off x="4599774" y="9306851"/>
            <a:ext cx="902320"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毕士大</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3" name="Rectangle 32"/>
          <p:cNvSpPr/>
          <p:nvPr/>
        </p:nvSpPr>
        <p:spPr>
          <a:xfrm rot="3216616">
            <a:off x="5246521" y="8618632"/>
            <a:ext cx="265667" cy="276999"/>
          </a:xfrm>
          <a:prstGeom prst="rect">
            <a:avLst/>
          </a:prstGeom>
          <a:solidFill>
            <a:srgbClr val="FFFFFF"/>
          </a:solidFill>
        </p:spPr>
        <p:txBody>
          <a:bodyPr wrap="square" lIns="0" tIns="0" rIns="0" bIns="0">
            <a:spAutoFit/>
          </a:bodyPr>
          <a:lstStyle/>
          <a:p>
            <a:pPr algn="ctr"/>
            <a:r>
              <a:rPr lang="zh-CN" altLang="en-US" sz="1800" b="1" dirty="0">
                <a:solidFill>
                  <a:srgbClr val="000000"/>
                </a:solidFill>
                <a:latin typeface="KaiTi" panose="02010609060101010101" pitchFamily="49" charset="-122"/>
                <a:ea typeface="KaiTi" panose="02010609060101010101" pitchFamily="49" charset="-122"/>
              </a:rPr>
              <a:t>毕</a:t>
            </a:r>
            <a:endParaRPr lang="en-US" altLang="zh-CN" sz="1800" b="1" dirty="0">
              <a:solidFill>
                <a:srgbClr val="000000"/>
              </a:solidFill>
              <a:latin typeface="KaiTi" panose="02010609060101010101" pitchFamily="49" charset="-122"/>
              <a:ea typeface="KaiTi" panose="02010609060101010101" pitchFamily="49" charset="-122"/>
            </a:endParaRPr>
          </a:p>
        </p:txBody>
      </p:sp>
      <p:sp>
        <p:nvSpPr>
          <p:cNvPr id="34" name="Rectangle 33"/>
          <p:cNvSpPr/>
          <p:nvPr/>
        </p:nvSpPr>
        <p:spPr>
          <a:xfrm rot="3486280">
            <a:off x="5380423" y="8826764"/>
            <a:ext cx="332704" cy="276999"/>
          </a:xfrm>
          <a:prstGeom prst="rect">
            <a:avLst/>
          </a:prstGeom>
          <a:solidFill>
            <a:srgbClr val="FFFFFF"/>
          </a:solidFill>
        </p:spPr>
        <p:txBody>
          <a:bodyPr wrap="square" lIns="0" tIns="0" rIns="0" bIns="0">
            <a:spAutoFit/>
          </a:bodyPr>
          <a:lstStyle/>
          <a:p>
            <a:pPr algn="ctr"/>
            <a:r>
              <a:rPr lang="zh-CN" altLang="en-US" sz="1800" b="1" dirty="0">
                <a:solidFill>
                  <a:srgbClr val="000000"/>
                </a:solidFill>
                <a:latin typeface="KaiTi" panose="02010609060101010101" pitchFamily="49" charset="-122"/>
                <a:ea typeface="KaiTi" panose="02010609060101010101" pitchFamily="49" charset="-122"/>
              </a:rPr>
              <a:t>士</a:t>
            </a:r>
            <a:endParaRPr lang="en-US" altLang="zh-CN" sz="1800" b="1" dirty="0">
              <a:solidFill>
                <a:srgbClr val="000000"/>
              </a:solidFill>
              <a:latin typeface="KaiTi" panose="02010609060101010101" pitchFamily="49" charset="-122"/>
              <a:ea typeface="KaiTi" panose="02010609060101010101" pitchFamily="49" charset="-122"/>
            </a:endParaRPr>
          </a:p>
        </p:txBody>
      </p:sp>
      <p:sp>
        <p:nvSpPr>
          <p:cNvPr id="35" name="Rectangle 34"/>
          <p:cNvSpPr/>
          <p:nvPr/>
        </p:nvSpPr>
        <p:spPr>
          <a:xfrm rot="4141961">
            <a:off x="5523467" y="9086282"/>
            <a:ext cx="336227" cy="276999"/>
          </a:xfrm>
          <a:prstGeom prst="rect">
            <a:avLst/>
          </a:prstGeom>
          <a:solidFill>
            <a:srgbClr val="FFFFFF"/>
          </a:solidFill>
        </p:spPr>
        <p:txBody>
          <a:bodyPr wrap="square" lIns="0" tIns="0" rIns="0" bIns="0">
            <a:spAutoFit/>
          </a:bodyPr>
          <a:lstStyle/>
          <a:p>
            <a:pPr algn="ctr"/>
            <a:r>
              <a:rPr lang="zh-CN" altLang="en-US" sz="1800" b="1" dirty="0">
                <a:solidFill>
                  <a:srgbClr val="000000"/>
                </a:solidFill>
                <a:latin typeface="KaiTi" panose="02010609060101010101" pitchFamily="49" charset="-122"/>
                <a:ea typeface="KaiTi" panose="02010609060101010101" pitchFamily="49" charset="-122"/>
              </a:rPr>
              <a:t>大</a:t>
            </a:r>
            <a:endParaRPr lang="en-US" altLang="zh-CN" sz="1800" b="1" dirty="0">
              <a:solidFill>
                <a:srgbClr val="000000"/>
              </a:solidFill>
              <a:latin typeface="KaiTi" panose="02010609060101010101" pitchFamily="49" charset="-122"/>
              <a:ea typeface="KaiTi" panose="02010609060101010101" pitchFamily="49" charset="-122"/>
            </a:endParaRPr>
          </a:p>
        </p:txBody>
      </p:sp>
      <p:sp>
        <p:nvSpPr>
          <p:cNvPr id="36" name="Rectangle 35"/>
          <p:cNvSpPr/>
          <p:nvPr/>
        </p:nvSpPr>
        <p:spPr>
          <a:xfrm>
            <a:off x="4565990" y="9594303"/>
            <a:ext cx="936104" cy="215444"/>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加利利海</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7" name="Rectangle 36"/>
          <p:cNvSpPr/>
          <p:nvPr/>
        </p:nvSpPr>
        <p:spPr>
          <a:xfrm>
            <a:off x="4565990" y="10305093"/>
            <a:ext cx="576065" cy="153306"/>
          </a:xfrm>
          <a:prstGeom prst="rect">
            <a:avLst/>
          </a:prstGeom>
          <a:solidFill>
            <a:srgbClr val="FFFFFF"/>
          </a:solidFill>
        </p:spPr>
        <p:txBody>
          <a:bodyPr wrap="square" lIns="0" tIns="0" rIns="0" bIns="0">
            <a:spAutoFit/>
          </a:bodyPr>
          <a:lstStyle/>
          <a:p>
            <a:r>
              <a:rPr lang="zh-CN" altLang="en-US" sz="1000" b="1" dirty="0">
                <a:solidFill>
                  <a:srgbClr val="000000"/>
                </a:solidFill>
                <a:latin typeface="KaiTi" panose="02010609060101010101" pitchFamily="49" charset="-122"/>
                <a:ea typeface="KaiTi" panose="02010609060101010101" pitchFamily="49" charset="-122"/>
              </a:rPr>
              <a:t>乌姆盖斯</a:t>
            </a:r>
          </a:p>
        </p:txBody>
      </p:sp>
      <p:sp>
        <p:nvSpPr>
          <p:cNvPr id="38" name="Rectangle 37"/>
          <p:cNvSpPr/>
          <p:nvPr/>
        </p:nvSpPr>
        <p:spPr>
          <a:xfrm>
            <a:off x="4764778" y="10458399"/>
            <a:ext cx="2537516" cy="430887"/>
          </a:xfrm>
          <a:prstGeom prst="rect">
            <a:avLst/>
          </a:prstGeom>
          <a:solidFill>
            <a:srgbClr val="FFFFFF"/>
          </a:solidFill>
        </p:spPr>
        <p:txBody>
          <a:bodyPr wrap="square" lIns="0" tIns="0" rIns="0" bIns="0">
            <a:spAutoFit/>
          </a:bodyPr>
          <a:lstStyle/>
          <a:p>
            <a:r>
              <a:rPr lang="zh-CN" altLang="en-US" sz="1400" dirty="0">
                <a:solidFill>
                  <a:srgbClr val="000000"/>
                </a:solidFill>
                <a:latin typeface="KaiTi" panose="02010609060101010101" pitchFamily="49" charset="-122"/>
                <a:ea typeface="KaiTi" panose="02010609060101010101" pitchFamily="49" charset="-122"/>
              </a:rPr>
              <a:t>在乌姆盖斯地区，耶稣医治了两名被恶魔附身的男子</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马太</a:t>
            </a:r>
            <a:r>
              <a:rPr lang="en-US" altLang="zh-CN" sz="1400" dirty="0">
                <a:solidFill>
                  <a:srgbClr val="000000"/>
                </a:solidFill>
                <a:latin typeface="KaiTi" panose="02010609060101010101" pitchFamily="49" charset="-122"/>
                <a:ea typeface="KaiTi" panose="02010609060101010101" pitchFamily="49" charset="-122"/>
              </a:rPr>
              <a:t>8:28)</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9" name="Rectangle 38"/>
          <p:cNvSpPr/>
          <p:nvPr/>
        </p:nvSpPr>
        <p:spPr>
          <a:xfrm>
            <a:off x="5774359" y="10891027"/>
            <a:ext cx="1527935" cy="215444"/>
          </a:xfrm>
          <a:prstGeom prst="rect">
            <a:avLst/>
          </a:prstGeom>
          <a:solidFill>
            <a:srgbClr val="FFFFFF"/>
          </a:solidFill>
        </p:spPr>
        <p:txBody>
          <a:bodyPr wrap="square" lIns="0" tIns="0" rIns="0" bIns="0">
            <a:spAutoFit/>
          </a:bodyPr>
          <a:lstStyle/>
          <a:p>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0" name="Rectangle 39"/>
          <p:cNvSpPr/>
          <p:nvPr/>
        </p:nvSpPr>
        <p:spPr>
          <a:xfrm>
            <a:off x="4575890" y="10852597"/>
            <a:ext cx="494156" cy="215444"/>
          </a:xfrm>
          <a:prstGeom prst="rect">
            <a:avLst/>
          </a:prstGeom>
          <a:solidFill>
            <a:srgbClr val="FFFFFF"/>
          </a:solidFill>
        </p:spPr>
        <p:txBody>
          <a:bodyPr wrap="square" lIns="0" tIns="0" rIns="0" bIns="0">
            <a:spAutoFit/>
          </a:bodyPr>
          <a:lstStyle/>
          <a:p>
            <a:r>
              <a:rPr lang="zh-TW" altLang="en-US" sz="1400" b="1" dirty="0">
                <a:solidFill>
                  <a:srgbClr val="000000"/>
                </a:solidFill>
                <a:latin typeface="KaiTi" panose="02010609060101010101" pitchFamily="49" charset="-122"/>
                <a:ea typeface="KaiTi" panose="02010609060101010101" pitchFamily="49" charset="-122"/>
              </a:rPr>
              <a:t>派拉</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1" name="Rectangle 40"/>
          <p:cNvSpPr/>
          <p:nvPr/>
        </p:nvSpPr>
        <p:spPr>
          <a:xfrm rot="5400000">
            <a:off x="3677765" y="12162579"/>
            <a:ext cx="954164" cy="246221"/>
          </a:xfrm>
          <a:prstGeom prst="rect">
            <a:avLst/>
          </a:prstGeom>
          <a:solidFill>
            <a:srgbClr val="FFFFFF"/>
          </a:solidFill>
        </p:spPr>
        <p:txBody>
          <a:bodyPr wrap="square" lIns="0" tIns="0" rIns="0" bIns="0">
            <a:spAutoFit/>
          </a:bodyPr>
          <a:lstStyle/>
          <a:p>
            <a:pPr algn="ctr"/>
            <a:r>
              <a:rPr lang="zh-CN" altLang="en-US" sz="1600" b="1" dirty="0">
                <a:solidFill>
                  <a:srgbClr val="000000"/>
                </a:solidFill>
                <a:latin typeface="KaiTi" panose="02010609060101010101" pitchFamily="49" charset="-122"/>
                <a:ea typeface="KaiTi" panose="02010609060101010101" pitchFamily="49" charset="-122"/>
              </a:rPr>
              <a:t>约旦河</a:t>
            </a:r>
            <a:endParaRPr lang="en-US" altLang="zh-CN" sz="1600" b="1" dirty="0">
              <a:solidFill>
                <a:srgbClr val="000000"/>
              </a:solidFill>
              <a:latin typeface="KaiTi" panose="02010609060101010101" pitchFamily="49" charset="-122"/>
              <a:ea typeface="KaiTi" panose="02010609060101010101" pitchFamily="49" charset="-122"/>
            </a:endParaRPr>
          </a:p>
        </p:txBody>
      </p:sp>
      <p:sp>
        <p:nvSpPr>
          <p:cNvPr id="42" name="Rectangle 41"/>
          <p:cNvSpPr/>
          <p:nvPr/>
        </p:nvSpPr>
        <p:spPr>
          <a:xfrm rot="4744801">
            <a:off x="4272312" y="12179675"/>
            <a:ext cx="966210" cy="307777"/>
          </a:xfrm>
          <a:prstGeom prst="rect">
            <a:avLst/>
          </a:prstGeom>
          <a:solidFill>
            <a:srgbClr val="FFFFFF"/>
          </a:solidFill>
        </p:spPr>
        <p:txBody>
          <a:bodyPr wrap="square" lIns="0" tIns="0" rIns="0" bIns="0">
            <a:spAutoFit/>
          </a:bodyPr>
          <a:lstStyle/>
          <a:p>
            <a:pPr algn="ctr"/>
            <a:r>
              <a:rPr lang="zh-CN" altLang="en-US" sz="2000" b="1" dirty="0">
                <a:solidFill>
                  <a:srgbClr val="000000"/>
                </a:solidFill>
                <a:latin typeface="KaiTi" panose="02010609060101010101" pitchFamily="49" charset="-122"/>
                <a:ea typeface="KaiTi" panose="02010609060101010101" pitchFamily="49" charset="-122"/>
              </a:rPr>
              <a:t>希腊  </a:t>
            </a:r>
            <a:endParaRPr lang="en-US" altLang="zh-CN" sz="2000" b="1" dirty="0">
              <a:solidFill>
                <a:srgbClr val="000000"/>
              </a:solidFill>
              <a:latin typeface="KaiTi" panose="02010609060101010101" pitchFamily="49" charset="-122"/>
              <a:ea typeface="KaiTi" panose="02010609060101010101" pitchFamily="49" charset="-122"/>
            </a:endParaRPr>
          </a:p>
        </p:txBody>
      </p:sp>
      <p:sp>
        <p:nvSpPr>
          <p:cNvPr id="43" name="Rectangle 42"/>
          <p:cNvSpPr/>
          <p:nvPr/>
        </p:nvSpPr>
        <p:spPr>
          <a:xfrm>
            <a:off x="4822968" y="11251648"/>
            <a:ext cx="602834" cy="215444"/>
          </a:xfrm>
          <a:prstGeom prst="rect">
            <a:avLst/>
          </a:prstGeom>
          <a:solidFill>
            <a:srgbClr val="FFFFFF"/>
          </a:solidFill>
        </p:spPr>
        <p:txBody>
          <a:bodyPr wrap="square" lIns="0" tIns="0" rIns="0" bIns="0">
            <a:spAutoFit/>
          </a:bodyPr>
          <a:lstStyle/>
          <a:p>
            <a:pPr algn="ctr"/>
            <a:r>
              <a:rPr lang="zh-TW" altLang="en-US" sz="1400" b="1" dirty="0">
                <a:solidFill>
                  <a:srgbClr val="000000"/>
                </a:solidFill>
                <a:latin typeface="KaiTi" panose="02010609060101010101" pitchFamily="49" charset="-122"/>
                <a:ea typeface="KaiTi" panose="02010609060101010101" pitchFamily="49" charset="-122"/>
              </a:rPr>
              <a:t>杰拉什</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4" name="Rectangle 43"/>
          <p:cNvSpPr/>
          <p:nvPr/>
        </p:nvSpPr>
        <p:spPr>
          <a:xfrm rot="1474818">
            <a:off x="5743335" y="10089649"/>
            <a:ext cx="432415" cy="215444"/>
          </a:xfrm>
          <a:prstGeom prst="rect">
            <a:avLst/>
          </a:prstGeom>
          <a:solidFill>
            <a:srgbClr val="FFFFFF"/>
          </a:solidFill>
        </p:spPr>
        <p:txBody>
          <a:bodyPr wrap="square" lIns="0" tIns="0" rIns="0" bIns="0">
            <a:spAutoFit/>
          </a:bodyPr>
          <a:lstStyle/>
          <a:p>
            <a:r>
              <a:rPr lang="zh-CN" altLang="en-US" sz="1400" dirty="0">
                <a:solidFill>
                  <a:srgbClr val="000000"/>
                </a:solidFill>
                <a:latin typeface="KaiTi" panose="02010609060101010101" pitchFamily="49" charset="-122"/>
                <a:ea typeface="KaiTi" panose="02010609060101010101" pitchFamily="49" charset="-122"/>
              </a:rPr>
              <a:t>雅莫</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5" name="Rectangle 44"/>
          <p:cNvSpPr/>
          <p:nvPr/>
        </p:nvSpPr>
        <p:spPr>
          <a:xfrm rot="633196">
            <a:off x="6094601" y="10202972"/>
            <a:ext cx="510630" cy="215444"/>
          </a:xfrm>
          <a:prstGeom prst="rect">
            <a:avLst/>
          </a:prstGeom>
          <a:solidFill>
            <a:srgbClr val="FFFFFF"/>
          </a:solidFill>
        </p:spPr>
        <p:txBody>
          <a:bodyPr wrap="square" lIns="0" tIns="0" rIns="0" bIns="0">
            <a:spAutoFit/>
          </a:bodyPr>
          <a:lstStyle/>
          <a:p>
            <a:r>
              <a:rPr lang="zh-CN" altLang="en-US" sz="1400" dirty="0">
                <a:solidFill>
                  <a:srgbClr val="000000"/>
                </a:solidFill>
                <a:latin typeface="KaiTi" panose="02010609060101010101" pitchFamily="49" charset="-122"/>
                <a:ea typeface="KaiTi" panose="02010609060101010101" pitchFamily="49" charset="-122"/>
              </a:rPr>
              <a:t>科河</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6" name="Rectangle 45"/>
          <p:cNvSpPr/>
          <p:nvPr/>
        </p:nvSpPr>
        <p:spPr>
          <a:xfrm>
            <a:off x="5286070" y="13120954"/>
            <a:ext cx="3149448" cy="861774"/>
          </a:xfrm>
          <a:prstGeom prst="rect">
            <a:avLst/>
          </a:prstGeom>
          <a:solidFill>
            <a:srgbClr val="FFFFFF"/>
          </a:solidFill>
        </p:spPr>
        <p:txBody>
          <a:bodyPr wrap="square" lIns="0" tIns="0" rIns="0" bIns="0">
            <a:spAutoFit/>
          </a:bodyPr>
          <a:lstStyle/>
          <a:p>
            <a:r>
              <a:rPr lang="zh-CN" altLang="en-US" sz="1400" dirty="0">
                <a:solidFill>
                  <a:srgbClr val="000000"/>
                </a:solidFill>
                <a:latin typeface="KaiTi" panose="02010609060101010101" pitchFamily="49" charset="-122"/>
                <a:ea typeface="KaiTi" panose="02010609060101010101" pitchFamily="49" charset="-122"/>
              </a:rPr>
              <a:t>在约旦河东岸，施洗约翰施洗。</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约翰</a:t>
            </a:r>
            <a:r>
              <a:rPr lang="en-US" altLang="zh-CN" sz="1400" dirty="0">
                <a:solidFill>
                  <a:srgbClr val="000000"/>
                </a:solidFill>
                <a:latin typeface="KaiTi" panose="02010609060101010101" pitchFamily="49" charset="-122"/>
                <a:ea typeface="KaiTi" panose="02010609060101010101" pitchFamily="49" charset="-122"/>
              </a:rPr>
              <a:t>1:28)</a:t>
            </a:r>
            <a:r>
              <a:rPr lang="zh-CN" altLang="en-US" sz="1400" dirty="0">
                <a:solidFill>
                  <a:srgbClr val="000000"/>
                </a:solidFill>
                <a:latin typeface="KaiTi" panose="02010609060101010101" pitchFamily="49" charset="-122"/>
                <a:ea typeface="KaiTi" panose="02010609060101010101" pitchFamily="49" charset="-122"/>
              </a:rPr>
              <a:t>约翰在这里看到耶稣，称他为“上帝的羔羊”</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约翰</a:t>
            </a:r>
            <a:r>
              <a:rPr lang="en-US" altLang="zh-CN" sz="1400" dirty="0">
                <a:solidFill>
                  <a:srgbClr val="000000"/>
                </a:solidFill>
                <a:latin typeface="KaiTi" panose="02010609060101010101" pitchFamily="49" charset="-122"/>
                <a:ea typeface="KaiTi" panose="02010609060101010101" pitchFamily="49" charset="-122"/>
              </a:rPr>
              <a:t>1:29,35)</a:t>
            </a:r>
          </a:p>
          <a:p>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7" name="Rectangle 46"/>
          <p:cNvSpPr/>
          <p:nvPr/>
        </p:nvSpPr>
        <p:spPr>
          <a:xfrm rot="2612658">
            <a:off x="4388044" y="8724502"/>
            <a:ext cx="918356" cy="307777"/>
          </a:xfrm>
          <a:prstGeom prst="rect">
            <a:avLst/>
          </a:prstGeom>
          <a:solidFill>
            <a:srgbClr val="FFFFFF"/>
          </a:solidFill>
        </p:spPr>
        <p:txBody>
          <a:bodyPr wrap="square">
            <a:spAutoFit/>
          </a:bodyPr>
          <a:lstStyle/>
          <a:p>
            <a:pPr algn="ctr"/>
            <a:r>
              <a:rPr lang="zh-TW" altLang="en-US" sz="1400" b="1" dirty="0">
                <a:solidFill>
                  <a:srgbClr val="000000"/>
                </a:solidFill>
                <a:latin typeface="KaiTi" panose="02010609060101010101" pitchFamily="49" charset="-122"/>
                <a:ea typeface="KaiTi" panose="02010609060101010101" pitchFamily="49" charset="-122"/>
              </a:rPr>
              <a:t>戈兰高地</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8" name="Rectangle 47"/>
          <p:cNvSpPr/>
          <p:nvPr/>
        </p:nvSpPr>
        <p:spPr>
          <a:xfrm>
            <a:off x="3053822" y="13482735"/>
            <a:ext cx="918356" cy="523220"/>
          </a:xfrm>
          <a:prstGeom prst="rect">
            <a:avLst/>
          </a:prstGeom>
          <a:solidFill>
            <a:srgbClr val="FFFFFF"/>
          </a:solidFill>
        </p:spPr>
        <p:txBody>
          <a:bodyPr wrap="square">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    死海</a:t>
            </a:r>
            <a:endParaRPr lang="en-US" altLang="zh-CN" sz="1400" b="1" dirty="0">
              <a:solidFill>
                <a:srgbClr val="000000"/>
              </a:solidFill>
              <a:latin typeface="KaiTi" panose="02010609060101010101" pitchFamily="49" charset="-122"/>
              <a:ea typeface="KaiTi" panose="02010609060101010101" pitchFamily="49" charset="-122"/>
            </a:endParaRPr>
          </a:p>
          <a:p>
            <a:pPr algn="ct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9" name="Rectangle 48"/>
          <p:cNvSpPr/>
          <p:nvPr/>
        </p:nvSpPr>
        <p:spPr>
          <a:xfrm>
            <a:off x="4565990" y="8226731"/>
            <a:ext cx="1315077"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凯撒利亚腓立比</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50" name="Rectangle 49"/>
          <p:cNvSpPr/>
          <p:nvPr/>
        </p:nvSpPr>
        <p:spPr>
          <a:xfrm>
            <a:off x="5646110" y="9785638"/>
            <a:ext cx="405070" cy="215444"/>
          </a:xfrm>
          <a:prstGeom prst="rect">
            <a:avLst/>
          </a:prstGeom>
          <a:solidFill>
            <a:srgbClr val="FFFFFF"/>
          </a:solidFill>
        </p:spPr>
        <p:txBody>
          <a:bodyPr wrap="square" lIns="0" tIns="0" rIns="0" bIns="0">
            <a:spAutoFit/>
          </a:bodyPr>
          <a:lstStyle/>
          <a:p>
            <a:r>
              <a:rPr lang="zh-TW" altLang="en-US" sz="1400" dirty="0">
                <a:solidFill>
                  <a:srgbClr val="000000"/>
                </a:solidFill>
                <a:latin typeface="KaiTi" panose="02010609060101010101" pitchFamily="49" charset="-122"/>
                <a:ea typeface="KaiTi" panose="02010609060101010101" pitchFamily="49" charset="-122"/>
              </a:rPr>
              <a:t>迪翁</a:t>
            </a: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51" name="Rectangle 50"/>
          <p:cNvSpPr/>
          <p:nvPr/>
        </p:nvSpPr>
        <p:spPr>
          <a:xfrm>
            <a:off x="4736053" y="10057709"/>
            <a:ext cx="595977" cy="184666"/>
          </a:xfrm>
          <a:prstGeom prst="rect">
            <a:avLst/>
          </a:prstGeom>
          <a:solidFill>
            <a:srgbClr val="FFFFFF"/>
          </a:solidFill>
        </p:spPr>
        <p:txBody>
          <a:bodyPr wrap="square" lIns="0" tIns="0" rIns="0" bIns="0">
            <a:spAutoFit/>
          </a:bodyPr>
          <a:lstStyle/>
          <a:p>
            <a:r>
              <a:rPr lang="zh-CN" altLang="en-US" sz="1200" dirty="0">
                <a:solidFill>
                  <a:srgbClr val="000000"/>
                </a:solidFill>
                <a:latin typeface="KaiTi" panose="02010609060101010101" pitchFamily="49" charset="-122"/>
                <a:ea typeface="KaiTi" panose="02010609060101010101" pitchFamily="49" charset="-122"/>
              </a:rPr>
              <a:t>阿比拉</a:t>
            </a:r>
            <a:endParaRPr lang="en-US" altLang="zh-CN" sz="1200" dirty="0">
              <a:solidFill>
                <a:srgbClr val="000000"/>
              </a:solidFill>
              <a:latin typeface="KaiTi" panose="02010609060101010101" pitchFamily="49" charset="-122"/>
              <a:ea typeface="KaiTi" panose="02010609060101010101" pitchFamily="49" charset="-122"/>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3"/>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0" y="838200"/>
            <a:ext cx="9144000" cy="520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682" name="Text Box 4"/>
          <p:cNvSpPr txBox="1">
            <a:spLocks noChangeArrowheads="1"/>
          </p:cNvSpPr>
          <p:nvPr/>
        </p:nvSpPr>
        <p:spPr bwMode="auto">
          <a:xfrm>
            <a:off x="8532826" y="374663"/>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89</a:t>
            </a:r>
            <a:endParaRPr lang="en-US">
              <a:solidFill>
                <a:srgbClr val="000000"/>
              </a:solidFill>
              <a:latin typeface="Arial" charset="0"/>
              <a:cs typeface="Arial" charset="0"/>
            </a:endParaRPr>
          </a:p>
        </p:txBody>
      </p:sp>
      <p:sp>
        <p:nvSpPr>
          <p:cNvPr id="327683" name="Title 1"/>
          <p:cNvSpPr>
            <a:spLocks noGrp="1"/>
          </p:cNvSpPr>
          <p:nvPr>
            <p:ph type="title" idx="4294967295"/>
          </p:nvPr>
        </p:nvSpPr>
        <p:spPr>
          <a:xfrm>
            <a:off x="14288" y="404814"/>
            <a:ext cx="5278437" cy="863600"/>
          </a:xfrm>
        </p:spPr>
        <p:txBody>
          <a:bodyPr/>
          <a:lstStyle/>
          <a:p>
            <a:r>
              <a:rPr lang="en-US" sz="2400">
                <a:latin typeface="Arial" charset="0"/>
                <a:ea typeface="ＭＳ Ｐゴシック" charset="0"/>
                <a:cs typeface="ＭＳ Ｐゴシック" charset="0"/>
              </a:rPr>
              <a:t>The Territories of Tyre and Sidon</a:t>
            </a:r>
          </a:p>
        </p:txBody>
      </p:sp>
      <p:sp>
        <p:nvSpPr>
          <p:cNvPr id="5" name="Text Box 4"/>
          <p:cNvSpPr txBox="1">
            <a:spLocks noChangeArrowheads="1"/>
          </p:cNvSpPr>
          <p:nvPr/>
        </p:nvSpPr>
        <p:spPr bwMode="auto">
          <a:xfrm>
            <a:off x="0" y="1341438"/>
            <a:ext cx="4140200" cy="24622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400" b="1" dirty="0">
                <a:solidFill>
                  <a:srgbClr val="FFFFFF"/>
                </a:solidFill>
                <a:latin typeface="Arial" charset="0"/>
                <a:cs typeface="Arial" charset="0"/>
              </a:rPr>
              <a:t>In a unique excursion into pagan and semi-pagan areas, Jesus visited the districts of </a:t>
            </a:r>
            <a:r>
              <a:rPr lang="en-US" altLang="zh-CN" sz="1400" b="1" dirty="0" err="1">
                <a:solidFill>
                  <a:srgbClr val="FFFFFF"/>
                </a:solidFill>
                <a:latin typeface="Arial" charset="0"/>
                <a:cs typeface="Arial" charset="0"/>
              </a:rPr>
              <a:t>Tyre</a:t>
            </a:r>
            <a:r>
              <a:rPr lang="en-US" altLang="zh-CN" sz="1400" b="1" dirty="0">
                <a:solidFill>
                  <a:srgbClr val="FFFFFF"/>
                </a:solidFill>
                <a:latin typeface="Arial" charset="0"/>
                <a:cs typeface="Arial" charset="0"/>
              </a:rPr>
              <a:t> and Sidon and the confederation of free cities called Decapolis.  He was called to minister to </a:t>
            </a:r>
            <a:r>
              <a:rPr lang="ru-RU" altLang="zh-CN" sz="1400" b="1" dirty="0">
                <a:solidFill>
                  <a:srgbClr val="FFFFFF"/>
                </a:solidFill>
                <a:latin typeface="Arial" charset="0"/>
                <a:cs typeface="Arial" charset="0"/>
              </a:rPr>
              <a:t>"</a:t>
            </a:r>
            <a:r>
              <a:rPr lang="en-US" altLang="zh-CN" sz="1400" b="1" dirty="0">
                <a:solidFill>
                  <a:srgbClr val="FFFFFF"/>
                </a:solidFill>
                <a:latin typeface="Arial" charset="0"/>
                <a:cs typeface="Arial" charset="0"/>
              </a:rPr>
              <a:t>the lost sheep of Israel,</a:t>
            </a:r>
            <a:r>
              <a:rPr lang="ru-RU" altLang="zh-CN" sz="1400" b="1" dirty="0">
                <a:solidFill>
                  <a:srgbClr val="FFFFFF"/>
                </a:solidFill>
                <a:latin typeface="Arial" charset="0"/>
                <a:cs typeface="Arial" charset="0"/>
              </a:rPr>
              <a:t>"</a:t>
            </a:r>
            <a:r>
              <a:rPr lang="en-US" altLang="zh-CN" sz="1400" b="1" dirty="0">
                <a:solidFill>
                  <a:srgbClr val="FFFFFF"/>
                </a:solidFill>
                <a:latin typeface="Arial" charset="0"/>
                <a:cs typeface="Arial" charset="0"/>
              </a:rPr>
              <a:t> but the phenomenal public attention in Galilee was intense.  Even here his fame had spread, and he could not keep his presence secret.  The commercially magnificent cities of </a:t>
            </a:r>
            <a:r>
              <a:rPr lang="en-US" altLang="zh-CN" sz="1400" b="1" dirty="0" err="1">
                <a:solidFill>
                  <a:srgbClr val="FFFFFF"/>
                </a:solidFill>
                <a:latin typeface="Arial" charset="0"/>
                <a:cs typeface="Arial" charset="0"/>
              </a:rPr>
              <a:t>Tyre</a:t>
            </a:r>
            <a:r>
              <a:rPr lang="en-US" altLang="zh-CN" sz="1400" b="1" dirty="0">
                <a:solidFill>
                  <a:srgbClr val="FFFFFF"/>
                </a:solidFill>
                <a:latin typeface="Arial" charset="0"/>
                <a:cs typeface="Arial" charset="0"/>
              </a:rPr>
              <a:t> and Sidon had been a source of cultural seductiveness and religious heterodoxy since the time of Jezebel.</a:t>
            </a:r>
          </a:p>
        </p:txBody>
      </p:sp>
      <p:sp>
        <p:nvSpPr>
          <p:cNvPr id="6" name="Text Box 4"/>
          <p:cNvSpPr txBox="1">
            <a:spLocks noChangeArrowheads="1"/>
          </p:cNvSpPr>
          <p:nvPr/>
        </p:nvSpPr>
        <p:spPr bwMode="auto">
          <a:xfrm>
            <a:off x="0" y="3789363"/>
            <a:ext cx="3340100" cy="20304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400" b="1">
                <a:solidFill>
                  <a:srgbClr val="FFFFFF"/>
                </a:solidFill>
                <a:latin typeface="Arial" charset="0"/>
                <a:cs typeface="Arial" charset="0"/>
              </a:rPr>
              <a:t>The cities having been influenced by Hellenism, the sophistication of Greek culture was apparent in their coinage and architecture.  Each was also a proud, historic center of Canaanite paganism, with tombs of ancient kings and temples to Melqart/Heracles. Astarte and various other deities.</a:t>
            </a:r>
          </a:p>
        </p:txBody>
      </p:sp>
      <p:sp>
        <p:nvSpPr>
          <p:cNvPr id="327686" name="Rectangle 7"/>
          <p:cNvSpPr>
            <a:spLocks noChangeArrowheads="1"/>
          </p:cNvSpPr>
          <p:nvPr/>
        </p:nvSpPr>
        <p:spPr bwMode="auto">
          <a:xfrm>
            <a:off x="4643476" y="6361114"/>
            <a:ext cx="4213225" cy="3079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p>
            <a:pPr algn="ctr"/>
            <a:r>
              <a:rPr lang="en-US" sz="1400">
                <a:solidFill>
                  <a:srgbClr val="FFFFFF"/>
                </a:solidFill>
                <a:latin typeface="Arial" charset="0"/>
                <a:cs typeface="Arial" charset="0"/>
              </a:rPr>
              <a:t>The Bible Visual Resource Book, 189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6</a:t>
            </a:r>
          </a:p>
        </p:txBody>
      </p:sp>
    </p:spTree>
    <p:extLst>
      <p:ext uri="{BB962C8B-B14F-4D97-AF65-F5344CB8AC3E}">
        <p14:creationId xmlns:p14="http://schemas.microsoft.com/office/powerpoint/2010/main" val="84323434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n-cs"/>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en-US" sz="3600" dirty="0">
                <a:solidFill>
                  <a:schemeClr val="tx1"/>
                </a:solidFill>
                <a:cs typeface="Arial"/>
              </a:rPr>
              <a:t>Jesus</a:t>
            </a:r>
            <a:r>
              <a:rPr kumimoji="1" lang="uk-UA" sz="3600" dirty="0">
                <a:solidFill>
                  <a:schemeClr val="tx1"/>
                </a:solidFill>
                <a:cs typeface="Arial"/>
              </a:rPr>
              <a:t>'</a:t>
            </a:r>
            <a:r>
              <a:rPr kumimoji="1" lang="en-US" sz="3600" dirty="0">
                <a:solidFill>
                  <a:schemeClr val="tx1"/>
                </a:solidFill>
                <a:cs typeface="Arial"/>
              </a:rPr>
              <a:t> Family Persecuted Him</a:t>
            </a:r>
          </a:p>
        </p:txBody>
      </p:sp>
      <p:sp>
        <p:nvSpPr>
          <p:cNvPr id="507922" name="Text Box 18"/>
          <p:cNvSpPr txBox="1">
            <a:spLocks noChangeArrowheads="1"/>
          </p:cNvSpPr>
          <p:nvPr/>
        </p:nvSpPr>
        <p:spPr bwMode="auto">
          <a:xfrm>
            <a:off x="71439" y="4941905"/>
            <a:ext cx="9037637" cy="1569481"/>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Then they scoffed, </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just a carpenter, the son of Mary and the brother of James, Joseph, Judas, and Simon. And </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his sisters</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live right here among us.</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They were deeply offended and refused to believe in him</a:t>
            </a: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(Mark 6:3 </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NLT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5508625" y="1125576"/>
            <a:ext cx="2338388" cy="52228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Men in white</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5508663" y="1557376"/>
            <a:ext cx="3108325" cy="523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Women in yellow</a:t>
            </a:r>
            <a:endParaRPr kumimoji="0" lang="en-US" sz="20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Judas</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James</a:t>
              </a: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1</a:t>
              </a: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2</a:t>
              </a: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Simon</a:t>
              </a: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44" name="Text Box 8"/>
          <p:cNvSpPr txBox="1">
            <a:spLocks noChangeArrowheads="1"/>
          </p:cNvSpPr>
          <p:nvPr/>
        </p:nvSpPr>
        <p:spPr bwMode="auto">
          <a:xfrm>
            <a:off x="1817689" y="1557376"/>
            <a:ext cx="10445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Mary</a:t>
            </a: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p>
        </p:txBody>
      </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11" name="Group 10"/>
          <p:cNvGrpSpPr>
            <a:grpSpLocks/>
          </p:cNvGrpSpPr>
          <p:nvPr/>
        </p:nvGrpSpPr>
        <p:grpSpPr bwMode="auto">
          <a:xfrm>
            <a:off x="144463" y="1451442"/>
            <a:ext cx="2124075" cy="2356317"/>
            <a:chOff x="0" y="1450834"/>
            <a:chExt cx="2123728" cy="2356715"/>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00047" name="Group 7"/>
            <p:cNvGrpSpPr>
              <a:grpSpLocks/>
            </p:cNvGrpSpPr>
            <p:nvPr/>
          </p:nvGrpSpPr>
          <p:grpSpPr bwMode="auto">
            <a:xfrm>
              <a:off x="395222" y="1450834"/>
              <a:ext cx="1728506" cy="1977893"/>
              <a:chOff x="467230" y="1450834"/>
              <a:chExt cx="1728506" cy="1977893"/>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1" name="Line 17"/>
              <p:cNvSpPr>
                <a:spLocks noChangeShapeType="1"/>
              </p:cNvSpPr>
              <p:nvPr/>
            </p:nvSpPr>
            <p:spPr bwMode="auto">
              <a:xfrm>
                <a:off x="467230" y="1450834"/>
                <a:ext cx="0" cy="111414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grpSp>
        <p:nvGrpSpPr>
          <p:cNvPr id="300043" name="Group 12"/>
          <p:cNvGrpSpPr>
            <a:grpSpLocks/>
          </p:cNvGrpSpPr>
          <p:nvPr/>
        </p:nvGrpSpPr>
        <p:grpSpPr bwMode="auto">
          <a:xfrm>
            <a:off x="-81187" y="371475"/>
            <a:ext cx="1599293" cy="1223963"/>
            <a:chOff x="-255222" y="980728"/>
            <a:chExt cx="1737139" cy="1224136"/>
          </a:xfrm>
        </p:grpSpPr>
        <p:sp>
          <p:nvSpPr>
            <p:cNvPr id="12" name="Cloud 11"/>
            <p:cNvSpPr/>
            <p:nvPr/>
          </p:nvSpPr>
          <p:spPr bwMode="auto">
            <a:xfrm>
              <a:off x="-255222" y="980728"/>
              <a:ext cx="1598454"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n-cs"/>
              </a:endParaRPr>
            </a:p>
          </p:txBody>
        </p:sp>
        <p:sp>
          <p:nvSpPr>
            <p:cNvPr id="300056" name="Text Box 8"/>
            <p:cNvSpPr txBox="1">
              <a:spLocks noChangeArrowheads="1"/>
            </p:cNvSpPr>
            <p:nvPr/>
          </p:nvSpPr>
          <p:spPr bwMode="auto">
            <a:xfrm>
              <a:off x="-36513" y="1106741"/>
              <a:ext cx="151843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Holy </a:t>
              </a:r>
              <a:b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b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Spirit</a:t>
              </a:r>
              <a:endParaRPr kumimoji="0" lang="en-US" sz="2000" b="1" i="1" u="none" strike="noStrike" kern="1200" cap="none" spc="0" normalizeH="0" baseline="0" noProof="0" dirty="0">
                <a:ln>
                  <a:noFill/>
                </a:ln>
                <a:solidFill>
                  <a:srgbClr val="1822CD"/>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3686552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2" grpId="0"/>
      <p:bldP spid="507931" grpId="0"/>
      <p:bldP spid="44" grpId="0" build="p" autoUpdateAnimBg="0"/>
      <p:bldP spid="45" grpId="0" build="p" autoUpdateAnimBg="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63EE5184-0C31-4522-8E67-811D6EA16ECD}"/>
              </a:ext>
            </a:extLst>
          </p:cNvPr>
          <p:cNvGraphicFramePr/>
          <p:nvPr/>
        </p:nvGraphicFramePr>
        <p:xfrm>
          <a:off x="3527884" y="1417639"/>
          <a:ext cx="4428492" cy="1003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FA023ACD-875E-45F0-AF21-1E3B331A2758}"/>
              </a:ext>
            </a:extLst>
          </p:cNvPr>
          <p:cNvGrpSpPr/>
          <p:nvPr/>
        </p:nvGrpSpPr>
        <p:grpSpPr>
          <a:xfrm>
            <a:off x="2303748" y="2348880"/>
            <a:ext cx="5220580" cy="2090263"/>
            <a:chOff x="-648580" y="3393870"/>
            <a:chExt cx="5220580" cy="2090263"/>
          </a:xfrm>
        </p:grpSpPr>
        <p:sp>
          <p:nvSpPr>
            <p:cNvPr id="5" name="TextBox 4">
              <a:extLst>
                <a:ext uri="{FF2B5EF4-FFF2-40B4-BE49-F238E27FC236}">
                  <a16:creationId xmlns:a16="http://schemas.microsoft.com/office/drawing/2014/main" id="{B9F57CE5-34FB-46E0-B0B7-C54E99180EFA}"/>
                </a:ext>
              </a:extLst>
            </p:cNvPr>
            <p:cNvSpPr txBox="1"/>
            <p:nvPr/>
          </p:nvSpPr>
          <p:spPr>
            <a:xfrm>
              <a:off x="-648580" y="4653136"/>
              <a:ext cx="5220580" cy="830997"/>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Met wise men</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Killed babies in Bethlehem</a:t>
              </a:r>
            </a:p>
          </p:txBody>
        </p:sp>
        <p:cxnSp>
          <p:nvCxnSpPr>
            <p:cNvPr id="6" name="Connector: Elbow 5">
              <a:extLst>
                <a:ext uri="{FF2B5EF4-FFF2-40B4-BE49-F238E27FC236}">
                  <a16:creationId xmlns:a16="http://schemas.microsoft.com/office/drawing/2014/main" id="{9CF57BBA-4DE7-4B6D-919C-A017E10F7A85}"/>
                </a:ext>
              </a:extLst>
            </p:cNvPr>
            <p:cNvCxnSpPr>
              <a:cxnSpLocks/>
            </p:cNvCxnSpPr>
            <p:nvPr/>
          </p:nvCxnSpPr>
          <p:spPr>
            <a:xfrm rot="5400000">
              <a:off x="1665114" y="3744472"/>
              <a:ext cx="1259266" cy="558062"/>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274803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D9F43B72-1901-429E-9AC0-045B4637432F}"/>
              </a:ext>
            </a:extLst>
          </p:cNvPr>
          <p:cNvGraphicFramePr/>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34796A16-401B-41A0-9ED7-BE0F5D6834EE}"/>
              </a:ext>
            </a:extLst>
          </p:cNvPr>
          <p:cNvGrpSpPr/>
          <p:nvPr/>
        </p:nvGrpSpPr>
        <p:grpSpPr>
          <a:xfrm>
            <a:off x="575556" y="3933056"/>
            <a:ext cx="3996444" cy="2289740"/>
            <a:chOff x="575556" y="3933056"/>
            <a:chExt cx="3996444" cy="2289740"/>
          </a:xfrm>
        </p:grpSpPr>
        <p:sp>
          <p:nvSpPr>
            <p:cNvPr id="5" name="TextBox 4">
              <a:extLst>
                <a:ext uri="{FF2B5EF4-FFF2-40B4-BE49-F238E27FC236}">
                  <a16:creationId xmlns:a16="http://schemas.microsoft.com/office/drawing/2014/main" id="{2BE62571-CFED-4C10-8C09-658880997060}"/>
                </a:ext>
              </a:extLst>
            </p:cNvPr>
            <p:cNvSpPr txBox="1"/>
            <p:nvPr/>
          </p:nvSpPr>
          <p:spPr>
            <a:xfrm>
              <a:off x="575556" y="4653136"/>
              <a:ext cx="3996444" cy="1569660"/>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Caused Joseph to return to Nazareth (when returning from Egypt)</a:t>
              </a:r>
            </a:p>
          </p:txBody>
        </p:sp>
        <p:cxnSp>
          <p:nvCxnSpPr>
            <p:cNvPr id="6" name="Connector: Elbow 5">
              <a:extLst>
                <a:ext uri="{FF2B5EF4-FFF2-40B4-BE49-F238E27FC236}">
                  <a16:creationId xmlns:a16="http://schemas.microsoft.com/office/drawing/2014/main" id="{E1D909D3-2437-4A3E-938A-C97733D781B3}"/>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2760436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4E2A7A7E-524A-4A70-A6B6-FDDEA1D8DF2A}"/>
              </a:ext>
            </a:extLst>
          </p:cNvPr>
          <p:cNvGraphicFramePr/>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F5893567-2082-4584-BB22-694478BEF499}"/>
              </a:ext>
            </a:extLst>
          </p:cNvPr>
          <p:cNvGrpSpPr/>
          <p:nvPr/>
        </p:nvGrpSpPr>
        <p:grpSpPr>
          <a:xfrm>
            <a:off x="287525" y="3969060"/>
            <a:ext cx="8568951" cy="1181745"/>
            <a:chOff x="-1822165" y="3933056"/>
            <a:chExt cx="7834325" cy="1181745"/>
          </a:xfrm>
        </p:grpSpPr>
        <p:sp>
          <p:nvSpPr>
            <p:cNvPr id="5" name="TextBox 4">
              <a:extLst>
                <a:ext uri="{FF2B5EF4-FFF2-40B4-BE49-F238E27FC236}">
                  <a16:creationId xmlns:a16="http://schemas.microsoft.com/office/drawing/2014/main" id="{C5B831DB-B32D-4FD2-99A4-2140F66E6107}"/>
                </a:ext>
              </a:extLst>
            </p:cNvPr>
            <p:cNvSpPr txBox="1"/>
            <p:nvPr/>
          </p:nvSpPr>
          <p:spPr>
            <a:xfrm>
              <a:off x="-1822165" y="4653136"/>
              <a:ext cx="7834325" cy="461665"/>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Wife, Herodias, left him for his brother Antipas</a:t>
              </a:r>
            </a:p>
          </p:txBody>
        </p:sp>
        <p:cxnSp>
          <p:nvCxnSpPr>
            <p:cNvPr id="6" name="Connector: Elbow 5">
              <a:extLst>
                <a:ext uri="{FF2B5EF4-FFF2-40B4-BE49-F238E27FC236}">
                  <a16:creationId xmlns:a16="http://schemas.microsoft.com/office/drawing/2014/main" id="{600D0E35-5010-4178-855C-5FE79F61E4FA}"/>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692145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B1773C7D-D88D-4A6B-9BBE-4937DBE173F4}"/>
              </a:ext>
            </a:extLst>
          </p:cNvPr>
          <p:cNvGraphicFramePr/>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799E2BF4-7A83-4E33-AE58-ED01C9D6D359}"/>
              </a:ext>
            </a:extLst>
          </p:cNvPr>
          <p:cNvGrpSpPr/>
          <p:nvPr/>
        </p:nvGrpSpPr>
        <p:grpSpPr>
          <a:xfrm>
            <a:off x="287524" y="3983576"/>
            <a:ext cx="8399276" cy="1519655"/>
            <a:chOff x="-4501008" y="3933056"/>
            <a:chExt cx="8399276" cy="1519655"/>
          </a:xfrm>
        </p:grpSpPr>
        <p:cxnSp>
          <p:nvCxnSpPr>
            <p:cNvPr id="5" name="Connector: Elbow 4">
              <a:extLst>
                <a:ext uri="{FF2B5EF4-FFF2-40B4-BE49-F238E27FC236}">
                  <a16:creationId xmlns:a16="http://schemas.microsoft.com/office/drawing/2014/main" id="{B0460AAD-BB18-460E-9B7B-39B80D527301}"/>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13C7EAE-8606-4FA0-9DE9-4CD663DE21D9}"/>
                </a:ext>
              </a:extLst>
            </p:cNvPr>
            <p:cNvSpPr txBox="1"/>
            <p:nvPr/>
          </p:nvSpPr>
          <p:spPr>
            <a:xfrm>
              <a:off x="-4501008" y="4252382"/>
              <a:ext cx="8399276" cy="1200329"/>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Married his brother's wife, Herodias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Executed John the Baptist</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Presided over Jesus’ trial</a:t>
              </a:r>
            </a:p>
          </p:txBody>
        </p:sp>
      </p:grpSp>
    </p:spTree>
    <p:extLst>
      <p:ext uri="{BB962C8B-B14F-4D97-AF65-F5344CB8AC3E}">
        <p14:creationId xmlns:p14="http://schemas.microsoft.com/office/powerpoint/2010/main" val="209957337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447F5F87-8A45-480C-B29C-BB07B92D47E3}"/>
              </a:ext>
            </a:extLst>
          </p:cNvPr>
          <p:cNvGraphicFramePr/>
          <p:nvPr/>
        </p:nvGraphicFramePr>
        <p:xfrm>
          <a:off x="287524" y="1400936"/>
          <a:ext cx="8712968" cy="274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id="{BFA96E69-094B-4EB0-84C3-8641C603D156}"/>
              </a:ext>
            </a:extLst>
          </p:cNvPr>
          <p:cNvGrpSpPr/>
          <p:nvPr/>
        </p:nvGrpSpPr>
        <p:grpSpPr>
          <a:xfrm>
            <a:off x="1288520" y="5097383"/>
            <a:ext cx="6595848" cy="659393"/>
            <a:chOff x="1288520" y="5259336"/>
            <a:chExt cx="6595848" cy="659393"/>
          </a:xfrm>
        </p:grpSpPr>
        <p:cxnSp>
          <p:nvCxnSpPr>
            <p:cNvPr id="11" name="Connector: Elbow 10">
              <a:extLst>
                <a:ext uri="{FF2B5EF4-FFF2-40B4-BE49-F238E27FC236}">
                  <a16:creationId xmlns:a16="http://schemas.microsoft.com/office/drawing/2014/main" id="{7B2DBA15-9316-49FB-BE19-AF724A86A215}"/>
                </a:ext>
              </a:extLst>
            </p:cNvPr>
            <p:cNvCxnSpPr>
              <a:cxnSpLocks/>
            </p:cNvCxnSpPr>
            <p:nvPr/>
          </p:nvCxnSpPr>
          <p:spPr>
            <a:xfrm>
              <a:off x="1288520" y="5259336"/>
              <a:ext cx="680040" cy="493882"/>
            </a:xfrm>
            <a:prstGeom prst="bentConnector3">
              <a:avLst>
                <a:gd name="adj1" fmla="val -8975"/>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8F08481-8AF6-4FFE-83AD-10BCF750E2E3}"/>
                </a:ext>
              </a:extLst>
            </p:cNvPr>
            <p:cNvSpPr txBox="1"/>
            <p:nvPr/>
          </p:nvSpPr>
          <p:spPr>
            <a:xfrm>
              <a:off x="1615636" y="5457064"/>
              <a:ext cx="6268732" cy="461665"/>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Persecuted Christians (in Acts 12)</a:t>
              </a:r>
            </a:p>
          </p:txBody>
        </p:sp>
      </p:grpSp>
      <p:grpSp>
        <p:nvGrpSpPr>
          <p:cNvPr id="4" name="Group 3">
            <a:extLst>
              <a:ext uri="{FF2B5EF4-FFF2-40B4-BE49-F238E27FC236}">
                <a16:creationId xmlns:a16="http://schemas.microsoft.com/office/drawing/2014/main" id="{238DCC1E-E68E-4CD5-8DB6-A9BD7880845A}"/>
              </a:ext>
            </a:extLst>
          </p:cNvPr>
          <p:cNvGrpSpPr/>
          <p:nvPr/>
        </p:nvGrpSpPr>
        <p:grpSpPr>
          <a:xfrm>
            <a:off x="275793" y="3889554"/>
            <a:ext cx="1879903" cy="1251234"/>
            <a:chOff x="275793" y="3863724"/>
            <a:chExt cx="1879903" cy="1251234"/>
          </a:xfrm>
        </p:grpSpPr>
        <p:cxnSp>
          <p:nvCxnSpPr>
            <p:cNvPr id="5" name="Straight Connector 4">
              <a:extLst>
                <a:ext uri="{FF2B5EF4-FFF2-40B4-BE49-F238E27FC236}">
                  <a16:creationId xmlns:a16="http://schemas.microsoft.com/office/drawing/2014/main" id="{7C9C54DD-64A1-4A4F-AF27-F698A95F59AD}"/>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5533B15-66AC-4F5C-A814-F14C5FD37761}"/>
                </a:ext>
              </a:extLst>
            </p:cNvPr>
            <p:cNvGrpSpPr/>
            <p:nvPr/>
          </p:nvGrpSpPr>
          <p:grpSpPr>
            <a:xfrm>
              <a:off x="275793" y="4158965"/>
              <a:ext cx="1879903" cy="955993"/>
              <a:chOff x="4506" y="1394999"/>
              <a:chExt cx="1879903" cy="955993"/>
            </a:xfrm>
          </p:grpSpPr>
          <p:sp>
            <p:nvSpPr>
              <p:cNvPr id="7" name="Rectangle 6">
                <a:extLst>
                  <a:ext uri="{FF2B5EF4-FFF2-40B4-BE49-F238E27FC236}">
                    <a16:creationId xmlns:a16="http://schemas.microsoft.com/office/drawing/2014/main" id="{4AD9A1B1-B662-4F22-8C04-F32959C3A1C8}"/>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hueOff val="0"/>
                      <a:satOff val="0"/>
                      <a:lumOff val="0"/>
                      <a:alphaOff val="0"/>
                    </a:srgbClr>
                  </a:solidFill>
                  <a:effectLst/>
                  <a:uLnTx/>
                  <a:uFillTx/>
                  <a:latin typeface="Times New Roman"/>
                  <a:ea typeface="+mn-ea"/>
                  <a:cs typeface="+mn-cs"/>
                </a:endParaRPr>
              </a:p>
            </p:txBody>
          </p:sp>
          <p:sp>
            <p:nvSpPr>
              <p:cNvPr id="8" name="TextBox 7">
                <a:extLst>
                  <a:ext uri="{FF2B5EF4-FFF2-40B4-BE49-F238E27FC236}">
                    <a16:creationId xmlns:a16="http://schemas.microsoft.com/office/drawing/2014/main" id="{1165BC50-66FD-4DAC-8B1D-D1625A3D9492}"/>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Herod Agrippa I</a:t>
                </a:r>
              </a:p>
            </p:txBody>
          </p:sp>
        </p:grpSp>
      </p:grpSp>
    </p:spTree>
    <p:extLst>
      <p:ext uri="{BB962C8B-B14F-4D97-AF65-F5344CB8AC3E}">
        <p14:creationId xmlns:p14="http://schemas.microsoft.com/office/powerpoint/2010/main" val="2411084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Text Box 4"/>
          <p:cNvSpPr txBox="1">
            <a:spLocks noChangeArrowheads="1"/>
          </p:cNvSpPr>
          <p:nvPr/>
        </p:nvSpPr>
        <p:spPr bwMode="auto">
          <a:xfrm>
            <a:off x="8426464" y="152414"/>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48</a:t>
            </a:r>
          </a:p>
        </p:txBody>
      </p:sp>
      <p:grpSp>
        <p:nvGrpSpPr>
          <p:cNvPr id="239618" name="Group 5"/>
          <p:cNvGrpSpPr>
            <a:grpSpLocks/>
          </p:cNvGrpSpPr>
          <p:nvPr/>
        </p:nvGrpSpPr>
        <p:grpSpPr bwMode="auto">
          <a:xfrm>
            <a:off x="4672044" y="28623"/>
            <a:ext cx="2409844" cy="1222383"/>
            <a:chOff x="351" y="546"/>
            <a:chExt cx="1518" cy="770"/>
          </a:xfrm>
        </p:grpSpPr>
        <p:sp>
          <p:nvSpPr>
            <p:cNvPr id="239622" name="Text Box 6"/>
            <p:cNvSpPr txBox="1">
              <a:spLocks noChangeArrowheads="1"/>
            </p:cNvSpPr>
            <p:nvPr/>
          </p:nvSpPr>
          <p:spPr bwMode="auto">
            <a:xfrm rot="16200000">
              <a:off x="95" y="802"/>
              <a:ext cx="763" cy="252"/>
            </a:xfrm>
            <a:prstGeom prst="rect">
              <a:avLst/>
            </a:prstGeom>
            <a:solidFill>
              <a:schemeClr val="tx2"/>
            </a:solidFill>
            <a:ln w="12700">
              <a:solidFill>
                <a:schemeClr val="bg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Matthew</a:t>
              </a:r>
            </a:p>
          </p:txBody>
        </p:sp>
        <p:sp>
          <p:nvSpPr>
            <p:cNvPr id="239623" name="Text Box 7"/>
            <p:cNvSpPr txBox="1">
              <a:spLocks noChangeArrowheads="1"/>
            </p:cNvSpPr>
            <p:nvPr/>
          </p:nvSpPr>
          <p:spPr bwMode="auto">
            <a:xfrm rot="16200000">
              <a:off x="660" y="900"/>
              <a:ext cx="496" cy="252"/>
            </a:xfrm>
            <a:prstGeom prst="rect">
              <a:avLst/>
            </a:prstGeom>
            <a:solidFill>
              <a:schemeClr val="tx2"/>
            </a:solidFill>
            <a:ln w="12700">
              <a:solidFill>
                <a:schemeClr val="bg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Mark</a:t>
              </a:r>
            </a:p>
          </p:txBody>
        </p:sp>
        <p:sp>
          <p:nvSpPr>
            <p:cNvPr id="239624" name="Text Box 8"/>
            <p:cNvSpPr txBox="1">
              <a:spLocks noChangeArrowheads="1"/>
            </p:cNvSpPr>
            <p:nvPr/>
          </p:nvSpPr>
          <p:spPr bwMode="auto">
            <a:xfrm rot="16200000">
              <a:off x="1066" y="930"/>
              <a:ext cx="493" cy="252"/>
            </a:xfrm>
            <a:prstGeom prst="rect">
              <a:avLst/>
            </a:prstGeom>
            <a:solidFill>
              <a:schemeClr val="tx2"/>
            </a:solidFill>
            <a:ln w="12700">
              <a:solidFill>
                <a:schemeClr val="bg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Luke</a:t>
              </a:r>
            </a:p>
          </p:txBody>
        </p:sp>
        <p:sp>
          <p:nvSpPr>
            <p:cNvPr id="239625" name="Text Box 9"/>
            <p:cNvSpPr txBox="1">
              <a:spLocks noChangeArrowheads="1"/>
            </p:cNvSpPr>
            <p:nvPr/>
          </p:nvSpPr>
          <p:spPr bwMode="auto">
            <a:xfrm rot="16200000">
              <a:off x="1492" y="939"/>
              <a:ext cx="502" cy="252"/>
            </a:xfrm>
            <a:prstGeom prst="rect">
              <a:avLst/>
            </a:prstGeom>
            <a:solidFill>
              <a:schemeClr val="tx2"/>
            </a:solidFill>
            <a:ln w="12700">
              <a:solidFill>
                <a:schemeClr val="bg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John</a:t>
              </a:r>
            </a:p>
          </p:txBody>
        </p:sp>
      </p:grpSp>
      <p:sp>
        <p:nvSpPr>
          <p:cNvPr id="66570" name="Rectangle 10"/>
          <p:cNvSpPr>
            <a:spLocks noGrp="1" noChangeArrowheads="1"/>
          </p:cNvSpPr>
          <p:nvPr>
            <p:ph type="title"/>
          </p:nvPr>
        </p:nvSpPr>
        <p:spPr>
          <a:xfrm>
            <a:off x="-152399" y="0"/>
            <a:ext cx="4724400" cy="1066800"/>
          </a:xfrm>
        </p:spPr>
        <p:txBody>
          <a:bodyPr/>
          <a:lstStyle/>
          <a:p>
            <a:pPr eaLnBrk="1" hangingPunct="1">
              <a:defRPr/>
            </a:pPr>
            <a:r>
              <a:rPr lang="en-US">
                <a:latin typeface="Arial" charset="0"/>
                <a:ea typeface="ＭＳ Ｐゴシック" charset="0"/>
                <a:cs typeface="Arial" charset="0"/>
              </a:rPr>
              <a:t>The Gospels</a:t>
            </a:r>
          </a:p>
        </p:txBody>
      </p:sp>
      <p:sp>
        <p:nvSpPr>
          <p:cNvPr id="239620" name="Text Box 11"/>
          <p:cNvSpPr txBox="1">
            <a:spLocks noChangeArrowheads="1"/>
          </p:cNvSpPr>
          <p:nvPr/>
        </p:nvSpPr>
        <p:spPr bwMode="auto">
          <a:xfrm>
            <a:off x="836651" y="762000"/>
            <a:ext cx="27082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i="1">
                <a:solidFill>
                  <a:srgbClr val="B2B2B2"/>
                </a:solidFill>
                <a:latin typeface="Arial" charset="0"/>
                <a:cs typeface="Arial" charset="0"/>
              </a:rPr>
              <a:t>NIV Study Bible,</a:t>
            </a:r>
            <a:r>
              <a:rPr lang="en-US" sz="2000">
                <a:solidFill>
                  <a:srgbClr val="B2B2B2"/>
                </a:solidFill>
                <a:latin typeface="Arial" charset="0"/>
                <a:cs typeface="Arial" charset="0"/>
              </a:rPr>
              <a:t> 1471</a:t>
            </a:r>
          </a:p>
        </p:txBody>
      </p:sp>
      <p:sp>
        <p:nvSpPr>
          <p:cNvPr id="66572" name="Rectangle 12"/>
          <p:cNvSpPr>
            <a:spLocks noChangeArrowheads="1"/>
          </p:cNvSpPr>
          <p:nvPr/>
        </p:nvSpPr>
        <p:spPr bwMode="auto">
          <a:xfrm>
            <a:off x="0" y="1295400"/>
            <a:ext cx="9144000" cy="5105400"/>
          </a:xfrm>
          <a:prstGeom prst="rect">
            <a:avLst/>
          </a:prstGeom>
          <a:noFill/>
          <a:ln w="9525">
            <a:noFill/>
            <a:miter lim="800000"/>
            <a:headEnd/>
            <a:tailEnd/>
          </a:ln>
          <a:effectLst/>
        </p:spPr>
        <p:txBody>
          <a:bodyPr lIns="91261" tIns="45631" rIns="91261" bIns="45631"/>
          <a:lstStyle/>
          <a:p>
            <a:pPr marL="342254" indent="-342254">
              <a:lnSpc>
                <a:spcPct val="90000"/>
              </a:lnSpc>
              <a:spcBef>
                <a:spcPct val="20000"/>
              </a:spcBef>
              <a:buClr>
                <a:srgbClr val="FFFFCC"/>
              </a:buClr>
              <a:buSzPct val="75000"/>
              <a:buFont typeface="Wingdings" charset="0"/>
              <a:buChar char="§"/>
              <a:defRPr/>
            </a:pPr>
            <a:r>
              <a:rPr lang="en-US" altLang="ja-JP" sz="2800" dirty="0">
                <a:solidFill>
                  <a:srgbClr val="FFFFFF"/>
                </a:solidFill>
                <a:effectLst>
                  <a:outerShdw blurRad="38100" dist="38100" dir="2700000" algn="tl">
                    <a:srgbClr val="010199"/>
                  </a:outerShdw>
                </a:effectLst>
                <a:latin typeface="Arial" charset="0"/>
                <a:cs typeface="Arial" charset="0"/>
              </a:rPr>
              <a:t>The word </a:t>
            </a:r>
            <a:r>
              <a:rPr lang="ru-RU" altLang="ja-JP" sz="2800" dirty="0">
                <a:solidFill>
                  <a:srgbClr val="FFFFFF"/>
                </a:solidFill>
                <a:effectLst>
                  <a:outerShdw blurRad="38100" dist="38100" dir="2700000" algn="tl">
                    <a:srgbClr val="010199"/>
                  </a:outerShdw>
                </a:effectLst>
                <a:latin typeface="Arial" charset="0"/>
                <a:cs typeface="Arial" charset="0"/>
              </a:rPr>
              <a:t>"</a:t>
            </a:r>
            <a:r>
              <a:rPr lang="en-US" altLang="ja-JP" sz="2800" dirty="0">
                <a:solidFill>
                  <a:srgbClr val="FFFFFF"/>
                </a:solidFill>
                <a:effectLst>
                  <a:outerShdw blurRad="38100" dist="38100" dir="2700000" algn="tl">
                    <a:srgbClr val="010199"/>
                  </a:outerShdw>
                </a:effectLst>
                <a:latin typeface="Arial" charset="0"/>
                <a:cs typeface="Arial" charset="0"/>
              </a:rPr>
              <a:t>Gospel</a:t>
            </a:r>
            <a:r>
              <a:rPr lang="ru-RU" altLang="ja-JP" sz="2800" dirty="0">
                <a:solidFill>
                  <a:srgbClr val="FFFFFF"/>
                </a:solidFill>
                <a:effectLst>
                  <a:outerShdw blurRad="38100" dist="38100" dir="2700000" algn="tl">
                    <a:srgbClr val="010199"/>
                  </a:outerShdw>
                </a:effectLst>
                <a:latin typeface="Arial" charset="0"/>
                <a:cs typeface="Arial" charset="0"/>
              </a:rPr>
              <a:t>"</a:t>
            </a:r>
            <a:r>
              <a:rPr lang="en-US" altLang="ja-JP" sz="2800" dirty="0">
                <a:solidFill>
                  <a:srgbClr val="FFFFFF"/>
                </a:solidFill>
                <a:effectLst>
                  <a:outerShdw blurRad="38100" dist="38100" dir="2700000" algn="tl">
                    <a:srgbClr val="010199"/>
                  </a:outerShdw>
                </a:effectLst>
                <a:latin typeface="Arial" charset="0"/>
                <a:cs typeface="Arial" charset="0"/>
              </a:rPr>
              <a:t> comes from the Old English </a:t>
            </a:r>
            <a:r>
              <a:rPr lang="ru-RU" altLang="ja-JP" sz="2800" dirty="0">
                <a:solidFill>
                  <a:srgbClr val="FFFFFF"/>
                </a:solidFill>
                <a:effectLst>
                  <a:outerShdw blurRad="38100" dist="38100" dir="2700000" algn="tl">
                    <a:srgbClr val="010199"/>
                  </a:outerShdw>
                </a:effectLst>
                <a:latin typeface="Arial" charset="0"/>
                <a:cs typeface="Arial" charset="0"/>
              </a:rPr>
              <a:t>"</a:t>
            </a:r>
            <a:r>
              <a:rPr lang="en-US" altLang="ja-JP" sz="2800" dirty="0">
                <a:solidFill>
                  <a:srgbClr val="FFFFFF"/>
                </a:solidFill>
                <a:effectLst>
                  <a:outerShdw blurRad="38100" dist="38100" dir="2700000" algn="tl">
                    <a:srgbClr val="010199"/>
                  </a:outerShdw>
                </a:effectLst>
                <a:latin typeface="Arial" charset="0"/>
                <a:cs typeface="Arial" charset="0"/>
              </a:rPr>
              <a:t>God-spell.</a:t>
            </a:r>
            <a:r>
              <a:rPr lang="ru-RU" altLang="ja-JP" sz="2800" dirty="0">
                <a:solidFill>
                  <a:srgbClr val="FFFFFF"/>
                </a:solidFill>
                <a:effectLst>
                  <a:outerShdw blurRad="38100" dist="38100" dir="2700000" algn="tl">
                    <a:srgbClr val="010199"/>
                  </a:outerShdw>
                </a:effectLst>
                <a:latin typeface="Arial" charset="0"/>
                <a:cs typeface="Arial" charset="0"/>
              </a:rPr>
              <a:t>"</a:t>
            </a:r>
            <a:r>
              <a:rPr lang="en-US" altLang="ja-JP" sz="2800" dirty="0">
                <a:solidFill>
                  <a:srgbClr val="FFFFFF"/>
                </a:solidFill>
                <a:effectLst>
                  <a:outerShdw blurRad="38100" dist="38100" dir="2700000" algn="tl">
                    <a:srgbClr val="010199"/>
                  </a:outerShdw>
                </a:effectLst>
                <a:latin typeface="Arial" charset="0"/>
                <a:cs typeface="Arial" charset="0"/>
              </a:rPr>
              <a:t> It translates the Greek word for </a:t>
            </a:r>
            <a:r>
              <a:rPr lang="ru-RU" altLang="ja-JP" sz="2800" dirty="0">
                <a:solidFill>
                  <a:srgbClr val="FFFFFF"/>
                </a:solidFill>
                <a:effectLst>
                  <a:outerShdw blurRad="38100" dist="38100" dir="2700000" algn="tl">
                    <a:srgbClr val="010199"/>
                  </a:outerShdw>
                </a:effectLst>
                <a:latin typeface="Arial" charset="0"/>
                <a:cs typeface="Arial" charset="0"/>
              </a:rPr>
              <a:t>"</a:t>
            </a:r>
            <a:r>
              <a:rPr lang="en-US" altLang="ja-JP" sz="2800" dirty="0">
                <a:solidFill>
                  <a:srgbClr val="FFFFFF"/>
                </a:solidFill>
                <a:effectLst>
                  <a:outerShdw blurRad="38100" dist="38100" dir="2700000" algn="tl">
                    <a:srgbClr val="010199"/>
                  </a:outerShdw>
                </a:effectLst>
                <a:latin typeface="Arial" charset="0"/>
                <a:cs typeface="Arial" charset="0"/>
              </a:rPr>
              <a:t>good news.</a:t>
            </a:r>
            <a:r>
              <a:rPr lang="ru-RU" altLang="ja-JP" sz="2800" dirty="0">
                <a:solidFill>
                  <a:srgbClr val="FFFFFF"/>
                </a:solidFill>
                <a:effectLst>
                  <a:outerShdw blurRad="38100" dist="38100" dir="2700000" algn="tl">
                    <a:srgbClr val="010199"/>
                  </a:outerShdw>
                </a:effectLst>
                <a:latin typeface="Arial" charset="0"/>
                <a:cs typeface="Arial" charset="0"/>
              </a:rPr>
              <a:t>"</a:t>
            </a:r>
            <a:endParaRPr lang="en-US" altLang="ja-JP" sz="2800" dirty="0">
              <a:solidFill>
                <a:srgbClr val="FFFFFF"/>
              </a:solidFill>
              <a:effectLst>
                <a:outerShdw blurRad="38100" dist="38100" dir="2700000" algn="tl">
                  <a:srgbClr val="010199"/>
                </a:outerShdw>
              </a:effectLst>
              <a:latin typeface="Arial" charset="0"/>
              <a:cs typeface="Times New Roman" charset="0"/>
            </a:endParaRPr>
          </a:p>
          <a:p>
            <a:pPr marL="342254" indent="-342254">
              <a:lnSpc>
                <a:spcPct val="90000"/>
              </a:lnSpc>
              <a:spcBef>
                <a:spcPct val="20000"/>
              </a:spcBef>
              <a:buClr>
                <a:srgbClr val="FFFFCC"/>
              </a:buClr>
              <a:buSzPct val="75000"/>
              <a:buFont typeface="Wingdings" charset="0"/>
              <a:buChar char="§"/>
              <a:defRPr/>
            </a:pPr>
            <a:r>
              <a:rPr lang="en-US" sz="2800" dirty="0">
                <a:solidFill>
                  <a:srgbClr val="FFFFFF"/>
                </a:solidFill>
                <a:effectLst>
                  <a:outerShdw blurRad="38100" dist="38100" dir="2700000" algn="tl">
                    <a:srgbClr val="010199"/>
                  </a:outerShdw>
                </a:effectLst>
                <a:latin typeface="Arial" charset="0"/>
                <a:cs typeface="Arial" charset="0"/>
              </a:rPr>
              <a:t>In antiquity king</a:t>
            </a:r>
            <a:r>
              <a:rPr lang="uk-UA" sz="2800" dirty="0">
                <a:solidFill>
                  <a:srgbClr val="FFFFFF"/>
                </a:solidFill>
                <a:effectLst>
                  <a:outerShdw blurRad="38100" dist="38100" dir="2700000" algn="tl">
                    <a:srgbClr val="010199"/>
                  </a:outerShdw>
                </a:effectLst>
                <a:latin typeface="Arial" charset="0"/>
                <a:cs typeface="Arial" charset="0"/>
              </a:rPr>
              <a:t>'</a:t>
            </a:r>
            <a:r>
              <a:rPr lang="en-US" sz="2800" dirty="0">
                <a:solidFill>
                  <a:srgbClr val="FFFFFF"/>
                </a:solidFill>
                <a:effectLst>
                  <a:outerShdw blurRad="38100" dist="38100" dir="2700000" algn="tl">
                    <a:srgbClr val="010199"/>
                  </a:outerShdw>
                </a:effectLst>
                <a:latin typeface="Arial" charset="0"/>
                <a:cs typeface="Arial" charset="0"/>
              </a:rPr>
              <a:t>s heralds announced </a:t>
            </a:r>
            <a:r>
              <a:rPr lang="ru-RU" sz="2800" dirty="0">
                <a:solidFill>
                  <a:srgbClr val="FFFFFF"/>
                </a:solidFill>
                <a:effectLst>
                  <a:outerShdw blurRad="38100" dist="38100" dir="2700000" algn="tl">
                    <a:srgbClr val="010199"/>
                  </a:outerShdw>
                </a:effectLst>
                <a:latin typeface="Arial" charset="0"/>
                <a:cs typeface="Arial" charset="0"/>
              </a:rPr>
              <a:t>"</a:t>
            </a:r>
            <a:r>
              <a:rPr lang="en-US" sz="2800" dirty="0">
                <a:solidFill>
                  <a:srgbClr val="FFFFFF"/>
                </a:solidFill>
                <a:effectLst>
                  <a:outerShdw blurRad="38100" dist="38100" dir="2700000" algn="tl">
                    <a:srgbClr val="010199"/>
                  </a:outerShdw>
                </a:effectLst>
                <a:latin typeface="Arial" charset="0"/>
                <a:cs typeface="Arial" charset="0"/>
              </a:rPr>
              <a:t>glad tidings</a:t>
            </a:r>
            <a:r>
              <a:rPr lang="ru-RU" sz="2800" dirty="0">
                <a:solidFill>
                  <a:srgbClr val="FFFFFF"/>
                </a:solidFill>
                <a:effectLst>
                  <a:outerShdw blurRad="38100" dist="38100" dir="2700000" algn="tl">
                    <a:srgbClr val="010199"/>
                  </a:outerShdw>
                </a:effectLst>
                <a:latin typeface="Arial" charset="0"/>
                <a:cs typeface="Arial" charset="0"/>
              </a:rPr>
              <a:t>"</a:t>
            </a:r>
            <a:r>
              <a:rPr lang="en-US" sz="2800" dirty="0">
                <a:solidFill>
                  <a:srgbClr val="FFFFFF"/>
                </a:solidFill>
                <a:effectLst>
                  <a:outerShdw blurRad="38100" dist="38100" dir="2700000" algn="tl">
                    <a:srgbClr val="010199"/>
                  </a:outerShdw>
                </a:effectLst>
                <a:latin typeface="Arial" charset="0"/>
                <a:cs typeface="Arial" charset="0"/>
              </a:rPr>
              <a:t> of the king</a:t>
            </a:r>
            <a:r>
              <a:rPr lang="uk-UA" sz="2800" dirty="0">
                <a:solidFill>
                  <a:srgbClr val="FFFFFF"/>
                </a:solidFill>
                <a:effectLst>
                  <a:outerShdw blurRad="38100" dist="38100" dir="2700000" algn="tl">
                    <a:srgbClr val="010199"/>
                  </a:outerShdw>
                </a:effectLst>
                <a:latin typeface="Arial" charset="0"/>
                <a:cs typeface="Arial" charset="0"/>
              </a:rPr>
              <a:t>'</a:t>
            </a:r>
            <a:r>
              <a:rPr lang="en-US" sz="2800" dirty="0">
                <a:solidFill>
                  <a:srgbClr val="FFFFFF"/>
                </a:solidFill>
                <a:effectLst>
                  <a:outerShdw blurRad="38100" dist="38100" dir="2700000" algn="tl">
                    <a:srgbClr val="010199"/>
                  </a:outerShdw>
                </a:effectLst>
                <a:latin typeface="Arial" charset="0"/>
                <a:cs typeface="Arial" charset="0"/>
              </a:rPr>
              <a:t>s birthday throughout the cities of the realm.</a:t>
            </a:r>
            <a:endParaRPr lang="en-US" sz="2800" dirty="0">
              <a:solidFill>
                <a:srgbClr val="FFFFFF"/>
              </a:solidFill>
              <a:effectLst>
                <a:outerShdw blurRad="38100" dist="38100" dir="2700000" algn="tl">
                  <a:srgbClr val="010199"/>
                </a:outerShdw>
              </a:effectLst>
              <a:latin typeface="Arial" charset="0"/>
              <a:cs typeface="Times New Roman" charset="0"/>
            </a:endParaRPr>
          </a:p>
          <a:p>
            <a:pPr marL="342254" indent="-342254">
              <a:lnSpc>
                <a:spcPct val="90000"/>
              </a:lnSpc>
              <a:spcBef>
                <a:spcPct val="20000"/>
              </a:spcBef>
              <a:buClr>
                <a:srgbClr val="FFFFCC"/>
              </a:buClr>
              <a:buSzPct val="75000"/>
              <a:buFont typeface="Wingdings" charset="0"/>
              <a:buChar char="§"/>
              <a:defRPr/>
            </a:pPr>
            <a:r>
              <a:rPr lang="en-US" sz="2800" dirty="0">
                <a:solidFill>
                  <a:srgbClr val="FFFFFF"/>
                </a:solidFill>
                <a:effectLst>
                  <a:outerShdw blurRad="38100" dist="38100" dir="2700000" algn="tl">
                    <a:srgbClr val="010199"/>
                  </a:outerShdw>
                </a:effectLst>
                <a:latin typeface="Arial" charset="0"/>
                <a:cs typeface="Arial" charset="0"/>
              </a:rPr>
              <a:t>It has the same meaning in our New Testament. The four Gospels announce the glad tidings about Jesus.</a:t>
            </a:r>
            <a:endParaRPr lang="en-US" sz="2800" dirty="0">
              <a:solidFill>
                <a:srgbClr val="FFFFFF"/>
              </a:solidFill>
              <a:effectLst>
                <a:outerShdw blurRad="38100" dist="38100" dir="2700000" algn="tl">
                  <a:srgbClr val="010199"/>
                </a:outerShdw>
              </a:effectLst>
              <a:latin typeface="Arial" charset="0"/>
              <a:cs typeface="Times New Roman" charset="0"/>
            </a:endParaRPr>
          </a:p>
          <a:p>
            <a:pPr marL="342254" indent="-342254">
              <a:lnSpc>
                <a:spcPct val="90000"/>
              </a:lnSpc>
              <a:spcBef>
                <a:spcPct val="20000"/>
              </a:spcBef>
              <a:buClr>
                <a:srgbClr val="FFFFCC"/>
              </a:buClr>
              <a:buSzPct val="75000"/>
              <a:buFont typeface="Wingdings" charset="0"/>
              <a:buChar char="§"/>
              <a:defRPr/>
            </a:pPr>
            <a:r>
              <a:rPr lang="en-US" sz="2800" dirty="0">
                <a:solidFill>
                  <a:srgbClr val="FFFFFF"/>
                </a:solidFill>
                <a:effectLst>
                  <a:outerShdw blurRad="38100" dist="38100" dir="2700000" algn="tl">
                    <a:srgbClr val="010199"/>
                  </a:outerShdw>
                </a:effectLst>
                <a:latin typeface="Arial" charset="0"/>
                <a:cs typeface="Arial" charset="0"/>
              </a:rPr>
              <a:t>The ancient world knew of history, poetry, prophecy and letters. But a </a:t>
            </a:r>
            <a:r>
              <a:rPr lang="ru-RU" sz="2800" dirty="0">
                <a:solidFill>
                  <a:srgbClr val="FFFFFF"/>
                </a:solidFill>
                <a:effectLst>
                  <a:outerShdw blurRad="38100" dist="38100" dir="2700000" algn="tl">
                    <a:srgbClr val="010199"/>
                  </a:outerShdw>
                </a:effectLst>
                <a:latin typeface="Arial" charset="0"/>
                <a:cs typeface="Arial" charset="0"/>
              </a:rPr>
              <a:t>"</a:t>
            </a:r>
            <a:r>
              <a:rPr lang="en-US" sz="2800" dirty="0">
                <a:solidFill>
                  <a:srgbClr val="FFFFFF"/>
                </a:solidFill>
                <a:effectLst>
                  <a:outerShdw blurRad="38100" dist="38100" dir="2700000" algn="tl">
                    <a:srgbClr val="010199"/>
                  </a:outerShdw>
                </a:effectLst>
                <a:latin typeface="Arial" charset="0"/>
                <a:cs typeface="Arial" charset="0"/>
              </a:rPr>
              <a:t>gospel</a:t>
            </a:r>
            <a:r>
              <a:rPr lang="ru-RU" sz="2800" dirty="0">
                <a:solidFill>
                  <a:srgbClr val="FFFFFF"/>
                </a:solidFill>
                <a:effectLst>
                  <a:outerShdw blurRad="38100" dist="38100" dir="2700000" algn="tl">
                    <a:srgbClr val="010199"/>
                  </a:outerShdw>
                </a:effectLst>
                <a:latin typeface="Arial" charset="0"/>
                <a:cs typeface="Arial" charset="0"/>
              </a:rPr>
              <a:t>"</a:t>
            </a:r>
            <a:r>
              <a:rPr lang="en-US" sz="2800" dirty="0">
                <a:solidFill>
                  <a:srgbClr val="FFFFFF"/>
                </a:solidFill>
                <a:effectLst>
                  <a:outerShdw blurRad="38100" dist="38100" dir="2700000" algn="tl">
                    <a:srgbClr val="010199"/>
                  </a:outerShdw>
                </a:effectLst>
                <a:latin typeface="Arial" charset="0"/>
                <a:cs typeface="Arial" charset="0"/>
              </a:rPr>
              <a:t> was new to them. </a:t>
            </a:r>
          </a:p>
          <a:p>
            <a:pPr marL="342254" indent="-342254">
              <a:lnSpc>
                <a:spcPct val="90000"/>
              </a:lnSpc>
              <a:spcBef>
                <a:spcPct val="20000"/>
              </a:spcBef>
              <a:buClr>
                <a:srgbClr val="FFFFCC"/>
              </a:buClr>
              <a:buSzPct val="75000"/>
              <a:buFont typeface="Wingdings" charset="0"/>
              <a:buChar char="§"/>
              <a:defRPr/>
            </a:pPr>
            <a:r>
              <a:rPr lang="en-US" sz="2800" dirty="0">
                <a:solidFill>
                  <a:srgbClr val="FFFFFF"/>
                </a:solidFill>
                <a:effectLst>
                  <a:outerShdw blurRad="38100" dist="38100" dir="2700000" algn="tl">
                    <a:srgbClr val="010199"/>
                  </a:outerShdw>
                </a:effectLst>
                <a:latin typeface="Arial" charset="0"/>
                <a:cs typeface="Arial" charset="0"/>
              </a:rPr>
              <a:t>Here, inspired writers gave more than just history. They also created faith (John 20:30-31) by proclaiming the good news that, just as the OT had promised, God had sent His Messiah to the world.</a:t>
            </a:r>
            <a:endParaRPr lang="en-US" sz="2800" dirty="0">
              <a:solidFill>
                <a:srgbClr val="FFFFFF"/>
              </a:solidFill>
              <a:effectLst>
                <a:outerShdw blurRad="38100" dist="38100" dir="2700000" algn="tl">
                  <a:srgbClr val="010199"/>
                </a:outerShdw>
              </a:effectLst>
              <a:latin typeface="Arial"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6572">
                                            <p:txEl>
                                              <p:pRg st="0" end="0"/>
                                            </p:txEl>
                                          </p:spTgt>
                                        </p:tgtEl>
                                        <p:attrNameLst>
                                          <p:attrName>style.visibility</p:attrName>
                                        </p:attrNameLst>
                                      </p:cBhvr>
                                      <p:to>
                                        <p:strVal val="visible"/>
                                      </p:to>
                                    </p:set>
                                    <p:anim calcmode="lin" valueType="num">
                                      <p:cBhvr additive="base">
                                        <p:cTn id="7" dur="500" fill="hold"/>
                                        <p:tgtEl>
                                          <p:spTgt spid="6657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657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6572">
                                            <p:txEl>
                                              <p:pRg st="1" end="1"/>
                                            </p:txEl>
                                          </p:spTgt>
                                        </p:tgtEl>
                                        <p:attrNameLst>
                                          <p:attrName>style.visibility</p:attrName>
                                        </p:attrNameLst>
                                      </p:cBhvr>
                                      <p:to>
                                        <p:strVal val="visible"/>
                                      </p:to>
                                    </p:set>
                                    <p:anim calcmode="lin" valueType="num">
                                      <p:cBhvr additive="base">
                                        <p:cTn id="13" dur="500" fill="hold"/>
                                        <p:tgtEl>
                                          <p:spTgt spid="6657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572">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6572">
                                            <p:txEl>
                                              <p:pRg st="2" end="2"/>
                                            </p:txEl>
                                          </p:spTgt>
                                        </p:tgtEl>
                                        <p:attrNameLst>
                                          <p:attrName>style.visibility</p:attrName>
                                        </p:attrNameLst>
                                      </p:cBhvr>
                                      <p:to>
                                        <p:strVal val="visible"/>
                                      </p:to>
                                    </p:set>
                                    <p:anim calcmode="lin" valueType="num">
                                      <p:cBhvr additive="base">
                                        <p:cTn id="19" dur="500" fill="hold"/>
                                        <p:tgtEl>
                                          <p:spTgt spid="6657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657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6572">
                                            <p:txEl>
                                              <p:pRg st="3" end="3"/>
                                            </p:txEl>
                                          </p:spTgt>
                                        </p:tgtEl>
                                        <p:attrNameLst>
                                          <p:attrName>style.visibility</p:attrName>
                                        </p:attrNameLst>
                                      </p:cBhvr>
                                      <p:to>
                                        <p:strVal val="visible"/>
                                      </p:to>
                                    </p:set>
                                    <p:anim calcmode="lin" valueType="num">
                                      <p:cBhvr additive="base">
                                        <p:cTn id="25" dur="500" fill="hold"/>
                                        <p:tgtEl>
                                          <p:spTgt spid="6657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6572">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6572">
                                            <p:txEl>
                                              <p:pRg st="4" end="4"/>
                                            </p:txEl>
                                          </p:spTgt>
                                        </p:tgtEl>
                                        <p:attrNameLst>
                                          <p:attrName>style.visibility</p:attrName>
                                        </p:attrNameLst>
                                      </p:cBhvr>
                                      <p:to>
                                        <p:strVal val="visible"/>
                                      </p:to>
                                    </p:set>
                                    <p:anim calcmode="lin" valueType="num">
                                      <p:cBhvr additive="base">
                                        <p:cTn id="31" dur="500" fill="hold"/>
                                        <p:tgtEl>
                                          <p:spTgt spid="6657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6572">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2" grpId="0" build="p" autoUpdateAnimBg="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447F5F87-8A45-480C-B29C-BB07B92D47E3}"/>
              </a:ext>
            </a:extLst>
          </p:cNvPr>
          <p:cNvGraphicFramePr/>
          <p:nvPr/>
        </p:nvGraphicFramePr>
        <p:xfrm>
          <a:off x="287524" y="1400936"/>
          <a:ext cx="8712968" cy="274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238DCC1E-E68E-4CD5-8DB6-A9BD7880845A}"/>
              </a:ext>
            </a:extLst>
          </p:cNvPr>
          <p:cNvGrpSpPr/>
          <p:nvPr/>
        </p:nvGrpSpPr>
        <p:grpSpPr>
          <a:xfrm>
            <a:off x="275793" y="3889554"/>
            <a:ext cx="1879903" cy="1251234"/>
            <a:chOff x="275793" y="3863724"/>
            <a:chExt cx="1879903" cy="1251234"/>
          </a:xfrm>
        </p:grpSpPr>
        <p:cxnSp>
          <p:nvCxnSpPr>
            <p:cNvPr id="5" name="Straight Connector 4">
              <a:extLst>
                <a:ext uri="{FF2B5EF4-FFF2-40B4-BE49-F238E27FC236}">
                  <a16:creationId xmlns:a16="http://schemas.microsoft.com/office/drawing/2014/main" id="{7C9C54DD-64A1-4A4F-AF27-F698A95F59AD}"/>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5533B15-66AC-4F5C-A814-F14C5FD37761}"/>
                </a:ext>
              </a:extLst>
            </p:cNvPr>
            <p:cNvGrpSpPr/>
            <p:nvPr/>
          </p:nvGrpSpPr>
          <p:grpSpPr>
            <a:xfrm>
              <a:off x="275793" y="4158965"/>
              <a:ext cx="1879903" cy="955993"/>
              <a:chOff x="4506" y="1394999"/>
              <a:chExt cx="1879903" cy="955993"/>
            </a:xfrm>
          </p:grpSpPr>
          <p:sp>
            <p:nvSpPr>
              <p:cNvPr id="7" name="Rectangle 6">
                <a:extLst>
                  <a:ext uri="{FF2B5EF4-FFF2-40B4-BE49-F238E27FC236}">
                    <a16:creationId xmlns:a16="http://schemas.microsoft.com/office/drawing/2014/main" id="{4AD9A1B1-B662-4F22-8C04-F32959C3A1C8}"/>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hueOff val="0"/>
                      <a:satOff val="0"/>
                      <a:lumOff val="0"/>
                      <a:alphaOff val="0"/>
                    </a:srgbClr>
                  </a:solidFill>
                  <a:effectLst/>
                  <a:uLnTx/>
                  <a:uFillTx/>
                  <a:latin typeface="Times New Roman"/>
                  <a:ea typeface="+mn-ea"/>
                  <a:cs typeface="+mn-cs"/>
                </a:endParaRPr>
              </a:p>
            </p:txBody>
          </p:sp>
          <p:sp>
            <p:nvSpPr>
              <p:cNvPr id="8" name="TextBox 7">
                <a:extLst>
                  <a:ext uri="{FF2B5EF4-FFF2-40B4-BE49-F238E27FC236}">
                    <a16:creationId xmlns:a16="http://schemas.microsoft.com/office/drawing/2014/main" id="{1165BC50-66FD-4DAC-8B1D-D1625A3D9492}"/>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Herod Agrippa I</a:t>
                </a:r>
              </a:p>
            </p:txBody>
          </p:sp>
        </p:grpSp>
      </p:grpSp>
      <p:grpSp>
        <p:nvGrpSpPr>
          <p:cNvPr id="19" name="Group 18">
            <a:extLst>
              <a:ext uri="{FF2B5EF4-FFF2-40B4-BE49-F238E27FC236}">
                <a16:creationId xmlns:a16="http://schemas.microsoft.com/office/drawing/2014/main" id="{71AB1CFA-4991-4851-864B-C7EC11F06005}"/>
              </a:ext>
            </a:extLst>
          </p:cNvPr>
          <p:cNvGrpSpPr/>
          <p:nvPr/>
        </p:nvGrpSpPr>
        <p:grpSpPr>
          <a:xfrm>
            <a:off x="2167427" y="4897250"/>
            <a:ext cx="4969482" cy="1569663"/>
            <a:chOff x="1993255" y="5987337"/>
            <a:chExt cx="4969482" cy="587857"/>
          </a:xfrm>
        </p:grpSpPr>
        <p:cxnSp>
          <p:nvCxnSpPr>
            <p:cNvPr id="11" name="Connector: Elbow 10">
              <a:extLst>
                <a:ext uri="{FF2B5EF4-FFF2-40B4-BE49-F238E27FC236}">
                  <a16:creationId xmlns:a16="http://schemas.microsoft.com/office/drawing/2014/main" id="{7B2DBA15-9316-49FB-BE19-AF724A86A215}"/>
                </a:ext>
              </a:extLst>
            </p:cNvPr>
            <p:cNvCxnSpPr>
              <a:cxnSpLocks/>
            </p:cNvCxnSpPr>
            <p:nvPr/>
          </p:nvCxnSpPr>
          <p:spPr>
            <a:xfrm>
              <a:off x="1993255" y="6365136"/>
              <a:ext cx="1016558" cy="12700"/>
            </a:xfrm>
            <a:prstGeom prst="bentConnector3">
              <a:avLst>
                <a:gd name="adj1" fmla="val 9700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8F08481-8AF6-4FFE-83AD-10BCF750E2E3}"/>
                </a:ext>
              </a:extLst>
            </p:cNvPr>
            <p:cNvSpPr txBox="1"/>
            <p:nvPr/>
          </p:nvSpPr>
          <p:spPr>
            <a:xfrm>
              <a:off x="2489376" y="5987337"/>
              <a:ext cx="4473361" cy="587857"/>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Listened to Paul’s defense           (Acts 25–26)</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Sisters Bernice and Drusilla (married to Felix)</a:t>
              </a:r>
            </a:p>
          </p:txBody>
        </p:sp>
      </p:grpSp>
      <p:grpSp>
        <p:nvGrpSpPr>
          <p:cNvPr id="14" name="Group 13">
            <a:extLst>
              <a:ext uri="{FF2B5EF4-FFF2-40B4-BE49-F238E27FC236}">
                <a16:creationId xmlns:a16="http://schemas.microsoft.com/office/drawing/2014/main" id="{57C6E39A-6F59-4FF5-9963-0452522C4C1F}"/>
              </a:ext>
            </a:extLst>
          </p:cNvPr>
          <p:cNvGrpSpPr/>
          <p:nvPr/>
        </p:nvGrpSpPr>
        <p:grpSpPr>
          <a:xfrm>
            <a:off x="287524" y="5124746"/>
            <a:ext cx="1879903" cy="1251234"/>
            <a:chOff x="275793" y="3863724"/>
            <a:chExt cx="1879903" cy="1251234"/>
          </a:xfrm>
        </p:grpSpPr>
        <p:cxnSp>
          <p:nvCxnSpPr>
            <p:cNvPr id="15" name="Straight Connector 14">
              <a:extLst>
                <a:ext uri="{FF2B5EF4-FFF2-40B4-BE49-F238E27FC236}">
                  <a16:creationId xmlns:a16="http://schemas.microsoft.com/office/drawing/2014/main" id="{FA173030-6019-4B09-AFCE-D6E6F3F7C7FF}"/>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B79FC9F1-73E2-419C-A3A9-057CB3543697}"/>
                </a:ext>
              </a:extLst>
            </p:cNvPr>
            <p:cNvGrpSpPr/>
            <p:nvPr/>
          </p:nvGrpSpPr>
          <p:grpSpPr>
            <a:xfrm>
              <a:off x="275793" y="4158965"/>
              <a:ext cx="1879903" cy="955993"/>
              <a:chOff x="4506" y="1394999"/>
              <a:chExt cx="1879903" cy="955993"/>
            </a:xfrm>
          </p:grpSpPr>
          <p:sp>
            <p:nvSpPr>
              <p:cNvPr id="17" name="Rectangle 16">
                <a:extLst>
                  <a:ext uri="{FF2B5EF4-FFF2-40B4-BE49-F238E27FC236}">
                    <a16:creationId xmlns:a16="http://schemas.microsoft.com/office/drawing/2014/main" id="{D97366D6-1AED-416A-8463-04A24D92D44B}"/>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hueOff val="0"/>
                      <a:satOff val="0"/>
                      <a:lumOff val="0"/>
                      <a:alphaOff val="0"/>
                    </a:srgbClr>
                  </a:solidFill>
                  <a:effectLst/>
                  <a:uLnTx/>
                  <a:uFillTx/>
                  <a:latin typeface="Times New Roman"/>
                  <a:ea typeface="+mn-ea"/>
                  <a:cs typeface="+mn-cs"/>
                </a:endParaRPr>
              </a:p>
            </p:txBody>
          </p:sp>
          <p:sp>
            <p:nvSpPr>
              <p:cNvPr id="18" name="TextBox 17">
                <a:extLst>
                  <a:ext uri="{FF2B5EF4-FFF2-40B4-BE49-F238E27FC236}">
                    <a16:creationId xmlns:a16="http://schemas.microsoft.com/office/drawing/2014/main" id="{3E59D263-1070-4A5A-B96A-B6A938625AF3}"/>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Herod Agrippa II</a:t>
                </a:r>
              </a:p>
            </p:txBody>
          </p:sp>
        </p:grpSp>
      </p:grpSp>
    </p:spTree>
    <p:extLst>
      <p:ext uri="{BB962C8B-B14F-4D97-AF65-F5344CB8AC3E}">
        <p14:creationId xmlns:p14="http://schemas.microsoft.com/office/powerpoint/2010/main" val="87497159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1" descr="05_John_Baptist_Prison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15900" y="188913"/>
            <a:ext cx="6948488" cy="1754187"/>
          </a:xfrm>
          <a:prstGeom prst="rect">
            <a:avLst/>
          </a:prstGeom>
          <a:noFill/>
        </p:spPr>
        <p:txBody>
          <a:bodyPr lIns="91403" tIns="45702" rIns="91403" bIns="45702">
            <a:spAutoFit/>
          </a:bodyPr>
          <a:lstStyle/>
          <a:p>
            <a:pPr eaLnBrk="0" hangingPunct="0">
              <a:defRPr/>
            </a:pPr>
            <a:r>
              <a:rPr lang="en-US" sz="5400" b="1" dirty="0">
                <a:solidFill>
                  <a:srgbClr val="6BCBF4"/>
                </a:solidFill>
                <a:effectLst>
                  <a:outerShdw blurRad="50800" dist="38100" dir="2700000" algn="tl" rotWithShape="0">
                    <a:srgbClr val="000000"/>
                  </a:outerShdw>
                </a:effectLst>
                <a:latin typeface="Arial" charset="0"/>
              </a:rPr>
              <a:t>JOHN THE BAPTIST IN PRISON</a:t>
            </a:r>
          </a:p>
        </p:txBody>
      </p:sp>
      <p:sp>
        <p:nvSpPr>
          <p:cNvPr id="4" name="TextBox 3"/>
          <p:cNvSpPr txBox="1"/>
          <p:nvPr/>
        </p:nvSpPr>
        <p:spPr>
          <a:xfrm>
            <a:off x="215900" y="1989139"/>
            <a:ext cx="4146550" cy="1322387"/>
          </a:xfrm>
          <a:prstGeom prst="rect">
            <a:avLst/>
          </a:prstGeom>
          <a:noFill/>
        </p:spPr>
        <p:txBody>
          <a:bodyPr wrap="none" lIns="91403" tIns="45702" rIns="91403" bIns="45702">
            <a:spAutoFit/>
          </a:bodyPr>
          <a:lstStyle/>
          <a:p>
            <a:pPr eaLnBrk="0" hangingPunct="0">
              <a:defRPr/>
            </a:pPr>
            <a:r>
              <a:rPr lang="en-US" sz="4000" b="1" dirty="0">
                <a:solidFill>
                  <a:srgbClr val="FFFFFF"/>
                </a:solidFill>
                <a:effectLst>
                  <a:outerShdw blurRad="50800" dist="88900" dir="2700000" algn="tl" rotWithShape="0">
                    <a:srgbClr val="000000"/>
                  </a:outerShdw>
                </a:effectLst>
                <a:latin typeface="Arial" charset="0"/>
              </a:rPr>
              <a:t>Matthew 14:1-12</a:t>
            </a:r>
          </a:p>
          <a:p>
            <a:pPr eaLnBrk="0" hangingPunct="0">
              <a:defRPr/>
            </a:pPr>
            <a:r>
              <a:rPr lang="en-US" sz="4000" b="1" dirty="0">
                <a:solidFill>
                  <a:srgbClr val="FFFFFF"/>
                </a:solidFill>
                <a:effectLst>
                  <a:outerShdw blurRad="50800" dist="88900" dir="2700000" algn="tl" rotWithShape="0">
                    <a:srgbClr val="000000"/>
                  </a:outerShdw>
                </a:effectLst>
                <a:latin typeface="Arial" charset="0"/>
              </a:rPr>
              <a:t>Mark 6:14-29</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251520" y="4437112"/>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0"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prstClr val="white"/>
                  </a:solidFill>
                  <a:latin typeface="Calibri"/>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374143755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3" descr="01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17B1B38C-DA60-B446-85A7-8538C48C5F41}"/>
              </a:ext>
            </a:extLst>
          </p:cNvPr>
          <p:cNvSpPr txBox="1">
            <a:spLocks noChangeArrowheads="1"/>
          </p:cNvSpPr>
          <p:nvPr/>
        </p:nvSpPr>
        <p:spPr bwMode="auto">
          <a:xfrm>
            <a:off x="0" y="29469"/>
            <a:ext cx="3707904"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en-SG" sz="3600" b="1" kern="0" dirty="0">
                <a:solidFill>
                  <a:srgbClr val="FFFFFF"/>
                </a:solidFill>
                <a:effectLst>
                  <a:glow rad="127000">
                    <a:srgbClr val="000000"/>
                  </a:glow>
                </a:effectLst>
                <a:latin typeface="Arial" charset="0"/>
                <a:ea typeface="ＭＳ Ｐゴシック" charset="0"/>
                <a:cs typeface="ＭＳ Ｐゴシック" charset="0"/>
              </a:rPr>
              <a:t>Jesus was opposed by Herod but validated his person through three miracles (Mark 6:14-56).</a:t>
            </a:r>
          </a:p>
          <a:p>
            <a:pPr lvl="0">
              <a:defRPr/>
            </a:pPr>
            <a:endParaRPr lang="en-SG" sz="3600" b="1" kern="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70744826"/>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1" descr="02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4093323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1" descr="03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9964274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1" descr="04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1843377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1" descr="05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97817586"/>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1" descr="06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62279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1" descr="07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7581128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1" descr="08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78593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ext Box 3"/>
          <p:cNvSpPr txBox="1">
            <a:spLocks noChangeArrowheads="1"/>
          </p:cNvSpPr>
          <p:nvPr/>
        </p:nvSpPr>
        <p:spPr bwMode="auto">
          <a:xfrm>
            <a:off x="8578861" y="152414"/>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48</a:t>
            </a:r>
          </a:p>
        </p:txBody>
      </p:sp>
      <p:sp>
        <p:nvSpPr>
          <p:cNvPr id="241666" name="Text Box 5"/>
          <p:cNvSpPr txBox="1">
            <a:spLocks noChangeArrowheads="1"/>
          </p:cNvSpPr>
          <p:nvPr/>
        </p:nvSpPr>
        <p:spPr bwMode="auto">
          <a:xfrm rot="-5400000">
            <a:off x="4937163" y="446088"/>
            <a:ext cx="1209675" cy="400050"/>
          </a:xfrm>
          <a:prstGeom prst="rect">
            <a:avLst/>
          </a:prstGeom>
          <a:solidFill>
            <a:srgbClr val="FFFF00"/>
          </a:solidFill>
          <a:ln w="12700">
            <a:solidFill>
              <a:schemeClr val="bg1"/>
            </a:solidFill>
            <a:miter lim="800000"/>
            <a:headEnd/>
            <a:tailEnd/>
          </a:ln>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Matthew</a:t>
            </a:r>
          </a:p>
        </p:txBody>
      </p:sp>
      <p:sp>
        <p:nvSpPr>
          <p:cNvPr id="241667" name="Text Box 6"/>
          <p:cNvSpPr txBox="1">
            <a:spLocks noChangeArrowheads="1"/>
          </p:cNvSpPr>
          <p:nvPr/>
        </p:nvSpPr>
        <p:spPr bwMode="auto">
          <a:xfrm rot="-5400000">
            <a:off x="5834106" y="642154"/>
            <a:ext cx="787387" cy="400105"/>
          </a:xfrm>
          <a:prstGeom prst="rect">
            <a:avLst/>
          </a:prstGeom>
          <a:solidFill>
            <a:srgbClr val="FFFF00"/>
          </a:solidFill>
          <a:ln w="12700">
            <a:solidFill>
              <a:schemeClr val="bg1"/>
            </a:solidFill>
            <a:miter lim="800000"/>
            <a:headEnd/>
            <a:tailEnd/>
          </a:ln>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Mark</a:t>
            </a:r>
          </a:p>
        </p:txBody>
      </p:sp>
      <p:sp>
        <p:nvSpPr>
          <p:cNvPr id="241668" name="Text Box 7"/>
          <p:cNvSpPr txBox="1">
            <a:spLocks noChangeArrowheads="1"/>
          </p:cNvSpPr>
          <p:nvPr/>
        </p:nvSpPr>
        <p:spPr bwMode="auto">
          <a:xfrm rot="-5400000">
            <a:off x="6538157" y="659607"/>
            <a:ext cx="782637" cy="400050"/>
          </a:xfrm>
          <a:prstGeom prst="rect">
            <a:avLst/>
          </a:prstGeom>
          <a:solidFill>
            <a:srgbClr val="FFFF00"/>
          </a:solidFill>
          <a:ln w="12700">
            <a:solidFill>
              <a:schemeClr val="bg1"/>
            </a:solidFill>
            <a:miter lim="800000"/>
            <a:headEnd/>
            <a:tailEnd/>
          </a:ln>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Luke</a:t>
            </a:r>
          </a:p>
        </p:txBody>
      </p:sp>
      <p:sp>
        <p:nvSpPr>
          <p:cNvPr id="241669" name="Text Box 8"/>
          <p:cNvSpPr txBox="1">
            <a:spLocks noChangeArrowheads="1"/>
          </p:cNvSpPr>
          <p:nvPr/>
        </p:nvSpPr>
        <p:spPr bwMode="auto">
          <a:xfrm rot="-5400000">
            <a:off x="7213600" y="652464"/>
            <a:ext cx="796925" cy="400050"/>
          </a:xfrm>
          <a:prstGeom prst="rect">
            <a:avLst/>
          </a:prstGeom>
          <a:solidFill>
            <a:schemeClr val="tx2"/>
          </a:solidFill>
          <a:ln w="12700">
            <a:solidFill>
              <a:schemeClr val="bg1"/>
            </a:solidFill>
            <a:miter lim="800000"/>
            <a:headEnd/>
            <a:tailEnd/>
          </a:ln>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John</a:t>
            </a:r>
          </a:p>
        </p:txBody>
      </p:sp>
      <p:pic>
        <p:nvPicPr>
          <p:cNvPr id="67593"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3363" y="3886200"/>
            <a:ext cx="6362700" cy="279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95" name="Text Box 11"/>
          <p:cNvSpPr txBox="1">
            <a:spLocks noChangeArrowheads="1"/>
          </p:cNvSpPr>
          <p:nvPr/>
        </p:nvSpPr>
        <p:spPr bwMode="auto">
          <a:xfrm>
            <a:off x="2667000" y="1447815"/>
            <a:ext cx="6400800" cy="2092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B2B2B2"/>
              </a:buClr>
            </a:pPr>
            <a:r>
              <a:rPr lang="en-US" dirty="0">
                <a:solidFill>
                  <a:srgbClr val="FFFFFF"/>
                </a:solidFill>
                <a:latin typeface="Arial" charset="0"/>
                <a:cs typeface="Arial" charset="0"/>
              </a:rPr>
              <a:t>These three Gospels are so much alike that they are called </a:t>
            </a:r>
            <a:r>
              <a:rPr lang="en-US" i="1" dirty="0">
                <a:solidFill>
                  <a:srgbClr val="FFFFFF"/>
                </a:solidFill>
                <a:latin typeface="Arial" charset="0"/>
                <a:cs typeface="Arial" charset="0"/>
              </a:rPr>
              <a:t>Synoptic </a:t>
            </a:r>
            <a:r>
              <a:rPr lang="en-US" dirty="0">
                <a:solidFill>
                  <a:srgbClr val="FFFFFF"/>
                </a:solidFill>
                <a:latin typeface="Arial" charset="0"/>
                <a:cs typeface="Arial" charset="0"/>
              </a:rPr>
              <a:t>(</a:t>
            </a:r>
            <a:r>
              <a:rPr lang="ru-RU" dirty="0">
                <a:solidFill>
                  <a:srgbClr val="FFFFFF"/>
                </a:solidFill>
                <a:latin typeface="Arial" charset="0"/>
                <a:cs typeface="Arial" charset="0"/>
              </a:rPr>
              <a:t>"</a:t>
            </a:r>
            <a:r>
              <a:rPr lang="en-US" dirty="0">
                <a:solidFill>
                  <a:srgbClr val="FFFFFF"/>
                </a:solidFill>
                <a:latin typeface="Arial" charset="0"/>
                <a:cs typeface="Arial" charset="0"/>
              </a:rPr>
              <a:t>see with,</a:t>
            </a:r>
            <a:r>
              <a:rPr lang="ru-RU" dirty="0">
                <a:solidFill>
                  <a:srgbClr val="FFFFFF"/>
                </a:solidFill>
                <a:latin typeface="Arial" charset="0"/>
                <a:cs typeface="Arial" charset="0"/>
              </a:rPr>
              <a:t>"</a:t>
            </a:r>
            <a:r>
              <a:rPr lang="en-US" dirty="0">
                <a:solidFill>
                  <a:srgbClr val="FFFFFF"/>
                </a:solidFill>
                <a:latin typeface="Arial" charset="0"/>
                <a:cs typeface="Arial" charset="0"/>
              </a:rPr>
              <a:t> or </a:t>
            </a:r>
            <a:r>
              <a:rPr lang="ru-RU" dirty="0">
                <a:solidFill>
                  <a:srgbClr val="FFFFFF"/>
                </a:solidFill>
                <a:latin typeface="Arial" charset="0"/>
                <a:cs typeface="Arial" charset="0"/>
              </a:rPr>
              <a:t>"</a:t>
            </a:r>
            <a:r>
              <a:rPr lang="en-US" dirty="0">
                <a:solidFill>
                  <a:srgbClr val="FFFFFF"/>
                </a:solidFill>
                <a:latin typeface="Arial" charset="0"/>
                <a:cs typeface="Arial" charset="0"/>
              </a:rPr>
              <a:t>see alike</a:t>
            </a:r>
            <a:r>
              <a:rPr lang="ru-RU" dirty="0">
                <a:solidFill>
                  <a:srgbClr val="FFFFFF"/>
                </a:solidFill>
                <a:latin typeface="Arial" charset="0"/>
                <a:cs typeface="Arial" charset="0"/>
              </a:rPr>
              <a:t>"</a:t>
            </a:r>
            <a:r>
              <a:rPr lang="en-US" dirty="0">
                <a:solidFill>
                  <a:srgbClr val="FFFFFF"/>
                </a:solidFill>
                <a:latin typeface="Arial" charset="0"/>
                <a:cs typeface="Arial" charset="0"/>
              </a:rPr>
              <a:t>) Gospels. They all look at Christ</a:t>
            </a:r>
            <a:r>
              <a:rPr lang="uk-UA" altLang="ja-JP" dirty="0">
                <a:solidFill>
                  <a:srgbClr val="FFFFFF"/>
                </a:solidFill>
                <a:latin typeface="Arial" charset="0"/>
                <a:cs typeface="Arial" charset="0"/>
              </a:rPr>
              <a:t>'</a:t>
            </a:r>
            <a:r>
              <a:rPr lang="en-US" altLang="ja-JP" dirty="0">
                <a:solidFill>
                  <a:srgbClr val="FFFFFF"/>
                </a:solidFill>
                <a:latin typeface="Arial" charset="0"/>
                <a:cs typeface="Arial" charset="0"/>
              </a:rPr>
              <a:t>s life from a historical perspective. On the other hand, John</a:t>
            </a:r>
            <a:r>
              <a:rPr lang="uk-UA" altLang="ja-JP" dirty="0">
                <a:solidFill>
                  <a:srgbClr val="FFFFFF"/>
                </a:solidFill>
                <a:latin typeface="Arial" charset="0"/>
                <a:cs typeface="Arial" charset="0"/>
              </a:rPr>
              <a:t>'</a:t>
            </a:r>
            <a:r>
              <a:rPr lang="en-US" altLang="ja-JP" dirty="0">
                <a:solidFill>
                  <a:srgbClr val="FFFFFF"/>
                </a:solidFill>
                <a:latin typeface="Arial" charset="0"/>
                <a:cs typeface="Arial" charset="0"/>
              </a:rPr>
              <a:t>s Gospel dwells more on the inner meaning of Jesus</a:t>
            </a:r>
            <a:r>
              <a:rPr lang="uk-UA" altLang="ja-JP" dirty="0">
                <a:solidFill>
                  <a:srgbClr val="FFFFFF"/>
                </a:solidFill>
                <a:latin typeface="Arial" charset="0"/>
                <a:cs typeface="Arial" charset="0"/>
              </a:rPr>
              <a:t>'</a:t>
            </a:r>
            <a:r>
              <a:rPr lang="en-US" altLang="ja-JP" dirty="0">
                <a:solidFill>
                  <a:srgbClr val="FFFFFF"/>
                </a:solidFill>
                <a:latin typeface="Arial" charset="0"/>
                <a:cs typeface="Arial" charset="0"/>
              </a:rPr>
              <a:t> life and teachings.</a:t>
            </a:r>
            <a:endParaRPr lang="en-US" dirty="0">
              <a:solidFill>
                <a:srgbClr val="FFFFFF"/>
              </a:solidFill>
              <a:latin typeface="Arial" charset="0"/>
              <a:cs typeface="Arial" charset="0"/>
            </a:endParaRPr>
          </a:p>
        </p:txBody>
      </p:sp>
      <p:sp>
        <p:nvSpPr>
          <p:cNvPr id="67596" name="Rectangle 12"/>
          <p:cNvSpPr>
            <a:spLocks noGrp="1" noChangeArrowheads="1"/>
          </p:cNvSpPr>
          <p:nvPr>
            <p:ph type="title"/>
          </p:nvPr>
        </p:nvSpPr>
        <p:spPr>
          <a:xfrm>
            <a:off x="2863850" y="228600"/>
            <a:ext cx="2362200" cy="1077913"/>
          </a:xfrm>
          <a:solidFill>
            <a:schemeClr val="bg1"/>
          </a:solidFill>
        </p:spPr>
        <p:txBody>
          <a:bodyPr anchor="t" anchorCtr="0">
            <a:spAutoFit/>
          </a:bodyPr>
          <a:lstStyle/>
          <a:p>
            <a:pPr eaLnBrk="1" hangingPunct="1">
              <a:defRPr/>
            </a:pPr>
            <a:r>
              <a:rPr lang="en-US" sz="3200" b="1" dirty="0">
                <a:solidFill>
                  <a:srgbClr val="FFFF00"/>
                </a:solidFill>
                <a:effectLst>
                  <a:outerShdw blurRad="38100" dist="38100" dir="2700000" algn="tl">
                    <a:srgbClr val="000000">
                      <a:alpha val="43137"/>
                    </a:srgbClr>
                  </a:outerShdw>
                </a:effectLst>
                <a:latin typeface="Arial" charset="0"/>
                <a:ea typeface="SimSun" charset="0"/>
                <a:cs typeface="SimSun" charset="0"/>
              </a:rPr>
              <a:t>The </a:t>
            </a:r>
            <a:r>
              <a:rPr lang="en-US" sz="3200" b="1" dirty="0" err="1">
                <a:solidFill>
                  <a:srgbClr val="FFFF00"/>
                </a:solidFill>
                <a:effectLst>
                  <a:outerShdw blurRad="38100" dist="38100" dir="2700000" algn="tl">
                    <a:srgbClr val="000000">
                      <a:alpha val="43137"/>
                    </a:srgbClr>
                  </a:outerShdw>
                </a:effectLst>
                <a:latin typeface="Arial" charset="0"/>
                <a:ea typeface="SimSun" charset="0"/>
                <a:cs typeface="SimSun" charset="0"/>
              </a:rPr>
              <a:t>Synoptics</a:t>
            </a:r>
            <a:endParaRPr lang="en-US" sz="3600" b="1" dirty="0">
              <a:solidFill>
                <a:srgbClr val="FFFF00"/>
              </a:solidFill>
              <a:effectLst>
                <a:outerShdw blurRad="38100" dist="38100" dir="2700000" algn="tl">
                  <a:srgbClr val="000000">
                    <a:alpha val="43137"/>
                  </a:srgbClr>
                </a:outerShdw>
              </a:effectLst>
              <a:latin typeface="Arial" charset="0"/>
              <a:ea typeface="SimSun" charset="0"/>
              <a:cs typeface="SimSun" charset="0"/>
            </a:endParaRPr>
          </a:p>
        </p:txBody>
      </p:sp>
      <p:sp>
        <p:nvSpPr>
          <p:cNvPr id="67597" name="Rectangle 13"/>
          <p:cNvSpPr>
            <a:spLocks noChangeArrowheads="1"/>
          </p:cNvSpPr>
          <p:nvPr/>
        </p:nvSpPr>
        <p:spPr bwMode="auto">
          <a:xfrm>
            <a:off x="0" y="1"/>
            <a:ext cx="2590800" cy="6390394"/>
          </a:xfrm>
          <a:prstGeom prst="rect">
            <a:avLst/>
          </a:prstGeom>
          <a:noFill/>
          <a:ln w="9525">
            <a:noFill/>
            <a:miter lim="800000"/>
            <a:headEnd/>
            <a:tailEnd/>
          </a:ln>
          <a:effectLst/>
        </p:spPr>
        <p:txBody>
          <a:bodyPr lIns="91261" tIns="45631" rIns="91261" bIns="45631">
            <a:spAutoFit/>
          </a:bodyPr>
          <a:lstStyle/>
          <a:p>
            <a:pPr marL="342254" indent="-342254">
              <a:lnSpc>
                <a:spcPct val="90000"/>
              </a:lnSpc>
              <a:spcBef>
                <a:spcPct val="20000"/>
              </a:spcBef>
              <a:buClr>
                <a:srgbClr val="FFFFCC"/>
              </a:buClr>
              <a:buSzPct val="75000"/>
              <a:buFont typeface="Wingdings" charset="0"/>
              <a:buChar char="§"/>
              <a:defRPr/>
            </a:pPr>
            <a:r>
              <a:rPr lang="en-US" b="1">
                <a:solidFill>
                  <a:srgbClr val="FFFFFF"/>
                </a:solidFill>
                <a:effectLst>
                  <a:outerShdw blurRad="38100" dist="38100" dir="2700000" algn="tl">
                    <a:srgbClr val="010199"/>
                  </a:outerShdw>
                </a:effectLst>
                <a:latin typeface="Arial" charset="0"/>
                <a:cs typeface="Arial" charset="0"/>
              </a:rPr>
              <a:t>Why are there four Gospels? Perhaps for the same reason different descriptions of a finely cut jewel would appeal to different people. </a:t>
            </a:r>
            <a:r>
              <a:rPr lang="en-US" b="1" i="1">
                <a:solidFill>
                  <a:srgbClr val="FFFFFF"/>
                </a:solidFill>
                <a:effectLst>
                  <a:outerShdw blurRad="38100" dist="38100" dir="2700000" algn="tl">
                    <a:srgbClr val="010199"/>
                  </a:outerShdw>
                </a:effectLst>
                <a:latin typeface="Arial" charset="0"/>
                <a:cs typeface="Arial" charset="0"/>
              </a:rPr>
              <a:t>Matthew </a:t>
            </a:r>
            <a:r>
              <a:rPr lang="en-US" b="1">
                <a:solidFill>
                  <a:srgbClr val="FFFFFF"/>
                </a:solidFill>
                <a:effectLst>
                  <a:outerShdw blurRad="38100" dist="38100" dir="2700000" algn="tl">
                    <a:srgbClr val="010199"/>
                  </a:outerShdw>
                </a:effectLst>
                <a:latin typeface="Arial" charset="0"/>
                <a:cs typeface="Arial" charset="0"/>
              </a:rPr>
              <a:t>describes one facet of the life of Christ, </a:t>
            </a:r>
            <a:r>
              <a:rPr lang="en-US" b="1" i="1">
                <a:solidFill>
                  <a:srgbClr val="FFFFFF"/>
                </a:solidFill>
                <a:effectLst>
                  <a:outerShdw blurRad="38100" dist="38100" dir="2700000" algn="tl">
                    <a:srgbClr val="010199"/>
                  </a:outerShdw>
                </a:effectLst>
                <a:latin typeface="Arial" charset="0"/>
                <a:cs typeface="Arial" charset="0"/>
              </a:rPr>
              <a:t>Mark </a:t>
            </a:r>
            <a:r>
              <a:rPr lang="en-US" b="1">
                <a:solidFill>
                  <a:srgbClr val="FFFFFF"/>
                </a:solidFill>
                <a:effectLst>
                  <a:outerShdw blurRad="38100" dist="38100" dir="2700000" algn="tl">
                    <a:srgbClr val="010199"/>
                  </a:outerShdw>
                </a:effectLst>
                <a:latin typeface="Arial" charset="0"/>
                <a:cs typeface="Arial" charset="0"/>
              </a:rPr>
              <a:t>another, and </a:t>
            </a:r>
            <a:r>
              <a:rPr lang="en-US" b="1" i="1">
                <a:solidFill>
                  <a:srgbClr val="FFFFFF"/>
                </a:solidFill>
                <a:effectLst>
                  <a:outerShdw blurRad="38100" dist="38100" dir="2700000" algn="tl">
                    <a:srgbClr val="010199"/>
                  </a:outerShdw>
                </a:effectLst>
                <a:latin typeface="Arial" charset="0"/>
                <a:cs typeface="Arial" charset="0"/>
              </a:rPr>
              <a:t>Luke </a:t>
            </a:r>
            <a:r>
              <a:rPr lang="en-US" b="1">
                <a:solidFill>
                  <a:srgbClr val="FFFFFF"/>
                </a:solidFill>
                <a:effectLst>
                  <a:outerShdw blurRad="38100" dist="38100" dir="2700000" algn="tl">
                    <a:srgbClr val="010199"/>
                  </a:outerShdw>
                </a:effectLst>
                <a:latin typeface="Arial" charset="0"/>
                <a:cs typeface="Arial" charset="0"/>
              </a:rPr>
              <a:t>a third.</a:t>
            </a:r>
            <a:endParaRPr lang="en-US" b="1">
              <a:solidFill>
                <a:srgbClr val="FFFFFF"/>
              </a:solidFill>
              <a:effectLst>
                <a:outerShdw blurRad="38100" dist="38100" dir="2700000" algn="tl">
                  <a:srgbClr val="010199"/>
                </a:outerShdw>
              </a:effectLst>
              <a:latin typeface="Arial"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7595"/>
                                        </p:tgtEl>
                                        <p:attrNameLst>
                                          <p:attrName>style.visibility</p:attrName>
                                        </p:attrNameLst>
                                      </p:cBhvr>
                                      <p:to>
                                        <p:strVal val="visible"/>
                                      </p:to>
                                    </p:set>
                                    <p:anim calcmode="lin" valueType="num">
                                      <p:cBhvr additive="base">
                                        <p:cTn id="7" dur="500" fill="hold"/>
                                        <p:tgtEl>
                                          <p:spTgt spid="67595"/>
                                        </p:tgtEl>
                                        <p:attrNameLst>
                                          <p:attrName>ppt_x</p:attrName>
                                        </p:attrNameLst>
                                      </p:cBhvr>
                                      <p:tavLst>
                                        <p:tav tm="0">
                                          <p:val>
                                            <p:strVal val="1+#ppt_w/2"/>
                                          </p:val>
                                        </p:tav>
                                        <p:tav tm="100000">
                                          <p:val>
                                            <p:strVal val="#ppt_x"/>
                                          </p:val>
                                        </p:tav>
                                      </p:tavLst>
                                    </p:anim>
                                    <p:anim calcmode="lin" valueType="num">
                                      <p:cBhvr additive="base">
                                        <p:cTn id="8" dur="500" fill="hold"/>
                                        <p:tgtEl>
                                          <p:spTgt spid="6759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7593"/>
                                        </p:tgtEl>
                                        <p:attrNameLst>
                                          <p:attrName>style.visibility</p:attrName>
                                        </p:attrNameLst>
                                      </p:cBhvr>
                                      <p:to>
                                        <p:strVal val="visible"/>
                                      </p:to>
                                    </p:set>
                                    <p:anim calcmode="lin" valueType="num">
                                      <p:cBhvr additive="base">
                                        <p:cTn id="13" dur="500" fill="hold"/>
                                        <p:tgtEl>
                                          <p:spTgt spid="67593"/>
                                        </p:tgtEl>
                                        <p:attrNameLst>
                                          <p:attrName>ppt_x</p:attrName>
                                        </p:attrNameLst>
                                      </p:cBhvr>
                                      <p:tavLst>
                                        <p:tav tm="0">
                                          <p:val>
                                            <p:strVal val="#ppt_x"/>
                                          </p:val>
                                        </p:tav>
                                        <p:tav tm="100000">
                                          <p:val>
                                            <p:strVal val="#ppt_x"/>
                                          </p:val>
                                        </p:tav>
                                      </p:tavLst>
                                    </p:anim>
                                    <p:anim calcmode="lin" valueType="num">
                                      <p:cBhvr additive="base">
                                        <p:cTn id="14" dur="500" fill="hold"/>
                                        <p:tgtEl>
                                          <p:spTgt spid="6759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7597">
                                            <p:txEl>
                                              <p:pRg st="0" end="0"/>
                                            </p:txEl>
                                          </p:spTgt>
                                        </p:tgtEl>
                                        <p:attrNameLst>
                                          <p:attrName>style.visibility</p:attrName>
                                        </p:attrNameLst>
                                      </p:cBhvr>
                                      <p:to>
                                        <p:strVal val="visible"/>
                                      </p:to>
                                    </p:set>
                                    <p:anim calcmode="lin" valueType="num">
                                      <p:cBhvr additive="base">
                                        <p:cTn id="19" dur="500" fill="hold"/>
                                        <p:tgtEl>
                                          <p:spTgt spid="6759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759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5" grpId="0" autoUpdateAnimBg="0"/>
      <p:bldP spid="67597" grpId="0" build="p"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1" descr="09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6493501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1" descr="10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3820777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1" descr="11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26969377"/>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1" descr="12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02039837"/>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1" descr="13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46336499"/>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 descr="14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2741834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1" descr="15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0139959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1" descr="16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4959167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 descr="17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7962384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1" descr="18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366038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Text Box 3"/>
          <p:cNvSpPr txBox="1">
            <a:spLocks noChangeArrowheads="1"/>
          </p:cNvSpPr>
          <p:nvPr/>
        </p:nvSpPr>
        <p:spPr bwMode="auto">
          <a:xfrm>
            <a:off x="8540762" y="76211"/>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49</a:t>
            </a:r>
          </a:p>
        </p:txBody>
      </p:sp>
      <p:sp>
        <p:nvSpPr>
          <p:cNvPr id="68613" name="Rectangle 5"/>
          <p:cNvSpPr>
            <a:spLocks noGrp="1" noChangeArrowheads="1"/>
          </p:cNvSpPr>
          <p:nvPr>
            <p:ph type="title"/>
          </p:nvPr>
        </p:nvSpPr>
        <p:spPr>
          <a:xfrm>
            <a:off x="1778038" y="457238"/>
            <a:ext cx="5457825" cy="646113"/>
          </a:xfrm>
          <a:solidFill>
            <a:schemeClr val="bg2"/>
          </a:solidFill>
        </p:spPr>
        <p:txBody>
          <a:bodyPr anchor="t" anchorCtr="0">
            <a:spAutoFit/>
          </a:bodyPr>
          <a:lstStyle/>
          <a:p>
            <a:pPr eaLnBrk="1" hangingPunct="1">
              <a:defRPr/>
            </a:pPr>
            <a:r>
              <a:rPr lang="en-US" sz="3600" b="1" dirty="0">
                <a:solidFill>
                  <a:schemeClr val="tx1"/>
                </a:solidFill>
                <a:effectLst>
                  <a:outerShdw blurRad="38100" dist="38100" dir="2700000" algn="tl">
                    <a:srgbClr val="000000"/>
                  </a:outerShdw>
                </a:effectLst>
                <a:latin typeface="Arial"/>
                <a:ea typeface="SimSun" charset="0"/>
                <a:cs typeface="Arial"/>
              </a:rPr>
              <a:t>Synoptic Similarities</a:t>
            </a:r>
          </a:p>
        </p:txBody>
      </p:sp>
      <p:sp>
        <p:nvSpPr>
          <p:cNvPr id="68614" name="Rectangle 6"/>
          <p:cNvSpPr>
            <a:spLocks noChangeArrowheads="1"/>
          </p:cNvSpPr>
          <p:nvPr/>
        </p:nvSpPr>
        <p:spPr bwMode="auto">
          <a:xfrm>
            <a:off x="152400" y="1143000"/>
            <a:ext cx="8915400" cy="5715000"/>
          </a:xfrm>
          <a:prstGeom prst="rect">
            <a:avLst/>
          </a:prstGeom>
          <a:noFill/>
          <a:ln w="9525">
            <a:noFill/>
            <a:miter lim="800000"/>
            <a:headEnd/>
            <a:tailEnd/>
          </a:ln>
          <a:effectLst/>
        </p:spPr>
        <p:txBody>
          <a:bodyPr lIns="91261" tIns="45631" rIns="91261" bIns="45631" anchor="ctr"/>
          <a:lstStyle/>
          <a:p>
            <a:pPr marL="342254" indent="-342254">
              <a:spcBef>
                <a:spcPct val="20000"/>
              </a:spcBef>
              <a:buClr>
                <a:srgbClr val="FFFFCC"/>
              </a:buClr>
              <a:buSzPct val="75000"/>
              <a:buFont typeface="Wingdings" charset="0"/>
              <a:buChar char="l"/>
              <a:defRPr/>
            </a:pPr>
            <a:r>
              <a:rPr lang="en-US" sz="2600">
                <a:solidFill>
                  <a:srgbClr val="FFFFFF"/>
                </a:solidFill>
                <a:effectLst>
                  <a:outerShdw blurRad="38100" dist="38100" dir="2700000" algn="tl">
                    <a:srgbClr val="010199"/>
                  </a:outerShdw>
                </a:effectLst>
                <a:latin typeface="Arial"/>
                <a:cs typeface="Arial"/>
              </a:rPr>
              <a:t>Matthew, Mark and Luke are noticeably similar, while John is quite different. </a:t>
            </a:r>
          </a:p>
          <a:p>
            <a:pPr marL="342254" indent="-342254">
              <a:spcBef>
                <a:spcPct val="20000"/>
              </a:spcBef>
              <a:buClr>
                <a:srgbClr val="FFFFCC"/>
              </a:buClr>
              <a:buSzPct val="75000"/>
              <a:buFont typeface="Wingdings" charset="0"/>
              <a:buChar char="l"/>
              <a:defRPr/>
            </a:pPr>
            <a:r>
              <a:rPr lang="en-US" sz="2600">
                <a:solidFill>
                  <a:srgbClr val="FFFFFF"/>
                </a:solidFill>
                <a:effectLst>
                  <a:outerShdw blurRad="38100" dist="38100" dir="2700000" algn="tl">
                    <a:srgbClr val="010199"/>
                  </a:outerShdw>
                </a:effectLst>
                <a:latin typeface="Arial"/>
                <a:cs typeface="Arial"/>
              </a:rPr>
              <a:t>How do the first three Gospels agree?</a:t>
            </a:r>
          </a:p>
          <a:p>
            <a:pPr marL="741546" lvl="1" indent="-285218">
              <a:spcBef>
                <a:spcPct val="20000"/>
              </a:spcBef>
              <a:buClr>
                <a:srgbClr val="B2B2B2"/>
              </a:buClr>
              <a:buSzPct val="75000"/>
              <a:buFont typeface="Wingdings" charset="0"/>
              <a:buChar char="l"/>
              <a:defRPr/>
            </a:pPr>
            <a:r>
              <a:rPr lang="en-US" sz="2200">
                <a:solidFill>
                  <a:srgbClr val="FFFFFF"/>
                </a:solidFill>
                <a:effectLst>
                  <a:outerShdw blurRad="38100" dist="38100" dir="2700000" algn="tl">
                    <a:srgbClr val="010199"/>
                  </a:outerShdw>
                </a:effectLst>
                <a:latin typeface="Arial"/>
                <a:cs typeface="Arial"/>
              </a:rPr>
              <a:t>Language</a:t>
            </a:r>
          </a:p>
          <a:p>
            <a:pPr marL="741546" lvl="1" indent="-285218">
              <a:spcBef>
                <a:spcPct val="20000"/>
              </a:spcBef>
              <a:buClr>
                <a:srgbClr val="B2B2B2"/>
              </a:buClr>
              <a:buSzPct val="75000"/>
              <a:buFont typeface="Wingdings" charset="0"/>
              <a:buChar char="l"/>
              <a:defRPr/>
            </a:pPr>
            <a:r>
              <a:rPr lang="en-US" sz="2200">
                <a:solidFill>
                  <a:srgbClr val="FFFFFF"/>
                </a:solidFill>
                <a:effectLst>
                  <a:outerShdw blurRad="38100" dist="38100" dir="2700000" algn="tl">
                    <a:srgbClr val="010199"/>
                  </a:outerShdw>
                </a:effectLst>
                <a:latin typeface="Arial"/>
                <a:cs typeface="Arial"/>
              </a:rPr>
              <a:t>Material they include</a:t>
            </a:r>
          </a:p>
          <a:p>
            <a:pPr marL="741546" lvl="1" indent="-285218">
              <a:spcBef>
                <a:spcPct val="20000"/>
              </a:spcBef>
              <a:buClr>
                <a:srgbClr val="B2B2B2"/>
              </a:buClr>
              <a:buSzPct val="75000"/>
              <a:buFont typeface="Wingdings" charset="0"/>
              <a:buChar char="l"/>
              <a:defRPr/>
            </a:pPr>
            <a:r>
              <a:rPr lang="en-US" sz="2200">
                <a:solidFill>
                  <a:srgbClr val="FFFFFF"/>
                </a:solidFill>
                <a:effectLst>
                  <a:outerShdw blurRad="38100" dist="38100" dir="2700000" algn="tl">
                    <a:srgbClr val="010199"/>
                  </a:outerShdw>
                </a:effectLst>
                <a:latin typeface="Arial"/>
                <a:cs typeface="Arial"/>
              </a:rPr>
              <a:t>General order of the events and sayings from the life of Christ</a:t>
            </a:r>
          </a:p>
          <a:p>
            <a:pPr marL="342254" indent="-342254">
              <a:spcBef>
                <a:spcPct val="20000"/>
              </a:spcBef>
              <a:buClr>
                <a:srgbClr val="FFFFCC"/>
              </a:buClr>
              <a:buSzPct val="75000"/>
              <a:buFont typeface="Wingdings" charset="0"/>
              <a:buChar char="l"/>
              <a:defRPr/>
            </a:pPr>
            <a:r>
              <a:rPr lang="en-US" sz="2600">
                <a:solidFill>
                  <a:srgbClr val="FFFFFF"/>
                </a:solidFill>
                <a:effectLst>
                  <a:outerShdw blurRad="38100" dist="38100" dir="2700000" algn="tl">
                    <a:srgbClr val="010199"/>
                  </a:outerShdw>
                </a:effectLst>
                <a:latin typeface="Arial"/>
                <a:cs typeface="Arial"/>
              </a:rPr>
              <a:t>The math facts: </a:t>
            </a:r>
          </a:p>
          <a:p>
            <a:pPr marL="741546" lvl="1" indent="-285218">
              <a:spcBef>
                <a:spcPct val="20000"/>
              </a:spcBef>
              <a:buClr>
                <a:srgbClr val="B2B2B2"/>
              </a:buClr>
              <a:buSzPct val="75000"/>
              <a:buFont typeface="Wingdings" charset="0"/>
              <a:buChar char="l"/>
              <a:defRPr/>
            </a:pPr>
            <a:r>
              <a:rPr lang="en-US" sz="2200">
                <a:solidFill>
                  <a:srgbClr val="FFFFFF"/>
                </a:solidFill>
                <a:effectLst>
                  <a:outerShdw blurRad="38100" dist="38100" dir="2700000" algn="tl">
                    <a:srgbClr val="010199"/>
                  </a:outerShdw>
                </a:effectLst>
                <a:latin typeface="Arial"/>
                <a:cs typeface="Arial"/>
              </a:rPr>
              <a:t>91 percent of Mark is found in Matthew</a:t>
            </a:r>
          </a:p>
          <a:p>
            <a:pPr marL="741546" lvl="1" indent="-285218">
              <a:spcBef>
                <a:spcPct val="20000"/>
              </a:spcBef>
              <a:buClr>
                <a:srgbClr val="B2B2B2"/>
              </a:buClr>
              <a:buSzPct val="75000"/>
              <a:buFont typeface="Wingdings" charset="0"/>
              <a:buChar char="l"/>
              <a:defRPr/>
            </a:pPr>
            <a:r>
              <a:rPr lang="en-US" sz="2200">
                <a:solidFill>
                  <a:srgbClr val="FFFFFF"/>
                </a:solidFill>
                <a:effectLst>
                  <a:outerShdw blurRad="38100" dist="38100" dir="2700000" algn="tl">
                    <a:srgbClr val="010199"/>
                  </a:outerShdw>
                </a:effectLst>
                <a:latin typeface="Arial"/>
                <a:cs typeface="Arial"/>
              </a:rPr>
              <a:t>53 percent of Mark is found in Luke</a:t>
            </a:r>
          </a:p>
          <a:p>
            <a:pPr marL="342254" indent="-342254">
              <a:spcBef>
                <a:spcPct val="20000"/>
              </a:spcBef>
              <a:buClr>
                <a:srgbClr val="FFFFCC"/>
              </a:buClr>
              <a:buSzPct val="75000"/>
              <a:buFont typeface="Wingdings" charset="0"/>
              <a:buChar char="l"/>
              <a:defRPr/>
            </a:pPr>
            <a:r>
              <a:rPr lang="en-US" sz="2700">
                <a:solidFill>
                  <a:srgbClr val="FFFFFF"/>
                </a:solidFill>
                <a:effectLst>
                  <a:outerShdw blurRad="38100" dist="38100" dir="2700000" algn="tl">
                    <a:srgbClr val="010199"/>
                  </a:outerShdw>
                </a:effectLst>
                <a:latin typeface="Arial"/>
                <a:cs typeface="Arial"/>
              </a:rPr>
              <a:t>Such agreement raises questions as to the origin of the Synoptic Gospels. Did the authors rely on a common source? Were they interdependent?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8614">
                                            <p:txEl>
                                              <p:pRg st="0" end="0"/>
                                            </p:txEl>
                                          </p:spTgt>
                                        </p:tgtEl>
                                        <p:attrNameLst>
                                          <p:attrName>style.visibility</p:attrName>
                                        </p:attrNameLst>
                                      </p:cBhvr>
                                      <p:to>
                                        <p:strVal val="visible"/>
                                      </p:to>
                                    </p:set>
                                    <p:anim calcmode="lin" valueType="num">
                                      <p:cBhvr>
                                        <p:cTn id="7" dur="500" fill="hold"/>
                                        <p:tgtEl>
                                          <p:spTgt spid="6861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861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8614">
                                            <p:txEl>
                                              <p:pRg st="1" end="1"/>
                                            </p:txEl>
                                          </p:spTgt>
                                        </p:tgtEl>
                                        <p:attrNameLst>
                                          <p:attrName>style.visibility</p:attrName>
                                        </p:attrNameLst>
                                      </p:cBhvr>
                                      <p:to>
                                        <p:strVal val="visible"/>
                                      </p:to>
                                    </p:set>
                                    <p:anim calcmode="lin" valueType="num">
                                      <p:cBhvr>
                                        <p:cTn id="13" dur="500" fill="hold"/>
                                        <p:tgtEl>
                                          <p:spTgt spid="6861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861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8614">
                                            <p:txEl>
                                              <p:pRg st="2" end="2"/>
                                            </p:txEl>
                                          </p:spTgt>
                                        </p:tgtEl>
                                        <p:attrNameLst>
                                          <p:attrName>style.visibility</p:attrName>
                                        </p:attrNameLst>
                                      </p:cBhvr>
                                      <p:to>
                                        <p:strVal val="visible"/>
                                      </p:to>
                                    </p:set>
                                    <p:anim calcmode="lin" valueType="num">
                                      <p:cBhvr>
                                        <p:cTn id="19" dur="500" fill="hold"/>
                                        <p:tgtEl>
                                          <p:spTgt spid="68614">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861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8614">
                                            <p:txEl>
                                              <p:pRg st="3" end="3"/>
                                            </p:txEl>
                                          </p:spTgt>
                                        </p:tgtEl>
                                        <p:attrNameLst>
                                          <p:attrName>style.visibility</p:attrName>
                                        </p:attrNameLst>
                                      </p:cBhvr>
                                      <p:to>
                                        <p:strVal val="visible"/>
                                      </p:to>
                                    </p:set>
                                    <p:anim calcmode="lin" valueType="num">
                                      <p:cBhvr>
                                        <p:cTn id="25" dur="500" fill="hold"/>
                                        <p:tgtEl>
                                          <p:spTgt spid="68614">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68614">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68614">
                                            <p:txEl>
                                              <p:pRg st="4" end="4"/>
                                            </p:txEl>
                                          </p:spTgt>
                                        </p:tgtEl>
                                        <p:attrNameLst>
                                          <p:attrName>style.visibility</p:attrName>
                                        </p:attrNameLst>
                                      </p:cBhvr>
                                      <p:to>
                                        <p:strVal val="visible"/>
                                      </p:to>
                                    </p:set>
                                    <p:anim calcmode="lin" valueType="num">
                                      <p:cBhvr>
                                        <p:cTn id="31" dur="500" fill="hold"/>
                                        <p:tgtEl>
                                          <p:spTgt spid="68614">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68614">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68614">
                                            <p:txEl>
                                              <p:pRg st="5" end="5"/>
                                            </p:txEl>
                                          </p:spTgt>
                                        </p:tgtEl>
                                        <p:attrNameLst>
                                          <p:attrName>style.visibility</p:attrName>
                                        </p:attrNameLst>
                                      </p:cBhvr>
                                      <p:to>
                                        <p:strVal val="visible"/>
                                      </p:to>
                                    </p:set>
                                    <p:anim calcmode="lin" valueType="num">
                                      <p:cBhvr>
                                        <p:cTn id="37" dur="500" fill="hold"/>
                                        <p:tgtEl>
                                          <p:spTgt spid="68614">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68614">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68614">
                                            <p:txEl>
                                              <p:pRg st="6" end="6"/>
                                            </p:txEl>
                                          </p:spTgt>
                                        </p:tgtEl>
                                        <p:attrNameLst>
                                          <p:attrName>style.visibility</p:attrName>
                                        </p:attrNameLst>
                                      </p:cBhvr>
                                      <p:to>
                                        <p:strVal val="visible"/>
                                      </p:to>
                                    </p:set>
                                    <p:anim calcmode="lin" valueType="num">
                                      <p:cBhvr>
                                        <p:cTn id="43" dur="500" fill="hold"/>
                                        <p:tgtEl>
                                          <p:spTgt spid="68614">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68614">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68614">
                                            <p:txEl>
                                              <p:pRg st="7" end="7"/>
                                            </p:txEl>
                                          </p:spTgt>
                                        </p:tgtEl>
                                        <p:attrNameLst>
                                          <p:attrName>style.visibility</p:attrName>
                                        </p:attrNameLst>
                                      </p:cBhvr>
                                      <p:to>
                                        <p:strVal val="visible"/>
                                      </p:to>
                                    </p:set>
                                    <p:anim calcmode="lin" valueType="num">
                                      <p:cBhvr>
                                        <p:cTn id="49" dur="500" fill="hold"/>
                                        <p:tgtEl>
                                          <p:spTgt spid="68614">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68614">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68614">
                                            <p:txEl>
                                              <p:pRg st="8" end="8"/>
                                            </p:txEl>
                                          </p:spTgt>
                                        </p:tgtEl>
                                        <p:attrNameLst>
                                          <p:attrName>style.visibility</p:attrName>
                                        </p:attrNameLst>
                                      </p:cBhvr>
                                      <p:to>
                                        <p:strVal val="visible"/>
                                      </p:to>
                                    </p:set>
                                    <p:anim calcmode="lin" valueType="num">
                                      <p:cBhvr>
                                        <p:cTn id="55" dur="500" fill="hold"/>
                                        <p:tgtEl>
                                          <p:spTgt spid="68614">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68614">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build="p" bldLvl="2"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1" descr="19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59502957"/>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1" descr="20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57009313"/>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z="4000" spc="-120" dirty="0">
                <a:latin typeface="Arial"/>
                <a:ea typeface="ＭＳ Ｐゴシック"/>
                <a:cs typeface="Arial"/>
              </a:rPr>
              <a:t>Pictures courtesy of Big Book Media</a:t>
            </a:r>
            <a:br>
              <a:rPr lang="en-US" sz="4000" spc="-120" dirty="0">
                <a:latin typeface="Arial"/>
                <a:ea typeface="ＭＳ Ｐゴシック"/>
                <a:cs typeface="Arial"/>
              </a:rPr>
            </a:br>
            <a:r>
              <a:rPr lang="en-US" sz="4000" spc="-120" dirty="0">
                <a:latin typeface="Arial"/>
                <a:ea typeface="ＭＳ Ｐゴシック"/>
                <a:cs typeface="Arial"/>
              </a:rPr>
              <a:t>© All Rights Reserved.</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eaLnBrk="0" hangingPunct="0"/>
            <a:r>
              <a:rPr lang="en-US" altLang="zh-CN" sz="4800" b="1" dirty="0">
                <a:solidFill>
                  <a:prstClr val="black">
                    <a:lumMod val="75000"/>
                    <a:lumOff val="25000"/>
                  </a:prstClr>
                </a:solidFill>
                <a:latin typeface="Arial"/>
                <a:cs typeface="Arial"/>
              </a:rPr>
              <a:t>BIG BOOK MEDIA</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en-US" sz="3200" b="1" kern="0">
                <a:solidFill>
                  <a:srgbClr val="000000"/>
                </a:solidFill>
                <a:latin typeface="Calibri"/>
                <a:ea typeface="ＭＳ Ｐゴシック"/>
                <a:cs typeface="DejaVu Sans"/>
              </a:rPr>
              <a:t>Used with permission</a:t>
            </a:r>
          </a:p>
        </p:txBody>
      </p:sp>
    </p:spTree>
    <p:extLst>
      <p:ext uri="{BB962C8B-B14F-4D97-AF65-F5344CB8AC3E}">
        <p14:creationId xmlns:p14="http://schemas.microsoft.com/office/powerpoint/2010/main" val="4011045801"/>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354132453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5962" y="3125167"/>
            <a:ext cx="5975142" cy="806456"/>
          </a:xfrm>
          <a:prstGeom prst="rect">
            <a:avLst/>
          </a:prstGeom>
          <a:noFill/>
        </p:spPr>
        <p:txBody>
          <a:bodyPr wrap="square" lIns="91303" tIns="45652" rIns="91303" bIns="45652">
            <a:spAutoFit/>
          </a:bodyPr>
          <a:lstStyle/>
          <a:p>
            <a:pPr defTabSz="913500" eaLnBrk="0" hangingPunct="0">
              <a:defRPr/>
            </a:pPr>
            <a:r>
              <a:rPr lang="en-US" sz="4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FEEDS 5000</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15961" y="3834111"/>
            <a:ext cx="5284995" cy="1996879"/>
          </a:xfrm>
          <a:prstGeom prst="rect">
            <a:avLst/>
          </a:prstGeom>
          <a:noFill/>
        </p:spPr>
        <p:txBody>
          <a:bodyPr wrap="square" lIns="91303" tIns="45652" rIns="91303" bIns="45652">
            <a:spAutoFit/>
          </a:bodyPr>
          <a:lstStyle/>
          <a:p>
            <a:pPr defTabSz="913500" eaLnBrk="0" hangingPunct="0">
              <a:defRPr/>
            </a:pP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14:13-22</a:t>
            </a:r>
          </a:p>
          <a:p>
            <a:pPr defTabSz="913500" eaLnBrk="0" hangingPunct="0">
              <a:defRPr/>
            </a:pP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6:31-46</a:t>
            </a:r>
          </a:p>
          <a:p>
            <a:pPr defTabSz="913500" eaLnBrk="0" hangingPunct="0">
              <a:defRPr/>
            </a:pP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9:10-17</a:t>
            </a:r>
          </a:p>
          <a:p>
            <a:pPr defTabSz="913500" eaLnBrk="0" hangingPunct="0">
              <a:defRPr/>
            </a:pP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6:1-13</a:t>
            </a:r>
          </a:p>
        </p:txBody>
      </p:sp>
      <p:grpSp>
        <p:nvGrpSpPr>
          <p:cNvPr id="7" name="Group 6"/>
          <p:cNvGrpSpPr/>
          <p:nvPr/>
        </p:nvGrpSpPr>
        <p:grpSpPr>
          <a:xfrm>
            <a:off x="6083656" y="3284985"/>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prstClr val="white"/>
                  </a:solidFill>
                  <a:latin typeface="Calibri"/>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83338467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29472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72829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8322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763659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6590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245762" name="Rectangle 2"/>
          <p:cNvSpPr>
            <a:spLocks noChangeArrowheads="1"/>
          </p:cNvSpPr>
          <p:nvPr/>
        </p:nvSpPr>
        <p:spPr bwMode="auto">
          <a:xfrm>
            <a:off x="154026" y="6554826"/>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96" tIns="40949" rIns="81896" bIns="40949" anchor="ctr"/>
          <a:lstStyle/>
          <a:p>
            <a:endParaRPr lang="en-US">
              <a:solidFill>
                <a:srgbClr val="000000"/>
              </a:solidFill>
              <a:ea typeface="MS Gothic" charset="0"/>
              <a:cs typeface="MS Gothic" charset="0"/>
            </a:endParaRPr>
          </a:p>
        </p:txBody>
      </p:sp>
      <p:sp>
        <p:nvSpPr>
          <p:cNvPr id="245763"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896" tIns="40949" rIns="81896" bIns="40949" anchor="ctr"/>
          <a:lstStyle/>
          <a:p>
            <a:endParaRPr lang="en-US">
              <a:solidFill>
                <a:srgbClr val="000000"/>
              </a:solidFill>
              <a:ea typeface="MS Gothic" charset="0"/>
              <a:cs typeface="MS Gothic" charset="0"/>
            </a:endParaRPr>
          </a:p>
        </p:txBody>
      </p:sp>
      <p:sp>
        <p:nvSpPr>
          <p:cNvPr id="22532" name="AutoShape 4"/>
          <p:cNvSpPr>
            <a:spLocks noChangeArrowheads="1"/>
          </p:cNvSpPr>
          <p:nvPr/>
        </p:nvSpPr>
        <p:spPr bwMode="auto">
          <a:xfrm>
            <a:off x="4738688" y="933488"/>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latin typeface="Times New Roman" pitchFamily="-107" charset="0"/>
              <a:ea typeface="MS Gothic"/>
              <a:cs typeface="MS Gothic"/>
            </a:endParaRPr>
          </a:p>
        </p:txBody>
      </p:sp>
      <p:sp>
        <p:nvSpPr>
          <p:cNvPr id="22533" name="AutoShape 5"/>
          <p:cNvSpPr>
            <a:spLocks noChangeArrowheads="1"/>
          </p:cNvSpPr>
          <p:nvPr/>
        </p:nvSpPr>
        <p:spPr bwMode="auto">
          <a:xfrm>
            <a:off x="1339888" y="3565563"/>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latin typeface="Times New Roman" pitchFamily="-107" charset="0"/>
              <a:ea typeface="MS Gothic"/>
              <a:cs typeface="MS Gothic"/>
            </a:endParaRPr>
          </a:p>
        </p:txBody>
      </p:sp>
      <p:sp>
        <p:nvSpPr>
          <p:cNvPr id="22534" name="AutoShape 6"/>
          <p:cNvSpPr>
            <a:spLocks noChangeArrowheads="1"/>
          </p:cNvSpPr>
          <p:nvPr/>
        </p:nvSpPr>
        <p:spPr bwMode="auto">
          <a:xfrm>
            <a:off x="4724400" y="354492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latin typeface="Times New Roman" pitchFamily="-107" charset="0"/>
              <a:ea typeface="MS Gothic"/>
              <a:cs typeface="MS Gothic"/>
            </a:endParaRPr>
          </a:p>
        </p:txBody>
      </p:sp>
      <p:sp>
        <p:nvSpPr>
          <p:cNvPr id="22535" name="AutoShape 7"/>
          <p:cNvSpPr>
            <a:spLocks noChangeArrowheads="1"/>
          </p:cNvSpPr>
          <p:nvPr/>
        </p:nvSpPr>
        <p:spPr bwMode="auto">
          <a:xfrm>
            <a:off x="1338263" y="882688"/>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latin typeface="Times New Roman" pitchFamily="-107" charset="0"/>
              <a:ea typeface="MS Gothic"/>
              <a:cs typeface="MS Gothic"/>
            </a:endParaRPr>
          </a:p>
        </p:txBody>
      </p:sp>
      <p:sp>
        <p:nvSpPr>
          <p:cNvPr id="22536" name="Rectangle 8"/>
          <p:cNvSpPr>
            <a:spLocks noChangeArrowheads="1"/>
          </p:cNvSpPr>
          <p:nvPr/>
        </p:nvSpPr>
        <p:spPr bwMode="auto">
          <a:xfrm>
            <a:off x="1130338" y="777913"/>
            <a:ext cx="6823075" cy="5419725"/>
          </a:xfrm>
          <a:prstGeom prst="rect">
            <a:avLst/>
          </a:prstGeom>
          <a:gradFill rotWithShape="0">
            <a:gsLst>
              <a:gs pos="0">
                <a:srgbClr val="0B0C60"/>
              </a:gs>
              <a:gs pos="100000">
                <a:srgbClr val="05052C">
                  <a:alpha val="45998"/>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lIns="81896" tIns="40949" rIns="81896" bIns="40949" anchor="ctr"/>
          <a:lstStyle/>
          <a:p>
            <a:endParaRPr lang="en-US">
              <a:solidFill>
                <a:srgbClr val="000000"/>
              </a:solidFill>
              <a:ea typeface="MS Gothic" charset="0"/>
              <a:cs typeface="MS Gothic" charset="0"/>
            </a:endParaRPr>
          </a:p>
        </p:txBody>
      </p:sp>
      <p:sp>
        <p:nvSpPr>
          <p:cNvPr id="245769" name="Rectangle 9"/>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2250"/>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600" b="1">
                <a:solidFill>
                  <a:srgbClr val="0066FF"/>
                </a:solidFill>
                <a:latin typeface="Helvetica" charset="0"/>
                <a:ea typeface="MS Gothic" charset="0"/>
                <a:cs typeface="MS Gothic" charset="0"/>
              </a:rPr>
              <a:t>2</a:t>
            </a:r>
          </a:p>
        </p:txBody>
      </p:sp>
      <p:sp>
        <p:nvSpPr>
          <p:cNvPr id="245770" name="Rectangle 10"/>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2250"/>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600" b="1">
                <a:solidFill>
                  <a:srgbClr val="0066FF"/>
                </a:solidFill>
                <a:latin typeface="Helvetica" charset="0"/>
                <a:ea typeface="MS Gothic" charset="0"/>
                <a:cs typeface="MS Gothic" charset="0"/>
              </a:rPr>
              <a:t>3</a:t>
            </a:r>
          </a:p>
        </p:txBody>
      </p:sp>
      <p:sp>
        <p:nvSpPr>
          <p:cNvPr id="245771" name="Rectangle 11"/>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2250"/>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600" b="1">
                <a:solidFill>
                  <a:srgbClr val="0066FF"/>
                </a:solidFill>
                <a:latin typeface="Helvetica" charset="0"/>
                <a:ea typeface="MS Gothic" charset="0"/>
                <a:cs typeface="MS Gothic" charset="0"/>
              </a:rPr>
              <a:t>1</a:t>
            </a:r>
          </a:p>
        </p:txBody>
      </p:sp>
      <p:grpSp>
        <p:nvGrpSpPr>
          <p:cNvPr id="245772" name="Group 12"/>
          <p:cNvGrpSpPr>
            <a:grpSpLocks/>
          </p:cNvGrpSpPr>
          <p:nvPr/>
        </p:nvGrpSpPr>
        <p:grpSpPr bwMode="auto">
          <a:xfrm>
            <a:off x="1652588" y="1647863"/>
            <a:ext cx="890587" cy="1378385"/>
            <a:chOff x="1145" y="1176"/>
            <a:chExt cx="617" cy="985"/>
          </a:xfrm>
        </p:grpSpPr>
        <p:sp>
          <p:nvSpPr>
            <p:cNvPr id="245809" name="Rectangle 13"/>
            <p:cNvSpPr>
              <a:spLocks noChangeArrowheads="1"/>
            </p:cNvSpPr>
            <p:nvPr/>
          </p:nvSpPr>
          <p:spPr bwMode="auto">
            <a:xfrm>
              <a:off x="1145" y="1176"/>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TO:</a:t>
              </a:r>
            </a:p>
          </p:txBody>
        </p:sp>
        <p:sp>
          <p:nvSpPr>
            <p:cNvPr id="245810" name="Rectangle 14"/>
            <p:cNvSpPr>
              <a:spLocks noChangeArrowheads="1"/>
            </p:cNvSpPr>
            <p:nvPr/>
          </p:nvSpPr>
          <p:spPr bwMode="auto">
            <a:xfrm>
              <a:off x="1145" y="1530"/>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AS:</a:t>
              </a:r>
            </a:p>
          </p:txBody>
        </p:sp>
        <p:sp>
          <p:nvSpPr>
            <p:cNvPr id="245811" name="Rectangle 15"/>
            <p:cNvSpPr>
              <a:spLocks noChangeArrowheads="1"/>
            </p:cNvSpPr>
            <p:nvPr/>
          </p:nvSpPr>
          <p:spPr bwMode="auto">
            <a:xfrm>
              <a:off x="1145" y="1834"/>
              <a:ext cx="617"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WHAT</a:t>
              </a:r>
            </a:p>
            <a:p>
              <a:pPr>
                <a:lnSpc>
                  <a:spcPct val="35000"/>
                </a:lnSpc>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HE:</a:t>
              </a:r>
            </a:p>
          </p:txBody>
        </p:sp>
      </p:grpSp>
      <p:grpSp>
        <p:nvGrpSpPr>
          <p:cNvPr id="245773" name="Group 16"/>
          <p:cNvGrpSpPr>
            <a:grpSpLocks/>
          </p:cNvGrpSpPr>
          <p:nvPr/>
        </p:nvGrpSpPr>
        <p:grpSpPr bwMode="auto">
          <a:xfrm>
            <a:off x="5070475" y="1658976"/>
            <a:ext cx="890588" cy="1378385"/>
            <a:chOff x="3513" y="1184"/>
            <a:chExt cx="617" cy="985"/>
          </a:xfrm>
        </p:grpSpPr>
        <p:sp>
          <p:nvSpPr>
            <p:cNvPr id="245806" name="Rectangle 17"/>
            <p:cNvSpPr>
              <a:spLocks noChangeArrowheads="1"/>
            </p:cNvSpPr>
            <p:nvPr/>
          </p:nvSpPr>
          <p:spPr bwMode="auto">
            <a:xfrm>
              <a:off x="3513" y="1184"/>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TO:</a:t>
              </a:r>
            </a:p>
          </p:txBody>
        </p:sp>
        <p:sp>
          <p:nvSpPr>
            <p:cNvPr id="245807" name="Rectangle 18"/>
            <p:cNvSpPr>
              <a:spLocks noChangeArrowheads="1"/>
            </p:cNvSpPr>
            <p:nvPr/>
          </p:nvSpPr>
          <p:spPr bwMode="auto">
            <a:xfrm>
              <a:off x="3513" y="1538"/>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AS:</a:t>
              </a:r>
            </a:p>
          </p:txBody>
        </p:sp>
        <p:sp>
          <p:nvSpPr>
            <p:cNvPr id="245808" name="Rectangle 19"/>
            <p:cNvSpPr>
              <a:spLocks noChangeArrowheads="1"/>
            </p:cNvSpPr>
            <p:nvPr/>
          </p:nvSpPr>
          <p:spPr bwMode="auto">
            <a:xfrm>
              <a:off x="3513" y="1842"/>
              <a:ext cx="617"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WHAT</a:t>
              </a:r>
            </a:p>
            <a:p>
              <a:pPr>
                <a:lnSpc>
                  <a:spcPct val="35000"/>
                </a:lnSpc>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HE:</a:t>
              </a:r>
            </a:p>
          </p:txBody>
        </p:sp>
      </p:grpSp>
      <p:grpSp>
        <p:nvGrpSpPr>
          <p:cNvPr id="245774" name="Group 20"/>
          <p:cNvGrpSpPr>
            <a:grpSpLocks/>
          </p:cNvGrpSpPr>
          <p:nvPr/>
        </p:nvGrpSpPr>
        <p:grpSpPr bwMode="auto">
          <a:xfrm>
            <a:off x="1674813" y="4326002"/>
            <a:ext cx="890587" cy="1378385"/>
            <a:chOff x="1161" y="3088"/>
            <a:chExt cx="617" cy="985"/>
          </a:xfrm>
        </p:grpSpPr>
        <p:sp>
          <p:nvSpPr>
            <p:cNvPr id="245803" name="Rectangle 21"/>
            <p:cNvSpPr>
              <a:spLocks noChangeArrowheads="1"/>
            </p:cNvSpPr>
            <p:nvPr/>
          </p:nvSpPr>
          <p:spPr bwMode="auto">
            <a:xfrm>
              <a:off x="1161" y="3088"/>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TO:</a:t>
              </a:r>
            </a:p>
          </p:txBody>
        </p:sp>
        <p:sp>
          <p:nvSpPr>
            <p:cNvPr id="245804" name="Rectangle 22"/>
            <p:cNvSpPr>
              <a:spLocks noChangeArrowheads="1"/>
            </p:cNvSpPr>
            <p:nvPr/>
          </p:nvSpPr>
          <p:spPr bwMode="auto">
            <a:xfrm>
              <a:off x="1161" y="3442"/>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AS:</a:t>
              </a:r>
            </a:p>
          </p:txBody>
        </p:sp>
        <p:sp>
          <p:nvSpPr>
            <p:cNvPr id="245805" name="Rectangle 23"/>
            <p:cNvSpPr>
              <a:spLocks noChangeArrowheads="1"/>
            </p:cNvSpPr>
            <p:nvPr/>
          </p:nvSpPr>
          <p:spPr bwMode="auto">
            <a:xfrm>
              <a:off x="1161" y="3746"/>
              <a:ext cx="617"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WHAT</a:t>
              </a:r>
            </a:p>
            <a:p>
              <a:pPr>
                <a:lnSpc>
                  <a:spcPct val="35000"/>
                </a:lnSpc>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HE:</a:t>
              </a:r>
            </a:p>
          </p:txBody>
        </p:sp>
      </p:grpSp>
      <p:sp>
        <p:nvSpPr>
          <p:cNvPr id="245775" name="Rectangle 24"/>
          <p:cNvSpPr>
            <a:spLocks noChangeArrowheads="1"/>
          </p:cNvSpPr>
          <p:nvPr/>
        </p:nvSpPr>
        <p:spPr bwMode="auto">
          <a:xfrm>
            <a:off x="1757363" y="1004889"/>
            <a:ext cx="2355850" cy="578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20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200" b="1">
                <a:solidFill>
                  <a:srgbClr val="0066FF"/>
                </a:solidFill>
                <a:latin typeface="Helvetica" charset="0"/>
                <a:ea typeface="MS Gothic" charset="0"/>
                <a:cs typeface="MS Gothic" charset="0"/>
              </a:rPr>
              <a:t>MATTHEW</a:t>
            </a:r>
          </a:p>
        </p:txBody>
      </p:sp>
      <p:sp>
        <p:nvSpPr>
          <p:cNvPr id="245776" name="Rectangle 25"/>
          <p:cNvSpPr>
            <a:spLocks noChangeArrowheads="1"/>
          </p:cNvSpPr>
          <p:nvPr/>
        </p:nvSpPr>
        <p:spPr bwMode="auto">
          <a:xfrm>
            <a:off x="5588001" y="1025525"/>
            <a:ext cx="2036763" cy="578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20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200" b="1">
                <a:solidFill>
                  <a:srgbClr val="0066FF"/>
                </a:solidFill>
                <a:latin typeface="Helvetica" charset="0"/>
                <a:ea typeface="MS Gothic" charset="0"/>
                <a:cs typeface="MS Gothic" charset="0"/>
              </a:rPr>
              <a:t>MARK</a:t>
            </a:r>
          </a:p>
        </p:txBody>
      </p:sp>
      <p:sp>
        <p:nvSpPr>
          <p:cNvPr id="245777" name="Rectangle 26"/>
          <p:cNvSpPr>
            <a:spLocks noChangeArrowheads="1"/>
          </p:cNvSpPr>
          <p:nvPr/>
        </p:nvSpPr>
        <p:spPr bwMode="auto">
          <a:xfrm>
            <a:off x="2149476" y="3692525"/>
            <a:ext cx="2035175" cy="578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20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200" b="1">
                <a:solidFill>
                  <a:srgbClr val="0066FF"/>
                </a:solidFill>
                <a:latin typeface="Helvetica" charset="0"/>
                <a:ea typeface="MS Gothic" charset="0"/>
                <a:cs typeface="MS Gothic" charset="0"/>
              </a:rPr>
              <a:t>LUKE</a:t>
            </a:r>
          </a:p>
        </p:txBody>
      </p:sp>
      <p:sp>
        <p:nvSpPr>
          <p:cNvPr id="245778" name="Rectangle 27"/>
          <p:cNvSpPr>
            <a:spLocks noChangeArrowheads="1"/>
          </p:cNvSpPr>
          <p:nvPr/>
        </p:nvSpPr>
        <p:spPr bwMode="auto">
          <a:xfrm>
            <a:off x="2159000" y="1560514"/>
            <a:ext cx="1766888"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66FF"/>
                </a:solidFill>
                <a:latin typeface="Helvetica" charset="0"/>
                <a:ea typeface="MS Gothic" charset="0"/>
                <a:cs typeface="MS Gothic" charset="0"/>
              </a:rPr>
              <a:t>   JEWS</a:t>
            </a:r>
          </a:p>
        </p:txBody>
      </p:sp>
      <p:sp>
        <p:nvSpPr>
          <p:cNvPr id="245779" name="Rectangle 28"/>
          <p:cNvSpPr>
            <a:spLocks noChangeArrowheads="1"/>
          </p:cNvSpPr>
          <p:nvPr/>
        </p:nvSpPr>
        <p:spPr bwMode="auto">
          <a:xfrm>
            <a:off x="5899150" y="1570038"/>
            <a:ext cx="1766888"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66FF"/>
                </a:solidFill>
                <a:latin typeface="Helvetica" charset="0"/>
                <a:ea typeface="MS Gothic" charset="0"/>
                <a:cs typeface="MS Gothic" charset="0"/>
              </a:rPr>
              <a:t>ROMANS</a:t>
            </a:r>
          </a:p>
        </p:txBody>
      </p:sp>
      <p:sp>
        <p:nvSpPr>
          <p:cNvPr id="245780" name="Rectangle 29"/>
          <p:cNvSpPr>
            <a:spLocks noChangeArrowheads="1"/>
          </p:cNvSpPr>
          <p:nvPr/>
        </p:nvSpPr>
        <p:spPr bwMode="auto">
          <a:xfrm>
            <a:off x="2462251" y="4237039"/>
            <a:ext cx="1766887"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66FF"/>
                </a:solidFill>
                <a:latin typeface="Helvetica" charset="0"/>
                <a:ea typeface="MS Gothic" charset="0"/>
                <a:cs typeface="MS Gothic" charset="0"/>
              </a:rPr>
              <a:t>GREEKS</a:t>
            </a:r>
          </a:p>
        </p:txBody>
      </p:sp>
      <p:sp>
        <p:nvSpPr>
          <p:cNvPr id="245781" name="Rectangle 30"/>
          <p:cNvSpPr>
            <a:spLocks noChangeArrowheads="1"/>
          </p:cNvSpPr>
          <p:nvPr/>
        </p:nvSpPr>
        <p:spPr bwMode="auto">
          <a:xfrm>
            <a:off x="2424151" y="2070101"/>
            <a:ext cx="1766887"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66FF"/>
                </a:solidFill>
                <a:latin typeface="Helvetica" charset="0"/>
                <a:ea typeface="MS Gothic" charset="0"/>
                <a:cs typeface="MS Gothic" charset="0"/>
              </a:rPr>
              <a:t>KING</a:t>
            </a:r>
          </a:p>
        </p:txBody>
      </p:sp>
      <p:sp>
        <p:nvSpPr>
          <p:cNvPr id="245782" name="Rectangle 31"/>
          <p:cNvSpPr>
            <a:spLocks noChangeArrowheads="1"/>
          </p:cNvSpPr>
          <p:nvPr/>
        </p:nvSpPr>
        <p:spPr bwMode="auto">
          <a:xfrm>
            <a:off x="5881726" y="2065338"/>
            <a:ext cx="1766887"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66FF"/>
                </a:solidFill>
                <a:latin typeface="Helvetica" charset="0"/>
                <a:ea typeface="MS Gothic" charset="0"/>
                <a:cs typeface="MS Gothic" charset="0"/>
              </a:rPr>
              <a:t>SERVANT</a:t>
            </a:r>
          </a:p>
        </p:txBody>
      </p:sp>
      <p:sp>
        <p:nvSpPr>
          <p:cNvPr id="245783" name="Rectangle 32"/>
          <p:cNvSpPr>
            <a:spLocks noChangeArrowheads="1"/>
          </p:cNvSpPr>
          <p:nvPr/>
        </p:nvSpPr>
        <p:spPr bwMode="auto">
          <a:xfrm>
            <a:off x="2440026" y="4735514"/>
            <a:ext cx="1766887"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66FF"/>
                </a:solidFill>
                <a:latin typeface="Helvetica" charset="0"/>
                <a:ea typeface="MS Gothic" charset="0"/>
                <a:cs typeface="MS Gothic" charset="0"/>
              </a:rPr>
              <a:t>GOD/MAN</a:t>
            </a:r>
          </a:p>
        </p:txBody>
      </p:sp>
      <p:sp>
        <p:nvSpPr>
          <p:cNvPr id="245784" name="Rectangle 33"/>
          <p:cNvSpPr>
            <a:spLocks noChangeArrowheads="1"/>
          </p:cNvSpPr>
          <p:nvPr/>
        </p:nvSpPr>
        <p:spPr bwMode="auto">
          <a:xfrm>
            <a:off x="2427326" y="2574925"/>
            <a:ext cx="1766887"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66FF"/>
                </a:solidFill>
                <a:latin typeface="Helvetica" charset="0"/>
                <a:ea typeface="MS Gothic" charset="0"/>
                <a:cs typeface="MS Gothic" charset="0"/>
              </a:rPr>
              <a:t>SAID</a:t>
            </a:r>
          </a:p>
        </p:txBody>
      </p:sp>
      <p:sp>
        <p:nvSpPr>
          <p:cNvPr id="245785" name="Rectangle 34"/>
          <p:cNvSpPr>
            <a:spLocks noChangeArrowheads="1"/>
          </p:cNvSpPr>
          <p:nvPr/>
        </p:nvSpPr>
        <p:spPr bwMode="auto">
          <a:xfrm>
            <a:off x="5905538" y="2584451"/>
            <a:ext cx="1154113"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66FF"/>
                </a:solidFill>
                <a:latin typeface="Helvetica" charset="0"/>
                <a:ea typeface="MS Gothic" charset="0"/>
                <a:cs typeface="MS Gothic" charset="0"/>
              </a:rPr>
              <a:t>DID</a:t>
            </a:r>
          </a:p>
        </p:txBody>
      </p:sp>
      <p:sp>
        <p:nvSpPr>
          <p:cNvPr id="245786" name="Rectangle 35"/>
          <p:cNvSpPr>
            <a:spLocks noChangeArrowheads="1"/>
          </p:cNvSpPr>
          <p:nvPr/>
        </p:nvSpPr>
        <p:spPr bwMode="auto">
          <a:xfrm>
            <a:off x="2440026" y="5251450"/>
            <a:ext cx="1247775"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66FF"/>
                </a:solidFill>
                <a:latin typeface="Helvetica" charset="0"/>
                <a:ea typeface="MS Gothic" charset="0"/>
                <a:cs typeface="MS Gothic" charset="0"/>
              </a:rPr>
              <a:t>FELT</a:t>
            </a:r>
          </a:p>
        </p:txBody>
      </p:sp>
      <p:sp>
        <p:nvSpPr>
          <p:cNvPr id="245787" name="Text Box 36"/>
          <p:cNvSpPr txBox="1">
            <a:spLocks noChangeArrowheads="1"/>
          </p:cNvSpPr>
          <p:nvPr/>
        </p:nvSpPr>
        <p:spPr bwMode="auto">
          <a:xfrm>
            <a:off x="8780677" y="1854"/>
            <a:ext cx="163084" cy="366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04" tIns="41917" rIns="80604" bIns="41917"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grpSp>
        <p:nvGrpSpPr>
          <p:cNvPr id="245788" name="Group 37"/>
          <p:cNvGrpSpPr>
            <a:grpSpLocks/>
          </p:cNvGrpSpPr>
          <p:nvPr/>
        </p:nvGrpSpPr>
        <p:grpSpPr bwMode="auto">
          <a:xfrm>
            <a:off x="3219450" y="2127250"/>
            <a:ext cx="3017838" cy="2914650"/>
            <a:chOff x="2231" y="1519"/>
            <a:chExt cx="2091" cy="2081"/>
          </a:xfrm>
        </p:grpSpPr>
        <p:sp>
          <p:nvSpPr>
            <p:cNvPr id="22566" name="Line 38"/>
            <p:cNvSpPr>
              <a:spLocks noChangeShapeType="1"/>
            </p:cNvSpPr>
            <p:nvPr/>
          </p:nvSpPr>
          <p:spPr bwMode="auto">
            <a:xfrm flipV="1">
              <a:off x="2558" y="1837"/>
              <a:ext cx="1297" cy="1232"/>
            </a:xfrm>
            <a:prstGeom prst="line">
              <a:avLst/>
            </a:prstGeom>
            <a:noFill/>
            <a:ln w="38160">
              <a:solidFill>
                <a:srgbClr val="FC0128"/>
              </a:solidFill>
              <a:miter lim="800000"/>
              <a:headEnd/>
              <a:tailEnd/>
            </a:ln>
            <a:effectLst>
              <a:outerShdw blurRad="63500" dist="71785" dir="2700000" algn="ctr" rotWithShape="0">
                <a:srgbClr val="000000"/>
              </a:outerShdw>
            </a:effectLst>
          </p:spPr>
          <p:txBody>
            <a:bodyPr/>
            <a:lstStyle/>
            <a:p>
              <a:pPr>
                <a:defRPr/>
              </a:pPr>
              <a:endParaRPr lang="en-US">
                <a:solidFill>
                  <a:srgbClr val="000000"/>
                </a:solidFill>
                <a:latin typeface="Times New Roman" pitchFamily="-108" charset="0"/>
                <a:ea typeface="MS Gothic"/>
                <a:cs typeface="MS Gothic"/>
              </a:endParaRPr>
            </a:p>
          </p:txBody>
        </p:sp>
        <p:sp>
          <p:nvSpPr>
            <p:cNvPr id="22567" name="Line 39"/>
            <p:cNvSpPr>
              <a:spLocks noChangeShapeType="1"/>
            </p:cNvSpPr>
            <p:nvPr/>
          </p:nvSpPr>
          <p:spPr bwMode="auto">
            <a:xfrm flipV="1">
              <a:off x="2323" y="1631"/>
              <a:ext cx="1190" cy="1132"/>
            </a:xfrm>
            <a:prstGeom prst="line">
              <a:avLst/>
            </a:prstGeom>
            <a:noFill/>
            <a:ln w="38160">
              <a:solidFill>
                <a:srgbClr val="FC0128"/>
              </a:solidFill>
              <a:miter lim="800000"/>
              <a:headEnd/>
              <a:tailEnd/>
            </a:ln>
            <a:effectLst>
              <a:outerShdw blurRad="63500" dist="71785" dir="2700000" algn="ctr" rotWithShape="0">
                <a:srgbClr val="000000"/>
              </a:outerShdw>
            </a:effectLst>
          </p:spPr>
          <p:txBody>
            <a:bodyPr/>
            <a:lstStyle/>
            <a:p>
              <a:pPr>
                <a:defRPr/>
              </a:pPr>
              <a:endParaRPr lang="en-US">
                <a:solidFill>
                  <a:srgbClr val="000000"/>
                </a:solidFill>
                <a:latin typeface="Times New Roman" pitchFamily="-108" charset="0"/>
                <a:ea typeface="MS Gothic"/>
                <a:cs typeface="MS Gothic"/>
              </a:endParaRPr>
            </a:p>
          </p:txBody>
        </p:sp>
        <p:sp>
          <p:nvSpPr>
            <p:cNvPr id="22568" name="AutoShape 40"/>
            <p:cNvSpPr>
              <a:spLocks noChangeArrowheads="1"/>
            </p:cNvSpPr>
            <p:nvPr/>
          </p:nvSpPr>
          <p:spPr bwMode="auto">
            <a:xfrm rot="5400000">
              <a:off x="2239" y="1518"/>
              <a:ext cx="2073" cy="2081"/>
            </a:xfrm>
            <a:prstGeom prst="rtTriangle">
              <a:avLst/>
            </a:prstGeom>
            <a:noFill/>
            <a:ln w="130320">
              <a:solidFill>
                <a:srgbClr val="FC0128"/>
              </a:solidFill>
              <a:miter lim="800000"/>
              <a:headEnd/>
              <a:tailEnd/>
            </a:ln>
            <a:effectLst>
              <a:outerShdw blurRad="63500" dist="81185" dir="3078031" algn="ctr" rotWithShape="0">
                <a:srgbClr val="000000"/>
              </a:outerShdw>
            </a:effectLst>
          </p:spPr>
          <p:txBody>
            <a:bodyPr rot="10800000" wrap="none" anchor="ctr"/>
            <a:lstStyle/>
            <a:p>
              <a:pPr>
                <a:defRPr/>
              </a:pPr>
              <a:endParaRPr lang="en-US">
                <a:solidFill>
                  <a:srgbClr val="000000"/>
                </a:solidFill>
                <a:latin typeface="Times New Roman" pitchFamily="-107" charset="0"/>
                <a:ea typeface="MS Gothic"/>
                <a:cs typeface="MS Gothic"/>
              </a:endParaRPr>
            </a:p>
          </p:txBody>
        </p:sp>
      </p:grpSp>
      <p:grpSp>
        <p:nvGrpSpPr>
          <p:cNvPr id="6" name="Group 41"/>
          <p:cNvGrpSpPr>
            <a:grpSpLocks/>
          </p:cNvGrpSpPr>
          <p:nvPr/>
        </p:nvGrpSpPr>
        <p:grpSpPr bwMode="auto">
          <a:xfrm>
            <a:off x="2197100" y="2764147"/>
            <a:ext cx="4516438" cy="846797"/>
            <a:chOff x="1523" y="1973"/>
            <a:chExt cx="3129" cy="604"/>
          </a:xfrm>
        </p:grpSpPr>
        <p:sp>
          <p:nvSpPr>
            <p:cNvPr id="245798" name="Text Box 42"/>
            <p:cNvSpPr txBox="1">
              <a:spLocks noChangeArrowheads="1"/>
            </p:cNvSpPr>
            <p:nvPr/>
          </p:nvSpPr>
          <p:spPr bwMode="auto">
            <a:xfrm rot="18900000">
              <a:off x="1523" y="2246"/>
              <a:ext cx="3129"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350"/>
                </a:spcBef>
                <a:buClr>
                  <a:srgbClr val="FFFFFF"/>
                </a:buClr>
              </a:pPr>
              <a:r>
                <a:rPr lang="ru-RU" b="1" dirty="0">
                  <a:solidFill>
                    <a:srgbClr val="FFFFFF"/>
                  </a:solidFill>
                  <a:latin typeface="Lucida Handwriting" charset="0"/>
                  <a:ea typeface="MS Gothic" charset="0"/>
                  <a:cs typeface="MS Gothic" charset="0"/>
                </a:rPr>
                <a:t>"</a:t>
              </a:r>
              <a:r>
                <a:rPr lang="en-GB" b="1" dirty="0">
                  <a:solidFill>
                    <a:srgbClr val="FFFFFF"/>
                  </a:solidFill>
                  <a:latin typeface="Lucida Handwriting" charset="0"/>
                  <a:ea typeface="MS Gothic" charset="0"/>
                  <a:cs typeface="MS Gothic" charset="0"/>
                </a:rPr>
                <a:t>TO SEE TOGETHER</a:t>
              </a:r>
              <a:r>
                <a:rPr lang="ru-RU" b="1" dirty="0">
                  <a:solidFill>
                    <a:srgbClr val="FFFFFF"/>
                  </a:solidFill>
                  <a:latin typeface="Lucida Handwriting" charset="0"/>
                  <a:ea typeface="MS Gothic" charset="0"/>
                  <a:cs typeface="MS Gothic" charset="0"/>
                </a:rPr>
                <a:t>"</a:t>
              </a:r>
              <a:endParaRPr lang="en-GB" b="1" dirty="0">
                <a:solidFill>
                  <a:srgbClr val="FFFFFF"/>
                </a:solidFill>
                <a:latin typeface="Lucida Handwriting" charset="0"/>
                <a:ea typeface="MS Gothic" charset="0"/>
                <a:cs typeface="MS Gothic" charset="0"/>
              </a:endParaRPr>
            </a:p>
          </p:txBody>
        </p:sp>
        <p:sp>
          <p:nvSpPr>
            <p:cNvPr id="245799" name="Text Box 43"/>
            <p:cNvSpPr txBox="1">
              <a:spLocks noChangeArrowheads="1"/>
            </p:cNvSpPr>
            <p:nvPr/>
          </p:nvSpPr>
          <p:spPr bwMode="auto">
            <a:xfrm rot="18960000">
              <a:off x="1720" y="1973"/>
              <a:ext cx="2076"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350"/>
                </a:spcBef>
                <a:buClr>
                  <a:srgbClr val="FFFFFF"/>
                </a:buClr>
              </a:pPr>
              <a:r>
                <a:rPr lang="en-GB" b="1">
                  <a:solidFill>
                    <a:srgbClr val="FFFFFF"/>
                  </a:solidFill>
                  <a:latin typeface="Lucida Handwriting" charset="0"/>
                  <a:ea typeface="MS Gothic" charset="0"/>
                  <a:cs typeface="MS Gothic" charset="0"/>
                </a:rPr>
                <a:t> SYNOPTIC:</a:t>
              </a:r>
            </a:p>
          </p:txBody>
        </p:sp>
      </p:grpSp>
      <p:sp>
        <p:nvSpPr>
          <p:cNvPr id="22572" name="Text Box 44"/>
          <p:cNvSpPr txBox="1">
            <a:spLocks noChangeArrowheads="1"/>
          </p:cNvSpPr>
          <p:nvPr/>
        </p:nvSpPr>
        <p:spPr bwMode="auto">
          <a:xfrm>
            <a:off x="3463925" y="3495677"/>
            <a:ext cx="5126038" cy="2300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604" tIns="41917" rIns="80604" bIns="41917">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5"/>
              </a:spcBef>
              <a:buClr>
                <a:srgbClr val="FAFD00"/>
              </a:buClr>
            </a:pPr>
            <a:r>
              <a:rPr lang="ru-RU" sz="4800" b="1" dirty="0">
                <a:solidFill>
                  <a:srgbClr val="FAFD00"/>
                </a:solidFill>
                <a:latin typeface="Comic Sans MS" charset="0"/>
                <a:ea typeface="MS Gothic" charset="0"/>
                <a:cs typeface="MS Gothic" charset="0"/>
              </a:rPr>
              <a:t>"</a:t>
            </a:r>
            <a:r>
              <a:rPr lang="en-GB" sz="4800" b="1" dirty="0">
                <a:solidFill>
                  <a:srgbClr val="FAFD00"/>
                </a:solidFill>
                <a:latin typeface="Comic Sans MS" charset="0"/>
                <a:ea typeface="MS Gothic" charset="0"/>
                <a:cs typeface="MS Gothic" charset="0"/>
              </a:rPr>
              <a:t>TO</a:t>
            </a:r>
            <a:br>
              <a:rPr lang="en-GB" sz="4800" b="1" dirty="0">
                <a:solidFill>
                  <a:srgbClr val="FAFD00"/>
                </a:solidFill>
                <a:latin typeface="Comic Sans MS" charset="0"/>
                <a:ea typeface="MS Gothic" charset="0"/>
                <a:cs typeface="MS Gothic" charset="0"/>
              </a:rPr>
            </a:br>
            <a:r>
              <a:rPr lang="en-GB" sz="4800" b="1" dirty="0">
                <a:solidFill>
                  <a:srgbClr val="FAFD00"/>
                </a:solidFill>
                <a:latin typeface="Comic Sans MS" charset="0"/>
                <a:ea typeface="MS Gothic" charset="0"/>
                <a:cs typeface="MS Gothic" charset="0"/>
              </a:rPr>
              <a:t>SEE TOGETHER</a:t>
            </a:r>
            <a:r>
              <a:rPr lang="ru-RU" sz="4800" b="1" dirty="0">
                <a:solidFill>
                  <a:srgbClr val="FAFD00"/>
                </a:solidFill>
                <a:latin typeface="Comic Sans MS" charset="0"/>
                <a:ea typeface="MS Gothic" charset="0"/>
                <a:cs typeface="MS Gothic" charset="0"/>
              </a:rPr>
              <a:t>"</a:t>
            </a:r>
            <a:endParaRPr lang="en-GB" sz="4800" b="1" dirty="0">
              <a:solidFill>
                <a:srgbClr val="FAFD00"/>
              </a:solidFill>
              <a:latin typeface="Comic Sans MS" charset="0"/>
              <a:ea typeface="MS Gothic" charset="0"/>
              <a:cs typeface="MS Gothic" charset="0"/>
            </a:endParaRPr>
          </a:p>
        </p:txBody>
      </p:sp>
      <p:sp>
        <p:nvSpPr>
          <p:cNvPr id="22573" name="Text Box 45"/>
          <p:cNvSpPr txBox="1">
            <a:spLocks noChangeArrowheads="1"/>
          </p:cNvSpPr>
          <p:nvPr/>
        </p:nvSpPr>
        <p:spPr bwMode="auto">
          <a:xfrm>
            <a:off x="1700251" y="815976"/>
            <a:ext cx="5718175" cy="1192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604" tIns="41917" rIns="80604" bIns="41917">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4488"/>
              </a:spcBef>
              <a:buClr>
                <a:srgbClr val="FAFD00"/>
              </a:buClr>
            </a:pPr>
            <a:r>
              <a:rPr lang="en-GB" sz="7200" b="1">
                <a:solidFill>
                  <a:srgbClr val="FAFD00"/>
                </a:solidFill>
                <a:latin typeface="Comic Sans MS" charset="0"/>
                <a:ea typeface="MS Gothic" charset="0"/>
                <a:cs typeface="MS Gothic" charset="0"/>
              </a:rPr>
              <a:t>SYNOPTIC:</a:t>
            </a:r>
          </a:p>
        </p:txBody>
      </p:sp>
      <p:sp>
        <p:nvSpPr>
          <p:cNvPr id="245792" name="Text Box 46"/>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96" tIns="40949" rIns="81896" bIns="40949"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45793" name="Text Box 47"/>
          <p:cNvSpPr txBox="1">
            <a:spLocks noChangeArrowheads="1"/>
          </p:cNvSpPr>
          <p:nvPr/>
        </p:nvSpPr>
        <p:spPr bwMode="auto">
          <a:xfrm>
            <a:off x="8747125" y="6132513"/>
            <a:ext cx="166688"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96" tIns="40949" rIns="81896" bIns="40949"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45794" name="Text Box 48"/>
          <p:cNvSpPr txBox="1">
            <a:spLocks noChangeArrowheads="1"/>
          </p:cNvSpPr>
          <p:nvPr/>
        </p:nvSpPr>
        <p:spPr bwMode="auto">
          <a:xfrm>
            <a:off x="8355943" y="6538917"/>
            <a:ext cx="306191" cy="2254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04" tIns="41917" rIns="80604" bIns="41917"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20</a:t>
            </a:r>
          </a:p>
        </p:txBody>
      </p:sp>
      <p:sp>
        <p:nvSpPr>
          <p:cNvPr id="245795" name="Text Box 49"/>
          <p:cNvSpPr txBox="1">
            <a:spLocks noChangeArrowheads="1"/>
          </p:cNvSpPr>
          <p:nvPr/>
        </p:nvSpPr>
        <p:spPr bwMode="auto">
          <a:xfrm>
            <a:off x="8704205" y="6481955"/>
            <a:ext cx="273166" cy="3012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04" tIns="41917" rIns="80604" bIns="41917"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3</a:t>
            </a:r>
          </a:p>
        </p:txBody>
      </p:sp>
      <p:sp>
        <p:nvSpPr>
          <p:cNvPr id="52" name="Title 51"/>
          <p:cNvSpPr>
            <a:spLocks noGrp="1"/>
          </p:cNvSpPr>
          <p:nvPr>
            <p:ph type="title" idx="4294967295"/>
          </p:nvPr>
        </p:nvSpPr>
        <p:spPr bwMode="auto">
          <a:xfrm>
            <a:off x="457200" y="228600"/>
            <a:ext cx="8229600" cy="609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lstStyle/>
          <a:p>
            <a:r>
              <a:rPr lang="en-US" sz="2900" b="1">
                <a:solidFill>
                  <a:srgbClr val="FFEA18"/>
                </a:solidFill>
                <a:latin typeface="Comic Sans MS" charset="0"/>
              </a:rPr>
              <a:t>THAT STRANGE SOUNDING WORD…</a:t>
            </a:r>
            <a:endParaRPr lang="en-US">
              <a:latin typeface="Times New Roman" charset="0"/>
            </a:endParaRPr>
          </a:p>
        </p:txBody>
      </p:sp>
      <p:sp>
        <p:nvSpPr>
          <p:cNvPr id="53" name="TextBox 52"/>
          <p:cNvSpPr txBox="1"/>
          <p:nvPr/>
        </p:nvSpPr>
        <p:spPr>
          <a:xfrm>
            <a:off x="8610614" y="15"/>
            <a:ext cx="526646" cy="461485"/>
          </a:xfrm>
          <a:prstGeom prst="rect">
            <a:avLst/>
          </a:prstGeom>
          <a:noFill/>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FFFFFF"/>
                </a:solidFill>
                <a:effectLst>
                  <a:outerShdw blurRad="38100" dist="38100" dir="2700000" algn="tl">
                    <a:srgbClr val="DDDDDD"/>
                  </a:outerShdw>
                </a:effectLst>
                <a:latin typeface="Arial" charset="0"/>
                <a:ea typeface="MS Gothic" charset="0"/>
                <a:cs typeface="MS Gothic"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2"/>
                                        </p:tgtEl>
                                        <p:attrNameLst>
                                          <p:attrName>ppt_y</p:attrName>
                                        </p:attrNameLst>
                                      </p:cBhvr>
                                      <p:tavLst>
                                        <p:tav tm="0">
                                          <p:val>
                                            <p:strVal val="#ppt_y"/>
                                          </p:val>
                                        </p:tav>
                                        <p:tav tm="100000">
                                          <p:val>
                                            <p:strVal val="#ppt_y"/>
                                          </p:val>
                                        </p:tav>
                                      </p:tavLst>
                                    </p:anim>
                                    <p:anim calcmode="lin" valueType="num">
                                      <p:cBhvr>
                                        <p:cTn id="9"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2"/>
                                        </p:tgtEl>
                                      </p:cBhvr>
                                    </p:animEffect>
                                  </p:childTnLst>
                                </p:cTn>
                              </p:par>
                            </p:childTnLst>
                          </p:cTn>
                        </p:par>
                        <p:par>
                          <p:cTn id="12" fill="hold" nodeType="afterGroup">
                            <p:stCondLst>
                              <p:cond delay="1650"/>
                            </p:stCondLst>
                            <p:childTnLst>
                              <p:par>
                                <p:cTn id="13" presetID="22" presetClass="entr" presetSubtype="1" fill="hold" grpId="0" nodeType="afterEffect">
                                  <p:stCondLst>
                                    <p:cond delay="0"/>
                                  </p:stCondLst>
                                  <p:childTnLst>
                                    <p:set>
                                      <p:cBhvr>
                                        <p:cTn id="14" dur="1" fill="hold">
                                          <p:stCondLst>
                                            <p:cond delay="0"/>
                                          </p:stCondLst>
                                        </p:cTn>
                                        <p:tgtEl>
                                          <p:spTgt spid="22536"/>
                                        </p:tgtEl>
                                        <p:attrNameLst>
                                          <p:attrName>style.visibility</p:attrName>
                                        </p:attrNameLst>
                                      </p:cBhvr>
                                      <p:to>
                                        <p:strVal val="visible"/>
                                      </p:to>
                                    </p:set>
                                    <p:animEffect transition="in" filter="wipe(up)">
                                      <p:cBhvr>
                                        <p:cTn id="15" dur="500"/>
                                        <p:tgtEl>
                                          <p:spTgt spid="2253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fill="hold" nodeType="clickEffect">
                                  <p:stCondLst>
                                    <p:cond delay="0"/>
                                  </p:stCondLst>
                                  <p:childTnLst>
                                    <p:set>
                                      <p:cBhvr>
                                        <p:cTn id="19" dur="1" fill="hold">
                                          <p:stCondLst>
                                            <p:cond delay="0"/>
                                          </p:stCondLst>
                                        </p:cTn>
                                        <p:tgtEl>
                                          <p:spTgt spid="22573"/>
                                        </p:tgtEl>
                                        <p:attrNameLst>
                                          <p:attrName>style.visibility</p:attrName>
                                        </p:attrNameLst>
                                      </p:cBhvr>
                                      <p:to>
                                        <p:strVal val="visible"/>
                                      </p:to>
                                    </p:set>
                                    <p:animEffect transition="in" filter="fade">
                                      <p:cBhvr>
                                        <p:cTn id="20" dur="1000"/>
                                        <p:tgtEl>
                                          <p:spTgt spid="225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fill="hold" nodeType="clickEffect">
                                  <p:stCondLst>
                                    <p:cond delay="0"/>
                                  </p:stCondLst>
                                  <p:childTnLst>
                                    <p:set>
                                      <p:cBhvr>
                                        <p:cTn id="24" dur="1" fill="hold">
                                          <p:stCondLst>
                                            <p:cond delay="0"/>
                                          </p:stCondLst>
                                        </p:cTn>
                                        <p:tgtEl>
                                          <p:spTgt spid="22572"/>
                                        </p:tgtEl>
                                        <p:attrNameLst>
                                          <p:attrName>style.visibility</p:attrName>
                                        </p:attrNameLst>
                                      </p:cBhvr>
                                      <p:to>
                                        <p:strVal val="visible"/>
                                      </p:to>
                                    </p:set>
                                    <p:animEffect transition="in" filter="fade">
                                      <p:cBhvr>
                                        <p:cTn id="25" dur="1000"/>
                                        <p:tgtEl>
                                          <p:spTgt spid="2257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p:bldP spid="52" grpId="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93867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54056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859350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78744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327555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818310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760286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799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43690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884212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247810" name="Rectangle 2"/>
          <p:cNvSpPr>
            <a:spLocks noChangeArrowheads="1"/>
          </p:cNvSpPr>
          <p:nvPr/>
        </p:nvSpPr>
        <p:spPr bwMode="auto">
          <a:xfrm>
            <a:off x="154026" y="6554826"/>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96" tIns="40949" rIns="81896" bIns="40949" anchor="ctr"/>
          <a:lstStyle/>
          <a:p>
            <a:endParaRPr lang="en-US">
              <a:solidFill>
                <a:srgbClr val="000000"/>
              </a:solidFill>
              <a:ea typeface="MS Gothic" charset="0"/>
              <a:cs typeface="MS Gothic" charset="0"/>
            </a:endParaRPr>
          </a:p>
        </p:txBody>
      </p:sp>
      <p:sp>
        <p:nvSpPr>
          <p:cNvPr id="247811"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896" tIns="40949" rIns="81896" bIns="40949" anchor="ctr"/>
          <a:lstStyle/>
          <a:p>
            <a:endParaRPr lang="en-US">
              <a:solidFill>
                <a:srgbClr val="000000"/>
              </a:solidFill>
              <a:ea typeface="MS Gothic" charset="0"/>
              <a:cs typeface="MS Gothic" charset="0"/>
            </a:endParaRPr>
          </a:p>
        </p:txBody>
      </p:sp>
      <p:sp>
        <p:nvSpPr>
          <p:cNvPr id="23556" name="AutoShape 4"/>
          <p:cNvSpPr>
            <a:spLocks noChangeArrowheads="1"/>
          </p:cNvSpPr>
          <p:nvPr/>
        </p:nvSpPr>
        <p:spPr bwMode="auto">
          <a:xfrm>
            <a:off x="4725988" y="889038"/>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latin typeface="Times New Roman" pitchFamily="-107" charset="0"/>
              <a:ea typeface="MS Gothic"/>
              <a:cs typeface="MS Gothic"/>
            </a:endParaRPr>
          </a:p>
        </p:txBody>
      </p:sp>
      <p:sp>
        <p:nvSpPr>
          <p:cNvPr id="23557" name="AutoShape 5"/>
          <p:cNvSpPr>
            <a:spLocks noChangeArrowheads="1"/>
          </p:cNvSpPr>
          <p:nvPr/>
        </p:nvSpPr>
        <p:spPr bwMode="auto">
          <a:xfrm>
            <a:off x="1339888" y="3565563"/>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latin typeface="Times New Roman" pitchFamily="-107" charset="0"/>
              <a:ea typeface="MS Gothic"/>
              <a:cs typeface="MS Gothic"/>
            </a:endParaRPr>
          </a:p>
        </p:txBody>
      </p:sp>
      <p:sp>
        <p:nvSpPr>
          <p:cNvPr id="23558" name="AutoShape 6"/>
          <p:cNvSpPr>
            <a:spLocks noChangeArrowheads="1"/>
          </p:cNvSpPr>
          <p:nvPr/>
        </p:nvSpPr>
        <p:spPr bwMode="auto">
          <a:xfrm>
            <a:off x="4724400" y="354492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latin typeface="Times New Roman" pitchFamily="-107" charset="0"/>
              <a:ea typeface="MS Gothic"/>
              <a:cs typeface="MS Gothic"/>
            </a:endParaRPr>
          </a:p>
        </p:txBody>
      </p:sp>
      <p:sp>
        <p:nvSpPr>
          <p:cNvPr id="23559" name="AutoShape 7"/>
          <p:cNvSpPr>
            <a:spLocks noChangeArrowheads="1"/>
          </p:cNvSpPr>
          <p:nvPr/>
        </p:nvSpPr>
        <p:spPr bwMode="auto">
          <a:xfrm>
            <a:off x="1338263" y="882688"/>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latin typeface="Times New Roman" pitchFamily="-107" charset="0"/>
              <a:ea typeface="MS Gothic"/>
              <a:cs typeface="MS Gothic"/>
            </a:endParaRPr>
          </a:p>
        </p:txBody>
      </p:sp>
      <p:sp>
        <p:nvSpPr>
          <p:cNvPr id="247816" name="Rectangle 8"/>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2250"/>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600" b="1">
                <a:solidFill>
                  <a:srgbClr val="FAFD00"/>
                </a:solidFill>
                <a:latin typeface="Helvetica" charset="0"/>
                <a:ea typeface="MS Gothic" charset="0"/>
                <a:cs typeface="MS Gothic" charset="0"/>
              </a:rPr>
              <a:t>2</a:t>
            </a:r>
          </a:p>
        </p:txBody>
      </p:sp>
      <p:sp>
        <p:nvSpPr>
          <p:cNvPr id="247817"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2250"/>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600" b="1">
                <a:solidFill>
                  <a:srgbClr val="FAFD00"/>
                </a:solidFill>
                <a:latin typeface="Helvetica" charset="0"/>
                <a:ea typeface="MS Gothic" charset="0"/>
                <a:cs typeface="MS Gothic" charset="0"/>
              </a:rPr>
              <a:t>3</a:t>
            </a:r>
          </a:p>
        </p:txBody>
      </p:sp>
      <p:sp>
        <p:nvSpPr>
          <p:cNvPr id="247818" name="Rectangle 10"/>
          <p:cNvSpPr>
            <a:spLocks noChangeArrowheads="1"/>
          </p:cNvSpPr>
          <p:nvPr/>
        </p:nvSpPr>
        <p:spPr bwMode="auto">
          <a:xfrm>
            <a:off x="4860926" y="3624263"/>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2250"/>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600" b="1">
                <a:solidFill>
                  <a:srgbClr val="0066FF"/>
                </a:solidFill>
                <a:latin typeface="Helvetica" charset="0"/>
                <a:ea typeface="MS Gothic" charset="0"/>
                <a:cs typeface="MS Gothic" charset="0"/>
              </a:rPr>
              <a:t>4</a:t>
            </a:r>
          </a:p>
        </p:txBody>
      </p:sp>
      <p:sp>
        <p:nvSpPr>
          <p:cNvPr id="247819" name="Rectangle 11"/>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2250"/>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600" b="1">
                <a:solidFill>
                  <a:srgbClr val="FAFD00"/>
                </a:solidFill>
                <a:latin typeface="Helvetica" charset="0"/>
                <a:ea typeface="MS Gothic" charset="0"/>
                <a:cs typeface="MS Gothic" charset="0"/>
              </a:rPr>
              <a:t>1</a:t>
            </a:r>
          </a:p>
        </p:txBody>
      </p:sp>
      <p:grpSp>
        <p:nvGrpSpPr>
          <p:cNvPr id="247820" name="Group 12"/>
          <p:cNvGrpSpPr>
            <a:grpSpLocks/>
          </p:cNvGrpSpPr>
          <p:nvPr/>
        </p:nvGrpSpPr>
        <p:grpSpPr bwMode="auto">
          <a:xfrm>
            <a:off x="1652588" y="1647863"/>
            <a:ext cx="890587" cy="1378385"/>
            <a:chOff x="1145" y="1176"/>
            <a:chExt cx="617" cy="985"/>
          </a:xfrm>
        </p:grpSpPr>
        <p:sp>
          <p:nvSpPr>
            <p:cNvPr id="247862" name="Rectangle 13"/>
            <p:cNvSpPr>
              <a:spLocks noChangeArrowheads="1"/>
            </p:cNvSpPr>
            <p:nvPr/>
          </p:nvSpPr>
          <p:spPr bwMode="auto">
            <a:xfrm>
              <a:off x="1145" y="1176"/>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FAFD00"/>
                  </a:solidFill>
                  <a:latin typeface="Helvetica" charset="0"/>
                  <a:ea typeface="MS Gothic" charset="0"/>
                  <a:cs typeface="MS Gothic" charset="0"/>
                </a:rPr>
                <a:t>TO:</a:t>
              </a:r>
            </a:p>
          </p:txBody>
        </p:sp>
        <p:sp>
          <p:nvSpPr>
            <p:cNvPr id="247863" name="Rectangle 14"/>
            <p:cNvSpPr>
              <a:spLocks noChangeArrowheads="1"/>
            </p:cNvSpPr>
            <p:nvPr/>
          </p:nvSpPr>
          <p:spPr bwMode="auto">
            <a:xfrm>
              <a:off x="1145" y="1530"/>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FAFD00"/>
                  </a:solidFill>
                  <a:latin typeface="Helvetica" charset="0"/>
                  <a:ea typeface="MS Gothic" charset="0"/>
                  <a:cs typeface="MS Gothic" charset="0"/>
                </a:rPr>
                <a:t>AS:</a:t>
              </a:r>
            </a:p>
          </p:txBody>
        </p:sp>
        <p:sp>
          <p:nvSpPr>
            <p:cNvPr id="247864" name="Rectangle 15"/>
            <p:cNvSpPr>
              <a:spLocks noChangeArrowheads="1"/>
            </p:cNvSpPr>
            <p:nvPr/>
          </p:nvSpPr>
          <p:spPr bwMode="auto">
            <a:xfrm>
              <a:off x="1145" y="1834"/>
              <a:ext cx="617"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FAFD00"/>
                  </a:solidFill>
                  <a:latin typeface="Helvetica" charset="0"/>
                  <a:ea typeface="MS Gothic" charset="0"/>
                  <a:cs typeface="MS Gothic" charset="0"/>
                </a:rPr>
                <a:t>WHAT</a:t>
              </a:r>
            </a:p>
            <a:p>
              <a:pPr>
                <a:lnSpc>
                  <a:spcPct val="35000"/>
                </a:lnSpc>
                <a:spcBef>
                  <a:spcPts val="1125"/>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FAFD00"/>
                  </a:solidFill>
                  <a:latin typeface="Helvetica" charset="0"/>
                  <a:ea typeface="MS Gothic" charset="0"/>
                  <a:cs typeface="MS Gothic" charset="0"/>
                </a:rPr>
                <a:t>HE:</a:t>
              </a:r>
            </a:p>
          </p:txBody>
        </p:sp>
      </p:grpSp>
      <p:grpSp>
        <p:nvGrpSpPr>
          <p:cNvPr id="247821" name="Group 16"/>
          <p:cNvGrpSpPr>
            <a:grpSpLocks/>
          </p:cNvGrpSpPr>
          <p:nvPr/>
        </p:nvGrpSpPr>
        <p:grpSpPr bwMode="auto">
          <a:xfrm>
            <a:off x="5070475" y="1658976"/>
            <a:ext cx="890588" cy="1378385"/>
            <a:chOff x="3513" y="1184"/>
            <a:chExt cx="617" cy="985"/>
          </a:xfrm>
        </p:grpSpPr>
        <p:sp>
          <p:nvSpPr>
            <p:cNvPr id="247859" name="Rectangle 17"/>
            <p:cNvSpPr>
              <a:spLocks noChangeArrowheads="1"/>
            </p:cNvSpPr>
            <p:nvPr/>
          </p:nvSpPr>
          <p:spPr bwMode="auto">
            <a:xfrm>
              <a:off x="3513" y="1184"/>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FAFD00"/>
                  </a:solidFill>
                  <a:latin typeface="Helvetica" charset="0"/>
                  <a:ea typeface="MS Gothic" charset="0"/>
                  <a:cs typeface="MS Gothic" charset="0"/>
                </a:rPr>
                <a:t>TO:</a:t>
              </a:r>
            </a:p>
          </p:txBody>
        </p:sp>
        <p:sp>
          <p:nvSpPr>
            <p:cNvPr id="247860" name="Rectangle 18"/>
            <p:cNvSpPr>
              <a:spLocks noChangeArrowheads="1"/>
            </p:cNvSpPr>
            <p:nvPr/>
          </p:nvSpPr>
          <p:spPr bwMode="auto">
            <a:xfrm>
              <a:off x="3513" y="1538"/>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FAFD00"/>
                  </a:solidFill>
                  <a:latin typeface="Helvetica" charset="0"/>
                  <a:ea typeface="MS Gothic" charset="0"/>
                  <a:cs typeface="MS Gothic" charset="0"/>
                </a:rPr>
                <a:t>AS:</a:t>
              </a:r>
            </a:p>
          </p:txBody>
        </p:sp>
        <p:sp>
          <p:nvSpPr>
            <p:cNvPr id="247861" name="Rectangle 19"/>
            <p:cNvSpPr>
              <a:spLocks noChangeArrowheads="1"/>
            </p:cNvSpPr>
            <p:nvPr/>
          </p:nvSpPr>
          <p:spPr bwMode="auto">
            <a:xfrm>
              <a:off x="3513" y="1842"/>
              <a:ext cx="617"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FAFD00"/>
                  </a:solidFill>
                  <a:latin typeface="Helvetica" charset="0"/>
                  <a:ea typeface="MS Gothic" charset="0"/>
                  <a:cs typeface="MS Gothic" charset="0"/>
                </a:rPr>
                <a:t>WHAT</a:t>
              </a:r>
            </a:p>
            <a:p>
              <a:pPr>
                <a:lnSpc>
                  <a:spcPct val="35000"/>
                </a:lnSpc>
                <a:spcBef>
                  <a:spcPts val="1125"/>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FAFD00"/>
                  </a:solidFill>
                  <a:latin typeface="Helvetica" charset="0"/>
                  <a:ea typeface="MS Gothic" charset="0"/>
                  <a:cs typeface="MS Gothic" charset="0"/>
                </a:rPr>
                <a:t>HE:</a:t>
              </a:r>
            </a:p>
          </p:txBody>
        </p:sp>
      </p:grpSp>
      <p:grpSp>
        <p:nvGrpSpPr>
          <p:cNvPr id="247822" name="Group 20"/>
          <p:cNvGrpSpPr>
            <a:grpSpLocks/>
          </p:cNvGrpSpPr>
          <p:nvPr/>
        </p:nvGrpSpPr>
        <p:grpSpPr bwMode="auto">
          <a:xfrm>
            <a:off x="1674813" y="4326002"/>
            <a:ext cx="890587" cy="1378385"/>
            <a:chOff x="1161" y="3088"/>
            <a:chExt cx="617" cy="985"/>
          </a:xfrm>
        </p:grpSpPr>
        <p:sp>
          <p:nvSpPr>
            <p:cNvPr id="247856" name="Rectangle 21"/>
            <p:cNvSpPr>
              <a:spLocks noChangeArrowheads="1"/>
            </p:cNvSpPr>
            <p:nvPr/>
          </p:nvSpPr>
          <p:spPr bwMode="auto">
            <a:xfrm>
              <a:off x="1161" y="3088"/>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FAFD00"/>
                  </a:solidFill>
                  <a:latin typeface="Helvetica" charset="0"/>
                  <a:ea typeface="MS Gothic" charset="0"/>
                  <a:cs typeface="MS Gothic" charset="0"/>
                </a:rPr>
                <a:t>TO:</a:t>
              </a:r>
            </a:p>
          </p:txBody>
        </p:sp>
        <p:sp>
          <p:nvSpPr>
            <p:cNvPr id="247857" name="Rectangle 22"/>
            <p:cNvSpPr>
              <a:spLocks noChangeArrowheads="1"/>
            </p:cNvSpPr>
            <p:nvPr/>
          </p:nvSpPr>
          <p:spPr bwMode="auto">
            <a:xfrm>
              <a:off x="1161" y="3442"/>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FAFD00"/>
                  </a:solidFill>
                  <a:latin typeface="Helvetica" charset="0"/>
                  <a:ea typeface="MS Gothic" charset="0"/>
                  <a:cs typeface="MS Gothic" charset="0"/>
                </a:rPr>
                <a:t>AS:</a:t>
              </a:r>
            </a:p>
          </p:txBody>
        </p:sp>
        <p:sp>
          <p:nvSpPr>
            <p:cNvPr id="247858" name="Rectangle 23"/>
            <p:cNvSpPr>
              <a:spLocks noChangeArrowheads="1"/>
            </p:cNvSpPr>
            <p:nvPr/>
          </p:nvSpPr>
          <p:spPr bwMode="auto">
            <a:xfrm>
              <a:off x="1161" y="3746"/>
              <a:ext cx="617"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FAFD00"/>
                  </a:solidFill>
                  <a:latin typeface="Helvetica" charset="0"/>
                  <a:ea typeface="MS Gothic" charset="0"/>
                  <a:cs typeface="MS Gothic" charset="0"/>
                </a:rPr>
                <a:t>WHAT</a:t>
              </a:r>
            </a:p>
            <a:p>
              <a:pPr>
                <a:lnSpc>
                  <a:spcPct val="35000"/>
                </a:lnSpc>
                <a:spcBef>
                  <a:spcPts val="1125"/>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FAFD00"/>
                  </a:solidFill>
                  <a:latin typeface="Helvetica" charset="0"/>
                  <a:ea typeface="MS Gothic" charset="0"/>
                  <a:cs typeface="MS Gothic" charset="0"/>
                </a:rPr>
                <a:t>HE:</a:t>
              </a:r>
            </a:p>
          </p:txBody>
        </p:sp>
      </p:grpSp>
      <p:grpSp>
        <p:nvGrpSpPr>
          <p:cNvPr id="247823" name="Group 24"/>
          <p:cNvGrpSpPr>
            <a:grpSpLocks/>
          </p:cNvGrpSpPr>
          <p:nvPr/>
        </p:nvGrpSpPr>
        <p:grpSpPr bwMode="auto">
          <a:xfrm>
            <a:off x="5011738" y="4326002"/>
            <a:ext cx="890587" cy="1378385"/>
            <a:chOff x="3473" y="3088"/>
            <a:chExt cx="617" cy="985"/>
          </a:xfrm>
        </p:grpSpPr>
        <p:sp>
          <p:nvSpPr>
            <p:cNvPr id="247853" name="Rectangle 25"/>
            <p:cNvSpPr>
              <a:spLocks noChangeArrowheads="1"/>
            </p:cNvSpPr>
            <p:nvPr/>
          </p:nvSpPr>
          <p:spPr bwMode="auto">
            <a:xfrm>
              <a:off x="3473" y="3088"/>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TO:</a:t>
              </a:r>
            </a:p>
          </p:txBody>
        </p:sp>
        <p:sp>
          <p:nvSpPr>
            <p:cNvPr id="247854" name="Rectangle 26"/>
            <p:cNvSpPr>
              <a:spLocks noChangeArrowheads="1"/>
            </p:cNvSpPr>
            <p:nvPr/>
          </p:nvSpPr>
          <p:spPr bwMode="auto">
            <a:xfrm>
              <a:off x="3473" y="3442"/>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AS:</a:t>
              </a:r>
            </a:p>
          </p:txBody>
        </p:sp>
        <p:sp>
          <p:nvSpPr>
            <p:cNvPr id="247855" name="Rectangle 27"/>
            <p:cNvSpPr>
              <a:spLocks noChangeArrowheads="1"/>
            </p:cNvSpPr>
            <p:nvPr/>
          </p:nvSpPr>
          <p:spPr bwMode="auto">
            <a:xfrm>
              <a:off x="3473" y="3746"/>
              <a:ext cx="617"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WHAT</a:t>
              </a:r>
            </a:p>
            <a:p>
              <a:pPr>
                <a:lnSpc>
                  <a:spcPct val="35000"/>
                </a:lnSpc>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HE:</a:t>
              </a:r>
            </a:p>
          </p:txBody>
        </p:sp>
      </p:grpSp>
      <p:sp>
        <p:nvSpPr>
          <p:cNvPr id="55312" name="Rectangle 28"/>
          <p:cNvSpPr>
            <a:spLocks noChangeArrowheads="1"/>
          </p:cNvSpPr>
          <p:nvPr/>
        </p:nvSpPr>
        <p:spPr bwMode="auto">
          <a:xfrm>
            <a:off x="1757363" y="1004888"/>
            <a:ext cx="235585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MATTHEW</a:t>
            </a:r>
          </a:p>
        </p:txBody>
      </p:sp>
      <p:sp>
        <p:nvSpPr>
          <p:cNvPr id="55313" name="Rectangle 29"/>
          <p:cNvSpPr>
            <a:spLocks noChangeArrowheads="1"/>
          </p:cNvSpPr>
          <p:nvPr/>
        </p:nvSpPr>
        <p:spPr bwMode="auto">
          <a:xfrm>
            <a:off x="5588001" y="1025525"/>
            <a:ext cx="2036763"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MARK</a:t>
            </a:r>
          </a:p>
        </p:txBody>
      </p:sp>
      <p:sp>
        <p:nvSpPr>
          <p:cNvPr id="55314" name="Rectangle 30"/>
          <p:cNvSpPr>
            <a:spLocks noChangeArrowheads="1"/>
          </p:cNvSpPr>
          <p:nvPr/>
        </p:nvSpPr>
        <p:spPr bwMode="auto">
          <a:xfrm>
            <a:off x="2149476" y="3692525"/>
            <a:ext cx="2035175"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LUKE</a:t>
            </a:r>
          </a:p>
        </p:txBody>
      </p:sp>
      <p:sp>
        <p:nvSpPr>
          <p:cNvPr id="247827" name="Rectangle 31"/>
          <p:cNvSpPr>
            <a:spLocks noChangeArrowheads="1"/>
          </p:cNvSpPr>
          <p:nvPr/>
        </p:nvSpPr>
        <p:spPr bwMode="auto">
          <a:xfrm>
            <a:off x="5759488" y="3684589"/>
            <a:ext cx="1476375" cy="578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20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200" b="1">
                <a:solidFill>
                  <a:srgbClr val="0066FF"/>
                </a:solidFill>
                <a:latin typeface="Helvetica" charset="0"/>
                <a:ea typeface="MS Gothic" charset="0"/>
                <a:cs typeface="MS Gothic" charset="0"/>
              </a:rPr>
              <a:t>JOHN</a:t>
            </a:r>
          </a:p>
        </p:txBody>
      </p:sp>
      <p:sp>
        <p:nvSpPr>
          <p:cNvPr id="55316" name="Rectangle 32"/>
          <p:cNvSpPr>
            <a:spLocks noChangeArrowheads="1"/>
          </p:cNvSpPr>
          <p:nvPr/>
        </p:nvSpPr>
        <p:spPr bwMode="auto">
          <a:xfrm>
            <a:off x="2424151" y="1560513"/>
            <a:ext cx="1766887"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CECECE"/>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JEWS</a:t>
            </a:r>
          </a:p>
        </p:txBody>
      </p:sp>
      <p:sp>
        <p:nvSpPr>
          <p:cNvPr id="55317" name="Rectangle 33"/>
          <p:cNvSpPr>
            <a:spLocks noChangeArrowheads="1"/>
          </p:cNvSpPr>
          <p:nvPr/>
        </p:nvSpPr>
        <p:spPr bwMode="auto">
          <a:xfrm>
            <a:off x="5899150" y="1570038"/>
            <a:ext cx="1766888"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CECECE"/>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ROMANS</a:t>
            </a:r>
          </a:p>
        </p:txBody>
      </p:sp>
      <p:sp>
        <p:nvSpPr>
          <p:cNvPr id="55318" name="Rectangle 34"/>
          <p:cNvSpPr>
            <a:spLocks noChangeArrowheads="1"/>
          </p:cNvSpPr>
          <p:nvPr/>
        </p:nvSpPr>
        <p:spPr bwMode="auto">
          <a:xfrm>
            <a:off x="2462251" y="4237038"/>
            <a:ext cx="1766887"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CECECE"/>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GREEKS</a:t>
            </a:r>
          </a:p>
        </p:txBody>
      </p:sp>
      <p:sp>
        <p:nvSpPr>
          <p:cNvPr id="247831" name="Rectangle 35"/>
          <p:cNvSpPr>
            <a:spLocks noChangeArrowheads="1"/>
          </p:cNvSpPr>
          <p:nvPr/>
        </p:nvSpPr>
        <p:spPr bwMode="auto">
          <a:xfrm>
            <a:off x="5334000" y="4241800"/>
            <a:ext cx="2693988"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66FF"/>
                </a:solidFill>
                <a:latin typeface="Helvetica" charset="0"/>
                <a:ea typeface="MS Gothic" charset="0"/>
                <a:cs typeface="MS Gothic" charset="0"/>
              </a:rPr>
              <a:t>CHURCH</a:t>
            </a:r>
          </a:p>
        </p:txBody>
      </p:sp>
      <p:sp>
        <p:nvSpPr>
          <p:cNvPr id="55320" name="Rectangle 36"/>
          <p:cNvSpPr>
            <a:spLocks noChangeArrowheads="1"/>
          </p:cNvSpPr>
          <p:nvPr/>
        </p:nvSpPr>
        <p:spPr bwMode="auto">
          <a:xfrm>
            <a:off x="2424151" y="2070101"/>
            <a:ext cx="1766887"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CECECE"/>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KING</a:t>
            </a:r>
          </a:p>
        </p:txBody>
      </p:sp>
      <p:sp>
        <p:nvSpPr>
          <p:cNvPr id="55321" name="Rectangle 37"/>
          <p:cNvSpPr>
            <a:spLocks noChangeArrowheads="1"/>
          </p:cNvSpPr>
          <p:nvPr/>
        </p:nvSpPr>
        <p:spPr bwMode="auto">
          <a:xfrm>
            <a:off x="5881726" y="2065338"/>
            <a:ext cx="1766887"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CECECE"/>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SERVANT</a:t>
            </a:r>
          </a:p>
        </p:txBody>
      </p:sp>
      <p:sp>
        <p:nvSpPr>
          <p:cNvPr id="55322" name="Rectangle 38"/>
          <p:cNvSpPr>
            <a:spLocks noChangeArrowheads="1"/>
          </p:cNvSpPr>
          <p:nvPr/>
        </p:nvSpPr>
        <p:spPr bwMode="auto">
          <a:xfrm>
            <a:off x="2440026" y="4735513"/>
            <a:ext cx="1766887"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CECECE"/>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GOD/MAN</a:t>
            </a:r>
          </a:p>
        </p:txBody>
      </p:sp>
      <p:sp>
        <p:nvSpPr>
          <p:cNvPr id="247835" name="Rectangle 39"/>
          <p:cNvSpPr>
            <a:spLocks noChangeArrowheads="1"/>
          </p:cNvSpPr>
          <p:nvPr/>
        </p:nvSpPr>
        <p:spPr bwMode="auto">
          <a:xfrm>
            <a:off x="5903913" y="4729164"/>
            <a:ext cx="1073150"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66FF"/>
                </a:solidFill>
                <a:latin typeface="Helvetica" charset="0"/>
                <a:ea typeface="MS Gothic" charset="0"/>
                <a:cs typeface="MS Gothic" charset="0"/>
              </a:rPr>
              <a:t>GOD</a:t>
            </a:r>
          </a:p>
        </p:txBody>
      </p:sp>
      <p:sp>
        <p:nvSpPr>
          <p:cNvPr id="55324" name="Rectangle 40"/>
          <p:cNvSpPr>
            <a:spLocks noChangeArrowheads="1"/>
          </p:cNvSpPr>
          <p:nvPr/>
        </p:nvSpPr>
        <p:spPr bwMode="auto">
          <a:xfrm>
            <a:off x="2424151" y="2574925"/>
            <a:ext cx="1766887"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CECECE"/>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SAID</a:t>
            </a:r>
          </a:p>
        </p:txBody>
      </p:sp>
      <p:sp>
        <p:nvSpPr>
          <p:cNvPr id="55325" name="Rectangle 41"/>
          <p:cNvSpPr>
            <a:spLocks noChangeArrowheads="1"/>
          </p:cNvSpPr>
          <p:nvPr/>
        </p:nvSpPr>
        <p:spPr bwMode="auto">
          <a:xfrm>
            <a:off x="5905538" y="2584451"/>
            <a:ext cx="1154113"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CECECE"/>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DID</a:t>
            </a:r>
          </a:p>
        </p:txBody>
      </p:sp>
      <p:sp>
        <p:nvSpPr>
          <p:cNvPr id="247838" name="Rectangle 42"/>
          <p:cNvSpPr>
            <a:spLocks noChangeArrowheads="1"/>
          </p:cNvSpPr>
          <p:nvPr/>
        </p:nvSpPr>
        <p:spPr bwMode="auto">
          <a:xfrm>
            <a:off x="5872201" y="5256213"/>
            <a:ext cx="1766887"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66FF"/>
                </a:solidFill>
                <a:latin typeface="Helvetica" charset="0"/>
                <a:ea typeface="MS Gothic" charset="0"/>
                <a:cs typeface="MS Gothic" charset="0"/>
              </a:rPr>
              <a:t>MEANT</a:t>
            </a:r>
          </a:p>
        </p:txBody>
      </p:sp>
      <p:sp>
        <p:nvSpPr>
          <p:cNvPr id="55327" name="Rectangle 43"/>
          <p:cNvSpPr>
            <a:spLocks noChangeArrowheads="1"/>
          </p:cNvSpPr>
          <p:nvPr/>
        </p:nvSpPr>
        <p:spPr bwMode="auto">
          <a:xfrm>
            <a:off x="2440026" y="5251450"/>
            <a:ext cx="1247775"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CECECE"/>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FELT</a:t>
            </a:r>
          </a:p>
        </p:txBody>
      </p:sp>
      <p:sp>
        <p:nvSpPr>
          <p:cNvPr id="247840" name="AutoShape 44"/>
          <p:cNvSpPr>
            <a:spLocks noChangeArrowheads="1"/>
          </p:cNvSpPr>
          <p:nvPr/>
        </p:nvSpPr>
        <p:spPr bwMode="auto">
          <a:xfrm>
            <a:off x="1354138" y="3567113"/>
            <a:ext cx="3003550" cy="2487612"/>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81896" tIns="40949" rIns="81896" bIns="40949" anchor="ctr"/>
          <a:lstStyle/>
          <a:p>
            <a:endParaRPr lang="en-US">
              <a:solidFill>
                <a:srgbClr val="000000"/>
              </a:solidFill>
              <a:ea typeface="MS Gothic" charset="0"/>
              <a:cs typeface="MS Gothic" charset="0"/>
            </a:endParaRPr>
          </a:p>
        </p:txBody>
      </p:sp>
      <p:sp>
        <p:nvSpPr>
          <p:cNvPr id="247841" name="AutoShape 45"/>
          <p:cNvSpPr>
            <a:spLocks noChangeArrowheads="1"/>
          </p:cNvSpPr>
          <p:nvPr/>
        </p:nvSpPr>
        <p:spPr bwMode="auto">
          <a:xfrm>
            <a:off x="4748213" y="877926"/>
            <a:ext cx="3003550" cy="2486025"/>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81896" tIns="40949" rIns="81896" bIns="40949" anchor="ctr"/>
          <a:lstStyle/>
          <a:p>
            <a:endParaRPr lang="en-US">
              <a:solidFill>
                <a:srgbClr val="000000"/>
              </a:solidFill>
              <a:ea typeface="MS Gothic" charset="0"/>
              <a:cs typeface="MS Gothic" charset="0"/>
            </a:endParaRPr>
          </a:p>
        </p:txBody>
      </p:sp>
      <p:sp>
        <p:nvSpPr>
          <p:cNvPr id="247842" name="AutoShape 46"/>
          <p:cNvSpPr>
            <a:spLocks noChangeArrowheads="1"/>
          </p:cNvSpPr>
          <p:nvPr/>
        </p:nvSpPr>
        <p:spPr bwMode="auto">
          <a:xfrm>
            <a:off x="1365250" y="911263"/>
            <a:ext cx="3003550" cy="2487613"/>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81896" tIns="40949" rIns="81896" bIns="40949" anchor="ctr"/>
          <a:lstStyle/>
          <a:p>
            <a:endParaRPr lang="en-US">
              <a:solidFill>
                <a:srgbClr val="000000"/>
              </a:solidFill>
              <a:ea typeface="MS Gothic" charset="0"/>
              <a:cs typeface="MS Gothic" charset="0"/>
            </a:endParaRPr>
          </a:p>
        </p:txBody>
      </p:sp>
      <p:sp>
        <p:nvSpPr>
          <p:cNvPr id="23600" name="Line 48"/>
          <p:cNvSpPr>
            <a:spLocks noChangeShapeType="1"/>
          </p:cNvSpPr>
          <p:nvPr/>
        </p:nvSpPr>
        <p:spPr bwMode="auto">
          <a:xfrm flipH="1">
            <a:off x="3900526" y="728663"/>
            <a:ext cx="407987" cy="817562"/>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896" tIns="40949" rIns="81896" bIns="40949"/>
          <a:lstStyle/>
          <a:p>
            <a:pPr>
              <a:defRPr/>
            </a:pPr>
            <a:endParaRPr lang="en-US">
              <a:solidFill>
                <a:srgbClr val="000000"/>
              </a:solidFill>
              <a:latin typeface="Times New Roman" pitchFamily="-108" charset="0"/>
              <a:ea typeface="MS Gothic"/>
              <a:cs typeface="MS Gothic"/>
            </a:endParaRPr>
          </a:p>
        </p:txBody>
      </p:sp>
      <p:sp>
        <p:nvSpPr>
          <p:cNvPr id="23601" name="Line 49"/>
          <p:cNvSpPr>
            <a:spLocks noChangeShapeType="1"/>
          </p:cNvSpPr>
          <p:nvPr/>
        </p:nvSpPr>
        <p:spPr bwMode="auto">
          <a:xfrm flipH="1">
            <a:off x="3946526" y="728701"/>
            <a:ext cx="604838" cy="3182937"/>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896" tIns="40949" rIns="81896" bIns="40949"/>
          <a:lstStyle/>
          <a:p>
            <a:pPr>
              <a:defRPr/>
            </a:pPr>
            <a:endParaRPr lang="en-US">
              <a:solidFill>
                <a:srgbClr val="000000"/>
              </a:solidFill>
              <a:latin typeface="Times New Roman" pitchFamily="-108" charset="0"/>
              <a:ea typeface="MS Gothic"/>
              <a:cs typeface="MS Gothic"/>
            </a:endParaRPr>
          </a:p>
        </p:txBody>
      </p:sp>
      <p:sp>
        <p:nvSpPr>
          <p:cNvPr id="23602" name="Line 50"/>
          <p:cNvSpPr>
            <a:spLocks noChangeShapeType="1"/>
          </p:cNvSpPr>
          <p:nvPr/>
        </p:nvSpPr>
        <p:spPr bwMode="auto">
          <a:xfrm>
            <a:off x="4767263" y="739775"/>
            <a:ext cx="150812" cy="806450"/>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896" tIns="40949" rIns="81896" bIns="40949"/>
          <a:lstStyle/>
          <a:p>
            <a:pPr>
              <a:defRPr/>
            </a:pPr>
            <a:endParaRPr lang="en-US">
              <a:solidFill>
                <a:srgbClr val="000000"/>
              </a:solidFill>
              <a:latin typeface="Times New Roman" pitchFamily="-108" charset="0"/>
              <a:ea typeface="MS Gothic"/>
              <a:cs typeface="MS Gothic"/>
            </a:endParaRPr>
          </a:p>
        </p:txBody>
      </p:sp>
      <p:sp>
        <p:nvSpPr>
          <p:cNvPr id="247846" name="Text Box 51"/>
          <p:cNvSpPr txBox="1">
            <a:spLocks noChangeArrowheads="1"/>
          </p:cNvSpPr>
          <p:nvPr/>
        </p:nvSpPr>
        <p:spPr bwMode="auto">
          <a:xfrm>
            <a:off x="8780677" y="1854"/>
            <a:ext cx="163084" cy="366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04" tIns="41917" rIns="80604" bIns="41917"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3604" name="Text Box 52"/>
          <p:cNvSpPr txBox="1">
            <a:spLocks noChangeArrowheads="1"/>
          </p:cNvSpPr>
          <p:nvPr/>
        </p:nvSpPr>
        <p:spPr bwMode="auto">
          <a:xfrm>
            <a:off x="5394325" y="3349626"/>
            <a:ext cx="1771650" cy="2424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604" tIns="41917" rIns="80604" bIns="41917">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474"/>
              </a:spcBef>
              <a:buClr>
                <a:srgbClr val="FFEA18"/>
              </a:buClr>
              <a:defRPr/>
            </a:pPr>
            <a:r>
              <a:rPr lang="en-GB" sz="15200" b="1">
                <a:solidFill>
                  <a:srgbClr val="FFEA18"/>
                </a:solidFill>
                <a:effectLst>
                  <a:outerShdw blurRad="38100" dist="38100" dir="2700000" algn="tl">
                    <a:srgbClr val="DDDDDD"/>
                  </a:outerShdw>
                </a:effectLst>
                <a:ea typeface="MS Gothic" charset="0"/>
                <a:cs typeface="MS Gothic" charset="0"/>
              </a:rPr>
              <a:t>∑</a:t>
            </a:r>
          </a:p>
        </p:txBody>
      </p:sp>
      <p:sp>
        <p:nvSpPr>
          <p:cNvPr id="247848" name="Text Box 53"/>
          <p:cNvSpPr txBox="1">
            <a:spLocks noChangeArrowheads="1"/>
          </p:cNvSpPr>
          <p:nvPr/>
        </p:nvSpPr>
        <p:spPr bwMode="auto">
          <a:xfrm>
            <a:off x="8704301" y="6118225"/>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96" tIns="40949" rIns="81896" bIns="40949"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47849" name="Text Box 54"/>
          <p:cNvSpPr txBox="1">
            <a:spLocks noChangeArrowheads="1"/>
          </p:cNvSpPr>
          <p:nvPr/>
        </p:nvSpPr>
        <p:spPr bwMode="auto">
          <a:xfrm>
            <a:off x="8355943" y="6538917"/>
            <a:ext cx="306191" cy="2254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04" tIns="41917" rIns="80604" bIns="41917"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21</a:t>
            </a:r>
          </a:p>
        </p:txBody>
      </p:sp>
      <p:sp>
        <p:nvSpPr>
          <p:cNvPr id="247850" name="Text Box 55"/>
          <p:cNvSpPr txBox="1">
            <a:spLocks noChangeArrowheads="1"/>
          </p:cNvSpPr>
          <p:nvPr/>
        </p:nvSpPr>
        <p:spPr bwMode="auto">
          <a:xfrm>
            <a:off x="8704205" y="6485128"/>
            <a:ext cx="273166" cy="3012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04" tIns="41917" rIns="80604" bIns="41917"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1</a:t>
            </a:r>
          </a:p>
        </p:txBody>
      </p:sp>
      <p:sp>
        <p:nvSpPr>
          <p:cNvPr id="57" name="Title 56"/>
          <p:cNvSpPr>
            <a:spLocks noGrp="1"/>
          </p:cNvSpPr>
          <p:nvPr>
            <p:ph type="title" idx="4294967295"/>
          </p:nvPr>
        </p:nvSpPr>
        <p:spPr bwMode="auto">
          <a:xfrm>
            <a:off x="457200" y="228600"/>
            <a:ext cx="8229600" cy="6096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lstStyle/>
          <a:p>
            <a:pPr>
              <a:defRPr/>
            </a:pPr>
            <a:r>
              <a:rPr lang="en-US" sz="2900" b="1" dirty="0">
                <a:solidFill>
                  <a:srgbClr val="FAFD00"/>
                </a:solidFill>
                <a:effectLst>
                  <a:outerShdw blurRad="38100" dist="38100" dir="2700000" algn="tl">
                    <a:srgbClr val="000000">
                      <a:alpha val="43137"/>
                    </a:srgbClr>
                  </a:outerShdw>
                </a:effectLst>
                <a:latin typeface="Comic Sans MS" charset="0"/>
                <a:ea typeface="MS Gothic" charset="0"/>
                <a:cs typeface="MS Gothic" charset="0"/>
              </a:rPr>
              <a:t>THE SYNOPTICS: </a:t>
            </a:r>
            <a:r>
              <a:rPr lang="ru-RU" altLang="ja-JP" sz="2900" b="1" dirty="0">
                <a:solidFill>
                  <a:srgbClr val="FAFD00"/>
                </a:solidFill>
                <a:effectLst>
                  <a:outerShdw blurRad="38100" dist="38100" dir="2700000" algn="tl">
                    <a:srgbClr val="000000">
                      <a:alpha val="43137"/>
                    </a:srgbClr>
                  </a:outerShdw>
                </a:effectLst>
                <a:latin typeface="Comic Sans MS" charset="0"/>
                <a:ea typeface="MS Gothic" charset="0"/>
                <a:cs typeface="MS Gothic" charset="0"/>
              </a:rPr>
              <a:t>"</a:t>
            </a:r>
            <a:r>
              <a:rPr lang="en-US" altLang="ja-JP" sz="2900" b="1" dirty="0">
                <a:solidFill>
                  <a:srgbClr val="FAFD00"/>
                </a:solidFill>
                <a:effectLst>
                  <a:outerShdw blurRad="38100" dist="38100" dir="2700000" algn="tl">
                    <a:srgbClr val="000000">
                      <a:alpha val="43137"/>
                    </a:srgbClr>
                  </a:outerShdw>
                </a:effectLst>
                <a:latin typeface="Comic Sans MS" charset="0"/>
                <a:ea typeface="MS Gothic" charset="0"/>
                <a:cs typeface="MS Gothic" charset="0"/>
              </a:rPr>
              <a:t>TO SEE TOGETHER</a:t>
            </a:r>
            <a:r>
              <a:rPr lang="ru-RU" altLang="ja-JP" sz="2900" b="1" dirty="0">
                <a:solidFill>
                  <a:srgbClr val="FAFD00"/>
                </a:solidFill>
                <a:effectLst>
                  <a:outerShdw blurRad="38100" dist="38100" dir="2700000" algn="tl">
                    <a:srgbClr val="000000">
                      <a:alpha val="43137"/>
                    </a:srgbClr>
                  </a:outerShdw>
                </a:effectLst>
                <a:latin typeface="Comic Sans MS" charset="0"/>
                <a:ea typeface="MS Gothic" charset="0"/>
                <a:cs typeface="MS Gothic" charset="0"/>
              </a:rPr>
              <a:t>"</a:t>
            </a:r>
            <a:endParaRPr lang="en-US" dirty="0">
              <a:effectLst>
                <a:outerShdw blurRad="38100" dist="38100" dir="2700000" algn="tl">
                  <a:srgbClr val="000000">
                    <a:alpha val="43137"/>
                  </a:srgbClr>
                </a:outerShdw>
              </a:effectLst>
              <a:latin typeface="Times New Roman" charset="0"/>
              <a:ea typeface="MS Gothic" charset="0"/>
              <a:cs typeface="MS Gothic" charset="0"/>
            </a:endParaRPr>
          </a:p>
        </p:txBody>
      </p:sp>
      <p:sp>
        <p:nvSpPr>
          <p:cNvPr id="58" name="TextBox 57"/>
          <p:cNvSpPr txBox="1"/>
          <p:nvPr/>
        </p:nvSpPr>
        <p:spPr>
          <a:xfrm>
            <a:off x="8610614" y="15"/>
            <a:ext cx="526646" cy="461485"/>
          </a:xfrm>
          <a:prstGeom prst="rect">
            <a:avLst/>
          </a:prstGeom>
          <a:noFill/>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FFFFFF"/>
                </a:solidFill>
                <a:effectLst>
                  <a:outerShdw blurRad="38100" dist="38100" dir="2700000" algn="tl">
                    <a:srgbClr val="000000">
                      <a:alpha val="43137"/>
                    </a:srgbClr>
                  </a:outerShdw>
                </a:effectLst>
                <a:latin typeface="Arial" charset="0"/>
                <a:ea typeface="MS Gothic" charset="0"/>
                <a:cs typeface="MS Gothic"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7"/>
                                        </p:tgtEl>
                                        <p:attrNameLst>
                                          <p:attrName>ppt_y</p:attrName>
                                        </p:attrNameLst>
                                      </p:cBhvr>
                                      <p:tavLst>
                                        <p:tav tm="0">
                                          <p:val>
                                            <p:strVal val="#ppt_y"/>
                                          </p:val>
                                        </p:tav>
                                        <p:tav tm="100000">
                                          <p:val>
                                            <p:strVal val="#ppt_y"/>
                                          </p:val>
                                        </p:tav>
                                      </p:tavLst>
                                    </p:anim>
                                    <p:anim calcmode="lin" valueType="num">
                                      <p:cBhvr>
                                        <p:cTn id="9"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7"/>
                                        </p:tgtEl>
                                      </p:cBhvr>
                                    </p:animEffect>
                                  </p:childTnLst>
                                </p:cTn>
                              </p:par>
                            </p:childTnLst>
                          </p:cTn>
                        </p:par>
                        <p:par>
                          <p:cTn id="12" fill="hold" nodeType="afterGroup">
                            <p:stCondLst>
                              <p:cond delay="1850"/>
                            </p:stCondLst>
                            <p:childTnLst>
                              <p:par>
                                <p:cTn id="13" presetID="22" presetClass="entr" presetSubtype="1" fill="hold" nodeType="afterEffect">
                                  <p:stCondLst>
                                    <p:cond delay="0"/>
                                  </p:stCondLst>
                                  <p:childTnLst>
                                    <p:set>
                                      <p:cBhvr>
                                        <p:cTn id="14" dur="1" fill="hold">
                                          <p:stCondLst>
                                            <p:cond delay="0"/>
                                          </p:stCondLst>
                                        </p:cTn>
                                        <p:tgtEl>
                                          <p:spTgt spid="23600"/>
                                        </p:tgtEl>
                                        <p:attrNameLst>
                                          <p:attrName>style.visibility</p:attrName>
                                        </p:attrNameLst>
                                      </p:cBhvr>
                                      <p:to>
                                        <p:strVal val="visible"/>
                                      </p:to>
                                    </p:set>
                                    <p:animEffect transition="in" filter="wipe(up)">
                                      <p:cBhvr>
                                        <p:cTn id="15" dur="500"/>
                                        <p:tgtEl>
                                          <p:spTgt spid="23600"/>
                                        </p:tgtEl>
                                      </p:cBhvr>
                                    </p:animEffect>
                                  </p:childTnLst>
                                </p:cTn>
                              </p:par>
                            </p:childTnLst>
                          </p:cTn>
                        </p:par>
                        <p:par>
                          <p:cTn id="16" fill="hold" nodeType="afterGroup">
                            <p:stCondLst>
                              <p:cond delay="2350"/>
                            </p:stCondLst>
                            <p:childTnLst>
                              <p:par>
                                <p:cTn id="17" presetID="22" presetClass="entr" presetSubtype="1" fill="hold" nodeType="afterEffect">
                                  <p:stCondLst>
                                    <p:cond delay="0"/>
                                  </p:stCondLst>
                                  <p:childTnLst>
                                    <p:set>
                                      <p:cBhvr>
                                        <p:cTn id="18" dur="1" fill="hold">
                                          <p:stCondLst>
                                            <p:cond delay="0"/>
                                          </p:stCondLst>
                                        </p:cTn>
                                        <p:tgtEl>
                                          <p:spTgt spid="23601"/>
                                        </p:tgtEl>
                                        <p:attrNameLst>
                                          <p:attrName>style.visibility</p:attrName>
                                        </p:attrNameLst>
                                      </p:cBhvr>
                                      <p:to>
                                        <p:strVal val="visible"/>
                                      </p:to>
                                    </p:set>
                                    <p:animEffect transition="in" filter="wipe(up)">
                                      <p:cBhvr>
                                        <p:cTn id="19" dur="500"/>
                                        <p:tgtEl>
                                          <p:spTgt spid="23601"/>
                                        </p:tgtEl>
                                      </p:cBhvr>
                                    </p:animEffect>
                                  </p:childTnLst>
                                </p:cTn>
                              </p:par>
                            </p:childTnLst>
                          </p:cTn>
                        </p:par>
                        <p:par>
                          <p:cTn id="20" fill="hold" nodeType="afterGroup">
                            <p:stCondLst>
                              <p:cond delay="2850"/>
                            </p:stCondLst>
                            <p:childTnLst>
                              <p:par>
                                <p:cTn id="21" presetID="22" presetClass="entr" presetSubtype="1" fill="hold" nodeType="afterEffect">
                                  <p:stCondLst>
                                    <p:cond delay="0"/>
                                  </p:stCondLst>
                                  <p:childTnLst>
                                    <p:set>
                                      <p:cBhvr>
                                        <p:cTn id="22" dur="1" fill="hold">
                                          <p:stCondLst>
                                            <p:cond delay="0"/>
                                          </p:stCondLst>
                                        </p:cTn>
                                        <p:tgtEl>
                                          <p:spTgt spid="23602"/>
                                        </p:tgtEl>
                                        <p:attrNameLst>
                                          <p:attrName>style.visibility</p:attrName>
                                        </p:attrNameLst>
                                      </p:cBhvr>
                                      <p:to>
                                        <p:strVal val="visible"/>
                                      </p:to>
                                    </p:set>
                                    <p:animEffect transition="in" filter="wipe(up)">
                                      <p:cBhvr>
                                        <p:cTn id="23" dur="500"/>
                                        <p:tgtEl>
                                          <p:spTgt spid="236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23604"/>
                                        </p:tgtEl>
                                        <p:attrNameLst>
                                          <p:attrName>style.visibility</p:attrName>
                                        </p:attrNameLst>
                                      </p:cBhvr>
                                      <p:to>
                                        <p:strVal val="visible"/>
                                      </p:to>
                                    </p:set>
                                    <p:anim calcmode="lin" valueType="num">
                                      <p:cBhvr>
                                        <p:cTn id="28" dur="500" fill="hold"/>
                                        <p:tgtEl>
                                          <p:spTgt spid="23604"/>
                                        </p:tgtEl>
                                        <p:attrNameLst>
                                          <p:attrName>ppt_w</p:attrName>
                                        </p:attrNameLst>
                                      </p:cBhvr>
                                      <p:tavLst>
                                        <p:tav tm="100000">
                                          <p:val>
                                            <p:fltVal val="0"/>
                                          </p:val>
                                        </p:tav>
                                        <p:tav>
                                          <p:val>
                                            <p:strVal val="#ppt_w"/>
                                          </p:val>
                                        </p:tav>
                                      </p:tavLst>
                                    </p:anim>
                                    <p:anim calcmode="lin" valueType="num">
                                      <p:cBhvr>
                                        <p:cTn id="29" dur="500" fill="hold"/>
                                        <p:tgtEl>
                                          <p:spTgt spid="23604"/>
                                        </p:tgtEl>
                                        <p:attrNameLst>
                                          <p:attrName>ppt_h</p:attrName>
                                        </p:attrNameLst>
                                      </p:cBhvr>
                                      <p:tavLst>
                                        <p:tav tm="100000">
                                          <p:val>
                                            <p:fltVal val="0"/>
                                          </p:val>
                                        </p:tav>
                                        <p:tav>
                                          <p:val>
                                            <p:strVal val="#ppt_h"/>
                                          </p:val>
                                        </p:tav>
                                      </p:tavLst>
                                    </p:anim>
                                    <p:anim calcmode="lin" valueType="num">
                                      <p:cBhvr>
                                        <p:cTn id="30" dur="500" fill="hold"/>
                                        <p:tgtEl>
                                          <p:spTgt spid="23604"/>
                                        </p:tgtEl>
                                        <p:attrNameLst>
                                          <p:attrName>ppt_x</p:attrName>
                                        </p:attrNameLst>
                                      </p:cBhvr>
                                      <p:tavLst>
                                        <p:tav tm="100000">
                                          <p:val>
                                            <p:fltVal val="0.5"/>
                                          </p:val>
                                        </p:tav>
                                        <p:tav>
                                          <p:val>
                                            <p:strVal val="#ppt_x"/>
                                          </p:val>
                                        </p:tav>
                                      </p:tavLst>
                                    </p:anim>
                                    <p:anim calcmode="lin" valueType="num">
                                      <p:cBhvr>
                                        <p:cTn id="31" dur="500" fill="hold"/>
                                        <p:tgtEl>
                                          <p:spTgt spid="23604"/>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80574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43772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40878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294450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439478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1172942427"/>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7</a:t>
            </a:r>
          </a:p>
        </p:txBody>
      </p:sp>
    </p:spTree>
    <p:extLst>
      <p:ext uri="{BB962C8B-B14F-4D97-AF65-F5344CB8AC3E}">
        <p14:creationId xmlns:p14="http://schemas.microsoft.com/office/powerpoint/2010/main" val="1959593055"/>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D15498-7555-4B1E-8534-AD723A82DA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G. Reception in Tyre and Sidon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 80</a:t>
            </a: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Matthew 15:21-28; Mark 7:24-30</a:t>
            </a:r>
            <a:endParaRPr kumimoji="0" lang="de-DE"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Jesus heals a Canaanite woman's demon-possessed daughter to teach individual Gentile salvation now before Israel repents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45305662"/>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a:extLst>
              <a:ext uri="{FF2B5EF4-FFF2-40B4-BE49-F238E27FC236}">
                <a16:creationId xmlns:a16="http://schemas.microsoft.com/office/drawing/2014/main" id="{39C7B06F-05FE-DC44-B11F-9EE83F05AD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200102" y="4437112"/>
            <a:ext cx="8943898" cy="1200191"/>
          </a:xfrm>
          <a:prstGeom prst="rect">
            <a:avLst/>
          </a:prstGeom>
          <a:noFill/>
        </p:spPr>
        <p:txBody>
          <a:bodyPr wrap="square"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A SYROPHOENICIAN WOMAN </a:t>
            </a:r>
            <a:br>
              <a:rPr kumimoji="0" lang="en-US"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br>
            <a:r>
              <a:rPr kumimoji="0" lang="en-US"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BEGS JESUS FOR HELP</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00101" y="5517232"/>
            <a:ext cx="5284995" cy="569249"/>
          </a:xfrm>
          <a:prstGeom prst="rect">
            <a:avLst/>
          </a:prstGeom>
          <a:noFill/>
        </p:spPr>
        <p:txBody>
          <a:bodyPr wrap="square"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Mark 7:24-30</a:t>
            </a:r>
          </a:p>
        </p:txBody>
      </p:sp>
      <p:grpSp>
        <p:nvGrpSpPr>
          <p:cNvPr id="7" name="Group 6"/>
          <p:cNvGrpSpPr/>
          <p:nvPr/>
        </p:nvGrpSpPr>
        <p:grpSpPr>
          <a:xfrm>
            <a:off x="251520" y="159143"/>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055729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57346" name="Rectangle 2"/>
          <p:cNvSpPr>
            <a:spLocks noChangeArrowheads="1"/>
          </p:cNvSpPr>
          <p:nvPr/>
        </p:nvSpPr>
        <p:spPr bwMode="auto">
          <a:xfrm>
            <a:off x="154026" y="6554826"/>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96" tIns="40949" rIns="81896" bIns="40949" anchor="ctr"/>
          <a:lstStyle/>
          <a:p>
            <a:pPr>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57347"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896" tIns="40949" rIns="81896" bIns="40949" anchor="ctr"/>
          <a:lstStyle/>
          <a:p>
            <a:pPr>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8436" name="AutoShape 4"/>
          <p:cNvSpPr>
            <a:spLocks noChangeArrowheads="1"/>
          </p:cNvSpPr>
          <p:nvPr/>
        </p:nvSpPr>
        <p:spPr bwMode="auto">
          <a:xfrm>
            <a:off x="4725988" y="889038"/>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18437" name="AutoShape 5"/>
          <p:cNvSpPr>
            <a:spLocks noChangeArrowheads="1"/>
          </p:cNvSpPr>
          <p:nvPr/>
        </p:nvSpPr>
        <p:spPr bwMode="auto">
          <a:xfrm>
            <a:off x="1339888" y="3565563"/>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18438" name="AutoShape 6"/>
          <p:cNvSpPr>
            <a:spLocks noChangeArrowheads="1"/>
          </p:cNvSpPr>
          <p:nvPr/>
        </p:nvSpPr>
        <p:spPr bwMode="auto">
          <a:xfrm>
            <a:off x="4724400" y="354492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18439" name="AutoShape 7"/>
          <p:cNvSpPr>
            <a:spLocks noChangeArrowheads="1"/>
          </p:cNvSpPr>
          <p:nvPr/>
        </p:nvSpPr>
        <p:spPr bwMode="auto">
          <a:xfrm>
            <a:off x="1338263" y="882688"/>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25" name="Oval 24"/>
          <p:cNvSpPr>
            <a:spLocks noChangeArrowheads="1"/>
          </p:cNvSpPr>
          <p:nvPr/>
        </p:nvSpPr>
        <p:spPr bwMode="auto">
          <a:xfrm rot="2177326">
            <a:off x="1054100" y="652501"/>
            <a:ext cx="4419600" cy="4325937"/>
          </a:xfrm>
          <a:prstGeom prst="ellipse">
            <a:avLst/>
          </a:prstGeom>
          <a:solidFill>
            <a:srgbClr val="660066">
              <a:alpha val="58823"/>
            </a:srgbClr>
          </a:solidFill>
          <a:ln w="76200">
            <a:solidFill>
              <a:schemeClr val="bg1"/>
            </a:solidFill>
            <a:round/>
            <a:headEnd/>
            <a:tailEnd/>
          </a:ln>
        </p:spPr>
        <p:txBody>
          <a:bodyPr lIns="91261" tIns="45631" rIns="91261" bIns="45631"/>
          <a:lstStyle/>
          <a:p>
            <a:pPr defTabSz="456343"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grpSp>
        <p:nvGrpSpPr>
          <p:cNvPr id="249865" name="Group 8"/>
          <p:cNvGrpSpPr>
            <a:grpSpLocks/>
          </p:cNvGrpSpPr>
          <p:nvPr/>
        </p:nvGrpSpPr>
        <p:grpSpPr bwMode="auto">
          <a:xfrm>
            <a:off x="1412875" y="946188"/>
            <a:ext cx="3860800" cy="3332163"/>
            <a:chOff x="979" y="675"/>
            <a:chExt cx="2675" cy="2379"/>
          </a:xfrm>
        </p:grpSpPr>
        <p:sp>
          <p:nvSpPr>
            <p:cNvPr id="57376"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600" b="1">
                  <a:solidFill>
                    <a:srgbClr val="FAFD00"/>
                  </a:solidFill>
                  <a:effectLst>
                    <a:outerShdw blurRad="38100" dist="38100" dir="2700000" algn="tl">
                      <a:srgbClr val="000000">
                        <a:alpha val="43137"/>
                      </a:srgbClr>
                    </a:outerShdw>
                  </a:effectLst>
                  <a:latin typeface="Helvetica" charset="0"/>
                  <a:ea typeface="MS Gothic" charset="0"/>
                  <a:cs typeface="MS Gothic" charset="0"/>
                </a:rPr>
                <a:t>2</a:t>
              </a:r>
            </a:p>
          </p:txBody>
        </p:sp>
        <p:sp>
          <p:nvSpPr>
            <p:cNvPr id="57377"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600" b="1">
                  <a:solidFill>
                    <a:srgbClr val="FAFD00"/>
                  </a:solidFill>
                  <a:effectLst>
                    <a:outerShdw blurRad="38100" dist="38100" dir="2700000" algn="tl">
                      <a:srgbClr val="000000">
                        <a:alpha val="43137"/>
                      </a:srgbClr>
                    </a:outerShdw>
                  </a:effectLst>
                  <a:latin typeface="Helvetica" charset="0"/>
                  <a:ea typeface="MS Gothic" charset="0"/>
                  <a:cs typeface="MS Gothic" charset="0"/>
                </a:rPr>
                <a:t>3</a:t>
              </a:r>
            </a:p>
          </p:txBody>
        </p:sp>
        <p:sp>
          <p:nvSpPr>
            <p:cNvPr id="57378"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600" b="1">
                  <a:solidFill>
                    <a:srgbClr val="FAFD00"/>
                  </a:solidFill>
                  <a:effectLst>
                    <a:outerShdw blurRad="38100" dist="38100" dir="2700000" algn="tl">
                      <a:srgbClr val="000000">
                        <a:alpha val="43137"/>
                      </a:srgbClr>
                    </a:outerShdw>
                  </a:effectLst>
                  <a:latin typeface="Helvetica" charset="0"/>
                  <a:ea typeface="MS Gothic" charset="0"/>
                  <a:cs typeface="MS Gothic" charset="0"/>
                </a:rPr>
                <a:t>4</a:t>
              </a:r>
            </a:p>
          </p:txBody>
        </p:sp>
        <p:sp>
          <p:nvSpPr>
            <p:cNvPr id="57379"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600" b="1">
                  <a:solidFill>
                    <a:srgbClr val="FAFD00"/>
                  </a:solidFill>
                  <a:effectLst>
                    <a:outerShdw blurRad="38100" dist="38100" dir="2700000" algn="tl">
                      <a:srgbClr val="000000">
                        <a:alpha val="43137"/>
                      </a:srgbClr>
                    </a:outerShdw>
                  </a:effectLst>
                  <a:latin typeface="Helvetica" charset="0"/>
                  <a:ea typeface="MS Gothic" charset="0"/>
                  <a:cs typeface="MS Gothic" charset="0"/>
                </a:rPr>
                <a:t>1</a:t>
              </a:r>
            </a:p>
          </p:txBody>
        </p:sp>
      </p:grpSp>
      <p:sp>
        <p:nvSpPr>
          <p:cNvPr id="27" name="Oval 26"/>
          <p:cNvSpPr>
            <a:spLocks noChangeArrowheads="1"/>
          </p:cNvSpPr>
          <p:nvPr/>
        </p:nvSpPr>
        <p:spPr bwMode="auto">
          <a:xfrm rot="18711476">
            <a:off x="3041688" y="1003300"/>
            <a:ext cx="2627313" cy="3198813"/>
          </a:xfrm>
          <a:prstGeom prst="ellipse">
            <a:avLst/>
          </a:prstGeom>
          <a:solidFill>
            <a:schemeClr val="accent5">
              <a:alpha val="59000"/>
            </a:schemeClr>
          </a:solidFill>
          <a:ln w="76200">
            <a:solidFill>
              <a:schemeClr val="bg1"/>
            </a:solidFill>
            <a:round/>
            <a:headEnd/>
            <a:tailEnd/>
          </a:ln>
        </p:spPr>
        <p:txBody>
          <a:bodyPr lIns="91261" tIns="45631" rIns="91261" bIns="45631"/>
          <a:lstStyle/>
          <a:p>
            <a:pPr defTabSz="456343"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latin typeface="Times New Roman" pitchFamily="-107" charset="0"/>
              <a:ea typeface="MS Gothic"/>
              <a:cs typeface="MS Gothic"/>
            </a:endParaRPr>
          </a:p>
        </p:txBody>
      </p:sp>
      <p:grpSp>
        <p:nvGrpSpPr>
          <p:cNvPr id="3" name="Group 36"/>
          <p:cNvGrpSpPr>
            <a:grpSpLocks/>
          </p:cNvGrpSpPr>
          <p:nvPr/>
        </p:nvGrpSpPr>
        <p:grpSpPr bwMode="auto">
          <a:xfrm>
            <a:off x="4743450" y="3254413"/>
            <a:ext cx="600075" cy="784225"/>
            <a:chOff x="4743354" y="3254515"/>
            <a:chExt cx="600388" cy="784086"/>
          </a:xfrm>
        </p:grpSpPr>
        <p:sp>
          <p:nvSpPr>
            <p:cNvPr id="57374" name="Isosceles Triangle 34"/>
            <p:cNvSpPr>
              <a:spLocks noChangeArrowheads="1"/>
            </p:cNvSpPr>
            <p:nvPr/>
          </p:nvSpPr>
          <p:spPr bwMode="auto">
            <a:xfrm rot="716084">
              <a:off x="4786239" y="3254515"/>
              <a:ext cx="557503" cy="655522"/>
            </a:xfrm>
            <a:prstGeom prst="triangle">
              <a:avLst>
                <a:gd name="adj" fmla="val 50000"/>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6343"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57375" name="Isosceles Triangle 35"/>
            <p:cNvSpPr>
              <a:spLocks noChangeArrowheads="1"/>
            </p:cNvSpPr>
            <p:nvPr/>
          </p:nvSpPr>
          <p:spPr bwMode="auto">
            <a:xfrm rot="5698572">
              <a:off x="4886383" y="3667012"/>
              <a:ext cx="228559" cy="514618"/>
            </a:xfrm>
            <a:prstGeom prst="triangle">
              <a:avLst>
                <a:gd name="adj" fmla="val 50000"/>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6343"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grpSp>
      <p:sp>
        <p:nvSpPr>
          <p:cNvPr id="26" name="Oval 25"/>
          <p:cNvSpPr>
            <a:spLocks noChangeArrowheads="1"/>
          </p:cNvSpPr>
          <p:nvPr/>
        </p:nvSpPr>
        <p:spPr bwMode="auto">
          <a:xfrm rot="9274204">
            <a:off x="868363" y="2119313"/>
            <a:ext cx="4419600" cy="3849687"/>
          </a:xfrm>
          <a:prstGeom prst="ellipse">
            <a:avLst/>
          </a:prstGeom>
          <a:solidFill>
            <a:srgbClr val="008000">
              <a:alpha val="41176"/>
            </a:srgbClr>
          </a:solidFill>
          <a:ln w="76200">
            <a:solidFill>
              <a:schemeClr val="bg1"/>
            </a:solidFill>
            <a:round/>
            <a:headEnd/>
            <a:tailEnd/>
          </a:ln>
        </p:spPr>
        <p:txBody>
          <a:bodyPr lIns="91261" tIns="45631" rIns="91261" bIns="45631"/>
          <a:lstStyle/>
          <a:p>
            <a:pPr defTabSz="456343"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57357" name="Rectangle 13"/>
          <p:cNvSpPr>
            <a:spLocks noChangeArrowheads="1"/>
          </p:cNvSpPr>
          <p:nvPr/>
        </p:nvSpPr>
        <p:spPr bwMode="auto">
          <a:xfrm>
            <a:off x="2287588" y="3692525"/>
            <a:ext cx="2036762"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LUKE</a:t>
            </a:r>
          </a:p>
        </p:txBody>
      </p:sp>
      <p:sp>
        <p:nvSpPr>
          <p:cNvPr id="57358" name="Rectangle 14"/>
          <p:cNvSpPr>
            <a:spLocks noChangeArrowheads="1"/>
          </p:cNvSpPr>
          <p:nvPr/>
        </p:nvSpPr>
        <p:spPr bwMode="auto">
          <a:xfrm>
            <a:off x="1757363" y="1004888"/>
            <a:ext cx="235585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MATTHEW</a:t>
            </a:r>
          </a:p>
        </p:txBody>
      </p:sp>
      <p:sp>
        <p:nvSpPr>
          <p:cNvPr id="57359" name="Rectangle 15"/>
          <p:cNvSpPr>
            <a:spLocks noChangeArrowheads="1"/>
          </p:cNvSpPr>
          <p:nvPr/>
        </p:nvSpPr>
        <p:spPr bwMode="auto">
          <a:xfrm>
            <a:off x="5588001" y="1025525"/>
            <a:ext cx="2036763"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MARK</a:t>
            </a:r>
          </a:p>
        </p:txBody>
      </p:sp>
      <p:sp>
        <p:nvSpPr>
          <p:cNvPr id="57360" name="Rectangle 16"/>
          <p:cNvSpPr>
            <a:spLocks noChangeArrowheads="1"/>
          </p:cNvSpPr>
          <p:nvPr/>
        </p:nvSpPr>
        <p:spPr bwMode="auto">
          <a:xfrm>
            <a:off x="5762663" y="3684588"/>
            <a:ext cx="1476375"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JOHN</a:t>
            </a:r>
          </a:p>
        </p:txBody>
      </p:sp>
      <p:sp>
        <p:nvSpPr>
          <p:cNvPr id="57361" name="Text Box 17"/>
          <p:cNvSpPr txBox="1">
            <a:spLocks noChangeArrowheads="1"/>
          </p:cNvSpPr>
          <p:nvPr/>
        </p:nvSpPr>
        <p:spPr bwMode="auto">
          <a:xfrm>
            <a:off x="8780677" y="1854"/>
            <a:ext cx="163084" cy="366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04" tIns="41917" rIns="80604" bIns="41917"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defRPr/>
            </a:pPr>
            <a:r>
              <a:rPr lang="en-GB" sz="1800">
                <a:solidFill>
                  <a:srgbClr val="FFA27C"/>
                </a:solidFill>
                <a:effectLst>
                  <a:outerShdw blurRad="38100" dist="38100" dir="2700000" algn="tl">
                    <a:srgbClr val="000000">
                      <a:alpha val="43137"/>
                    </a:srgbClr>
                  </a:outerShdw>
                </a:effectLst>
                <a:latin typeface="Comic Sans MS" charset="0"/>
                <a:ea typeface="MS Gothic" charset="0"/>
                <a:cs typeface="MS Gothic" charset="0"/>
              </a:rPr>
              <a:t> </a:t>
            </a:r>
          </a:p>
        </p:txBody>
      </p:sp>
      <p:sp>
        <p:nvSpPr>
          <p:cNvPr id="57362" name="Text Box 18"/>
          <p:cNvSpPr txBox="1">
            <a:spLocks noChangeArrowheads="1"/>
          </p:cNvSpPr>
          <p:nvPr/>
        </p:nvSpPr>
        <p:spPr bwMode="auto">
          <a:xfrm>
            <a:off x="8764626" y="6132513"/>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96" tIns="40949" rIns="81896" bIns="40949"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57363" name="Text Box 19"/>
          <p:cNvSpPr txBox="1">
            <a:spLocks noChangeArrowheads="1"/>
          </p:cNvSpPr>
          <p:nvPr/>
        </p:nvSpPr>
        <p:spPr bwMode="auto">
          <a:xfrm>
            <a:off x="8354355" y="6538916"/>
            <a:ext cx="306191" cy="2254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04" tIns="41917" rIns="80604" bIns="41917"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defRPr/>
            </a:pPr>
            <a:r>
              <a:rPr lang="en-GB" sz="900" b="1">
                <a:solidFill>
                  <a:srgbClr val="FFFFFF"/>
                </a:solidFill>
                <a:effectLst>
                  <a:outerShdw blurRad="38100" dist="38100" dir="2700000" algn="tl">
                    <a:srgbClr val="000000">
                      <a:alpha val="43137"/>
                    </a:srgbClr>
                  </a:outerShdw>
                </a:effectLst>
                <a:latin typeface="Comic Sans MS" charset="0"/>
                <a:ea typeface="MS Gothic" charset="0"/>
                <a:cs typeface="MS Gothic" charset="0"/>
              </a:rPr>
              <a:t>16</a:t>
            </a:r>
          </a:p>
        </p:txBody>
      </p:sp>
      <p:sp>
        <p:nvSpPr>
          <p:cNvPr id="24" name="Title 23"/>
          <p:cNvSpPr>
            <a:spLocks noGrp="1"/>
          </p:cNvSpPr>
          <p:nvPr>
            <p:ph type="title" idx="4294967295"/>
          </p:nvPr>
        </p:nvSpPr>
        <p:spPr bwMode="auto">
          <a:xfrm>
            <a:off x="457200" y="152400"/>
            <a:ext cx="8229600" cy="6096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lstStyle/>
          <a:p>
            <a:pPr>
              <a:defRPr/>
            </a:pPr>
            <a:r>
              <a:rPr lang="en-GB" sz="2900" b="1">
                <a:solidFill>
                  <a:srgbClr val="FFEA18"/>
                </a:solidFill>
                <a:effectLst>
                  <a:outerShdw blurRad="38100" dist="38100" dir="2700000" algn="tl">
                    <a:srgbClr val="000000">
                      <a:alpha val="43137"/>
                    </a:srgbClr>
                  </a:outerShdw>
                </a:effectLst>
                <a:latin typeface="Comic Sans MS" charset="0"/>
                <a:ea typeface="MS Gothic" charset="0"/>
                <a:cs typeface="MS Gothic" charset="0"/>
              </a:rPr>
              <a:t>UNIQUE MATERIAL…</a:t>
            </a:r>
            <a:endParaRPr lang="en-US">
              <a:effectLst>
                <a:outerShdw blurRad="38100" dist="38100" dir="2700000" algn="tl">
                  <a:srgbClr val="000000">
                    <a:alpha val="43137"/>
                  </a:srgbClr>
                </a:outerShdw>
              </a:effectLst>
              <a:latin typeface="Times New Roman" charset="0"/>
              <a:ea typeface="MS Gothic" charset="0"/>
              <a:cs typeface="MS Gothic" charset="0"/>
            </a:endParaRPr>
          </a:p>
        </p:txBody>
      </p:sp>
      <p:sp>
        <p:nvSpPr>
          <p:cNvPr id="28" name="Oval 27"/>
          <p:cNvSpPr>
            <a:spLocks noChangeArrowheads="1"/>
          </p:cNvSpPr>
          <p:nvPr/>
        </p:nvSpPr>
        <p:spPr bwMode="auto">
          <a:xfrm rot="-3002663">
            <a:off x="4968913" y="2646363"/>
            <a:ext cx="3290887" cy="4243388"/>
          </a:xfrm>
          <a:prstGeom prst="ellipse">
            <a:avLst/>
          </a:prstGeom>
          <a:solidFill>
            <a:schemeClr val="tx1">
              <a:alpha val="54901"/>
            </a:schemeClr>
          </a:solidFill>
          <a:ln w="76200">
            <a:solidFill>
              <a:schemeClr val="bg1"/>
            </a:solidFill>
            <a:round/>
            <a:headEnd/>
            <a:tailEnd/>
          </a:ln>
        </p:spPr>
        <p:txBody>
          <a:bodyPr lIns="91261" tIns="45631" rIns="91261" bIns="45631"/>
          <a:lstStyle/>
          <a:p>
            <a:pPr defTabSz="456343"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29" name="Rectangle 16"/>
          <p:cNvSpPr>
            <a:spLocks noChangeArrowheads="1"/>
          </p:cNvSpPr>
          <p:nvPr/>
        </p:nvSpPr>
        <p:spPr bwMode="auto">
          <a:xfrm>
            <a:off x="5791200" y="4954587"/>
            <a:ext cx="2133600" cy="1075868"/>
          </a:xfrm>
          <a:prstGeom prst="rect">
            <a:avLst/>
          </a:prstGeom>
          <a:noFill/>
          <a:ln w="9525">
            <a:noFill/>
            <a:round/>
            <a:headEnd/>
            <a:tailEnd/>
          </a:ln>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a:solidFill>
                  <a:srgbClr val="FCE20C"/>
                </a:solidFill>
                <a:effectLst>
                  <a:outerShdw blurRad="38100" dist="38100" dir="2700000" algn="tl">
                    <a:srgbClr val="000000">
                      <a:alpha val="43137"/>
                    </a:srgbClr>
                  </a:outerShdw>
                </a:effectLst>
                <a:latin typeface="Helvetica" charset="0"/>
                <a:ea typeface="MS Gothic" charset="0"/>
                <a:cs typeface="MS Gothic" charset="0"/>
              </a:rPr>
              <a:t>92% unique!</a:t>
            </a:r>
          </a:p>
        </p:txBody>
      </p:sp>
      <p:sp>
        <p:nvSpPr>
          <p:cNvPr id="30" name="Rectangle 16"/>
          <p:cNvSpPr>
            <a:spLocks noChangeArrowheads="1"/>
          </p:cNvSpPr>
          <p:nvPr/>
        </p:nvSpPr>
        <p:spPr bwMode="auto">
          <a:xfrm>
            <a:off x="1371600" y="2868614"/>
            <a:ext cx="2895600" cy="941387"/>
          </a:xfrm>
          <a:prstGeom prst="rect">
            <a:avLst/>
          </a:prstGeom>
          <a:noFill/>
          <a:ln w="9525">
            <a:noFill/>
            <a:round/>
            <a:headEnd/>
            <a:tailEnd/>
          </a:ln>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t>Birth</a:t>
            </a:r>
            <a:b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br>
            <a: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t>Genealogy</a:t>
            </a:r>
          </a:p>
        </p:txBody>
      </p:sp>
      <p:sp>
        <p:nvSpPr>
          <p:cNvPr id="32" name="Rectangle 16"/>
          <p:cNvSpPr>
            <a:spLocks noChangeArrowheads="1"/>
          </p:cNvSpPr>
          <p:nvPr/>
        </p:nvSpPr>
        <p:spPr bwMode="auto">
          <a:xfrm>
            <a:off x="5486400" y="2971800"/>
            <a:ext cx="2133600" cy="941388"/>
          </a:xfrm>
          <a:prstGeom prst="rect">
            <a:avLst/>
          </a:prstGeom>
          <a:noFill/>
          <a:ln w="9525">
            <a:noFill/>
            <a:round/>
            <a:headEnd/>
            <a:tailEnd/>
          </a:ln>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t>5000 fed</a:t>
            </a:r>
            <a:b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br>
            <a: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t>Passion</a:t>
            </a:r>
          </a:p>
        </p:txBody>
      </p:sp>
      <p:sp>
        <p:nvSpPr>
          <p:cNvPr id="33" name="Rectangle 16"/>
          <p:cNvSpPr>
            <a:spLocks noChangeArrowheads="1"/>
          </p:cNvSpPr>
          <p:nvPr/>
        </p:nvSpPr>
        <p:spPr bwMode="auto">
          <a:xfrm>
            <a:off x="3048000" y="2057401"/>
            <a:ext cx="2057400" cy="1373188"/>
          </a:xfrm>
          <a:prstGeom prst="rect">
            <a:avLst/>
          </a:prstGeom>
          <a:noFill/>
          <a:ln w="9525">
            <a:noFill/>
            <a:round/>
            <a:headEnd/>
            <a:tailEnd/>
          </a:ln>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Baptism</a:t>
            </a:r>
            <a:br>
              <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br>
            <a:r>
              <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Lord</a:t>
            </a:r>
            <a:r>
              <a:rPr lang="uk-UA"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a:t>
            </a:r>
            <a:r>
              <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s Supper</a:t>
            </a:r>
          </a:p>
        </p:txBody>
      </p:sp>
      <p:sp>
        <p:nvSpPr>
          <p:cNvPr id="34" name="Rectangle 16"/>
          <p:cNvSpPr>
            <a:spLocks noChangeArrowheads="1"/>
          </p:cNvSpPr>
          <p:nvPr/>
        </p:nvSpPr>
        <p:spPr bwMode="auto">
          <a:xfrm>
            <a:off x="5943600" y="1524001"/>
            <a:ext cx="2133600" cy="1075868"/>
          </a:xfrm>
          <a:prstGeom prst="rect">
            <a:avLst/>
          </a:prstGeom>
          <a:noFill/>
          <a:ln w="9525">
            <a:noFill/>
            <a:round/>
            <a:headEnd/>
            <a:tailEnd/>
          </a:ln>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a:solidFill>
                  <a:srgbClr val="FCE20C"/>
                </a:solidFill>
                <a:effectLst>
                  <a:outerShdw blurRad="38100" dist="38100" dir="2700000" algn="tl">
                    <a:srgbClr val="000000">
                      <a:alpha val="43137"/>
                    </a:srgbClr>
                  </a:outerShdw>
                </a:effectLst>
                <a:latin typeface="Helvetica" charset="0"/>
                <a:ea typeface="MS Gothic" charset="0"/>
                <a:cs typeface="MS Gothic" charset="0"/>
              </a:rPr>
              <a:t>7% unique!</a:t>
            </a:r>
          </a:p>
        </p:txBody>
      </p:sp>
      <p:sp>
        <p:nvSpPr>
          <p:cNvPr id="38" name="Left Arrow 37"/>
          <p:cNvSpPr>
            <a:spLocks noChangeArrowheads="1"/>
          </p:cNvSpPr>
          <p:nvPr/>
        </p:nvSpPr>
        <p:spPr bwMode="auto">
          <a:xfrm rot="-1315667">
            <a:off x="4991100" y="3441701"/>
            <a:ext cx="533400" cy="304800"/>
          </a:xfrm>
          <a:prstGeom prst="leftArrow">
            <a:avLst>
              <a:gd name="adj1" fmla="val 50000"/>
              <a:gd name="adj2" fmla="val 49997"/>
            </a:avLst>
          </a:prstGeom>
          <a:solidFill>
            <a:srgbClr val="00B8FF"/>
          </a:solidFill>
          <a:ln w="9525">
            <a:solidFill>
              <a:schemeClr val="tx1"/>
            </a:solidFill>
            <a:round/>
            <a:headEnd/>
            <a:tailEnd/>
          </a:ln>
        </p:spPr>
        <p:txBody>
          <a:bodyPr lIns="91261" tIns="45631" rIns="91261" bIns="45631"/>
          <a:lstStyle/>
          <a:p>
            <a:pPr defTabSz="456343"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39" name="Left Arrow 38"/>
          <p:cNvSpPr>
            <a:spLocks noChangeArrowheads="1"/>
          </p:cNvSpPr>
          <p:nvPr/>
        </p:nvSpPr>
        <p:spPr bwMode="auto">
          <a:xfrm rot="-1315667">
            <a:off x="5524501" y="2070100"/>
            <a:ext cx="533400" cy="304800"/>
          </a:xfrm>
          <a:prstGeom prst="leftArrow">
            <a:avLst>
              <a:gd name="adj1" fmla="val 50000"/>
              <a:gd name="adj2" fmla="val 49997"/>
            </a:avLst>
          </a:prstGeom>
          <a:solidFill>
            <a:srgbClr val="00B8FF"/>
          </a:solidFill>
          <a:ln w="9525">
            <a:solidFill>
              <a:schemeClr val="tx1"/>
            </a:solidFill>
            <a:round/>
            <a:headEnd/>
            <a:tailEnd/>
          </a:ln>
        </p:spPr>
        <p:txBody>
          <a:bodyPr lIns="91261" tIns="45631" rIns="91261" bIns="45631"/>
          <a:lstStyle/>
          <a:p>
            <a:pPr defTabSz="456343"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40" name="TextBox 39"/>
          <p:cNvSpPr txBox="1"/>
          <p:nvPr/>
        </p:nvSpPr>
        <p:spPr>
          <a:xfrm>
            <a:off x="8610614" y="15"/>
            <a:ext cx="526646" cy="461485"/>
          </a:xfrm>
          <a:prstGeom prst="rect">
            <a:avLst/>
          </a:prstGeom>
          <a:noFill/>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FFFFFF"/>
                </a:solidFill>
                <a:effectLst>
                  <a:outerShdw blurRad="38100" dist="38100" dir="2700000" algn="tl">
                    <a:srgbClr val="000000">
                      <a:alpha val="43137"/>
                    </a:srgbClr>
                  </a:outerShdw>
                </a:effectLst>
                <a:latin typeface="Arial" charset="0"/>
                <a:ea typeface="MS Gothic" charset="0"/>
                <a:cs typeface="MS Gothic"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 calcmode="lin" valueType="num">
                                      <p:cBhvr>
                                        <p:cTn id="14" dur="500" fill="hold"/>
                                        <p:tgtEl>
                                          <p:spTgt spid="25"/>
                                        </p:tgtEl>
                                        <p:attrNameLst>
                                          <p:attrName>style.rotation</p:attrName>
                                        </p:attrNameLst>
                                      </p:cBhvr>
                                      <p:tavLst>
                                        <p:tav tm="0">
                                          <p:val>
                                            <p:fltVal val="360"/>
                                          </p:val>
                                        </p:tav>
                                        <p:tav tm="100000">
                                          <p:val>
                                            <p:fltVal val="0"/>
                                          </p:val>
                                        </p:tav>
                                      </p:tavLst>
                                    </p:anim>
                                    <p:animEffect transition="in" filter="fade">
                                      <p:cBhvr>
                                        <p:cTn id="15" dur="500"/>
                                        <p:tgtEl>
                                          <p:spTgt spid="2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 calcmode="lin" valueType="num">
                                      <p:cBhvr>
                                        <p:cTn id="22" dur="500" fill="hold"/>
                                        <p:tgtEl>
                                          <p:spTgt spid="27"/>
                                        </p:tgtEl>
                                        <p:attrNameLst>
                                          <p:attrName>style.rotation</p:attrName>
                                        </p:attrNameLst>
                                      </p:cBhvr>
                                      <p:tavLst>
                                        <p:tav tm="0">
                                          <p:val>
                                            <p:fltVal val="360"/>
                                          </p:val>
                                        </p:tav>
                                        <p:tav tm="100000">
                                          <p:val>
                                            <p:fltVal val="0"/>
                                          </p:val>
                                        </p:tav>
                                      </p:tavLst>
                                    </p:anim>
                                    <p:animEffect transition="in" filter="fade">
                                      <p:cBhvr>
                                        <p:cTn id="23" dur="5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 calcmode="lin" valueType="num">
                                      <p:cBhvr>
                                        <p:cTn id="30" dur="500" fill="hold"/>
                                        <p:tgtEl>
                                          <p:spTgt spid="33"/>
                                        </p:tgtEl>
                                        <p:attrNameLst>
                                          <p:attrName>style.rotation</p:attrName>
                                        </p:attrNameLst>
                                      </p:cBhvr>
                                      <p:tavLst>
                                        <p:tav tm="0">
                                          <p:val>
                                            <p:fltVal val="360"/>
                                          </p:val>
                                        </p:tav>
                                        <p:tav tm="100000">
                                          <p:val>
                                            <p:fltVal val="0"/>
                                          </p:val>
                                        </p:tav>
                                      </p:tavLst>
                                    </p:anim>
                                    <p:animEffect transition="in" filter="fade">
                                      <p:cBhvr>
                                        <p:cTn id="31" dur="500"/>
                                        <p:tgtEl>
                                          <p:spTgt spid="3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 calcmode="lin" valueType="num">
                                      <p:cBhvr>
                                        <p:cTn id="38" dur="500" fill="hold"/>
                                        <p:tgtEl>
                                          <p:spTgt spid="26"/>
                                        </p:tgtEl>
                                        <p:attrNameLst>
                                          <p:attrName>style.rotation</p:attrName>
                                        </p:attrNameLst>
                                      </p:cBhvr>
                                      <p:tavLst>
                                        <p:tav tm="0">
                                          <p:val>
                                            <p:fltVal val="360"/>
                                          </p:val>
                                        </p:tav>
                                        <p:tav tm="100000">
                                          <p:val>
                                            <p:fltVal val="0"/>
                                          </p:val>
                                        </p:tav>
                                      </p:tavLst>
                                    </p:anim>
                                    <p:animEffect transition="in" filter="fade">
                                      <p:cBhvr>
                                        <p:cTn id="39" dur="500"/>
                                        <p:tgtEl>
                                          <p:spTgt spid="2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9" presetClass="entr" presetSubtype="0" decel="10000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 calcmode="lin" valueType="num">
                                      <p:cBhvr>
                                        <p:cTn id="46" dur="500" fill="hold"/>
                                        <p:tgtEl>
                                          <p:spTgt spid="30"/>
                                        </p:tgtEl>
                                        <p:attrNameLst>
                                          <p:attrName>style.rotation</p:attrName>
                                        </p:attrNameLst>
                                      </p:cBhvr>
                                      <p:tavLst>
                                        <p:tav tm="0">
                                          <p:val>
                                            <p:fltVal val="360"/>
                                          </p:val>
                                        </p:tav>
                                        <p:tav tm="100000">
                                          <p:val>
                                            <p:fltVal val="0"/>
                                          </p:val>
                                        </p:tav>
                                      </p:tavLst>
                                    </p:anim>
                                    <p:animEffect transition="in" filter="fade">
                                      <p:cBhvr>
                                        <p:cTn id="47" dur="500"/>
                                        <p:tgtEl>
                                          <p:spTgt spid="3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9" presetClass="entr" presetSubtype="0" decel="10000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 calcmode="lin" valueType="num">
                                      <p:cBhvr>
                                        <p:cTn id="54" dur="500" fill="hold"/>
                                        <p:tgtEl>
                                          <p:spTgt spid="28"/>
                                        </p:tgtEl>
                                        <p:attrNameLst>
                                          <p:attrName>style.rotation</p:attrName>
                                        </p:attrNameLst>
                                      </p:cBhvr>
                                      <p:tavLst>
                                        <p:tav tm="0">
                                          <p:val>
                                            <p:fltVal val="360"/>
                                          </p:val>
                                        </p:tav>
                                        <p:tav tm="100000">
                                          <p:val>
                                            <p:fltVal val="0"/>
                                          </p:val>
                                        </p:tav>
                                      </p:tavLst>
                                    </p:anim>
                                    <p:animEffect transition="in" filter="fade">
                                      <p:cBhvr>
                                        <p:cTn id="55" dur="500"/>
                                        <p:tgtEl>
                                          <p:spTgt spid="2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500" fill="hold"/>
                                        <p:tgtEl>
                                          <p:spTgt spid="32"/>
                                        </p:tgtEl>
                                        <p:attrNameLst>
                                          <p:attrName>ppt_w</p:attrName>
                                        </p:attrNameLst>
                                      </p:cBhvr>
                                      <p:tavLst>
                                        <p:tav tm="0">
                                          <p:val>
                                            <p:fltVal val="0"/>
                                          </p:val>
                                        </p:tav>
                                        <p:tav tm="100000">
                                          <p:val>
                                            <p:strVal val="#ppt_w"/>
                                          </p:val>
                                        </p:tav>
                                      </p:tavLst>
                                    </p:anim>
                                    <p:anim calcmode="lin" valueType="num">
                                      <p:cBhvr>
                                        <p:cTn id="61" dur="500" fill="hold"/>
                                        <p:tgtEl>
                                          <p:spTgt spid="32"/>
                                        </p:tgtEl>
                                        <p:attrNameLst>
                                          <p:attrName>ppt_h</p:attrName>
                                        </p:attrNameLst>
                                      </p:cBhvr>
                                      <p:tavLst>
                                        <p:tav tm="0">
                                          <p:val>
                                            <p:fltVal val="0"/>
                                          </p:val>
                                        </p:tav>
                                        <p:tav tm="100000">
                                          <p:val>
                                            <p:strVal val="#ppt_h"/>
                                          </p:val>
                                        </p:tav>
                                      </p:tavLst>
                                    </p:anim>
                                    <p:anim calcmode="lin" valueType="num">
                                      <p:cBhvr>
                                        <p:cTn id="62" dur="500" fill="hold"/>
                                        <p:tgtEl>
                                          <p:spTgt spid="32"/>
                                        </p:tgtEl>
                                        <p:attrNameLst>
                                          <p:attrName>style.rotation</p:attrName>
                                        </p:attrNameLst>
                                      </p:cBhvr>
                                      <p:tavLst>
                                        <p:tav tm="0">
                                          <p:val>
                                            <p:fltVal val="360"/>
                                          </p:val>
                                        </p:tav>
                                        <p:tav tm="100000">
                                          <p:val>
                                            <p:fltVal val="0"/>
                                          </p:val>
                                        </p:tav>
                                      </p:tavLst>
                                    </p:anim>
                                    <p:animEffect transition="in" filter="fade">
                                      <p:cBhvr>
                                        <p:cTn id="63" dur="500"/>
                                        <p:tgtEl>
                                          <p:spTgt spid="32"/>
                                        </p:tgtEl>
                                      </p:cBhvr>
                                    </p:animEffect>
                                  </p:childTnLst>
                                </p:cTn>
                              </p:par>
                            </p:childTnLst>
                          </p:cTn>
                        </p:par>
                        <p:par>
                          <p:cTn id="64" fill="hold" nodeType="afterGroup">
                            <p:stCondLst>
                              <p:cond delay="500"/>
                            </p:stCondLst>
                            <p:childTnLst>
                              <p:par>
                                <p:cTn id="65" presetID="22" presetClass="entr" presetSubtype="2"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right)">
                                      <p:cBhvr>
                                        <p:cTn id="67" dur="500"/>
                                        <p:tgtEl>
                                          <p:spTgt spid="38"/>
                                        </p:tgtEl>
                                      </p:cBhvr>
                                    </p:animEffect>
                                  </p:childTnLst>
                                </p:cTn>
                              </p:par>
                            </p:childTnLst>
                          </p:cTn>
                        </p:par>
                        <p:par>
                          <p:cTn id="68" fill="hold" nodeType="afterGroup">
                            <p:stCondLst>
                              <p:cond delay="1000"/>
                            </p:stCondLst>
                            <p:childTnLst>
                              <p:par>
                                <p:cTn id="69" presetID="22" presetClass="entr" presetSubtype="2" fill="hold" nodeType="after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right)">
                                      <p:cBhvr>
                                        <p:cTn id="71" dur="500"/>
                                        <p:tgtEl>
                                          <p:spTgt spid="3"/>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9" presetClass="entr" presetSubtype="0" decel="10000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p:cTn id="76" dur="500" fill="hold"/>
                                        <p:tgtEl>
                                          <p:spTgt spid="29"/>
                                        </p:tgtEl>
                                        <p:attrNameLst>
                                          <p:attrName>ppt_w</p:attrName>
                                        </p:attrNameLst>
                                      </p:cBhvr>
                                      <p:tavLst>
                                        <p:tav tm="0">
                                          <p:val>
                                            <p:fltVal val="0"/>
                                          </p:val>
                                        </p:tav>
                                        <p:tav tm="100000">
                                          <p:val>
                                            <p:strVal val="#ppt_w"/>
                                          </p:val>
                                        </p:tav>
                                      </p:tavLst>
                                    </p:anim>
                                    <p:anim calcmode="lin" valueType="num">
                                      <p:cBhvr>
                                        <p:cTn id="77" dur="500" fill="hold"/>
                                        <p:tgtEl>
                                          <p:spTgt spid="29"/>
                                        </p:tgtEl>
                                        <p:attrNameLst>
                                          <p:attrName>ppt_h</p:attrName>
                                        </p:attrNameLst>
                                      </p:cBhvr>
                                      <p:tavLst>
                                        <p:tav tm="0">
                                          <p:val>
                                            <p:fltVal val="0"/>
                                          </p:val>
                                        </p:tav>
                                        <p:tav tm="100000">
                                          <p:val>
                                            <p:strVal val="#ppt_h"/>
                                          </p:val>
                                        </p:tav>
                                      </p:tavLst>
                                    </p:anim>
                                    <p:anim calcmode="lin" valueType="num">
                                      <p:cBhvr>
                                        <p:cTn id="78" dur="500" fill="hold"/>
                                        <p:tgtEl>
                                          <p:spTgt spid="29"/>
                                        </p:tgtEl>
                                        <p:attrNameLst>
                                          <p:attrName>style.rotation</p:attrName>
                                        </p:attrNameLst>
                                      </p:cBhvr>
                                      <p:tavLst>
                                        <p:tav tm="0">
                                          <p:val>
                                            <p:fltVal val="360"/>
                                          </p:val>
                                        </p:tav>
                                        <p:tav tm="100000">
                                          <p:val>
                                            <p:fltVal val="0"/>
                                          </p:val>
                                        </p:tav>
                                      </p:tavLst>
                                    </p:anim>
                                    <p:animEffect transition="in" filter="fade">
                                      <p:cBhvr>
                                        <p:cTn id="79" dur="500"/>
                                        <p:tgtEl>
                                          <p:spTgt spid="29"/>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49" presetClass="entr" presetSubtype="0" decel="100000" fill="hold" grpId="0" nodeType="clickEffect">
                                  <p:stCondLst>
                                    <p:cond delay="0"/>
                                  </p:stCondLst>
                                  <p:childTnLst>
                                    <p:set>
                                      <p:cBhvr>
                                        <p:cTn id="83" dur="1" fill="hold">
                                          <p:stCondLst>
                                            <p:cond delay="0"/>
                                          </p:stCondLst>
                                        </p:cTn>
                                        <p:tgtEl>
                                          <p:spTgt spid="34"/>
                                        </p:tgtEl>
                                        <p:attrNameLst>
                                          <p:attrName>style.visibility</p:attrName>
                                        </p:attrNameLst>
                                      </p:cBhvr>
                                      <p:to>
                                        <p:strVal val="visible"/>
                                      </p:to>
                                    </p:set>
                                    <p:anim calcmode="lin" valueType="num">
                                      <p:cBhvr>
                                        <p:cTn id="84" dur="500" fill="hold"/>
                                        <p:tgtEl>
                                          <p:spTgt spid="34"/>
                                        </p:tgtEl>
                                        <p:attrNameLst>
                                          <p:attrName>ppt_w</p:attrName>
                                        </p:attrNameLst>
                                      </p:cBhvr>
                                      <p:tavLst>
                                        <p:tav tm="0">
                                          <p:val>
                                            <p:fltVal val="0"/>
                                          </p:val>
                                        </p:tav>
                                        <p:tav tm="100000">
                                          <p:val>
                                            <p:strVal val="#ppt_w"/>
                                          </p:val>
                                        </p:tav>
                                      </p:tavLst>
                                    </p:anim>
                                    <p:anim calcmode="lin" valueType="num">
                                      <p:cBhvr>
                                        <p:cTn id="85" dur="500" fill="hold"/>
                                        <p:tgtEl>
                                          <p:spTgt spid="34"/>
                                        </p:tgtEl>
                                        <p:attrNameLst>
                                          <p:attrName>ppt_h</p:attrName>
                                        </p:attrNameLst>
                                      </p:cBhvr>
                                      <p:tavLst>
                                        <p:tav tm="0">
                                          <p:val>
                                            <p:fltVal val="0"/>
                                          </p:val>
                                        </p:tav>
                                        <p:tav tm="100000">
                                          <p:val>
                                            <p:strVal val="#ppt_h"/>
                                          </p:val>
                                        </p:tav>
                                      </p:tavLst>
                                    </p:anim>
                                    <p:anim calcmode="lin" valueType="num">
                                      <p:cBhvr>
                                        <p:cTn id="86" dur="500" fill="hold"/>
                                        <p:tgtEl>
                                          <p:spTgt spid="34"/>
                                        </p:tgtEl>
                                        <p:attrNameLst>
                                          <p:attrName>style.rotation</p:attrName>
                                        </p:attrNameLst>
                                      </p:cBhvr>
                                      <p:tavLst>
                                        <p:tav tm="0">
                                          <p:val>
                                            <p:fltVal val="360"/>
                                          </p:val>
                                        </p:tav>
                                        <p:tav tm="100000">
                                          <p:val>
                                            <p:fltVal val="0"/>
                                          </p:val>
                                        </p:tav>
                                      </p:tavLst>
                                    </p:anim>
                                    <p:animEffect transition="in" filter="fade">
                                      <p:cBhvr>
                                        <p:cTn id="87" dur="500"/>
                                        <p:tgtEl>
                                          <p:spTgt spid="34"/>
                                        </p:tgtEl>
                                      </p:cBhvr>
                                    </p:animEffect>
                                  </p:childTnLst>
                                </p:cTn>
                              </p:par>
                            </p:childTnLst>
                          </p:cTn>
                        </p:par>
                        <p:par>
                          <p:cTn id="88" fill="hold" nodeType="afterGroup">
                            <p:stCondLst>
                              <p:cond delay="500"/>
                            </p:stCondLst>
                            <p:childTnLst>
                              <p:par>
                                <p:cTn id="89" presetID="22" presetClass="entr" presetSubtype="2"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wipe(right)">
                                      <p:cBhvr>
                                        <p:cTn id="9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6" grpId="0" animBg="1"/>
      <p:bldP spid="24" grpId="0"/>
      <p:bldP spid="28" grpId="0" animBg="1"/>
      <p:bldP spid="29" grpId="0"/>
      <p:bldP spid="30" grpId="0"/>
      <p:bldP spid="32" grpId="0"/>
      <p:bldP spid="33" grpId="0"/>
      <p:bldP spid="34" grpId="0"/>
      <p:bldP spid="38" grpId="0" animBg="1"/>
      <p:bldP spid="39"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875672A0-20CC-4748-9618-BD21E62C3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itle 1">
            <a:extLst>
              <a:ext uri="{FF2B5EF4-FFF2-40B4-BE49-F238E27FC236}">
                <a16:creationId xmlns:a16="http://schemas.microsoft.com/office/drawing/2014/main" id="{36A14B3C-930F-C9DB-65FB-0B5FA3E047AF}"/>
              </a:ext>
            </a:extLst>
          </p:cNvPr>
          <p:cNvSpPr txBox="1">
            <a:spLocks/>
          </p:cNvSpPr>
          <p:nvPr/>
        </p:nvSpPr>
        <p:spPr bwMode="auto">
          <a:xfrm>
            <a:off x="5082384" y="5877899"/>
            <a:ext cx="1449945" cy="519833"/>
          </a:xfrm>
          <a:prstGeom prst="rect">
            <a:avLst/>
          </a:prstGeom>
          <a:solidFill>
            <a:schemeClr val="tx1"/>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2800" b="1" i="0" u="none" strike="noStrike" kern="1200" cap="none" spc="0" normalizeH="0" baseline="0" noProof="0" dirty="0">
                <a:ln>
                  <a:noFill/>
                </a:ln>
                <a:solidFill>
                  <a:srgbClr val="FFFFFF"/>
                </a:solidFill>
                <a:effectLst/>
                <a:uLnTx/>
                <a:uFillTx/>
                <a:latin typeface="Arial"/>
              </a:rPr>
              <a:t>Galilee</a:t>
            </a:r>
          </a:p>
        </p:txBody>
      </p:sp>
      <p:sp>
        <p:nvSpPr>
          <p:cNvPr id="4" name="Title 1">
            <a:extLst>
              <a:ext uri="{FF2B5EF4-FFF2-40B4-BE49-F238E27FC236}">
                <a16:creationId xmlns:a16="http://schemas.microsoft.com/office/drawing/2014/main" id="{B975A721-27A1-572B-143F-0131D52EE66B}"/>
              </a:ext>
            </a:extLst>
          </p:cNvPr>
          <p:cNvSpPr txBox="1">
            <a:spLocks/>
          </p:cNvSpPr>
          <p:nvPr/>
        </p:nvSpPr>
        <p:spPr bwMode="auto">
          <a:xfrm>
            <a:off x="7185772" y="6112700"/>
            <a:ext cx="1945703" cy="519833"/>
          </a:xfrm>
          <a:prstGeom prst="rect">
            <a:avLst/>
          </a:prstGeom>
          <a:solidFill>
            <a:schemeClr val="tx1"/>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2800" b="1" i="0" u="none" strike="noStrike" kern="1200" cap="none" spc="0" normalizeH="0" baseline="0" noProof="0" dirty="0">
                <a:ln>
                  <a:noFill/>
                </a:ln>
                <a:solidFill>
                  <a:srgbClr val="FFFFFF"/>
                </a:solidFill>
                <a:effectLst/>
                <a:uLnTx/>
                <a:uFillTx/>
                <a:latin typeface="Arial"/>
              </a:rPr>
              <a:t>Decapolis</a:t>
            </a:r>
          </a:p>
        </p:txBody>
      </p:sp>
      <p:sp>
        <p:nvSpPr>
          <p:cNvPr id="5" name="Title 1">
            <a:extLst>
              <a:ext uri="{FF2B5EF4-FFF2-40B4-BE49-F238E27FC236}">
                <a16:creationId xmlns:a16="http://schemas.microsoft.com/office/drawing/2014/main" id="{52DB7E50-B62E-1728-982A-968A7183CBF5}"/>
              </a:ext>
            </a:extLst>
          </p:cNvPr>
          <p:cNvSpPr txBox="1">
            <a:spLocks/>
          </p:cNvSpPr>
          <p:nvPr/>
        </p:nvSpPr>
        <p:spPr bwMode="auto">
          <a:xfrm>
            <a:off x="7515616" y="989555"/>
            <a:ext cx="1578280" cy="519833"/>
          </a:xfrm>
          <a:prstGeom prst="rect">
            <a:avLst/>
          </a:prstGeom>
          <a:solidFill>
            <a:schemeClr val="tx1"/>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2800" b="1" i="0" u="none" strike="noStrike" kern="1200" cap="none" spc="0" normalizeH="0" baseline="0" noProof="0" dirty="0">
                <a:ln>
                  <a:noFill/>
                </a:ln>
                <a:solidFill>
                  <a:srgbClr val="FFFFFF"/>
                </a:solidFill>
                <a:effectLst/>
                <a:uLnTx/>
                <a:uFillTx/>
                <a:latin typeface="Arial"/>
              </a:rPr>
              <a:t>Syria</a:t>
            </a:r>
          </a:p>
        </p:txBody>
      </p:sp>
      <p:sp>
        <p:nvSpPr>
          <p:cNvPr id="6" name="Title 1">
            <a:extLst>
              <a:ext uri="{FF2B5EF4-FFF2-40B4-BE49-F238E27FC236}">
                <a16:creationId xmlns:a16="http://schemas.microsoft.com/office/drawing/2014/main" id="{BE572763-CCA7-BA82-3289-D6BEAB8C9997}"/>
              </a:ext>
            </a:extLst>
          </p:cNvPr>
          <p:cNvSpPr txBox="1">
            <a:spLocks/>
          </p:cNvSpPr>
          <p:nvPr/>
        </p:nvSpPr>
        <p:spPr bwMode="auto">
          <a:xfrm rot="17435879">
            <a:off x="4158640" y="3169084"/>
            <a:ext cx="2313148" cy="519833"/>
          </a:xfrm>
          <a:prstGeom prst="rect">
            <a:avLst/>
          </a:prstGeom>
          <a:solidFill>
            <a:schemeClr val="tx1"/>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2800" b="1" i="0" u="none" strike="noStrike" kern="1200" cap="none" spc="0" normalizeH="0" baseline="0" noProof="0" dirty="0">
                <a:ln>
                  <a:noFill/>
                </a:ln>
                <a:solidFill>
                  <a:srgbClr val="FFFFFF"/>
                </a:solidFill>
                <a:effectLst/>
                <a:uLnTx/>
                <a:uFillTx/>
                <a:latin typeface="Arial"/>
              </a:rPr>
              <a:t>Phoenicia</a:t>
            </a:r>
          </a:p>
        </p:txBody>
      </p:sp>
      <p:sp>
        <p:nvSpPr>
          <p:cNvPr id="8" name="Title 1">
            <a:extLst>
              <a:ext uri="{FF2B5EF4-FFF2-40B4-BE49-F238E27FC236}">
                <a16:creationId xmlns:a16="http://schemas.microsoft.com/office/drawing/2014/main" id="{F5CAA41E-34D8-BB0F-32C3-C9C3448AB985}"/>
              </a:ext>
            </a:extLst>
          </p:cNvPr>
          <p:cNvSpPr txBox="1">
            <a:spLocks/>
          </p:cNvSpPr>
          <p:nvPr/>
        </p:nvSpPr>
        <p:spPr bwMode="auto">
          <a:xfrm>
            <a:off x="5711879" y="4537805"/>
            <a:ext cx="1640900" cy="347596"/>
          </a:xfrm>
          <a:prstGeom prst="rect">
            <a:avLst/>
          </a:prstGeom>
          <a:solidFill>
            <a:srgbClr val="D6D7D2"/>
          </a:solidFill>
          <a:ln>
            <a:noFill/>
          </a:ln>
          <a:effec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2000" b="1" i="0" u="none" strike="noStrike" kern="1200" cap="none" spc="0" normalizeH="0" baseline="0" noProof="0" dirty="0">
                <a:ln>
                  <a:noFill/>
                </a:ln>
                <a:solidFill>
                  <a:srgbClr val="000000"/>
                </a:solidFill>
                <a:effectLst/>
                <a:uLnTx/>
                <a:uFillTx/>
                <a:latin typeface="Arial"/>
              </a:rPr>
              <a:t>Capernaum</a:t>
            </a:r>
          </a:p>
        </p:txBody>
      </p:sp>
      <p:sp>
        <p:nvSpPr>
          <p:cNvPr id="9" name="Triangle 8">
            <a:extLst>
              <a:ext uri="{FF2B5EF4-FFF2-40B4-BE49-F238E27FC236}">
                <a16:creationId xmlns:a16="http://schemas.microsoft.com/office/drawing/2014/main" id="{0BFD3008-33E6-5894-085C-4166D603DDBD}"/>
              </a:ext>
            </a:extLst>
          </p:cNvPr>
          <p:cNvSpPr/>
          <p:nvPr/>
        </p:nvSpPr>
        <p:spPr bwMode="auto">
          <a:xfrm rot="10800000">
            <a:off x="5018779" y="94134"/>
            <a:ext cx="1114817" cy="773481"/>
          </a:xfrm>
          <a:prstGeom prst="triangle">
            <a:avLst/>
          </a:prstGeom>
          <a:solidFill>
            <a:srgbClr val="449FD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ndParaRPr>
          </a:p>
        </p:txBody>
      </p:sp>
      <p:sp>
        <p:nvSpPr>
          <p:cNvPr id="10" name="Triangle 9">
            <a:extLst>
              <a:ext uri="{FF2B5EF4-FFF2-40B4-BE49-F238E27FC236}">
                <a16:creationId xmlns:a16="http://schemas.microsoft.com/office/drawing/2014/main" id="{C1B93934-AEE2-4D9D-D1CE-978C639BC58C}"/>
              </a:ext>
            </a:extLst>
          </p:cNvPr>
          <p:cNvSpPr/>
          <p:nvPr/>
        </p:nvSpPr>
        <p:spPr bwMode="auto">
          <a:xfrm rot="10800000">
            <a:off x="4156800" y="1484522"/>
            <a:ext cx="1300389" cy="983104"/>
          </a:xfrm>
          <a:prstGeom prst="triangle">
            <a:avLst/>
          </a:prstGeom>
          <a:solidFill>
            <a:srgbClr val="49A5E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ndParaRPr>
          </a:p>
        </p:txBody>
      </p:sp>
      <p:sp>
        <p:nvSpPr>
          <p:cNvPr id="2" name="Title 1">
            <a:extLst>
              <a:ext uri="{FF2B5EF4-FFF2-40B4-BE49-F238E27FC236}">
                <a16:creationId xmlns:a16="http://schemas.microsoft.com/office/drawing/2014/main" id="{881AA75C-DB9D-7D49-27A1-B3CD3387BDC7}"/>
              </a:ext>
            </a:extLst>
          </p:cNvPr>
          <p:cNvSpPr>
            <a:spLocks noGrp="1"/>
          </p:cNvSpPr>
          <p:nvPr>
            <p:ph type="title" idx="4294967295"/>
          </p:nvPr>
        </p:nvSpPr>
        <p:spPr>
          <a:xfrm>
            <a:off x="3692168" y="1426637"/>
            <a:ext cx="1945703" cy="519833"/>
          </a:xfrm>
          <a:noFill/>
        </p:spPr>
        <p:txBody>
          <a:bodyPr/>
          <a:lstStyle/>
          <a:p>
            <a:r>
              <a:rPr lang="en-US" sz="4000" b="1" dirty="0">
                <a:solidFill>
                  <a:schemeClr val="accent3"/>
                </a:solidFill>
              </a:rPr>
              <a:t>Tyre</a:t>
            </a:r>
          </a:p>
        </p:txBody>
      </p:sp>
      <p:sp>
        <p:nvSpPr>
          <p:cNvPr id="7" name="Title 1">
            <a:extLst>
              <a:ext uri="{FF2B5EF4-FFF2-40B4-BE49-F238E27FC236}">
                <a16:creationId xmlns:a16="http://schemas.microsoft.com/office/drawing/2014/main" id="{B9C36D25-4374-78B1-058B-F12BB350D6CF}"/>
              </a:ext>
            </a:extLst>
          </p:cNvPr>
          <p:cNvSpPr txBox="1">
            <a:spLocks/>
          </p:cNvSpPr>
          <p:nvPr/>
        </p:nvSpPr>
        <p:spPr bwMode="auto">
          <a:xfrm>
            <a:off x="4059610" y="-6318"/>
            <a:ext cx="1945703" cy="519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2800" b="1" i="0" u="none" strike="noStrike" kern="1200" cap="none" spc="0" normalizeH="0" baseline="0" noProof="0" dirty="0">
                <a:ln>
                  <a:noFill/>
                </a:ln>
                <a:solidFill>
                  <a:srgbClr val="FFFFFF"/>
                </a:solidFill>
                <a:effectLst/>
                <a:uLnTx/>
                <a:uFillTx/>
                <a:latin typeface="Arial"/>
              </a:rPr>
              <a:t>Sidon</a:t>
            </a:r>
          </a:p>
        </p:txBody>
      </p:sp>
    </p:spTree>
    <p:extLst>
      <p:ext uri="{BB962C8B-B14F-4D97-AF65-F5344CB8AC3E}">
        <p14:creationId xmlns:p14="http://schemas.microsoft.com/office/powerpoint/2010/main" val="15174356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DE9F1A9F-2ACD-254D-8A93-3A81DAD90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600493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382F1AAE-C358-EF4F-99B7-08AC737A3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046873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D21ECCBC-CE58-B84A-A657-C8DC5BB59E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90517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7E13A5CD-BE11-9E4C-8791-18602D570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668912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E486E34F-F54B-6642-BD48-2D0FC8F55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49997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CB19B47E-AF4E-E14F-A2AD-E00194A88A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533197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C1160803-A913-0B43-A2EA-0DFA0C253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705425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A90D3E3B-2D6D-FC4C-BC34-A895368EA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266094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8183A571-40C1-544D-ADD4-6EDCEBA8E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477334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879296" y="1456334"/>
            <a:ext cx="772558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Deity Who Models Suffering as Servant</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12010825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ext Box 1027"/>
          <p:cNvSpPr txBox="1">
            <a:spLocks noChangeArrowheads="1"/>
          </p:cNvSpPr>
          <p:nvPr/>
        </p:nvSpPr>
        <p:spPr bwMode="auto">
          <a:xfrm>
            <a:off x="8540762" y="76211"/>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49</a:t>
            </a:r>
          </a:p>
        </p:txBody>
      </p:sp>
      <p:pic>
        <p:nvPicPr>
          <p:cNvPr id="251906" name="Picture 1035" descr="j03167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3200" y="1085850"/>
            <a:ext cx="3657600"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006" name="Rectangle 1038"/>
          <p:cNvSpPr>
            <a:spLocks noGrp="1" noChangeArrowheads="1"/>
          </p:cNvSpPr>
          <p:nvPr>
            <p:ph type="title"/>
          </p:nvPr>
        </p:nvSpPr>
        <p:spPr>
          <a:xfrm>
            <a:off x="1738351" y="228638"/>
            <a:ext cx="5805487" cy="646113"/>
          </a:xfrm>
          <a:solidFill>
            <a:schemeClr val="bg2"/>
          </a:solidFill>
        </p:spPr>
        <p:txBody>
          <a:bodyPr anchor="t" anchorCtr="0">
            <a:spAutoFit/>
          </a:bodyPr>
          <a:lstStyle/>
          <a:p>
            <a:pPr eaLnBrk="1" hangingPunct="1">
              <a:defRPr/>
            </a:pPr>
            <a:r>
              <a:rPr lang="en-US" sz="3600" b="1" dirty="0">
                <a:solidFill>
                  <a:schemeClr val="tx1"/>
                </a:solidFill>
                <a:effectLst>
                  <a:outerShdw blurRad="38100" dist="38100" dir="2700000" algn="tl">
                    <a:srgbClr val="000000"/>
                  </a:outerShdw>
                </a:effectLst>
                <a:latin typeface="Arial"/>
                <a:ea typeface="SimSun" charset="0"/>
                <a:cs typeface="Arial"/>
              </a:rPr>
              <a:t>The Synoptic Problem</a:t>
            </a:r>
          </a:p>
        </p:txBody>
      </p:sp>
      <p:sp>
        <p:nvSpPr>
          <p:cNvPr id="6" name="Rectangle 1028"/>
          <p:cNvSpPr txBox="1">
            <a:spLocks noChangeArrowheads="1"/>
          </p:cNvSpPr>
          <p:nvPr/>
        </p:nvSpPr>
        <p:spPr bwMode="auto">
          <a:xfrm>
            <a:off x="381000" y="3886201"/>
            <a:ext cx="8458200" cy="2362200"/>
          </a:xfrm>
          <a:prstGeom prst="rect">
            <a:avLst/>
          </a:prstGeom>
          <a:noFill/>
          <a:ln w="9525">
            <a:noFill/>
            <a:miter lim="800000"/>
            <a:headEnd/>
            <a:tailEnd/>
          </a:ln>
          <a:effectLst/>
        </p:spPr>
        <p:txBody>
          <a:bodyPr lIns="91261" tIns="45631" rIns="91261" bIns="45631" anchor="ct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spcBef>
                <a:spcPct val="20000"/>
              </a:spcBef>
              <a:buClr>
                <a:srgbClr val="FFFFCC"/>
              </a:buClr>
              <a:buSzPct val="75000"/>
              <a:buFont typeface="Wingdings" charset="0"/>
              <a:buNone/>
              <a:defRPr/>
            </a:pPr>
            <a:r>
              <a:rPr lang="en-US" sz="3200" b="1" dirty="0">
                <a:solidFill>
                  <a:srgbClr val="FFFFFF"/>
                </a:solidFill>
                <a:effectLst>
                  <a:outerShdw blurRad="38100" dist="38100" dir="2700000" algn="tl">
                    <a:srgbClr val="010199"/>
                  </a:outerShdw>
                </a:effectLst>
                <a:latin typeface="Arial"/>
                <a:cs typeface="Arial"/>
              </a:rPr>
              <a:t>Matthew, Mark &amp; Luke in a nutshell:</a:t>
            </a:r>
          </a:p>
          <a:p>
            <a:pPr algn="just" eaLnBrk="1" hangingPunct="1">
              <a:spcBef>
                <a:spcPct val="20000"/>
              </a:spcBef>
              <a:buClr>
                <a:srgbClr val="FFFFCC"/>
              </a:buClr>
              <a:buSzPct val="75000"/>
              <a:buFont typeface="Wingdings" charset="0"/>
              <a:buChar char="l"/>
              <a:defRPr/>
            </a:pPr>
            <a:r>
              <a:rPr lang="en-US" sz="3200" b="1" dirty="0">
                <a:solidFill>
                  <a:srgbClr val="FFFFFF"/>
                </a:solidFill>
                <a:effectLst>
                  <a:outerShdw blurRad="38100" dist="38100" dir="2700000" algn="tl">
                    <a:srgbClr val="010199"/>
                  </a:outerShdw>
                </a:effectLst>
                <a:latin typeface="Arial"/>
                <a:cs typeface="Arial"/>
              </a:rPr>
              <a:t>How do we explain their </a:t>
            </a:r>
            <a:r>
              <a:rPr lang="en-US" sz="3200" b="1" dirty="0">
                <a:solidFill>
                  <a:srgbClr val="FFFF00"/>
                </a:solidFill>
                <a:latin typeface="Arial"/>
                <a:cs typeface="Arial"/>
              </a:rPr>
              <a:t>similarities</a:t>
            </a:r>
            <a:r>
              <a:rPr lang="en-US" sz="3200" b="1" dirty="0">
                <a:solidFill>
                  <a:srgbClr val="FFFFFF"/>
                </a:solidFill>
                <a:effectLst>
                  <a:outerShdw blurRad="38100" dist="38100" dir="2700000" algn="tl">
                    <a:srgbClr val="010199"/>
                  </a:outerShdw>
                </a:effectLst>
                <a:latin typeface="Arial"/>
                <a:cs typeface="Arial"/>
              </a:rPr>
              <a:t>?</a:t>
            </a:r>
          </a:p>
          <a:p>
            <a:pPr algn="just" eaLnBrk="1" hangingPunct="1">
              <a:spcBef>
                <a:spcPct val="20000"/>
              </a:spcBef>
              <a:buClr>
                <a:srgbClr val="FFFFCC"/>
              </a:buClr>
              <a:buSzPct val="75000"/>
              <a:buFont typeface="Wingdings" charset="0"/>
              <a:buChar char="l"/>
              <a:defRPr/>
            </a:pPr>
            <a:r>
              <a:rPr lang="en-US" sz="3200" b="1" dirty="0">
                <a:solidFill>
                  <a:srgbClr val="FFFFFF"/>
                </a:solidFill>
                <a:effectLst>
                  <a:outerShdw blurRad="38100" dist="38100" dir="2700000" algn="tl">
                    <a:srgbClr val="010199"/>
                  </a:outerShdw>
                </a:effectLst>
                <a:latin typeface="Arial"/>
                <a:cs typeface="Arial"/>
              </a:rPr>
              <a:t>How do we explain their </a:t>
            </a:r>
            <a:r>
              <a:rPr lang="en-US" sz="3200" b="1" dirty="0">
                <a:solidFill>
                  <a:srgbClr val="FFFF00"/>
                </a:solidFill>
                <a:latin typeface="Arial"/>
                <a:cs typeface="Arial"/>
              </a:rPr>
              <a:t>differences</a:t>
            </a:r>
            <a:r>
              <a:rPr lang="en-US" sz="3200" b="1" dirty="0">
                <a:solidFill>
                  <a:srgbClr val="FFFFFF"/>
                </a:solidFill>
                <a:effectLst>
                  <a:outerShdw blurRad="38100" dist="38100" dir="2700000" algn="tl">
                    <a:srgbClr val="010199"/>
                  </a:outerShdw>
                </a:effectLst>
                <a:latin typeface="Arial"/>
                <a:cs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decel="50000" fill="hold">
                                          <p:stCondLst>
                                            <p:cond delay="0"/>
                                          </p:stCondLst>
                                        </p:cTn>
                                        <p:tgtEl>
                                          <p:spTgt spid="6">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6">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p:cTn id="19"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p:cTn id="25"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6">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autoUpdateAnimBg="0"/>
    </p:bldLst>
  </p:timing>
</p:sld>
</file>

<file path=ppt/slides/slide3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5136F235-9E71-A84F-B9E5-AF60CC25E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350502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3"/>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Lumo</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a:t>
            </a:r>
            <a:r>
              <a:rPr kumimoji="0" lang="en-US" sz="1300" b="0" i="0" u="none" strike="noStrike" kern="0" cap="none" spc="0" normalizeH="0" baseline="0" noProof="0" dirty="0">
                <a:ln>
                  <a:noFill/>
                </a:ln>
                <a:solidFill>
                  <a:srgbClr val="000000"/>
                </a:solidFill>
                <a:effectLst/>
                <a:uLnTx/>
                <a:uFillTx/>
                <a:latin typeface="Arial"/>
                <a:cs typeface="Arial"/>
                <a:sym typeface="Times New Roman"/>
              </a:rPr>
              <a:t>of </a:t>
            </a:r>
            <a:r>
              <a:rPr kumimoji="0" sz="1300" b="0" i="0" u="none" strike="noStrike" kern="0" cap="none" spc="0" normalizeH="0" baseline="0" noProof="0" dirty="0">
                <a:ln>
                  <a:noFill/>
                </a:ln>
                <a:solidFill>
                  <a:srgbClr val="000000"/>
                </a:solidFill>
                <a:effectLst/>
                <a:uLnTx/>
                <a:uFillTx/>
                <a:latin typeface="Arial"/>
                <a:cs typeface="Arial"/>
                <a:sym typeface="Times New Roman"/>
              </a:rPr>
              <a:t>freebibleimages.org</a:t>
            </a:r>
            <a:r>
              <a:rPr kumimoji="0" lang="en-US" sz="1300" b="0" i="0" u="none" strike="noStrike" kern="0" cap="none" spc="0" normalizeH="0" baseline="0" noProof="0" dirty="0">
                <a:ln>
                  <a:noFill/>
                </a:ln>
                <a:solidFill>
                  <a:srgbClr val="000000"/>
                </a:solidFill>
                <a:effectLst/>
                <a:uLnTx/>
                <a:uFillTx/>
                <a:latin typeface="Arial"/>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lang="en-SG" sz="1300" b="0" i="0" u="none" strike="noStrike" kern="0" cap="none" spc="0" normalizeH="0" baseline="0" noProof="0" dirty="0" err="1">
                <a:ln>
                  <a:noFill/>
                </a:ln>
                <a:solidFill>
                  <a:srgbClr val="000000"/>
                </a:solidFill>
                <a:effectLst/>
                <a:uLnTx/>
                <a:uFillTx/>
                <a:latin typeface="Arial"/>
                <a:ea typeface="ＭＳ Ｐゴシック" charset="0"/>
                <a:cs typeface="Arial"/>
                <a:sym typeface="Times New Roman"/>
              </a:rPr>
              <a:t>freebibleimages.org</a:t>
            </a:r>
            <a:r>
              <a:rPr kumimoji="0" lang="en-SG" sz="1300" b="0" i="0" u="none" strike="noStrike" kern="0" cap="none" spc="0" normalizeH="0" baseline="0" noProof="0" dirty="0">
                <a:ln>
                  <a:noFill/>
                </a:ln>
                <a:solidFill>
                  <a:srgbClr val="000000"/>
                </a:solidFill>
                <a:effectLst/>
                <a:uLnTx/>
                <a:uFillTx/>
                <a:latin typeface="Arial"/>
                <a:ea typeface="ＭＳ Ｐゴシック" charset="0"/>
                <a:cs typeface="Arial"/>
                <a:sym typeface="Times New Roman"/>
              </a:rPr>
              <a:t>.</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lang="en-US"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www.LumoProject.org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2840099199"/>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8</a:t>
            </a:r>
          </a:p>
        </p:txBody>
      </p:sp>
    </p:spTree>
    <p:extLst>
      <p:ext uri="{BB962C8B-B14F-4D97-AF65-F5344CB8AC3E}">
        <p14:creationId xmlns:p14="http://schemas.microsoft.com/office/powerpoint/2010/main" val="2718745934"/>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BF52B42C-1A5B-9249-93BD-49F97C2FDF8C}"/>
              </a:ext>
            </a:extLst>
          </p:cNvPr>
          <p:cNvSpPr txBox="1">
            <a:spLocks noChangeArrowheads="1"/>
          </p:cNvSpPr>
          <p:nvPr/>
        </p:nvSpPr>
        <p:spPr bwMode="auto">
          <a:xfrm>
            <a:off x="4788024" y="188640"/>
            <a:ext cx="4345320"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taught en route to Jerusalem that his disciples will be resisted </a:t>
            </a:r>
            <a:b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 8:27–10:52).</a:t>
            </a:r>
          </a:p>
        </p:txBody>
      </p:sp>
    </p:spTree>
    <p:extLst>
      <p:ext uri="{BB962C8B-B14F-4D97-AF65-F5344CB8AC3E}">
        <p14:creationId xmlns:p14="http://schemas.microsoft.com/office/powerpoint/2010/main" val="1081312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86071717"/>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a:extLst>
              <a:ext uri="{FF2B5EF4-FFF2-40B4-BE49-F238E27FC236}">
                <a16:creationId xmlns:a16="http://schemas.microsoft.com/office/drawing/2014/main" id="{CF285D49-68A5-6649-8467-D6F8888EB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19436" y="1412776"/>
            <a:ext cx="9144000" cy="17607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Serve and suffer </a:t>
            </a:r>
            <a:b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like </a:t>
            </a:r>
            <a:r>
              <a:rPr kumimoji="0" lang="en-US" sz="54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Jesus</a:t>
            </a: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B8DD7100-05F9-E741-B5E1-CC740945D1E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420515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914400" y="1743075"/>
            <a:ext cx="7391400" cy="2083587"/>
          </a:xfrm>
          <a:prstGeom prst="rect">
            <a:avLst/>
          </a:prstGeom>
          <a:solidFill>
            <a:schemeClr val="accent6">
              <a:lumMod val="50000"/>
            </a:schemeClr>
          </a:solidFill>
          <a:ln w="9525">
            <a:no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sng" strike="noStrike" kern="1200" cap="none" spc="0" normalizeH="0" baseline="0" noProof="0" dirty="0">
                <a:ln>
                  <a:noFill/>
                </a:ln>
                <a:solidFill>
                  <a:srgbClr val="FFFFFF"/>
                </a:solidFill>
                <a:effectLst/>
                <a:uLnTx/>
                <a:uFillTx/>
                <a:latin typeface="Arial" charset="0"/>
                <a:ea typeface="ＭＳ Ｐゴシック" charset="0"/>
                <a:cs typeface="Arial" charset="0"/>
              </a:rPr>
              <a:t>Application</a:t>
            </a:r>
            <a:endPar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Are you a disciple who willingly suffers after Jesus</a:t>
            </a:r>
            <a:r>
              <a:rPr kumimoji="0" lang="uk-UA"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example?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90146" name="Text Box 3"/>
          <p:cNvSpPr txBox="1">
            <a:spLocks noChangeArrowheads="1"/>
          </p:cNvSpPr>
          <p:nvPr/>
        </p:nvSpPr>
        <p:spPr bwMode="auto">
          <a:xfrm>
            <a:off x="8388350" y="381038"/>
            <a:ext cx="584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82</a:t>
            </a:r>
            <a:endParaRPr kumimoji="0" lang="en-US" sz="2800" b="0" i="0" u="none" strike="noStrike" kern="1200" cap="none" spc="0" normalizeH="0" baseline="0" noProof="0">
              <a:ln>
                <a:noFill/>
              </a:ln>
              <a:solidFill>
                <a:srgbClr val="8383AD"/>
              </a:solidFill>
              <a:effectLst/>
              <a:uLnTx/>
              <a:uFillTx/>
              <a:latin typeface="Arial" charset="0"/>
              <a:ea typeface="ＭＳ Ｐゴシック" charset="0"/>
              <a:cs typeface="Arial" charset="0"/>
            </a:endParaRPr>
          </a:p>
        </p:txBody>
      </p:sp>
      <p:sp>
        <p:nvSpPr>
          <p:cNvPr id="390147" name="Text Box 4"/>
          <p:cNvSpPr txBox="1">
            <a:spLocks noChangeArrowheads="1"/>
          </p:cNvSpPr>
          <p:nvPr/>
        </p:nvSpPr>
        <p:spPr bwMode="auto">
          <a:xfrm>
            <a:off x="3733838" y="482600"/>
            <a:ext cx="1516063" cy="59014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Mark</a:t>
            </a: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39014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0149" name="Title 1"/>
          <p:cNvSpPr>
            <a:spLocks noGrp="1"/>
          </p:cNvSpPr>
          <p:nvPr>
            <p:ph type="title" idx="4294967295"/>
          </p:nvPr>
        </p:nvSpPr>
        <p:spPr>
          <a:xfrm>
            <a:off x="685800" y="1196975"/>
            <a:ext cx="7772400" cy="1143000"/>
          </a:xfrm>
        </p:spPr>
        <p:txBody>
          <a:bodyPr/>
          <a:lstStyle/>
          <a:p>
            <a:r>
              <a:rPr lang="en-US" sz="3600">
                <a:latin typeface="Arial" charset="0"/>
                <a:ea typeface="ＭＳ Ｐゴシック" charset="0"/>
                <a:cs typeface="ＭＳ Ｐゴシック" charset="0"/>
              </a:rPr>
              <a:t>Application</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918286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box(in)">
                                      <p:cBhvr>
                                        <p:cTn id="7" dur="5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nimBg="1" autoUpdateAnimBg="0"/>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3387" y="1454899"/>
            <a:ext cx="9144000" cy="6097905"/>
          </a:xfrm>
          <a:prstGeom prst="rect">
            <a:avLst/>
          </a:prstGeom>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How can you be a disciple who suffers after Jesus’ example?</a:t>
            </a:r>
          </a:p>
        </p:txBody>
      </p:sp>
    </p:spTree>
    <p:extLst>
      <p:ext uri="{BB962C8B-B14F-4D97-AF65-F5344CB8AC3E}">
        <p14:creationId xmlns:p14="http://schemas.microsoft.com/office/powerpoint/2010/main" val="3040757250"/>
      </p:ext>
    </p:extLst>
  </p:cSld>
  <p:clrMapOvr>
    <a:masterClrMapping/>
  </p:clrMapOvr>
  <p:transition/>
</p:sld>
</file>

<file path=ppt/slides/slide3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1844" y="4653136"/>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Disciple making bottlenecks</a:t>
            </a:r>
          </a:p>
        </p:txBody>
      </p:sp>
      <p:pic>
        <p:nvPicPr>
          <p:cNvPr id="303106" name="Picture 2">
            <a:extLst>
              <a:ext uri="{FF2B5EF4-FFF2-40B4-BE49-F238E27FC236}">
                <a16:creationId xmlns:a16="http://schemas.microsoft.com/office/drawing/2014/main" id="{56339958-91B1-634B-B4B0-826F75818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641350"/>
            <a:ext cx="89154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547188"/>
      </p:ext>
    </p:extLst>
  </p:cSld>
  <p:clrMapOvr>
    <a:masterClrMapping/>
  </p:clrMapOvr>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1001"/>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Disciple in community.</a:t>
            </a:r>
          </a:p>
        </p:txBody>
      </p:sp>
      <p:pic>
        <p:nvPicPr>
          <p:cNvPr id="301058" name="Picture 2">
            <a:extLst>
              <a:ext uri="{FF2B5EF4-FFF2-40B4-BE49-F238E27FC236}">
                <a16:creationId xmlns:a16="http://schemas.microsoft.com/office/drawing/2014/main" id="{03232E30-7E02-2545-8422-22594C629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1253231"/>
            <a:ext cx="83566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64675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ext Box 3"/>
          <p:cNvSpPr txBox="1">
            <a:spLocks noChangeArrowheads="1"/>
          </p:cNvSpPr>
          <p:nvPr/>
        </p:nvSpPr>
        <p:spPr bwMode="auto">
          <a:xfrm>
            <a:off x="8426464" y="152414"/>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000000"/>
                </a:solidFill>
                <a:latin typeface="Arial" charset="0"/>
                <a:cs typeface="Arial" charset="0"/>
              </a:rPr>
              <a:t>51</a:t>
            </a:r>
          </a:p>
        </p:txBody>
      </p:sp>
      <p:sp>
        <p:nvSpPr>
          <p:cNvPr id="253954" name="Text Box 5"/>
          <p:cNvSpPr txBox="1">
            <a:spLocks noChangeArrowheads="1"/>
          </p:cNvSpPr>
          <p:nvPr/>
        </p:nvSpPr>
        <p:spPr bwMode="auto">
          <a:xfrm>
            <a:off x="8578861" y="152414"/>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51</a:t>
            </a:r>
          </a:p>
        </p:txBody>
      </p:sp>
      <p:sp>
        <p:nvSpPr>
          <p:cNvPr id="73735" name="Text Box 7"/>
          <p:cNvSpPr txBox="1">
            <a:spLocks noChangeArrowheads="1"/>
          </p:cNvSpPr>
          <p:nvPr/>
        </p:nvSpPr>
        <p:spPr bwMode="auto">
          <a:xfrm>
            <a:off x="2987675" y="5229226"/>
            <a:ext cx="520700" cy="10779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200">
              <a:solidFill>
                <a:srgbClr val="FFFFFF"/>
              </a:solidFill>
              <a:latin typeface="Arial" charset="0"/>
              <a:cs typeface="Arial" charset="0"/>
            </a:endParaRPr>
          </a:p>
          <a:p>
            <a:pPr eaLnBrk="1" hangingPunct="1"/>
            <a:r>
              <a:rPr lang="en-US" sz="3200">
                <a:solidFill>
                  <a:srgbClr val="FFFFFF"/>
                </a:solidFill>
                <a:latin typeface="Arial" charset="0"/>
                <a:cs typeface="Arial" charset="0"/>
              </a:rPr>
              <a:t>Q</a:t>
            </a:r>
          </a:p>
        </p:txBody>
      </p:sp>
      <p:sp>
        <p:nvSpPr>
          <p:cNvPr id="73738" name="Text Box 10"/>
          <p:cNvSpPr txBox="1">
            <a:spLocks noChangeArrowheads="1"/>
          </p:cNvSpPr>
          <p:nvPr/>
        </p:nvSpPr>
        <p:spPr bwMode="auto">
          <a:xfrm>
            <a:off x="3038475" y="3784600"/>
            <a:ext cx="381000" cy="91440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eaLnBrk="1" hangingPunct="1">
              <a:spcBef>
                <a:spcPct val="50000"/>
              </a:spcBef>
            </a:pPr>
            <a:r>
              <a:rPr lang="en-US" sz="2000">
                <a:solidFill>
                  <a:srgbClr val="FFFFFF"/>
                </a:solidFill>
                <a:latin typeface="Arial" charset="0"/>
                <a:cs typeface="Arial" charset="0"/>
              </a:rPr>
              <a:t> </a:t>
            </a:r>
            <a:endParaRPr lang="en-US">
              <a:solidFill>
                <a:srgbClr val="FFFFFF"/>
              </a:solidFill>
              <a:latin typeface="Arial" charset="0"/>
              <a:cs typeface="Arial" charset="0"/>
            </a:endParaRPr>
          </a:p>
          <a:p>
            <a:pPr eaLnBrk="1" hangingPunct="1">
              <a:spcBef>
                <a:spcPct val="50000"/>
              </a:spcBef>
            </a:pPr>
            <a:endParaRPr lang="en-US" sz="1000">
              <a:solidFill>
                <a:srgbClr val="FFFFFF"/>
              </a:solidFill>
              <a:latin typeface="Arial" charset="0"/>
              <a:cs typeface="Arial" charset="0"/>
            </a:endParaRPr>
          </a:p>
        </p:txBody>
      </p:sp>
      <p:sp>
        <p:nvSpPr>
          <p:cNvPr id="73740" name="Text Box 12"/>
          <p:cNvSpPr txBox="1">
            <a:spLocks noChangeArrowheads="1"/>
          </p:cNvSpPr>
          <p:nvPr/>
        </p:nvSpPr>
        <p:spPr bwMode="auto">
          <a:xfrm>
            <a:off x="4202113" y="3784600"/>
            <a:ext cx="762000" cy="914400"/>
          </a:xfrm>
          <a:prstGeom prst="rect">
            <a:avLst/>
          </a:prstGeom>
          <a:gradFill rotWithShape="0">
            <a:gsLst>
              <a:gs pos="0">
                <a:srgbClr val="149B41"/>
              </a:gs>
              <a:gs pos="100000">
                <a:srgbClr val="09481E"/>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eaLnBrk="1" hangingPunct="1">
              <a:spcBef>
                <a:spcPct val="50000"/>
              </a:spcBef>
            </a:pPr>
            <a:r>
              <a:rPr lang="en-US" sz="2000">
                <a:solidFill>
                  <a:srgbClr val="FFFFFF"/>
                </a:solidFill>
                <a:latin typeface="Arial" charset="0"/>
                <a:cs typeface="Arial" charset="0"/>
              </a:rPr>
              <a:t> </a:t>
            </a:r>
            <a:endParaRPr lang="en-US">
              <a:solidFill>
                <a:srgbClr val="FFFFFF"/>
              </a:solidFill>
              <a:latin typeface="Arial" charset="0"/>
              <a:cs typeface="Arial" charset="0"/>
            </a:endParaRPr>
          </a:p>
          <a:p>
            <a:pPr eaLnBrk="1" hangingPunct="1">
              <a:spcBef>
                <a:spcPct val="50000"/>
              </a:spcBef>
            </a:pPr>
            <a:endParaRPr lang="en-US" sz="1000">
              <a:solidFill>
                <a:srgbClr val="FFFFFF"/>
              </a:solidFill>
              <a:latin typeface="Arial" charset="0"/>
              <a:cs typeface="Arial" charset="0"/>
            </a:endParaRPr>
          </a:p>
        </p:txBody>
      </p:sp>
      <p:sp>
        <p:nvSpPr>
          <p:cNvPr id="73741" name="Text Box 13"/>
          <p:cNvSpPr txBox="1">
            <a:spLocks noChangeArrowheads="1"/>
          </p:cNvSpPr>
          <p:nvPr/>
        </p:nvSpPr>
        <p:spPr bwMode="auto">
          <a:xfrm>
            <a:off x="1362075" y="3784600"/>
            <a:ext cx="533400" cy="914400"/>
          </a:xfrm>
          <a:prstGeom prst="rect">
            <a:avLst/>
          </a:prstGeom>
          <a:gradFill rotWithShape="0">
            <a:gsLst>
              <a:gs pos="0">
                <a:srgbClr val="C60DC0"/>
              </a:gs>
              <a:gs pos="100000">
                <a:srgbClr val="5C0659"/>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eaLnBrk="1" hangingPunct="1">
              <a:spcBef>
                <a:spcPct val="50000"/>
              </a:spcBef>
            </a:pPr>
            <a:r>
              <a:rPr lang="en-US" sz="2000">
                <a:solidFill>
                  <a:srgbClr val="FFFFFF"/>
                </a:solidFill>
                <a:latin typeface="Arial" charset="0"/>
                <a:cs typeface="Arial" charset="0"/>
              </a:rPr>
              <a:t> </a:t>
            </a:r>
            <a:endParaRPr lang="en-US">
              <a:solidFill>
                <a:srgbClr val="FFFFFF"/>
              </a:solidFill>
              <a:latin typeface="Arial" charset="0"/>
              <a:cs typeface="Arial" charset="0"/>
            </a:endParaRPr>
          </a:p>
          <a:p>
            <a:pPr eaLnBrk="1" hangingPunct="1">
              <a:spcBef>
                <a:spcPct val="50000"/>
              </a:spcBef>
            </a:pPr>
            <a:endParaRPr lang="en-US" sz="1000">
              <a:solidFill>
                <a:srgbClr val="FFFFFF"/>
              </a:solidFill>
              <a:latin typeface="Arial" charset="0"/>
              <a:cs typeface="Arial" charset="0"/>
            </a:endParaRPr>
          </a:p>
        </p:txBody>
      </p:sp>
      <p:sp>
        <p:nvSpPr>
          <p:cNvPr id="253959" name="Text Box 19"/>
          <p:cNvSpPr txBox="1">
            <a:spLocks noChangeArrowheads="1"/>
          </p:cNvSpPr>
          <p:nvPr/>
        </p:nvSpPr>
        <p:spPr bwMode="auto">
          <a:xfrm>
            <a:off x="6553200" y="4343417"/>
            <a:ext cx="2286000" cy="1938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Numbers indicate the verses in each proposed source</a:t>
            </a:r>
            <a:endParaRPr lang="en-US">
              <a:solidFill>
                <a:srgbClr val="FFFFFF"/>
              </a:solidFill>
              <a:latin typeface="Arial" charset="0"/>
              <a:cs typeface="Arial" charset="0"/>
            </a:endParaRPr>
          </a:p>
        </p:txBody>
      </p:sp>
      <p:sp>
        <p:nvSpPr>
          <p:cNvPr id="73748" name="Text Box 20"/>
          <p:cNvSpPr txBox="1">
            <a:spLocks noChangeArrowheads="1"/>
          </p:cNvSpPr>
          <p:nvPr/>
        </p:nvSpPr>
        <p:spPr bwMode="auto">
          <a:xfrm>
            <a:off x="2937244" y="5199076"/>
            <a:ext cx="69781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235</a:t>
            </a:r>
            <a:endParaRPr lang="en-US">
              <a:solidFill>
                <a:srgbClr val="FFFFFF"/>
              </a:solidFill>
              <a:latin typeface="Arial" charset="0"/>
              <a:cs typeface="Arial" charset="0"/>
            </a:endParaRPr>
          </a:p>
        </p:txBody>
      </p:sp>
      <p:grpSp>
        <p:nvGrpSpPr>
          <p:cNvPr id="2" name="Group 52"/>
          <p:cNvGrpSpPr>
            <a:grpSpLocks/>
          </p:cNvGrpSpPr>
          <p:nvPr/>
        </p:nvGrpSpPr>
        <p:grpSpPr bwMode="auto">
          <a:xfrm>
            <a:off x="1257299" y="5257800"/>
            <a:ext cx="698499" cy="990600"/>
            <a:chOff x="510" y="3312"/>
            <a:chExt cx="440" cy="624"/>
          </a:xfrm>
        </p:grpSpPr>
        <p:sp>
          <p:nvSpPr>
            <p:cNvPr id="253990" name="Text Box 17"/>
            <p:cNvSpPr txBox="1">
              <a:spLocks noChangeArrowheads="1"/>
            </p:cNvSpPr>
            <p:nvPr/>
          </p:nvSpPr>
          <p:spPr bwMode="auto">
            <a:xfrm>
              <a:off x="576" y="3360"/>
              <a:ext cx="336" cy="576"/>
            </a:xfrm>
            <a:prstGeom prst="rect">
              <a:avLst/>
            </a:prstGeom>
            <a:gradFill rotWithShape="0">
              <a:gsLst>
                <a:gs pos="0">
                  <a:srgbClr val="C60DC0"/>
                </a:gs>
                <a:gs pos="100000">
                  <a:srgbClr val="5C0659"/>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algn="ctr" eaLnBrk="1" hangingPunct="1">
                <a:spcBef>
                  <a:spcPct val="50000"/>
                </a:spcBef>
              </a:pPr>
              <a:r>
                <a:rPr lang="en-US" sz="2000">
                  <a:solidFill>
                    <a:srgbClr val="FFFFFF"/>
                  </a:solidFill>
                  <a:latin typeface="Arial" charset="0"/>
                  <a:cs typeface="Arial" charset="0"/>
                </a:rPr>
                <a:t>M</a:t>
              </a:r>
              <a:endParaRPr lang="en-US" sz="700">
                <a:solidFill>
                  <a:srgbClr val="FFFFFF"/>
                </a:solidFill>
                <a:latin typeface="Arial" charset="0"/>
                <a:cs typeface="Arial" charset="0"/>
              </a:endParaRPr>
            </a:p>
            <a:p>
              <a:pPr eaLnBrk="1" hangingPunct="1">
                <a:spcBef>
                  <a:spcPct val="50000"/>
                </a:spcBef>
              </a:pPr>
              <a:endParaRPr lang="en-US" sz="900">
                <a:solidFill>
                  <a:srgbClr val="FFFFFF"/>
                </a:solidFill>
                <a:latin typeface="Arial" charset="0"/>
                <a:cs typeface="Arial" charset="0"/>
              </a:endParaRPr>
            </a:p>
          </p:txBody>
        </p:sp>
        <p:sp>
          <p:nvSpPr>
            <p:cNvPr id="253991" name="Text Box 23"/>
            <p:cNvSpPr txBox="1">
              <a:spLocks noChangeArrowheads="1"/>
            </p:cNvSpPr>
            <p:nvPr/>
          </p:nvSpPr>
          <p:spPr bwMode="auto">
            <a:xfrm>
              <a:off x="510" y="3312"/>
              <a:ext cx="4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333</a:t>
              </a:r>
              <a:endParaRPr lang="en-US">
                <a:solidFill>
                  <a:srgbClr val="FFFFFF"/>
                </a:solidFill>
                <a:latin typeface="Arial" charset="0"/>
                <a:cs typeface="Arial" charset="0"/>
              </a:endParaRPr>
            </a:p>
          </p:txBody>
        </p:sp>
      </p:grpSp>
      <p:grpSp>
        <p:nvGrpSpPr>
          <p:cNvPr id="3" name="Group 58"/>
          <p:cNvGrpSpPr>
            <a:grpSpLocks/>
          </p:cNvGrpSpPr>
          <p:nvPr/>
        </p:nvGrpSpPr>
        <p:grpSpPr bwMode="auto">
          <a:xfrm>
            <a:off x="2590800" y="838200"/>
            <a:ext cx="1143000" cy="1054100"/>
            <a:chOff x="1632" y="528"/>
            <a:chExt cx="720" cy="664"/>
          </a:xfrm>
        </p:grpSpPr>
        <p:sp>
          <p:nvSpPr>
            <p:cNvPr id="73734" name="Text Box 6"/>
            <p:cNvSpPr txBox="1">
              <a:spLocks noChangeArrowheads="1"/>
            </p:cNvSpPr>
            <p:nvPr/>
          </p:nvSpPr>
          <p:spPr bwMode="auto">
            <a:xfrm>
              <a:off x="1632" y="528"/>
              <a:ext cx="720" cy="664"/>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endParaRPr lang="en-US" sz="600">
                <a:solidFill>
                  <a:srgbClr val="FFFFFF"/>
                </a:solidFill>
                <a:latin typeface="Arial" charset="0"/>
                <a:cs typeface="Arial" charset="0"/>
              </a:endParaRPr>
            </a:p>
            <a:p>
              <a:pPr algn="ctr" eaLnBrk="1" hangingPunct="1">
                <a:spcBef>
                  <a:spcPct val="50000"/>
                </a:spcBef>
                <a:defRPr/>
              </a:pPr>
              <a:r>
                <a:rPr lang="en-US" sz="2800">
                  <a:solidFill>
                    <a:srgbClr val="FFFFFF"/>
                  </a:solidFill>
                  <a:latin typeface="Arial" charset="0"/>
                  <a:cs typeface="Arial" charset="0"/>
                </a:rPr>
                <a:t>Mark</a:t>
              </a:r>
              <a:endParaRPr lang="en-US" sz="800">
                <a:solidFill>
                  <a:srgbClr val="FFFFFF"/>
                </a:solidFill>
                <a:latin typeface="Arial" charset="0"/>
                <a:cs typeface="Arial" charset="0"/>
              </a:endParaRPr>
            </a:p>
            <a:p>
              <a:pPr algn="ctr" eaLnBrk="1" hangingPunct="1">
                <a:spcBef>
                  <a:spcPct val="50000"/>
                </a:spcBef>
                <a:defRPr/>
              </a:pPr>
              <a:endParaRPr lang="en-US" sz="1000">
                <a:solidFill>
                  <a:srgbClr val="FFFFFF"/>
                </a:solidFill>
                <a:latin typeface="Arial" charset="0"/>
                <a:cs typeface="Arial" charset="0"/>
              </a:endParaRPr>
            </a:p>
          </p:txBody>
        </p:sp>
        <p:sp>
          <p:nvSpPr>
            <p:cNvPr id="253989" name="Text Box 18"/>
            <p:cNvSpPr txBox="1">
              <a:spLocks noChangeArrowheads="1"/>
            </p:cNvSpPr>
            <p:nvPr/>
          </p:nvSpPr>
          <p:spPr bwMode="auto">
            <a:xfrm>
              <a:off x="1786" y="528"/>
              <a:ext cx="4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661</a:t>
              </a:r>
              <a:endParaRPr lang="en-US">
                <a:solidFill>
                  <a:srgbClr val="FFFFFF"/>
                </a:solidFill>
                <a:latin typeface="Arial" charset="0"/>
                <a:cs typeface="Arial" charset="0"/>
              </a:endParaRPr>
            </a:p>
          </p:txBody>
        </p:sp>
      </p:grpSp>
      <p:grpSp>
        <p:nvGrpSpPr>
          <p:cNvPr id="4" name="Group 57"/>
          <p:cNvGrpSpPr>
            <a:grpSpLocks/>
          </p:cNvGrpSpPr>
          <p:nvPr/>
        </p:nvGrpSpPr>
        <p:grpSpPr bwMode="auto">
          <a:xfrm>
            <a:off x="3440113" y="3733800"/>
            <a:ext cx="762000" cy="965200"/>
            <a:chOff x="2400" y="2352"/>
            <a:chExt cx="480" cy="608"/>
          </a:xfrm>
        </p:grpSpPr>
        <p:sp>
          <p:nvSpPr>
            <p:cNvPr id="73737" name="Text Box 9"/>
            <p:cNvSpPr txBox="1">
              <a:spLocks noChangeArrowheads="1"/>
            </p:cNvSpPr>
            <p:nvPr/>
          </p:nvSpPr>
          <p:spPr bwMode="auto">
            <a:xfrm>
              <a:off x="2400" y="2384"/>
              <a:ext cx="48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endParaRPr lang="en-US" sz="500">
                <a:solidFill>
                  <a:srgbClr val="FFFFFF"/>
                </a:solidFill>
                <a:latin typeface="Arial" charset="0"/>
                <a:cs typeface="Arial" charset="0"/>
              </a:endParaRPr>
            </a:p>
            <a:p>
              <a:pPr algn="ctr" eaLnBrk="1" hangingPunct="1">
                <a:spcBef>
                  <a:spcPct val="50000"/>
                </a:spcBef>
                <a:defRPr/>
              </a:pPr>
              <a:r>
                <a:rPr lang="en-US" sz="2000">
                  <a:solidFill>
                    <a:srgbClr val="FFFFFF"/>
                  </a:solidFill>
                  <a:latin typeface="Arial" charset="0"/>
                  <a:cs typeface="Arial" charset="0"/>
                </a:rPr>
                <a:t>Luke</a:t>
              </a:r>
              <a:endParaRPr lang="en-US" sz="700">
                <a:solidFill>
                  <a:srgbClr val="FFFFFF"/>
                </a:solidFill>
                <a:latin typeface="Arial" charset="0"/>
                <a:cs typeface="Arial" charset="0"/>
              </a:endParaRPr>
            </a:p>
            <a:p>
              <a:pPr eaLnBrk="1" hangingPunct="1">
                <a:spcBef>
                  <a:spcPct val="50000"/>
                </a:spcBef>
                <a:defRPr/>
              </a:pPr>
              <a:endParaRPr lang="en-US" sz="900">
                <a:solidFill>
                  <a:srgbClr val="FFFFFF"/>
                </a:solidFill>
                <a:latin typeface="Arial" charset="0"/>
                <a:cs typeface="Arial" charset="0"/>
              </a:endParaRPr>
            </a:p>
          </p:txBody>
        </p:sp>
        <p:sp>
          <p:nvSpPr>
            <p:cNvPr id="253987" name="Text Box 24"/>
            <p:cNvSpPr txBox="1">
              <a:spLocks noChangeArrowheads="1"/>
            </p:cNvSpPr>
            <p:nvPr/>
          </p:nvSpPr>
          <p:spPr bwMode="auto">
            <a:xfrm>
              <a:off x="2430" y="2352"/>
              <a:ext cx="4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350</a:t>
              </a:r>
              <a:endParaRPr lang="en-US">
                <a:solidFill>
                  <a:srgbClr val="FFFFFF"/>
                </a:solidFill>
                <a:latin typeface="Arial" charset="0"/>
                <a:cs typeface="Arial" charset="0"/>
              </a:endParaRPr>
            </a:p>
          </p:txBody>
        </p:sp>
      </p:grpSp>
      <p:grpSp>
        <p:nvGrpSpPr>
          <p:cNvPr id="5" name="Group 56"/>
          <p:cNvGrpSpPr>
            <a:grpSpLocks/>
          </p:cNvGrpSpPr>
          <p:nvPr/>
        </p:nvGrpSpPr>
        <p:grpSpPr bwMode="auto">
          <a:xfrm>
            <a:off x="1895475" y="3733800"/>
            <a:ext cx="1143000" cy="965200"/>
            <a:chOff x="912" y="2352"/>
            <a:chExt cx="720" cy="608"/>
          </a:xfrm>
        </p:grpSpPr>
        <p:sp>
          <p:nvSpPr>
            <p:cNvPr id="73736" name="Text Box 8"/>
            <p:cNvSpPr txBox="1">
              <a:spLocks noChangeArrowheads="1"/>
            </p:cNvSpPr>
            <p:nvPr/>
          </p:nvSpPr>
          <p:spPr bwMode="auto">
            <a:xfrm>
              <a:off x="912" y="2384"/>
              <a:ext cx="72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endParaRPr lang="en-US" sz="500">
                <a:solidFill>
                  <a:srgbClr val="FFFFFF"/>
                </a:solidFill>
                <a:latin typeface="Arial" charset="0"/>
                <a:cs typeface="Arial" charset="0"/>
              </a:endParaRPr>
            </a:p>
            <a:p>
              <a:pPr eaLnBrk="1" hangingPunct="1">
                <a:spcBef>
                  <a:spcPct val="50000"/>
                </a:spcBef>
                <a:defRPr/>
              </a:pPr>
              <a:r>
                <a:rPr lang="en-US" sz="2000">
                  <a:solidFill>
                    <a:srgbClr val="FFFFFF"/>
                  </a:solidFill>
                  <a:latin typeface="Arial" charset="0"/>
                  <a:cs typeface="Arial" charset="0"/>
                </a:rPr>
                <a:t>Matthew</a:t>
              </a:r>
              <a:endParaRPr lang="en-US">
                <a:solidFill>
                  <a:srgbClr val="FFFFFF"/>
                </a:solidFill>
                <a:latin typeface="Arial" charset="0"/>
                <a:cs typeface="Arial" charset="0"/>
              </a:endParaRPr>
            </a:p>
            <a:p>
              <a:pPr eaLnBrk="1" hangingPunct="1">
                <a:spcBef>
                  <a:spcPct val="50000"/>
                </a:spcBef>
                <a:defRPr/>
              </a:pPr>
              <a:endParaRPr lang="en-US" sz="1000">
                <a:solidFill>
                  <a:srgbClr val="FFFFFF"/>
                </a:solidFill>
                <a:latin typeface="Arial" charset="0"/>
                <a:cs typeface="Arial" charset="0"/>
              </a:endParaRPr>
            </a:p>
          </p:txBody>
        </p:sp>
        <p:sp>
          <p:nvSpPr>
            <p:cNvPr id="253985" name="Text Box 25"/>
            <p:cNvSpPr txBox="1">
              <a:spLocks noChangeArrowheads="1"/>
            </p:cNvSpPr>
            <p:nvPr/>
          </p:nvSpPr>
          <p:spPr bwMode="auto">
            <a:xfrm>
              <a:off x="1038" y="2352"/>
              <a:ext cx="4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500</a:t>
              </a:r>
              <a:endParaRPr lang="en-US">
                <a:solidFill>
                  <a:srgbClr val="FFFFFF"/>
                </a:solidFill>
                <a:latin typeface="Arial" charset="0"/>
                <a:cs typeface="Arial" charset="0"/>
              </a:endParaRPr>
            </a:p>
          </p:txBody>
        </p:sp>
      </p:grpSp>
      <p:grpSp>
        <p:nvGrpSpPr>
          <p:cNvPr id="6" name="Group 53"/>
          <p:cNvGrpSpPr>
            <a:grpSpLocks/>
          </p:cNvGrpSpPr>
          <p:nvPr/>
        </p:nvGrpSpPr>
        <p:grpSpPr bwMode="auto">
          <a:xfrm>
            <a:off x="4202113" y="5257800"/>
            <a:ext cx="762000" cy="990600"/>
            <a:chOff x="2880" y="3312"/>
            <a:chExt cx="480" cy="624"/>
          </a:xfrm>
        </p:grpSpPr>
        <p:sp>
          <p:nvSpPr>
            <p:cNvPr id="253982" name="Text Box 16"/>
            <p:cNvSpPr txBox="1">
              <a:spLocks noChangeArrowheads="1"/>
            </p:cNvSpPr>
            <p:nvPr/>
          </p:nvSpPr>
          <p:spPr bwMode="auto">
            <a:xfrm>
              <a:off x="2880" y="3360"/>
              <a:ext cx="480" cy="576"/>
            </a:xfrm>
            <a:prstGeom prst="rect">
              <a:avLst/>
            </a:prstGeom>
            <a:gradFill rotWithShape="0">
              <a:gsLst>
                <a:gs pos="0">
                  <a:srgbClr val="149B41"/>
                </a:gs>
                <a:gs pos="100000">
                  <a:srgbClr val="09481E"/>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algn="ctr" eaLnBrk="1" hangingPunct="1">
                <a:spcBef>
                  <a:spcPct val="50000"/>
                </a:spcBef>
              </a:pPr>
              <a:r>
                <a:rPr lang="en-US" sz="2000">
                  <a:solidFill>
                    <a:srgbClr val="FFFFFF"/>
                  </a:solidFill>
                  <a:latin typeface="Arial" charset="0"/>
                  <a:cs typeface="Arial" charset="0"/>
                </a:rPr>
                <a:t>L</a:t>
              </a:r>
              <a:endParaRPr lang="en-US" sz="700">
                <a:solidFill>
                  <a:srgbClr val="FFFFFF"/>
                </a:solidFill>
                <a:latin typeface="Arial" charset="0"/>
                <a:cs typeface="Arial" charset="0"/>
              </a:endParaRPr>
            </a:p>
            <a:p>
              <a:pPr eaLnBrk="1" hangingPunct="1">
                <a:spcBef>
                  <a:spcPct val="50000"/>
                </a:spcBef>
              </a:pPr>
              <a:endParaRPr lang="en-US" sz="900">
                <a:solidFill>
                  <a:srgbClr val="FFFFFF"/>
                </a:solidFill>
                <a:latin typeface="Arial" charset="0"/>
                <a:cs typeface="Arial" charset="0"/>
              </a:endParaRPr>
            </a:p>
          </p:txBody>
        </p:sp>
        <p:sp>
          <p:nvSpPr>
            <p:cNvPr id="253983" name="Text Box 26"/>
            <p:cNvSpPr txBox="1">
              <a:spLocks noChangeArrowheads="1"/>
            </p:cNvSpPr>
            <p:nvPr/>
          </p:nvSpPr>
          <p:spPr bwMode="auto">
            <a:xfrm>
              <a:off x="2890" y="3312"/>
              <a:ext cx="4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564</a:t>
              </a:r>
              <a:endParaRPr lang="en-US">
                <a:solidFill>
                  <a:srgbClr val="FFFFFF"/>
                </a:solidFill>
                <a:latin typeface="Arial" charset="0"/>
                <a:cs typeface="Arial" charset="0"/>
              </a:endParaRPr>
            </a:p>
          </p:txBody>
        </p:sp>
      </p:grpSp>
      <p:grpSp>
        <p:nvGrpSpPr>
          <p:cNvPr id="7" name="Group 45"/>
          <p:cNvGrpSpPr>
            <a:grpSpLocks/>
          </p:cNvGrpSpPr>
          <p:nvPr/>
        </p:nvGrpSpPr>
        <p:grpSpPr bwMode="auto">
          <a:xfrm>
            <a:off x="1403350" y="2971800"/>
            <a:ext cx="1981200" cy="762000"/>
            <a:chOff x="672" y="1872"/>
            <a:chExt cx="1152" cy="480"/>
          </a:xfrm>
        </p:grpSpPr>
        <p:sp>
          <p:nvSpPr>
            <p:cNvPr id="253980" name="Text Box 21"/>
            <p:cNvSpPr txBox="1">
              <a:spLocks noChangeArrowheads="1"/>
            </p:cNvSpPr>
            <p:nvPr/>
          </p:nvSpPr>
          <p:spPr bwMode="auto">
            <a:xfrm>
              <a:off x="985" y="1872"/>
              <a:ext cx="505"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1068</a:t>
              </a:r>
              <a:endParaRPr lang="en-US">
                <a:solidFill>
                  <a:srgbClr val="FFFFFF"/>
                </a:solidFill>
                <a:latin typeface="Arial" charset="0"/>
                <a:cs typeface="Arial" charset="0"/>
              </a:endParaRPr>
            </a:p>
          </p:txBody>
        </p:sp>
        <p:sp>
          <p:nvSpPr>
            <p:cNvPr id="253981" name="AutoShape 27"/>
            <p:cNvSpPr>
              <a:spLocks/>
            </p:cNvSpPr>
            <p:nvPr/>
          </p:nvSpPr>
          <p:spPr bwMode="auto">
            <a:xfrm rot="-5400000">
              <a:off x="1152" y="1680"/>
              <a:ext cx="192" cy="1152"/>
            </a:xfrm>
            <a:prstGeom prst="rightBracket">
              <a:avLst>
                <a:gd name="adj"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Arial" charset="0"/>
                <a:cs typeface="Arial" charset="0"/>
              </a:endParaRPr>
            </a:p>
          </p:txBody>
        </p:sp>
      </p:grpSp>
      <p:grpSp>
        <p:nvGrpSpPr>
          <p:cNvPr id="8" name="Group 46"/>
          <p:cNvGrpSpPr>
            <a:grpSpLocks/>
          </p:cNvGrpSpPr>
          <p:nvPr/>
        </p:nvGrpSpPr>
        <p:grpSpPr bwMode="auto">
          <a:xfrm>
            <a:off x="3027363" y="2971800"/>
            <a:ext cx="1905000" cy="762000"/>
            <a:chOff x="2160" y="1872"/>
            <a:chExt cx="1152" cy="480"/>
          </a:xfrm>
        </p:grpSpPr>
        <p:sp>
          <p:nvSpPr>
            <p:cNvPr id="253978" name="Text Box 22"/>
            <p:cNvSpPr txBox="1">
              <a:spLocks noChangeArrowheads="1"/>
            </p:cNvSpPr>
            <p:nvPr/>
          </p:nvSpPr>
          <p:spPr bwMode="auto">
            <a:xfrm>
              <a:off x="2381" y="1872"/>
              <a:ext cx="515"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1149</a:t>
              </a:r>
              <a:endParaRPr lang="en-US">
                <a:solidFill>
                  <a:srgbClr val="FFFFFF"/>
                </a:solidFill>
                <a:latin typeface="Arial" charset="0"/>
                <a:cs typeface="Arial" charset="0"/>
              </a:endParaRPr>
            </a:p>
          </p:txBody>
        </p:sp>
        <p:sp>
          <p:nvSpPr>
            <p:cNvPr id="253979" name="AutoShape 28"/>
            <p:cNvSpPr>
              <a:spLocks/>
            </p:cNvSpPr>
            <p:nvPr/>
          </p:nvSpPr>
          <p:spPr bwMode="auto">
            <a:xfrm rot="-5400000">
              <a:off x="2640" y="1680"/>
              <a:ext cx="192" cy="1152"/>
            </a:xfrm>
            <a:prstGeom prst="rightBracket">
              <a:avLst>
                <a:gd name="adj"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Arial" charset="0"/>
                <a:cs typeface="Arial" charset="0"/>
              </a:endParaRPr>
            </a:p>
          </p:txBody>
        </p:sp>
      </p:grpSp>
      <p:grpSp>
        <p:nvGrpSpPr>
          <p:cNvPr id="11" name="Group 39"/>
          <p:cNvGrpSpPr>
            <a:grpSpLocks/>
          </p:cNvGrpSpPr>
          <p:nvPr/>
        </p:nvGrpSpPr>
        <p:grpSpPr bwMode="auto">
          <a:xfrm>
            <a:off x="2362200" y="1295400"/>
            <a:ext cx="228600" cy="2514600"/>
            <a:chOff x="1488" y="816"/>
            <a:chExt cx="144" cy="1584"/>
          </a:xfrm>
        </p:grpSpPr>
        <p:sp>
          <p:nvSpPr>
            <p:cNvPr id="253976" name="Line 29"/>
            <p:cNvSpPr>
              <a:spLocks noChangeShapeType="1"/>
            </p:cNvSpPr>
            <p:nvPr/>
          </p:nvSpPr>
          <p:spPr bwMode="auto">
            <a:xfrm flipH="1">
              <a:off x="1488" y="816"/>
              <a:ext cx="144"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3977" name="Line 38"/>
            <p:cNvSpPr>
              <a:spLocks noChangeShapeType="1"/>
            </p:cNvSpPr>
            <p:nvPr/>
          </p:nvSpPr>
          <p:spPr bwMode="auto">
            <a:xfrm>
              <a:off x="1488" y="816"/>
              <a:ext cx="0" cy="1584"/>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2" name="Group 40"/>
          <p:cNvGrpSpPr>
            <a:grpSpLocks/>
          </p:cNvGrpSpPr>
          <p:nvPr/>
        </p:nvGrpSpPr>
        <p:grpSpPr bwMode="auto">
          <a:xfrm flipH="1">
            <a:off x="3733800" y="1295400"/>
            <a:ext cx="228600" cy="2514600"/>
            <a:chOff x="1488" y="816"/>
            <a:chExt cx="144" cy="1584"/>
          </a:xfrm>
        </p:grpSpPr>
        <p:sp>
          <p:nvSpPr>
            <p:cNvPr id="253974" name="Line 41"/>
            <p:cNvSpPr>
              <a:spLocks noChangeShapeType="1"/>
            </p:cNvSpPr>
            <p:nvPr/>
          </p:nvSpPr>
          <p:spPr bwMode="auto">
            <a:xfrm flipH="1">
              <a:off x="1488" y="816"/>
              <a:ext cx="144"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3975" name="Line 42"/>
            <p:cNvSpPr>
              <a:spLocks noChangeShapeType="1"/>
            </p:cNvSpPr>
            <p:nvPr/>
          </p:nvSpPr>
          <p:spPr bwMode="auto">
            <a:xfrm>
              <a:off x="1488" y="816"/>
              <a:ext cx="0" cy="1584"/>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73771" name="Line 43"/>
          <p:cNvSpPr>
            <a:spLocks noChangeShapeType="1"/>
          </p:cNvSpPr>
          <p:nvPr/>
        </p:nvSpPr>
        <p:spPr bwMode="auto">
          <a:xfrm flipV="1">
            <a:off x="1590675" y="47244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261" tIns="45631" rIns="91261" bIns="45631" anchor="ctr"/>
          <a:lstStyle/>
          <a:p>
            <a:endParaRPr lang="en-US"/>
          </a:p>
        </p:txBody>
      </p:sp>
      <p:sp>
        <p:nvSpPr>
          <p:cNvPr id="73772" name="Line 44"/>
          <p:cNvSpPr>
            <a:spLocks noChangeShapeType="1"/>
          </p:cNvSpPr>
          <p:nvPr/>
        </p:nvSpPr>
        <p:spPr bwMode="auto">
          <a:xfrm flipV="1">
            <a:off x="4506913" y="46482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261" tIns="45631" rIns="91261" bIns="45631" anchor="ctr"/>
          <a:lstStyle/>
          <a:p>
            <a:endParaRPr lang="en-US"/>
          </a:p>
        </p:txBody>
      </p:sp>
      <p:sp>
        <p:nvSpPr>
          <p:cNvPr id="253972" name="Rectangle 54"/>
          <p:cNvSpPr>
            <a:spLocks noGrp="1" noChangeArrowheads="1"/>
          </p:cNvSpPr>
          <p:nvPr>
            <p:ph type="title" idx="4294967295"/>
          </p:nvPr>
        </p:nvSpPr>
        <p:spPr>
          <a:xfrm>
            <a:off x="5410200" y="1219200"/>
            <a:ext cx="3124200" cy="1739900"/>
          </a:xfrm>
          <a:solidFill>
            <a:schemeClr val="bg2"/>
          </a:solidFill>
        </p:spPr>
        <p:txBody>
          <a:bodyPr anchor="t" anchorCtr="0">
            <a:spAutoFit/>
          </a:bodyPr>
          <a:lstStyle/>
          <a:p>
            <a:pPr eaLnBrk="1" hangingPunct="1"/>
            <a:r>
              <a:rPr lang="en-US" altLang="zh-CN" sz="3600" b="1">
                <a:solidFill>
                  <a:schemeClr val="tx1"/>
                </a:solidFill>
                <a:latin typeface="Arial" charset="0"/>
                <a:ea typeface="ＭＳ Ｐゴシック" charset="0"/>
                <a:cs typeface="Arial" charset="0"/>
              </a:rPr>
              <a:t>Marcan Priority Diagrammed</a:t>
            </a:r>
            <a:endParaRPr lang="en-US" sz="3600" b="1">
              <a:solidFill>
                <a:schemeClr val="tx1"/>
              </a:solidFill>
              <a:latin typeface="Arial" charset="0"/>
              <a:ea typeface="ＭＳ Ｐゴシック" charset="0"/>
              <a:cs typeface="Arial" charset="0"/>
            </a:endParaRPr>
          </a:p>
        </p:txBody>
      </p:sp>
      <p:sp>
        <p:nvSpPr>
          <p:cNvPr id="47" name="Line 43"/>
          <p:cNvSpPr>
            <a:spLocks noChangeShapeType="1"/>
          </p:cNvSpPr>
          <p:nvPr/>
        </p:nvSpPr>
        <p:spPr bwMode="auto">
          <a:xfrm flipV="1">
            <a:off x="3203575" y="4652963"/>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261" tIns="45631" rIns="91261" bIns="45631"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9"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ppt_x</p:attrName>
                                        </p:attrNameLst>
                                      </p:cBhvr>
                                      <p:tavLst>
                                        <p:tav tm="0">
                                          <p:val>
                                            <p:strVal val="#ppt_x-.2"/>
                                          </p:val>
                                        </p:tav>
                                        <p:tav tm="100000">
                                          <p:val>
                                            <p:strVal val="#ppt_x"/>
                                          </p:val>
                                        </p:tav>
                                      </p:tavLst>
                                    </p:anim>
                                    <p:anim calcmode="lin" valueType="num">
                                      <p:cBhvr>
                                        <p:cTn id="2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6" dur="10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9"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ppt_x</p:attrName>
                                        </p:attrNameLst>
                                      </p:cBhvr>
                                      <p:tavLst>
                                        <p:tav tm="0">
                                          <p:val>
                                            <p:strVal val="#ppt_x-.2"/>
                                          </p:val>
                                        </p:tav>
                                        <p:tav tm="100000">
                                          <p:val>
                                            <p:strVal val="#ppt_x"/>
                                          </p:val>
                                        </p:tav>
                                      </p:tavLst>
                                    </p:anim>
                                    <p:anim calcmode="lin" valueType="num">
                                      <p:cBhvr>
                                        <p:cTn id="32"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3771"/>
                                        </p:tgtEl>
                                        <p:attrNameLst>
                                          <p:attrName>style.visibility</p:attrName>
                                        </p:attrNameLst>
                                      </p:cBhvr>
                                      <p:to>
                                        <p:strVal val="visible"/>
                                      </p:to>
                                    </p:set>
                                    <p:animEffect transition="in" filter="fade">
                                      <p:cBhvr>
                                        <p:cTn id="53" dur="500"/>
                                        <p:tgtEl>
                                          <p:spTgt spid="7377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3741"/>
                                        </p:tgtEl>
                                        <p:attrNameLst>
                                          <p:attrName>style.visibility</p:attrName>
                                        </p:attrNameLst>
                                      </p:cBhvr>
                                      <p:to>
                                        <p:strVal val="visible"/>
                                      </p:to>
                                    </p:set>
                                    <p:animEffect transition="in" filter="fade">
                                      <p:cBhvr>
                                        <p:cTn id="58" dur="500"/>
                                        <p:tgtEl>
                                          <p:spTgt spid="7374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73772"/>
                                        </p:tgtEl>
                                        <p:attrNameLst>
                                          <p:attrName>style.visibility</p:attrName>
                                        </p:attrNameLst>
                                      </p:cBhvr>
                                      <p:to>
                                        <p:strVal val="visible"/>
                                      </p:to>
                                    </p:set>
                                    <p:animEffect transition="in" filter="fade">
                                      <p:cBhvr>
                                        <p:cTn id="68" dur="500"/>
                                        <p:tgtEl>
                                          <p:spTgt spid="73772"/>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3740"/>
                                        </p:tgtEl>
                                        <p:attrNameLst>
                                          <p:attrName>style.visibility</p:attrName>
                                        </p:attrNameLst>
                                      </p:cBhvr>
                                      <p:to>
                                        <p:strVal val="visible"/>
                                      </p:to>
                                    </p:set>
                                    <p:animEffect transition="in" filter="fade">
                                      <p:cBhvr>
                                        <p:cTn id="73" dur="500"/>
                                        <p:tgtEl>
                                          <p:spTgt spid="73740"/>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73738"/>
                                        </p:tgtEl>
                                        <p:attrNameLst>
                                          <p:attrName>style.visibility</p:attrName>
                                        </p:attrNameLst>
                                      </p:cBhvr>
                                      <p:to>
                                        <p:strVal val="visible"/>
                                      </p:to>
                                    </p:set>
                                    <p:animEffect transition="in" filter="fade">
                                      <p:cBhvr>
                                        <p:cTn id="78" dur="500"/>
                                        <p:tgtEl>
                                          <p:spTgt spid="73738"/>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73748"/>
                                        </p:tgtEl>
                                        <p:attrNameLst>
                                          <p:attrName>style.visibility</p:attrName>
                                        </p:attrNameLst>
                                      </p:cBhvr>
                                      <p:to>
                                        <p:strVal val="visible"/>
                                      </p:to>
                                    </p:set>
                                    <p:animEffect transition="in" filter="fade">
                                      <p:cBhvr>
                                        <p:cTn id="83" dur="500"/>
                                        <p:tgtEl>
                                          <p:spTgt spid="73748"/>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73735"/>
                                        </p:tgtEl>
                                        <p:attrNameLst>
                                          <p:attrName>style.visibility</p:attrName>
                                        </p:attrNameLst>
                                      </p:cBhvr>
                                      <p:to>
                                        <p:strVal val="visible"/>
                                      </p:to>
                                    </p:set>
                                    <p:animEffect transition="in" filter="fade">
                                      <p:cBhvr>
                                        <p:cTn id="88" dur="500"/>
                                        <p:tgtEl>
                                          <p:spTgt spid="73735"/>
                                        </p:tgtEl>
                                      </p:cBhvr>
                                    </p:animEffect>
                                  </p:childTnLst>
                                </p:cTn>
                              </p:par>
                            </p:childTnLst>
                          </p:cTn>
                        </p:par>
                        <p:par>
                          <p:cTn id="89" fill="hold" nodeType="afterGroup">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5" grpId="0" animBg="1" autoUpdateAnimBg="0"/>
      <p:bldP spid="73738" grpId="0" animBg="1" autoUpdateAnimBg="0"/>
      <p:bldP spid="73740" grpId="0" animBg="1" autoUpdateAnimBg="0"/>
      <p:bldP spid="73741" grpId="0" animBg="1" autoUpdateAnimBg="0"/>
      <p:bldP spid="73748" grpId="0" autoUpdateAnimBg="0"/>
      <p:bldP spid="73771" grpId="0" animBg="1"/>
      <p:bldP spid="73772" grpId="0" animBg="1"/>
      <p:bldP spid="47" grpId="0" animBg="1"/>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5385635"/>
      </p:ext>
    </p:extLst>
  </p:cSld>
  <p:clrMapOvr>
    <a:masterClrMapping/>
  </p:clrMapOvr>
  <p:transition/>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16761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idx="4294967295"/>
          </p:nvPr>
        </p:nvSpPr>
        <p:spPr/>
        <p:txBody>
          <a:bodyPr/>
          <a:lstStyle/>
          <a:p>
            <a:pPr eaLnBrk="1" hangingPunct="1"/>
            <a:r>
              <a:rPr lang="en-US">
                <a:solidFill>
                  <a:schemeClr val="bg2"/>
                </a:solidFill>
                <a:latin typeface="Times New Roman" charset="0"/>
              </a:rPr>
              <a:t>Black</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latin typeface="Arial" charset="0"/>
                <a:ea typeface="ＭＳ Ｐゴシック" charset="0"/>
              </a:rPr>
              <a:t>NT Survey link at </a:t>
            </a:r>
            <a:r>
              <a:rPr lang="en-US" sz="3200" b="1" dirty="0" err="1">
                <a:latin typeface="Arial" charset="0"/>
                <a:ea typeface="ＭＳ Ｐゴシック" charset="0"/>
              </a:rPr>
              <a:t>biblestudydownloads.org</a:t>
            </a:r>
            <a:endParaRPr lang="en-US" sz="1100" b="1" dirty="0">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2690"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grpSp>
        <p:nvGrpSpPr>
          <p:cNvPr id="5" name="Group 4"/>
          <p:cNvGrpSpPr/>
          <p:nvPr/>
        </p:nvGrpSpPr>
        <p:grpSpPr>
          <a:xfrm>
            <a:off x="-19570"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4243405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8000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8638" y="1125538"/>
            <a:ext cx="8664575" cy="855662"/>
          </a:xfrm>
          <a:solidFill>
            <a:schemeClr val="tx1"/>
          </a:solidFill>
          <a:effectLst>
            <a:outerShdw blurRad="63500" dist="35921" dir="2700000" algn="ctr" rotWithShape="0">
              <a:srgbClr val="000000">
                <a:alpha val="74998"/>
              </a:srgbClr>
            </a:outerShdw>
          </a:effectLst>
        </p:spPr>
        <p:txBody>
          <a:bodyPr/>
          <a:lstStyle/>
          <a:p>
            <a:pPr eaLnBrk="1" hangingPunct="1">
              <a:defRPr/>
            </a:pPr>
            <a:r>
              <a:rPr lang="en-US" sz="4000" b="1" dirty="0">
                <a:solidFill>
                  <a:schemeClr val="bg1"/>
                </a:solidFill>
                <a:cs typeface="+mj-cs"/>
              </a:rPr>
              <a:t>Reasons Mark is Seen as First</a:t>
            </a:r>
            <a:endParaRPr lang="en-US" sz="4000" dirty="0">
              <a:solidFill>
                <a:schemeClr val="bg1"/>
              </a:solidFill>
              <a:cs typeface="+mj-cs"/>
            </a:endParaRPr>
          </a:p>
        </p:txBody>
      </p:sp>
      <p:sp>
        <p:nvSpPr>
          <p:cNvPr id="16389" name="Rectangle 5"/>
          <p:cNvSpPr>
            <a:spLocks noChangeArrowheads="1"/>
          </p:cNvSpPr>
          <p:nvPr/>
        </p:nvSpPr>
        <p:spPr bwMode="auto">
          <a:xfrm>
            <a:off x="4110038" y="6553200"/>
            <a:ext cx="5029200" cy="3048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261" tIns="45631" rIns="91261" bIns="45631"/>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err="1">
                <a:ln>
                  <a:noFill/>
                </a:ln>
                <a:solidFill>
                  <a:srgbClr val="FFFFFF"/>
                </a:solidFill>
                <a:effectLst/>
                <a:uLnTx/>
                <a:uFillTx/>
                <a:latin typeface="Arial" charset="0"/>
                <a:ea typeface="ＭＳ Ｐゴシック" charset="0"/>
              </a:rPr>
              <a:t>Blomberg</a:t>
            </a: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1200" b="1" i="1" u="none" strike="noStrike" kern="1200" cap="none" spc="0" normalizeH="0" baseline="0" noProof="0" dirty="0">
                <a:ln>
                  <a:noFill/>
                </a:ln>
                <a:solidFill>
                  <a:srgbClr val="FFFFFF"/>
                </a:solidFill>
                <a:effectLst/>
                <a:uLnTx/>
                <a:uFillTx/>
                <a:latin typeface="Arial" charset="0"/>
                <a:ea typeface="ＭＳ Ｐゴシック" charset="0"/>
              </a:rPr>
              <a:t>Jesus and the Gospels</a:t>
            </a: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 87-90</a:t>
            </a:r>
          </a:p>
        </p:txBody>
      </p:sp>
      <p:sp>
        <p:nvSpPr>
          <p:cNvPr id="256005" name="Text Box 6"/>
          <p:cNvSpPr txBox="1">
            <a:spLocks noChangeArrowheads="1"/>
          </p:cNvSpPr>
          <p:nvPr/>
        </p:nvSpPr>
        <p:spPr bwMode="auto">
          <a:xfrm>
            <a:off x="212738" y="115899"/>
            <a:ext cx="6536528" cy="46148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FFFFFF"/>
                </a:solidFill>
                <a:effectLst/>
                <a:uLnTx/>
                <a:uFillTx/>
                <a:latin typeface="Arial" charset="0"/>
                <a:ea typeface="ＭＳ Ｐゴシック" charset="0"/>
              </a:rPr>
              <a:t>Explain and respond in your small group…</a:t>
            </a:r>
          </a:p>
        </p:txBody>
      </p:sp>
      <p:sp>
        <p:nvSpPr>
          <p:cNvPr id="6" name="Rectangle 3"/>
          <p:cNvSpPr txBox="1">
            <a:spLocks noChangeArrowheads="1"/>
          </p:cNvSpPr>
          <p:nvPr/>
        </p:nvSpPr>
        <p:spPr bwMode="auto">
          <a:xfrm>
            <a:off x="251521" y="2060848"/>
            <a:ext cx="8915400" cy="41148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608460" marR="0" lvl="0" indent="-608460" algn="l" defTabSz="914400" rtl="0" eaLnBrk="1" fontAlgn="base" latinLnBrk="0" hangingPunct="1">
              <a:lnSpc>
                <a:spcPct val="9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Details are most vivid</a:t>
            </a:r>
          </a:p>
          <a:p>
            <a:pPr marL="608460" marR="0" lvl="0" indent="-608460" algn="l" defTabSz="914400" rtl="0" eaLnBrk="1" fontAlgn="base" latinLnBrk="0" hangingPunct="1">
              <a:lnSpc>
                <a:spcPct val="9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Grammar and style roughest</a:t>
            </a:r>
          </a:p>
          <a:p>
            <a:pPr marL="608460" marR="0" lvl="0" indent="-608460" algn="l" defTabSz="914400" rtl="0" eaLnBrk="1" fontAlgn="base" latinLnBrk="0" hangingPunct="1">
              <a:lnSpc>
                <a:spcPct val="9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Embarrassing or misleading details</a:t>
            </a:r>
          </a:p>
          <a:p>
            <a:pPr marL="608460" marR="0" lvl="0" indent="-608460" algn="l" defTabSz="914400" rtl="0" eaLnBrk="1" fontAlgn="base" latinLnBrk="0" hangingPunct="1">
              <a:lnSpc>
                <a:spcPct val="9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Shortest gospel</a:t>
            </a:r>
          </a:p>
          <a:p>
            <a:pPr marL="608460" marR="0" lvl="0" indent="-608460" algn="l" defTabSz="914400" rtl="0" eaLnBrk="1" fontAlgn="base" latinLnBrk="0" hangingPunct="1">
              <a:lnSpc>
                <a:spcPct val="9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Little material not in Matthew or Luke</a:t>
            </a:r>
          </a:p>
          <a:p>
            <a:pPr marL="608460" marR="0" lvl="0" indent="-608460" algn="l" defTabSz="914400" rtl="0" eaLnBrk="1" fontAlgn="base" latinLnBrk="0" hangingPunct="1">
              <a:lnSpc>
                <a:spcPct val="9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Text order same in Matthew &amp; Luke</a:t>
            </a:r>
          </a:p>
          <a:p>
            <a:pPr marL="608460" marR="0" lvl="0" indent="-608460" algn="l" defTabSz="914400" rtl="0" eaLnBrk="1" fontAlgn="base" latinLnBrk="0" hangingPunct="1">
              <a:lnSpc>
                <a:spcPct val="9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High incidence of Aramaic words</a:t>
            </a:r>
          </a:p>
          <a:p>
            <a:pPr marL="608460" marR="0" lvl="0" indent="-608460" algn="l" defTabSz="914400" rtl="0" eaLnBrk="1" fontAlgn="base" latinLnBrk="0" hangingPunct="1">
              <a:lnSpc>
                <a:spcPct val="9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Omits all material common to Matthew &amp; Luke</a:t>
            </a:r>
          </a:p>
          <a:p>
            <a:pPr marL="608460" marR="0" lvl="0" indent="-608460" algn="l" defTabSz="914400" rtl="0" eaLnBrk="1" fontAlgn="base" latinLnBrk="0" hangingPunct="1">
              <a:lnSpc>
                <a:spcPct val="9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Consistent theology of Matthew &amp; Luke</a:t>
            </a:r>
          </a:p>
        </p:txBody>
      </p:sp>
      <p:sp>
        <p:nvSpPr>
          <p:cNvPr id="8" name="Text Box 3">
            <a:extLst>
              <a:ext uri="{FF2B5EF4-FFF2-40B4-BE49-F238E27FC236}">
                <a16:creationId xmlns:a16="http://schemas.microsoft.com/office/drawing/2014/main" id="{AE0BD1CA-2309-0E4D-82D8-FF1E03057428}"/>
              </a:ext>
            </a:extLst>
          </p:cNvPr>
          <p:cNvSpPr txBox="1">
            <a:spLocks noChangeArrowheads="1"/>
          </p:cNvSpPr>
          <p:nvPr/>
        </p:nvSpPr>
        <p:spPr bwMode="auto">
          <a:xfrm>
            <a:off x="8582036" y="44466"/>
            <a:ext cx="527347"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85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ext Box 3"/>
          <p:cNvSpPr txBox="1">
            <a:spLocks noChangeArrowheads="1"/>
          </p:cNvSpPr>
          <p:nvPr/>
        </p:nvSpPr>
        <p:spPr bwMode="auto">
          <a:xfrm>
            <a:off x="8582036" y="44466"/>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FF"/>
                </a:solidFill>
                <a:latin typeface="Arial" charset="0"/>
                <a:cs typeface="Arial" charset="0"/>
              </a:rPr>
              <a:t>49</a:t>
            </a:r>
          </a:p>
        </p:txBody>
      </p:sp>
      <p:pic>
        <p:nvPicPr>
          <p:cNvPr id="69642" name="Picture 10"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15913" y="2852738"/>
            <a:ext cx="619125"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643" name="Picture 11"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15913" y="4830765"/>
            <a:ext cx="619125"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8052" name="Picture 15" descr="j024057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38" y="-76162"/>
            <a:ext cx="1243013" cy="121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8053" name="Rectangle 16"/>
          <p:cNvSpPr>
            <a:spLocks noGrp="1" noChangeArrowheads="1"/>
          </p:cNvSpPr>
          <p:nvPr>
            <p:ph type="title" idx="4294967295"/>
          </p:nvPr>
        </p:nvSpPr>
        <p:spPr>
          <a:xfrm>
            <a:off x="1760539" y="228638"/>
            <a:ext cx="6469062" cy="646113"/>
          </a:xfrm>
          <a:solidFill>
            <a:schemeClr val="bg2"/>
          </a:solidFill>
        </p:spPr>
        <p:txBody>
          <a:bodyPr wrap="none" anchor="t" anchorCtr="0">
            <a:spAutoFit/>
          </a:bodyPr>
          <a:lstStyle/>
          <a:p>
            <a:pPr eaLnBrk="1" hangingPunct="1"/>
            <a:r>
              <a:rPr lang="en-US" sz="3600" b="1">
                <a:solidFill>
                  <a:schemeClr val="tx1"/>
                </a:solidFill>
                <a:latin typeface="Arial" charset="0"/>
                <a:ea typeface="SimSun" charset="0"/>
                <a:cs typeface="SimSun" charset="0"/>
              </a:rPr>
              <a:t>Dating the Synoptic Gospels</a:t>
            </a:r>
          </a:p>
        </p:txBody>
      </p:sp>
      <p:sp>
        <p:nvSpPr>
          <p:cNvPr id="4" name="TextBox 3"/>
          <p:cNvSpPr txBox="1">
            <a:spLocks noChangeArrowheads="1"/>
          </p:cNvSpPr>
          <p:nvPr/>
        </p:nvSpPr>
        <p:spPr bwMode="auto">
          <a:xfrm>
            <a:off x="700088" y="1084263"/>
            <a:ext cx="92551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latin typeface="Arial" charset="0"/>
                <a:cs typeface="Arial" charset="0"/>
              </a:rPr>
              <a:t>MARK</a:t>
            </a:r>
          </a:p>
        </p:txBody>
      </p:sp>
      <p:sp>
        <p:nvSpPr>
          <p:cNvPr id="17" name="TextBox 16"/>
          <p:cNvSpPr txBox="1">
            <a:spLocks noChangeArrowheads="1"/>
          </p:cNvSpPr>
          <p:nvPr/>
        </p:nvSpPr>
        <p:spPr bwMode="auto">
          <a:xfrm>
            <a:off x="1636713" y="1444626"/>
            <a:ext cx="14668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latin typeface="Arial" charset="0"/>
                <a:cs typeface="Arial" charset="0"/>
              </a:rPr>
              <a:t>MATTHEW</a:t>
            </a:r>
          </a:p>
        </p:txBody>
      </p:sp>
      <p:sp>
        <p:nvSpPr>
          <p:cNvPr id="18" name="TextBox 17"/>
          <p:cNvSpPr txBox="1">
            <a:spLocks noChangeArrowheads="1"/>
          </p:cNvSpPr>
          <p:nvPr/>
        </p:nvSpPr>
        <p:spPr bwMode="auto">
          <a:xfrm>
            <a:off x="3292475" y="1444626"/>
            <a:ext cx="8540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latin typeface="Arial" charset="0"/>
                <a:cs typeface="Arial" charset="0"/>
              </a:rPr>
              <a:t>LUKE</a:t>
            </a:r>
          </a:p>
        </p:txBody>
      </p:sp>
      <p:sp>
        <p:nvSpPr>
          <p:cNvPr id="19" name="TextBox 18"/>
          <p:cNvSpPr txBox="1">
            <a:spLocks noChangeArrowheads="1"/>
          </p:cNvSpPr>
          <p:nvPr/>
        </p:nvSpPr>
        <p:spPr bwMode="auto">
          <a:xfrm>
            <a:off x="700125" y="1916114"/>
            <a:ext cx="2017673" cy="37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ASSUMPTION A:</a:t>
            </a:r>
          </a:p>
        </p:txBody>
      </p:sp>
      <p:sp>
        <p:nvSpPr>
          <p:cNvPr id="20" name="TextBox 19"/>
          <p:cNvSpPr txBox="1">
            <a:spLocks noChangeArrowheads="1"/>
          </p:cNvSpPr>
          <p:nvPr/>
        </p:nvSpPr>
        <p:spPr bwMode="auto">
          <a:xfrm>
            <a:off x="700088" y="2205039"/>
            <a:ext cx="2736850" cy="655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Matthew and Luke used Mark as a source</a:t>
            </a:r>
          </a:p>
        </p:txBody>
      </p:sp>
      <p:cxnSp>
        <p:nvCxnSpPr>
          <p:cNvPr id="6" name="Straight Arrow Connector 5"/>
          <p:cNvCxnSpPr>
            <a:cxnSpLocks noChangeShapeType="1"/>
            <a:stCxn id="4" idx="3"/>
          </p:cNvCxnSpPr>
          <p:nvPr/>
        </p:nvCxnSpPr>
        <p:spPr bwMode="auto">
          <a:xfrm>
            <a:off x="1625600" y="1284288"/>
            <a:ext cx="514350" cy="231775"/>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3" name="Straight Arrow Connector 22"/>
          <p:cNvCxnSpPr>
            <a:cxnSpLocks noChangeShapeType="1"/>
          </p:cNvCxnSpPr>
          <p:nvPr/>
        </p:nvCxnSpPr>
        <p:spPr bwMode="auto">
          <a:xfrm>
            <a:off x="1636713" y="1300163"/>
            <a:ext cx="1727200" cy="2159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8" name="TextBox 27"/>
          <p:cNvSpPr txBox="1">
            <a:spLocks noChangeArrowheads="1"/>
          </p:cNvSpPr>
          <p:nvPr/>
        </p:nvSpPr>
        <p:spPr bwMode="auto">
          <a:xfrm>
            <a:off x="700125" y="2924176"/>
            <a:ext cx="1023589" cy="37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u="sng">
                <a:latin typeface="Arial" charset="0"/>
                <a:cs typeface="Arial" charset="0"/>
              </a:rPr>
              <a:t>View #1</a:t>
            </a:r>
          </a:p>
        </p:txBody>
      </p:sp>
      <p:sp>
        <p:nvSpPr>
          <p:cNvPr id="29" name="TextBox 28"/>
          <p:cNvSpPr txBox="1">
            <a:spLocks noChangeArrowheads="1"/>
          </p:cNvSpPr>
          <p:nvPr/>
        </p:nvSpPr>
        <p:spPr bwMode="auto">
          <a:xfrm>
            <a:off x="700088" y="3213102"/>
            <a:ext cx="2736850" cy="655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Mark written in the 50s or early 60s</a:t>
            </a:r>
          </a:p>
        </p:txBody>
      </p:sp>
      <p:sp>
        <p:nvSpPr>
          <p:cNvPr id="30" name="TextBox 29"/>
          <p:cNvSpPr txBox="1">
            <a:spLocks noChangeArrowheads="1"/>
          </p:cNvSpPr>
          <p:nvPr/>
        </p:nvSpPr>
        <p:spPr bwMode="auto">
          <a:xfrm>
            <a:off x="900151" y="3789365"/>
            <a:ext cx="2663825" cy="655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(1) Matthew written in late 50s or the 60s</a:t>
            </a:r>
          </a:p>
        </p:txBody>
      </p:sp>
      <p:sp>
        <p:nvSpPr>
          <p:cNvPr id="31" name="TextBox 30"/>
          <p:cNvSpPr txBox="1">
            <a:spLocks noChangeArrowheads="1"/>
          </p:cNvSpPr>
          <p:nvPr/>
        </p:nvSpPr>
        <p:spPr bwMode="auto">
          <a:xfrm>
            <a:off x="900113" y="4427539"/>
            <a:ext cx="2735262" cy="37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(2) Luke written 59-63</a:t>
            </a:r>
          </a:p>
        </p:txBody>
      </p:sp>
      <p:sp>
        <p:nvSpPr>
          <p:cNvPr id="35" name="TextBox 34"/>
          <p:cNvSpPr txBox="1">
            <a:spLocks noChangeArrowheads="1"/>
          </p:cNvSpPr>
          <p:nvPr/>
        </p:nvSpPr>
        <p:spPr bwMode="auto">
          <a:xfrm>
            <a:off x="700125" y="4868864"/>
            <a:ext cx="1023589" cy="37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u="sng">
                <a:latin typeface="Arial" charset="0"/>
                <a:cs typeface="Arial" charset="0"/>
              </a:rPr>
              <a:t>View #2</a:t>
            </a:r>
          </a:p>
        </p:txBody>
      </p:sp>
      <p:sp>
        <p:nvSpPr>
          <p:cNvPr id="36" name="TextBox 35"/>
          <p:cNvSpPr txBox="1">
            <a:spLocks noChangeArrowheads="1"/>
          </p:cNvSpPr>
          <p:nvPr/>
        </p:nvSpPr>
        <p:spPr bwMode="auto">
          <a:xfrm>
            <a:off x="700088" y="5157788"/>
            <a:ext cx="2736850" cy="37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Mark written 65-70</a:t>
            </a:r>
          </a:p>
        </p:txBody>
      </p:sp>
      <p:sp>
        <p:nvSpPr>
          <p:cNvPr id="37" name="TextBox 36"/>
          <p:cNvSpPr txBox="1">
            <a:spLocks noChangeArrowheads="1"/>
          </p:cNvSpPr>
          <p:nvPr/>
        </p:nvSpPr>
        <p:spPr bwMode="auto">
          <a:xfrm>
            <a:off x="900151" y="5516564"/>
            <a:ext cx="2663825" cy="649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(1) Matthew written in the 70s</a:t>
            </a:r>
          </a:p>
        </p:txBody>
      </p:sp>
      <p:sp>
        <p:nvSpPr>
          <p:cNvPr id="38" name="TextBox 37"/>
          <p:cNvSpPr txBox="1">
            <a:spLocks noChangeArrowheads="1"/>
          </p:cNvSpPr>
          <p:nvPr/>
        </p:nvSpPr>
        <p:spPr bwMode="auto">
          <a:xfrm>
            <a:off x="900113" y="6156327"/>
            <a:ext cx="2735262" cy="655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(2) Luke written in the 70s</a:t>
            </a:r>
          </a:p>
        </p:txBody>
      </p:sp>
      <p:pic>
        <p:nvPicPr>
          <p:cNvPr id="39" name="Picture 10"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403726" y="2820989"/>
            <a:ext cx="619125"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11"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403726" y="4149726"/>
            <a:ext cx="619125"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 name="TextBox 40"/>
          <p:cNvSpPr txBox="1">
            <a:spLocks noChangeArrowheads="1"/>
          </p:cNvSpPr>
          <p:nvPr/>
        </p:nvSpPr>
        <p:spPr bwMode="auto">
          <a:xfrm>
            <a:off x="4500564" y="1444626"/>
            <a:ext cx="92551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latin typeface="Arial" charset="0"/>
                <a:cs typeface="Arial" charset="0"/>
              </a:rPr>
              <a:t>MARK</a:t>
            </a:r>
          </a:p>
        </p:txBody>
      </p:sp>
      <p:sp>
        <p:nvSpPr>
          <p:cNvPr id="42" name="TextBox 41"/>
          <p:cNvSpPr txBox="1">
            <a:spLocks noChangeArrowheads="1"/>
          </p:cNvSpPr>
          <p:nvPr/>
        </p:nvSpPr>
        <p:spPr bwMode="auto">
          <a:xfrm>
            <a:off x="5842000" y="1412875"/>
            <a:ext cx="14668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latin typeface="Arial" charset="0"/>
                <a:cs typeface="Arial" charset="0"/>
              </a:rPr>
              <a:t>MATTHEW</a:t>
            </a:r>
          </a:p>
        </p:txBody>
      </p:sp>
      <p:sp>
        <p:nvSpPr>
          <p:cNvPr id="43" name="TextBox 42"/>
          <p:cNvSpPr txBox="1">
            <a:spLocks noChangeArrowheads="1"/>
          </p:cNvSpPr>
          <p:nvPr/>
        </p:nvSpPr>
        <p:spPr bwMode="auto">
          <a:xfrm>
            <a:off x="7821613" y="1412875"/>
            <a:ext cx="8540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latin typeface="Arial" charset="0"/>
                <a:cs typeface="Arial" charset="0"/>
              </a:rPr>
              <a:t>LUKE</a:t>
            </a:r>
          </a:p>
        </p:txBody>
      </p:sp>
      <p:sp>
        <p:nvSpPr>
          <p:cNvPr id="44" name="TextBox 43"/>
          <p:cNvSpPr txBox="1">
            <a:spLocks noChangeArrowheads="1"/>
          </p:cNvSpPr>
          <p:nvPr/>
        </p:nvSpPr>
        <p:spPr bwMode="auto">
          <a:xfrm>
            <a:off x="4787938" y="1884364"/>
            <a:ext cx="2030609" cy="37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ASSUMPTION B:</a:t>
            </a:r>
          </a:p>
        </p:txBody>
      </p:sp>
      <p:sp>
        <p:nvSpPr>
          <p:cNvPr id="45" name="TextBox 44"/>
          <p:cNvSpPr txBox="1">
            <a:spLocks noChangeArrowheads="1"/>
          </p:cNvSpPr>
          <p:nvPr/>
        </p:nvSpPr>
        <p:spPr bwMode="auto">
          <a:xfrm>
            <a:off x="4787901" y="2173290"/>
            <a:ext cx="3384550" cy="655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Matthew and Luke did not use Mark as a source</a:t>
            </a:r>
          </a:p>
        </p:txBody>
      </p:sp>
      <p:sp>
        <p:nvSpPr>
          <p:cNvPr id="48" name="TextBox 47"/>
          <p:cNvSpPr txBox="1">
            <a:spLocks noChangeArrowheads="1"/>
          </p:cNvSpPr>
          <p:nvPr/>
        </p:nvSpPr>
        <p:spPr bwMode="auto">
          <a:xfrm>
            <a:off x="4787937" y="2892426"/>
            <a:ext cx="1023589" cy="37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u="sng">
                <a:latin typeface="Arial" charset="0"/>
                <a:cs typeface="Arial" charset="0"/>
              </a:rPr>
              <a:t>View #1</a:t>
            </a:r>
          </a:p>
        </p:txBody>
      </p:sp>
      <p:sp>
        <p:nvSpPr>
          <p:cNvPr id="49" name="TextBox 48"/>
          <p:cNvSpPr txBox="1">
            <a:spLocks noChangeArrowheads="1"/>
          </p:cNvSpPr>
          <p:nvPr/>
        </p:nvSpPr>
        <p:spPr bwMode="auto">
          <a:xfrm>
            <a:off x="4787938" y="3181352"/>
            <a:ext cx="3960813" cy="655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Mark could have been written anytime between 50 and 70</a:t>
            </a:r>
          </a:p>
        </p:txBody>
      </p:sp>
      <p:sp>
        <p:nvSpPr>
          <p:cNvPr id="52" name="TextBox 51"/>
          <p:cNvSpPr txBox="1">
            <a:spLocks noChangeArrowheads="1"/>
          </p:cNvSpPr>
          <p:nvPr/>
        </p:nvSpPr>
        <p:spPr bwMode="auto">
          <a:xfrm>
            <a:off x="4787937" y="4221164"/>
            <a:ext cx="1023589" cy="37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u="sng">
                <a:latin typeface="Arial" charset="0"/>
                <a:cs typeface="Arial" charset="0"/>
              </a:rPr>
              <a:t>View #2</a:t>
            </a:r>
          </a:p>
        </p:txBody>
      </p:sp>
      <p:sp>
        <p:nvSpPr>
          <p:cNvPr id="53" name="TextBox 52"/>
          <p:cNvSpPr txBox="1">
            <a:spLocks noChangeArrowheads="1"/>
          </p:cNvSpPr>
          <p:nvPr/>
        </p:nvSpPr>
        <p:spPr bwMode="auto">
          <a:xfrm>
            <a:off x="4787900" y="4508501"/>
            <a:ext cx="2736850" cy="37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Mark written 65-70</a:t>
            </a:r>
          </a:p>
        </p:txBody>
      </p:sp>
      <p:sp>
        <p:nvSpPr>
          <p:cNvPr id="54" name="TextBox 53"/>
          <p:cNvSpPr txBox="1">
            <a:spLocks noChangeArrowheads="1"/>
          </p:cNvSpPr>
          <p:nvPr/>
        </p:nvSpPr>
        <p:spPr bwMode="auto">
          <a:xfrm>
            <a:off x="4987925" y="4868865"/>
            <a:ext cx="3687763" cy="655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(1) Matthew written early 50s (see Matthew notes)</a:t>
            </a:r>
          </a:p>
        </p:txBody>
      </p:sp>
      <p:sp>
        <p:nvSpPr>
          <p:cNvPr id="55" name="TextBox 54"/>
          <p:cNvSpPr txBox="1">
            <a:spLocks noChangeArrowheads="1"/>
          </p:cNvSpPr>
          <p:nvPr/>
        </p:nvSpPr>
        <p:spPr bwMode="auto">
          <a:xfrm>
            <a:off x="5003800" y="5516564"/>
            <a:ext cx="3600450" cy="655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(2) Luke written 59-63 (see Luke notes)</a:t>
            </a:r>
          </a:p>
        </p:txBody>
      </p:sp>
      <p:cxnSp>
        <p:nvCxnSpPr>
          <p:cNvPr id="12" name="Straight Connector 11"/>
          <p:cNvCxnSpPr>
            <a:cxnSpLocks noChangeShapeType="1"/>
          </p:cNvCxnSpPr>
          <p:nvPr/>
        </p:nvCxnSpPr>
        <p:spPr bwMode="auto">
          <a:xfrm>
            <a:off x="5580063" y="1268414"/>
            <a:ext cx="0" cy="576262"/>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cxnSp>
      <p:cxnSp>
        <p:nvCxnSpPr>
          <p:cNvPr id="58" name="Straight Connector 57"/>
          <p:cNvCxnSpPr>
            <a:cxnSpLocks noChangeShapeType="1"/>
          </p:cNvCxnSpPr>
          <p:nvPr/>
        </p:nvCxnSpPr>
        <p:spPr bwMode="auto">
          <a:xfrm>
            <a:off x="7524750" y="1268414"/>
            <a:ext cx="0" cy="576262"/>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cxnSp>
      <p:sp>
        <p:nvSpPr>
          <p:cNvPr id="258084" name="TextBox 58"/>
          <p:cNvSpPr txBox="1">
            <a:spLocks noChangeArrowheads="1"/>
          </p:cNvSpPr>
          <p:nvPr/>
        </p:nvSpPr>
        <p:spPr bwMode="auto">
          <a:xfrm>
            <a:off x="2916238" y="796926"/>
            <a:ext cx="4397384" cy="37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Adapted from the </a:t>
            </a:r>
            <a:r>
              <a:rPr lang="en-US" sz="1800" i="1">
                <a:latin typeface="Arial" charset="0"/>
                <a:cs typeface="Arial" charset="0"/>
              </a:rPr>
              <a:t>NIV Study Bible, </a:t>
            </a:r>
            <a:r>
              <a:rPr lang="en-US" sz="1800">
                <a:latin typeface="Arial" charset="0"/>
                <a:cs typeface="Arial" charset="0"/>
              </a:rPr>
              <a:t>1431</a:t>
            </a:r>
            <a:endParaRPr lang="en-US" sz="1800" i="1">
              <a:latin typeface="Arial" charset="0"/>
              <a:cs typeface="Arial" charset="0"/>
            </a:endParaRPr>
          </a:p>
        </p:txBody>
      </p:sp>
      <p:grpSp>
        <p:nvGrpSpPr>
          <p:cNvPr id="2" name="Group 14"/>
          <p:cNvGrpSpPr>
            <a:grpSpLocks/>
          </p:cNvGrpSpPr>
          <p:nvPr/>
        </p:nvGrpSpPr>
        <p:grpSpPr bwMode="auto">
          <a:xfrm>
            <a:off x="4211638" y="3933876"/>
            <a:ext cx="4697412" cy="2747966"/>
            <a:chOff x="2688" y="2160"/>
            <a:chExt cx="2880" cy="1731"/>
          </a:xfrm>
        </p:grpSpPr>
        <p:grpSp>
          <p:nvGrpSpPr>
            <p:cNvPr id="258086" name="Group 8"/>
            <p:cNvGrpSpPr>
              <a:grpSpLocks/>
            </p:cNvGrpSpPr>
            <p:nvPr/>
          </p:nvGrpSpPr>
          <p:grpSpPr bwMode="auto">
            <a:xfrm>
              <a:off x="3024" y="2304"/>
              <a:ext cx="2544" cy="1587"/>
              <a:chOff x="3072" y="2256"/>
              <a:chExt cx="2544" cy="1587"/>
            </a:xfrm>
          </p:grpSpPr>
          <p:sp>
            <p:nvSpPr>
              <p:cNvPr id="258088" name="Text Box 5"/>
              <p:cNvSpPr txBox="1">
                <a:spLocks noChangeArrowheads="1"/>
              </p:cNvSpPr>
              <p:nvPr/>
            </p:nvSpPr>
            <p:spPr bwMode="auto">
              <a:xfrm>
                <a:off x="3072" y="3552"/>
                <a:ext cx="2544" cy="291"/>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FFFFFF"/>
                    </a:solidFill>
                    <a:latin typeface="Arial" charset="0"/>
                    <a:cs typeface="Arial" charset="0"/>
                  </a:rPr>
                  <a:t>Taught in this class</a:t>
                </a:r>
              </a:p>
            </p:txBody>
          </p:sp>
          <p:sp>
            <p:nvSpPr>
              <p:cNvPr id="258089" name="Rectangle 7"/>
              <p:cNvSpPr>
                <a:spLocks noChangeArrowheads="1"/>
              </p:cNvSpPr>
              <p:nvPr/>
            </p:nvSpPr>
            <p:spPr bwMode="auto">
              <a:xfrm>
                <a:off x="3072" y="2256"/>
                <a:ext cx="2544" cy="1584"/>
              </a:xfrm>
              <a:prstGeom prst="rect">
                <a:avLst/>
              </a:prstGeom>
              <a:noFill/>
              <a:ln w="571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Arial" charset="0"/>
                  <a:cs typeface="Arial" charset="0"/>
                </a:endParaRPr>
              </a:p>
            </p:txBody>
          </p:sp>
        </p:grpSp>
        <p:pic>
          <p:nvPicPr>
            <p:cNvPr id="258087" name="Picture 13"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688" y="2160"/>
              <a:ext cx="678" cy="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69642"/>
                                        </p:tgtEl>
                                        <p:attrNameLst>
                                          <p:attrName>style.visibility</p:attrName>
                                        </p:attrNameLst>
                                      </p:cBhvr>
                                      <p:to>
                                        <p:strVal val="visible"/>
                                      </p:to>
                                    </p:set>
                                    <p:anim calcmode="lin" valueType="num">
                                      <p:cBhvr>
                                        <p:cTn id="35" dur="500" fill="hold"/>
                                        <p:tgtEl>
                                          <p:spTgt spid="69642"/>
                                        </p:tgtEl>
                                        <p:attrNameLst>
                                          <p:attrName>ppt_w</p:attrName>
                                        </p:attrNameLst>
                                      </p:cBhvr>
                                      <p:tavLst>
                                        <p:tav tm="0">
                                          <p:val>
                                            <p:fltVal val="0"/>
                                          </p:val>
                                        </p:tav>
                                        <p:tav tm="100000">
                                          <p:val>
                                            <p:strVal val="#ppt_w"/>
                                          </p:val>
                                        </p:tav>
                                      </p:tavLst>
                                    </p:anim>
                                    <p:anim calcmode="lin" valueType="num">
                                      <p:cBhvr>
                                        <p:cTn id="36" dur="500" fill="hold"/>
                                        <p:tgtEl>
                                          <p:spTgt spid="69642"/>
                                        </p:tgtEl>
                                        <p:attrNameLst>
                                          <p:attrName>ppt_h</p:attrName>
                                        </p:attrNameLst>
                                      </p:cBhvr>
                                      <p:tavLst>
                                        <p:tav tm="0">
                                          <p:val>
                                            <p:fltVal val="0"/>
                                          </p:val>
                                        </p:tav>
                                        <p:tav tm="100000">
                                          <p:val>
                                            <p:strVal val="#ppt_h"/>
                                          </p:val>
                                        </p:tav>
                                      </p:tavLst>
                                    </p:anim>
                                    <p:anim calcmode="lin" valueType="num">
                                      <p:cBhvr>
                                        <p:cTn id="37" dur="500" fill="hold"/>
                                        <p:tgtEl>
                                          <p:spTgt spid="69642"/>
                                        </p:tgtEl>
                                        <p:attrNameLst>
                                          <p:attrName>style.rotation</p:attrName>
                                        </p:attrNameLst>
                                      </p:cBhvr>
                                      <p:tavLst>
                                        <p:tav tm="0">
                                          <p:val>
                                            <p:fltVal val="360"/>
                                          </p:val>
                                        </p:tav>
                                        <p:tav tm="100000">
                                          <p:val>
                                            <p:fltVal val="0"/>
                                          </p:val>
                                        </p:tav>
                                      </p:tavLst>
                                    </p:anim>
                                    <p:animEffect transition="in" filter="fade">
                                      <p:cBhvr>
                                        <p:cTn id="38" dur="500"/>
                                        <p:tgtEl>
                                          <p:spTgt spid="69642"/>
                                        </p:tgtEl>
                                      </p:cBhvr>
                                    </p:animEffec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69643"/>
                                        </p:tgtEl>
                                        <p:attrNameLst>
                                          <p:attrName>style.visibility</p:attrName>
                                        </p:attrNameLst>
                                      </p:cBhvr>
                                      <p:to>
                                        <p:strVal val="visible"/>
                                      </p:to>
                                    </p:set>
                                    <p:anim calcmode="lin" valueType="num">
                                      <p:cBhvr>
                                        <p:cTn id="56" dur="500" fill="hold"/>
                                        <p:tgtEl>
                                          <p:spTgt spid="69643"/>
                                        </p:tgtEl>
                                        <p:attrNameLst>
                                          <p:attrName>ppt_w</p:attrName>
                                        </p:attrNameLst>
                                      </p:cBhvr>
                                      <p:tavLst>
                                        <p:tav tm="0">
                                          <p:val>
                                            <p:fltVal val="0"/>
                                          </p:val>
                                        </p:tav>
                                        <p:tav tm="100000">
                                          <p:val>
                                            <p:strVal val="#ppt_w"/>
                                          </p:val>
                                        </p:tav>
                                      </p:tavLst>
                                    </p:anim>
                                    <p:anim calcmode="lin" valueType="num">
                                      <p:cBhvr>
                                        <p:cTn id="57" dur="500" fill="hold"/>
                                        <p:tgtEl>
                                          <p:spTgt spid="69643"/>
                                        </p:tgtEl>
                                        <p:attrNameLst>
                                          <p:attrName>ppt_h</p:attrName>
                                        </p:attrNameLst>
                                      </p:cBhvr>
                                      <p:tavLst>
                                        <p:tav tm="0">
                                          <p:val>
                                            <p:fltVal val="0"/>
                                          </p:val>
                                        </p:tav>
                                        <p:tav tm="100000">
                                          <p:val>
                                            <p:strVal val="#ppt_h"/>
                                          </p:val>
                                        </p:tav>
                                      </p:tavLst>
                                    </p:anim>
                                    <p:anim calcmode="lin" valueType="num">
                                      <p:cBhvr>
                                        <p:cTn id="58" dur="500" fill="hold"/>
                                        <p:tgtEl>
                                          <p:spTgt spid="69643"/>
                                        </p:tgtEl>
                                        <p:attrNameLst>
                                          <p:attrName>style.rotation</p:attrName>
                                        </p:attrNameLst>
                                      </p:cBhvr>
                                      <p:tavLst>
                                        <p:tav tm="0">
                                          <p:val>
                                            <p:fltVal val="360"/>
                                          </p:val>
                                        </p:tav>
                                        <p:tav tm="100000">
                                          <p:val>
                                            <p:fltVal val="0"/>
                                          </p:val>
                                        </p:tav>
                                      </p:tavLst>
                                    </p:anim>
                                    <p:animEffect transition="in" filter="fade">
                                      <p:cBhvr>
                                        <p:cTn id="59" dur="500"/>
                                        <p:tgtEl>
                                          <p:spTgt spid="69643"/>
                                        </p:tgtEl>
                                      </p:cBhvr>
                                    </p:animEffect>
                                  </p:childTnLst>
                                </p:cTn>
                              </p:par>
                            </p:childTnLst>
                          </p:cTn>
                        </p:par>
                        <p:par>
                          <p:cTn id="60" fill="hold" nodeType="afterGroup">
                            <p:stCondLst>
                              <p:cond delay="500"/>
                            </p:stCondLst>
                            <p:childTnLst>
                              <p:par>
                                <p:cTn id="61" presetID="1" presetClass="entr" presetSubtype="0" fill="hold" grpId="0" nodeType="after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par>
                          <p:cTn id="77" fill="hold" nodeType="afterGroup">
                            <p:stCondLst>
                              <p:cond delay="0"/>
                            </p:stCondLst>
                            <p:childTnLst>
                              <p:par>
                                <p:cTn id="78" presetID="1" presetClass="entr" presetSubtype="0" fill="hold" grpId="0" nodeType="afterEffect">
                                  <p:stCondLst>
                                    <p:cond delay="0"/>
                                  </p:stCondLst>
                                  <p:childTnLst>
                                    <p:set>
                                      <p:cBhvr>
                                        <p:cTn id="79" dur="1" fill="hold">
                                          <p:stCondLst>
                                            <p:cond delay="0"/>
                                          </p:stCondLst>
                                        </p:cTn>
                                        <p:tgtEl>
                                          <p:spTgt spid="42"/>
                                        </p:tgtEl>
                                        <p:attrNameLst>
                                          <p:attrName>style.visibility</p:attrName>
                                        </p:attrNameLst>
                                      </p:cBhvr>
                                      <p:to>
                                        <p:strVal val="visible"/>
                                      </p:to>
                                    </p:set>
                                  </p:childTnLst>
                                </p:cTn>
                              </p:par>
                            </p:childTnLst>
                          </p:cTn>
                        </p:par>
                        <p:par>
                          <p:cTn id="80" fill="hold" nodeType="afterGroup">
                            <p:stCondLst>
                              <p:cond delay="0"/>
                            </p:stCondLst>
                            <p:childTnLst>
                              <p:par>
                                <p:cTn id="81" presetID="1" presetClass="entr" presetSubtype="0" fill="hold" nodeType="afterEffect">
                                  <p:stCondLst>
                                    <p:cond delay="0"/>
                                  </p:stCondLst>
                                  <p:childTnLst>
                                    <p:set>
                                      <p:cBhvr>
                                        <p:cTn id="82" dur="1" fill="hold">
                                          <p:stCondLst>
                                            <p:cond delay="0"/>
                                          </p:stCondLst>
                                        </p:cTn>
                                        <p:tgtEl>
                                          <p:spTgt spid="12"/>
                                        </p:tgtEl>
                                        <p:attrNameLst>
                                          <p:attrName>style.visibility</p:attrName>
                                        </p:attrNameLst>
                                      </p:cBhvr>
                                      <p:to>
                                        <p:strVal val="visible"/>
                                      </p:to>
                                    </p:set>
                                  </p:childTnLst>
                                </p:cTn>
                              </p:par>
                            </p:childTnLst>
                          </p:cTn>
                        </p:par>
                        <p:par>
                          <p:cTn id="83" fill="hold" nodeType="afterGroup">
                            <p:stCondLst>
                              <p:cond delay="0"/>
                            </p:stCondLst>
                            <p:childTnLst>
                              <p:par>
                                <p:cTn id="84" presetID="1" presetClass="entr" presetSubtype="0" fill="hold" nodeType="afterEffect">
                                  <p:stCondLst>
                                    <p:cond delay="0"/>
                                  </p:stCondLst>
                                  <p:childTnLst>
                                    <p:set>
                                      <p:cBhvr>
                                        <p:cTn id="85" dur="1" fill="hold">
                                          <p:stCondLst>
                                            <p:cond delay="0"/>
                                          </p:stCondLst>
                                        </p:cTn>
                                        <p:tgtEl>
                                          <p:spTgt spid="58"/>
                                        </p:tgtEl>
                                        <p:attrNameLst>
                                          <p:attrName>style.visibility</p:attrName>
                                        </p:attrNameLst>
                                      </p:cBhvr>
                                      <p:to>
                                        <p:strVal val="visible"/>
                                      </p:to>
                                    </p:set>
                                  </p:childTnLst>
                                </p:cTn>
                              </p:par>
                            </p:childTnLst>
                          </p:cTn>
                        </p:par>
                        <p:par>
                          <p:cTn id="86" fill="hold" nodeType="afterGroup">
                            <p:stCondLst>
                              <p:cond delay="0"/>
                            </p:stCondLst>
                            <p:childTnLst>
                              <p:par>
                                <p:cTn id="87" presetID="1" presetClass="entr" presetSubtype="0"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49" presetClass="entr" presetSubtype="0" decel="100000" fill="hold" nodeType="clickEffect">
                                  <p:stCondLst>
                                    <p:cond delay="0"/>
                                  </p:stCondLst>
                                  <p:childTnLst>
                                    <p:set>
                                      <p:cBhvr>
                                        <p:cTn id="100" dur="1" fill="hold">
                                          <p:stCondLst>
                                            <p:cond delay="0"/>
                                          </p:stCondLst>
                                        </p:cTn>
                                        <p:tgtEl>
                                          <p:spTgt spid="39"/>
                                        </p:tgtEl>
                                        <p:attrNameLst>
                                          <p:attrName>style.visibility</p:attrName>
                                        </p:attrNameLst>
                                      </p:cBhvr>
                                      <p:to>
                                        <p:strVal val="visible"/>
                                      </p:to>
                                    </p:set>
                                    <p:anim calcmode="lin" valueType="num">
                                      <p:cBhvr>
                                        <p:cTn id="101" dur="500" fill="hold"/>
                                        <p:tgtEl>
                                          <p:spTgt spid="39"/>
                                        </p:tgtEl>
                                        <p:attrNameLst>
                                          <p:attrName>ppt_w</p:attrName>
                                        </p:attrNameLst>
                                      </p:cBhvr>
                                      <p:tavLst>
                                        <p:tav tm="0">
                                          <p:val>
                                            <p:fltVal val="0"/>
                                          </p:val>
                                        </p:tav>
                                        <p:tav tm="100000">
                                          <p:val>
                                            <p:strVal val="#ppt_w"/>
                                          </p:val>
                                        </p:tav>
                                      </p:tavLst>
                                    </p:anim>
                                    <p:anim calcmode="lin" valueType="num">
                                      <p:cBhvr>
                                        <p:cTn id="102" dur="500" fill="hold"/>
                                        <p:tgtEl>
                                          <p:spTgt spid="39"/>
                                        </p:tgtEl>
                                        <p:attrNameLst>
                                          <p:attrName>ppt_h</p:attrName>
                                        </p:attrNameLst>
                                      </p:cBhvr>
                                      <p:tavLst>
                                        <p:tav tm="0">
                                          <p:val>
                                            <p:fltVal val="0"/>
                                          </p:val>
                                        </p:tav>
                                        <p:tav tm="100000">
                                          <p:val>
                                            <p:strVal val="#ppt_h"/>
                                          </p:val>
                                        </p:tav>
                                      </p:tavLst>
                                    </p:anim>
                                    <p:anim calcmode="lin" valueType="num">
                                      <p:cBhvr>
                                        <p:cTn id="103" dur="500" fill="hold"/>
                                        <p:tgtEl>
                                          <p:spTgt spid="39"/>
                                        </p:tgtEl>
                                        <p:attrNameLst>
                                          <p:attrName>style.rotation</p:attrName>
                                        </p:attrNameLst>
                                      </p:cBhvr>
                                      <p:tavLst>
                                        <p:tav tm="0">
                                          <p:val>
                                            <p:fltVal val="360"/>
                                          </p:val>
                                        </p:tav>
                                        <p:tav tm="100000">
                                          <p:val>
                                            <p:fltVal val="0"/>
                                          </p:val>
                                        </p:tav>
                                      </p:tavLst>
                                    </p:anim>
                                    <p:animEffect transition="in" filter="fade">
                                      <p:cBhvr>
                                        <p:cTn id="104" dur="500"/>
                                        <p:tgtEl>
                                          <p:spTgt spid="39"/>
                                        </p:tgtEl>
                                      </p:cBhvr>
                                    </p:animEffect>
                                  </p:childTnLst>
                                </p:cTn>
                              </p:par>
                            </p:childTnLst>
                          </p:cTn>
                        </p:par>
                        <p:par>
                          <p:cTn id="105" fill="hold" nodeType="afterGroup">
                            <p:stCondLst>
                              <p:cond delay="500"/>
                            </p:stCondLst>
                            <p:childTnLst>
                              <p:par>
                                <p:cTn id="106" presetID="1" presetClass="entr" presetSubtype="0" fill="hold" grpId="0" nodeType="afterEffect">
                                  <p:stCondLst>
                                    <p:cond delay="0"/>
                                  </p:stCondLst>
                                  <p:childTnLst>
                                    <p:set>
                                      <p:cBhvr>
                                        <p:cTn id="107" dur="1" fill="hold">
                                          <p:stCondLst>
                                            <p:cond delay="0"/>
                                          </p:stCondLst>
                                        </p:cTn>
                                        <p:tgtEl>
                                          <p:spTgt spid="48"/>
                                        </p:tgtEl>
                                        <p:attrNameLst>
                                          <p:attrName>style.visibility</p:attrName>
                                        </p:attrNameLst>
                                      </p:cBhvr>
                                      <p:to>
                                        <p:strVal val="visible"/>
                                      </p:to>
                                    </p:set>
                                  </p:childTnLst>
                                </p:cTn>
                              </p:par>
                            </p:childTnLst>
                          </p:cTn>
                        </p:par>
                        <p:par>
                          <p:cTn id="108" fill="hold" nodeType="afterGroup">
                            <p:stCondLst>
                              <p:cond delay="5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9" presetClass="entr" presetSubtype="0" decel="100000" fill="hold" nodeType="clickEffect">
                                  <p:stCondLst>
                                    <p:cond delay="0"/>
                                  </p:stCondLst>
                                  <p:childTnLst>
                                    <p:set>
                                      <p:cBhvr>
                                        <p:cTn id="114" dur="1" fill="hold">
                                          <p:stCondLst>
                                            <p:cond delay="0"/>
                                          </p:stCondLst>
                                        </p:cTn>
                                        <p:tgtEl>
                                          <p:spTgt spid="40"/>
                                        </p:tgtEl>
                                        <p:attrNameLst>
                                          <p:attrName>style.visibility</p:attrName>
                                        </p:attrNameLst>
                                      </p:cBhvr>
                                      <p:to>
                                        <p:strVal val="visible"/>
                                      </p:to>
                                    </p:set>
                                    <p:anim calcmode="lin" valueType="num">
                                      <p:cBhvr>
                                        <p:cTn id="115" dur="500" fill="hold"/>
                                        <p:tgtEl>
                                          <p:spTgt spid="40"/>
                                        </p:tgtEl>
                                        <p:attrNameLst>
                                          <p:attrName>ppt_w</p:attrName>
                                        </p:attrNameLst>
                                      </p:cBhvr>
                                      <p:tavLst>
                                        <p:tav tm="0">
                                          <p:val>
                                            <p:fltVal val="0"/>
                                          </p:val>
                                        </p:tav>
                                        <p:tav tm="100000">
                                          <p:val>
                                            <p:strVal val="#ppt_w"/>
                                          </p:val>
                                        </p:tav>
                                      </p:tavLst>
                                    </p:anim>
                                    <p:anim calcmode="lin" valueType="num">
                                      <p:cBhvr>
                                        <p:cTn id="116" dur="500" fill="hold"/>
                                        <p:tgtEl>
                                          <p:spTgt spid="40"/>
                                        </p:tgtEl>
                                        <p:attrNameLst>
                                          <p:attrName>ppt_h</p:attrName>
                                        </p:attrNameLst>
                                      </p:cBhvr>
                                      <p:tavLst>
                                        <p:tav tm="0">
                                          <p:val>
                                            <p:fltVal val="0"/>
                                          </p:val>
                                        </p:tav>
                                        <p:tav tm="100000">
                                          <p:val>
                                            <p:strVal val="#ppt_h"/>
                                          </p:val>
                                        </p:tav>
                                      </p:tavLst>
                                    </p:anim>
                                    <p:anim calcmode="lin" valueType="num">
                                      <p:cBhvr>
                                        <p:cTn id="117" dur="500" fill="hold"/>
                                        <p:tgtEl>
                                          <p:spTgt spid="40"/>
                                        </p:tgtEl>
                                        <p:attrNameLst>
                                          <p:attrName>style.rotation</p:attrName>
                                        </p:attrNameLst>
                                      </p:cBhvr>
                                      <p:tavLst>
                                        <p:tav tm="0">
                                          <p:val>
                                            <p:fltVal val="360"/>
                                          </p:val>
                                        </p:tav>
                                        <p:tav tm="100000">
                                          <p:val>
                                            <p:fltVal val="0"/>
                                          </p:val>
                                        </p:tav>
                                      </p:tavLst>
                                    </p:anim>
                                    <p:animEffect transition="in" filter="fade">
                                      <p:cBhvr>
                                        <p:cTn id="118" dur="500"/>
                                        <p:tgtEl>
                                          <p:spTgt spid="40"/>
                                        </p:tgtEl>
                                      </p:cBhvr>
                                    </p:animEffect>
                                  </p:childTnLst>
                                </p:cTn>
                              </p:par>
                            </p:childTnLst>
                          </p:cTn>
                        </p:par>
                        <p:par>
                          <p:cTn id="119" fill="hold" nodeType="afterGroup">
                            <p:stCondLst>
                              <p:cond delay="500"/>
                            </p:stCondLst>
                            <p:childTnLst>
                              <p:par>
                                <p:cTn id="120" presetID="1" presetClass="entr" presetSubtype="0" fill="hold" grpId="0" nodeType="afterEffect">
                                  <p:stCondLst>
                                    <p:cond delay="0"/>
                                  </p:stCondLst>
                                  <p:childTnLst>
                                    <p:set>
                                      <p:cBhvr>
                                        <p:cTn id="121" dur="1" fill="hold">
                                          <p:stCondLst>
                                            <p:cond delay="0"/>
                                          </p:stCondLst>
                                        </p:cTn>
                                        <p:tgtEl>
                                          <p:spTgt spid="52"/>
                                        </p:tgtEl>
                                        <p:attrNameLst>
                                          <p:attrName>style.visibility</p:attrName>
                                        </p:attrNameLst>
                                      </p:cBhvr>
                                      <p:to>
                                        <p:strVal val="visible"/>
                                      </p:to>
                                    </p:set>
                                  </p:childTnLst>
                                </p:cTn>
                              </p:par>
                            </p:childTnLst>
                          </p:cTn>
                        </p:par>
                        <p:par>
                          <p:cTn id="122" fill="hold" nodeType="afterGroup">
                            <p:stCondLst>
                              <p:cond delay="500"/>
                            </p:stCondLst>
                            <p:childTnLst>
                              <p:par>
                                <p:cTn id="123" presetID="1" presetClass="entr" presetSubtype="0" fill="hold" grpId="0" nodeType="afterEffect">
                                  <p:stCondLst>
                                    <p:cond delay="0"/>
                                  </p:stCondLst>
                                  <p:childTnLst>
                                    <p:set>
                                      <p:cBhvr>
                                        <p:cTn id="124" dur="1" fill="hold">
                                          <p:stCondLst>
                                            <p:cond delay="0"/>
                                          </p:stCondLst>
                                        </p:cTn>
                                        <p:tgtEl>
                                          <p:spTgt spid="53"/>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54"/>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5"/>
                                        </p:tgtEl>
                                        <p:attrNameLst>
                                          <p:attrName>style.visibility</p:attrName>
                                        </p:attrNameLst>
                                      </p:cBhvr>
                                      <p:to>
                                        <p:strVal val="visible"/>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49" presetClass="entr" presetSubtype="0" decel="100000" fill="hold" nodeType="clickEffect">
                                  <p:stCondLst>
                                    <p:cond delay="0"/>
                                  </p:stCondLst>
                                  <p:childTnLst>
                                    <p:set>
                                      <p:cBhvr>
                                        <p:cTn id="136" dur="1" fill="hold">
                                          <p:stCondLst>
                                            <p:cond delay="0"/>
                                          </p:stCondLst>
                                        </p:cTn>
                                        <p:tgtEl>
                                          <p:spTgt spid="2"/>
                                        </p:tgtEl>
                                        <p:attrNameLst>
                                          <p:attrName>style.visibility</p:attrName>
                                        </p:attrNameLst>
                                      </p:cBhvr>
                                      <p:to>
                                        <p:strVal val="visible"/>
                                      </p:to>
                                    </p:set>
                                    <p:anim calcmode="lin" valueType="num">
                                      <p:cBhvr>
                                        <p:cTn id="137" dur="500" fill="hold"/>
                                        <p:tgtEl>
                                          <p:spTgt spid="2"/>
                                        </p:tgtEl>
                                        <p:attrNameLst>
                                          <p:attrName>ppt_w</p:attrName>
                                        </p:attrNameLst>
                                      </p:cBhvr>
                                      <p:tavLst>
                                        <p:tav tm="0">
                                          <p:val>
                                            <p:fltVal val="0"/>
                                          </p:val>
                                        </p:tav>
                                        <p:tav tm="100000">
                                          <p:val>
                                            <p:strVal val="#ppt_w"/>
                                          </p:val>
                                        </p:tav>
                                      </p:tavLst>
                                    </p:anim>
                                    <p:anim calcmode="lin" valueType="num">
                                      <p:cBhvr>
                                        <p:cTn id="138" dur="500" fill="hold"/>
                                        <p:tgtEl>
                                          <p:spTgt spid="2"/>
                                        </p:tgtEl>
                                        <p:attrNameLst>
                                          <p:attrName>ppt_h</p:attrName>
                                        </p:attrNameLst>
                                      </p:cBhvr>
                                      <p:tavLst>
                                        <p:tav tm="0">
                                          <p:val>
                                            <p:fltVal val="0"/>
                                          </p:val>
                                        </p:tav>
                                        <p:tav tm="100000">
                                          <p:val>
                                            <p:strVal val="#ppt_h"/>
                                          </p:val>
                                        </p:tav>
                                      </p:tavLst>
                                    </p:anim>
                                    <p:anim calcmode="lin" valueType="num">
                                      <p:cBhvr>
                                        <p:cTn id="139" dur="500" fill="hold"/>
                                        <p:tgtEl>
                                          <p:spTgt spid="2"/>
                                        </p:tgtEl>
                                        <p:attrNameLst>
                                          <p:attrName>style.rotation</p:attrName>
                                        </p:attrNameLst>
                                      </p:cBhvr>
                                      <p:tavLst>
                                        <p:tav tm="0">
                                          <p:val>
                                            <p:fltVal val="360"/>
                                          </p:val>
                                        </p:tav>
                                        <p:tav tm="100000">
                                          <p:val>
                                            <p:fltVal val="0"/>
                                          </p:val>
                                        </p:tav>
                                      </p:tavLst>
                                    </p:anim>
                                    <p:animEffect transition="in" filter="fade">
                                      <p:cBhvr>
                                        <p:cTn id="1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P spid="19" grpId="0"/>
      <p:bldP spid="20" grpId="0"/>
      <p:bldP spid="28" grpId="0"/>
      <p:bldP spid="29" grpId="0"/>
      <p:bldP spid="30" grpId="0"/>
      <p:bldP spid="31" grpId="0"/>
      <p:bldP spid="35" grpId="0"/>
      <p:bldP spid="36" grpId="0"/>
      <p:bldP spid="37" grpId="0"/>
      <p:bldP spid="38" grpId="0"/>
      <p:bldP spid="41" grpId="0"/>
      <p:bldP spid="42" grpId="0"/>
      <p:bldP spid="43" grpId="0"/>
      <p:bldP spid="44" grpId="0"/>
      <p:bldP spid="45" grpId="0"/>
      <p:bldP spid="48" grpId="0"/>
      <p:bldP spid="49" grpId="0"/>
      <p:bldP spid="52" grpId="0"/>
      <p:bldP spid="53" grpId="0"/>
      <p:bldP spid="54" grpId="0"/>
      <p:bldP spid="55" grpId="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0097" name="Text Box 2"/>
          <p:cNvSpPr txBox="1">
            <a:spLocks noChangeArrowheads="1"/>
          </p:cNvSpPr>
          <p:nvPr/>
        </p:nvSpPr>
        <p:spPr bwMode="auto">
          <a:xfrm>
            <a:off x="8578861" y="76211"/>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49</a:t>
            </a:r>
          </a:p>
        </p:txBody>
      </p:sp>
      <p:sp>
        <p:nvSpPr>
          <p:cNvPr id="260098" name="Rectangle 4"/>
          <p:cNvSpPr>
            <a:spLocks noGrp="1" noChangeArrowheads="1"/>
          </p:cNvSpPr>
          <p:nvPr>
            <p:ph type="title"/>
          </p:nvPr>
        </p:nvSpPr>
        <p:spPr>
          <a:xfrm>
            <a:off x="0" y="304800"/>
            <a:ext cx="8305800" cy="641350"/>
          </a:xfrm>
          <a:solidFill>
            <a:srgbClr val="0000FF"/>
          </a:solidFill>
        </p:spPr>
        <p:txBody>
          <a:bodyPr lIns="91261" tIns="45631" rIns="91261" bIns="45631" anchor="t">
            <a:spAutoFit/>
          </a:bodyPr>
          <a:lstStyle/>
          <a:p>
            <a:pPr algn="ctr" eaLnBrk="1" hangingPunct="1"/>
            <a:r>
              <a:rPr lang="en-US" sz="3600" i="0">
                <a:solidFill>
                  <a:schemeClr val="tx1"/>
                </a:solidFill>
                <a:latin typeface="Arial" charset="0"/>
                <a:ea typeface="SimSun" charset="0"/>
                <a:cs typeface="SimSun" charset="0"/>
              </a:rPr>
              <a:t>Solutions to the Synoptic Problem</a:t>
            </a:r>
          </a:p>
        </p:txBody>
      </p:sp>
      <p:sp>
        <p:nvSpPr>
          <p:cNvPr id="260099" name="Text Box 5"/>
          <p:cNvSpPr txBox="1">
            <a:spLocks noChangeArrowheads="1"/>
          </p:cNvSpPr>
          <p:nvPr/>
        </p:nvSpPr>
        <p:spPr bwMode="auto">
          <a:xfrm>
            <a:off x="5867411" y="6400813"/>
            <a:ext cx="3211817"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solidFill>
                  <a:srgbClr val="FFFFFF"/>
                </a:solidFill>
                <a:latin typeface="Arial" charset="0"/>
                <a:cs typeface="Arial" charset="0"/>
              </a:rPr>
              <a:t>NIV Study Bible</a:t>
            </a:r>
            <a:r>
              <a:rPr lang="en-US">
                <a:solidFill>
                  <a:srgbClr val="FFFFFF"/>
                </a:solidFill>
                <a:latin typeface="Arial" charset="0"/>
                <a:cs typeface="Arial" charset="0"/>
              </a:rPr>
              <a:t>, 1431</a:t>
            </a:r>
          </a:p>
        </p:txBody>
      </p:sp>
      <p:sp>
        <p:nvSpPr>
          <p:cNvPr id="128006" name="Rectangle 6"/>
          <p:cNvSpPr>
            <a:spLocks noChangeArrowheads="1"/>
          </p:cNvSpPr>
          <p:nvPr/>
        </p:nvSpPr>
        <p:spPr bwMode="auto">
          <a:xfrm>
            <a:off x="0" y="1066800"/>
            <a:ext cx="91440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896" tIns="45948" rIns="91896" bIns="45948"/>
          <a:lstStyle/>
          <a:p>
            <a:pPr marL="532410" indent="-532410">
              <a:spcBef>
                <a:spcPct val="20000"/>
              </a:spcBef>
              <a:buClr>
                <a:srgbClr val="FFCC66"/>
              </a:buClr>
            </a:pPr>
            <a:r>
              <a:rPr lang="en-US">
                <a:solidFill>
                  <a:srgbClr val="FFFFFF"/>
                </a:solidFill>
                <a:latin typeface="Arial" charset="0"/>
                <a:cs typeface="Times New Roman" charset="0"/>
              </a:rPr>
              <a:t>	Questions like these constitute what is known as the Synoptic Problem.  Several solutions have been advanced:</a:t>
            </a:r>
          </a:p>
          <a:p>
            <a:pPr marL="532410" indent="-532410">
              <a:spcBef>
                <a:spcPct val="20000"/>
              </a:spcBef>
              <a:buClr>
                <a:srgbClr val="FFCC66"/>
              </a:buClr>
              <a:buFontTx/>
              <a:buAutoNum type="arabicPeriod"/>
            </a:pPr>
            <a:r>
              <a:rPr lang="en-US" i="1">
                <a:solidFill>
                  <a:srgbClr val="FFFFFF"/>
                </a:solidFill>
                <a:latin typeface="Arial" charset="0"/>
                <a:cs typeface="Times New Roman" charset="0"/>
              </a:rPr>
              <a:t>The use of </a:t>
            </a:r>
            <a:r>
              <a:rPr lang="en-US" i="1">
                <a:solidFill>
                  <a:srgbClr val="FFFF00"/>
                </a:solidFill>
                <a:latin typeface="Arial" charset="0"/>
                <a:cs typeface="Times New Roman" charset="0"/>
              </a:rPr>
              <a:t>oral tradition</a:t>
            </a:r>
            <a:r>
              <a:rPr lang="en-US" i="1">
                <a:solidFill>
                  <a:srgbClr val="FFFFFF"/>
                </a:solidFill>
                <a:latin typeface="Arial" charset="0"/>
                <a:cs typeface="Times New Roman" charset="0"/>
              </a:rPr>
              <a:t>. </a:t>
            </a:r>
            <a:r>
              <a:rPr lang="en-US">
                <a:solidFill>
                  <a:srgbClr val="FFFFFF"/>
                </a:solidFill>
                <a:latin typeface="Arial" charset="0"/>
                <a:cs typeface="Times New Roman" charset="0"/>
              </a:rPr>
              <a:t>Some have thought that tradition had become so stereotyped that it provided a common source from which all the Gospel writers drew.</a:t>
            </a:r>
          </a:p>
          <a:p>
            <a:pPr marL="532410" indent="-532410">
              <a:spcBef>
                <a:spcPct val="20000"/>
              </a:spcBef>
              <a:buClr>
                <a:srgbClr val="FFCC66"/>
              </a:buClr>
              <a:buFontTx/>
              <a:buAutoNum type="arabicPeriod"/>
            </a:pPr>
            <a:r>
              <a:rPr lang="en-US" i="1">
                <a:solidFill>
                  <a:srgbClr val="FFFFFF"/>
                </a:solidFill>
                <a:latin typeface="Arial" charset="0"/>
                <a:cs typeface="Times New Roman" charset="0"/>
              </a:rPr>
              <a:t>The use of an </a:t>
            </a:r>
            <a:r>
              <a:rPr lang="en-US" i="1">
                <a:solidFill>
                  <a:srgbClr val="FFFF00"/>
                </a:solidFill>
                <a:latin typeface="Arial" charset="0"/>
                <a:cs typeface="Times New Roman" charset="0"/>
              </a:rPr>
              <a:t>early Gospel</a:t>
            </a:r>
            <a:r>
              <a:rPr lang="en-US" i="1">
                <a:solidFill>
                  <a:srgbClr val="FFFFFF"/>
                </a:solidFill>
                <a:latin typeface="Arial" charset="0"/>
                <a:cs typeface="Times New Roman" charset="0"/>
              </a:rPr>
              <a:t>. </a:t>
            </a:r>
            <a:r>
              <a:rPr lang="en-US">
                <a:solidFill>
                  <a:srgbClr val="FFFFFF"/>
                </a:solidFill>
                <a:latin typeface="Arial" charset="0"/>
                <a:cs typeface="Times New Roman" charset="0"/>
              </a:rPr>
              <a:t>Some have postulated that the Synoptic authors all had access to an earlier Gospel, now lost.</a:t>
            </a:r>
          </a:p>
          <a:p>
            <a:pPr marL="532410" indent="-532410">
              <a:spcBef>
                <a:spcPct val="20000"/>
              </a:spcBef>
              <a:buClr>
                <a:srgbClr val="FFCC66"/>
              </a:buClr>
              <a:buFontTx/>
              <a:buAutoNum type="arabicPeriod"/>
            </a:pPr>
            <a:r>
              <a:rPr lang="en-US" i="1">
                <a:solidFill>
                  <a:srgbClr val="FFFFFF"/>
                </a:solidFill>
                <a:latin typeface="Arial" charset="0"/>
                <a:cs typeface="Times New Roman" charset="0"/>
              </a:rPr>
              <a:t>The use of </a:t>
            </a:r>
            <a:r>
              <a:rPr lang="en-US" i="1">
                <a:solidFill>
                  <a:srgbClr val="FFFF00"/>
                </a:solidFill>
                <a:latin typeface="Arial" charset="0"/>
                <a:cs typeface="Times New Roman" charset="0"/>
              </a:rPr>
              <a:t>written fragments</a:t>
            </a:r>
            <a:r>
              <a:rPr lang="en-US" i="1">
                <a:solidFill>
                  <a:srgbClr val="FFFFFF"/>
                </a:solidFill>
                <a:latin typeface="Arial" charset="0"/>
                <a:cs typeface="Times New Roman" charset="0"/>
              </a:rPr>
              <a:t>. </a:t>
            </a:r>
            <a:r>
              <a:rPr lang="en-US">
                <a:solidFill>
                  <a:srgbClr val="FFFFFF"/>
                </a:solidFill>
                <a:latin typeface="Arial" charset="0"/>
                <a:cs typeface="Times New Roman" charset="0"/>
              </a:rPr>
              <a:t>Some have assumed that written fragments had been composed concerning various events from the life of Christ and that these were used by the Synoptic authors. </a:t>
            </a:r>
          </a:p>
          <a:p>
            <a:pPr marL="532410" indent="-532410">
              <a:spcBef>
                <a:spcPct val="20000"/>
              </a:spcBef>
              <a:buClr>
                <a:srgbClr val="FFCC66"/>
              </a:buClr>
              <a:buFontTx/>
              <a:buAutoNum type="arabicPeriod"/>
            </a:pPr>
            <a:r>
              <a:rPr lang="en-US" i="1">
                <a:solidFill>
                  <a:srgbClr val="FFFF00"/>
                </a:solidFill>
                <a:latin typeface="Arial" charset="0"/>
                <a:cs typeface="Times New Roman" charset="0"/>
              </a:rPr>
              <a:t>Mutual dependence</a:t>
            </a:r>
            <a:r>
              <a:rPr lang="en-US" i="1">
                <a:solidFill>
                  <a:srgbClr val="FFFFFF"/>
                </a:solidFill>
                <a:latin typeface="Arial" charset="0"/>
                <a:cs typeface="Times New Roman" charset="0"/>
              </a:rPr>
              <a:t>. </a:t>
            </a:r>
            <a:r>
              <a:rPr lang="en-US">
                <a:solidFill>
                  <a:srgbClr val="FFFFFF"/>
                </a:solidFill>
                <a:latin typeface="Arial" charset="0"/>
                <a:cs typeface="Times New Roman" charset="0"/>
              </a:rPr>
              <a:t>Some have suggested that the Synoptic writers drew from each other with the result that what they wrote was often very similar.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8006">
                                            <p:txEl>
                                              <p:pRg st="0" end="0"/>
                                            </p:txEl>
                                          </p:spTgt>
                                        </p:tgtEl>
                                        <p:attrNameLst>
                                          <p:attrName>style.visibility</p:attrName>
                                        </p:attrNameLst>
                                      </p:cBhvr>
                                      <p:to>
                                        <p:strVal val="visible"/>
                                      </p:to>
                                    </p:set>
                                    <p:anim calcmode="lin" valueType="num">
                                      <p:cBhvr>
                                        <p:cTn id="7" dur="1000" fill="hold"/>
                                        <p:tgtEl>
                                          <p:spTgt spid="12800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800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800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800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8006">
                                            <p:txEl>
                                              <p:pRg st="1" end="1"/>
                                            </p:txEl>
                                          </p:spTgt>
                                        </p:tgtEl>
                                        <p:attrNameLst>
                                          <p:attrName>style.visibility</p:attrName>
                                        </p:attrNameLst>
                                      </p:cBhvr>
                                      <p:to>
                                        <p:strVal val="visible"/>
                                      </p:to>
                                    </p:set>
                                    <p:anim calcmode="lin" valueType="num">
                                      <p:cBhvr>
                                        <p:cTn id="15" dur="1000" fill="hold"/>
                                        <p:tgtEl>
                                          <p:spTgt spid="12800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800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800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800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8006">
                                            <p:txEl>
                                              <p:pRg st="2" end="2"/>
                                            </p:txEl>
                                          </p:spTgt>
                                        </p:tgtEl>
                                        <p:attrNameLst>
                                          <p:attrName>style.visibility</p:attrName>
                                        </p:attrNameLst>
                                      </p:cBhvr>
                                      <p:to>
                                        <p:strVal val="visible"/>
                                      </p:to>
                                    </p:set>
                                    <p:anim calcmode="lin" valueType="num">
                                      <p:cBhvr>
                                        <p:cTn id="23" dur="1000" fill="hold"/>
                                        <p:tgtEl>
                                          <p:spTgt spid="12800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800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800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800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8006">
                                            <p:txEl>
                                              <p:pRg st="3" end="3"/>
                                            </p:txEl>
                                          </p:spTgt>
                                        </p:tgtEl>
                                        <p:attrNameLst>
                                          <p:attrName>style.visibility</p:attrName>
                                        </p:attrNameLst>
                                      </p:cBhvr>
                                      <p:to>
                                        <p:strVal val="visible"/>
                                      </p:to>
                                    </p:set>
                                    <p:anim calcmode="lin" valueType="num">
                                      <p:cBhvr>
                                        <p:cTn id="31" dur="1000" fill="hold"/>
                                        <p:tgtEl>
                                          <p:spTgt spid="128006">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28006">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2800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800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8006">
                                            <p:txEl>
                                              <p:pRg st="4" end="4"/>
                                            </p:txEl>
                                          </p:spTgt>
                                        </p:tgtEl>
                                        <p:attrNameLst>
                                          <p:attrName>style.visibility</p:attrName>
                                        </p:attrNameLst>
                                      </p:cBhvr>
                                      <p:to>
                                        <p:strVal val="visible"/>
                                      </p:to>
                                    </p:set>
                                    <p:anim calcmode="lin" valueType="num">
                                      <p:cBhvr>
                                        <p:cTn id="39" dur="1000" fill="hold"/>
                                        <p:tgtEl>
                                          <p:spTgt spid="128006">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28006">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28006">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8006">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6" grpId="0" build="p" bldLvl="2"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2145" name="Text Box 2"/>
          <p:cNvSpPr txBox="1">
            <a:spLocks noChangeArrowheads="1"/>
          </p:cNvSpPr>
          <p:nvPr/>
        </p:nvSpPr>
        <p:spPr bwMode="auto">
          <a:xfrm>
            <a:off x="8578861" y="152414"/>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49</a:t>
            </a:r>
          </a:p>
        </p:txBody>
      </p:sp>
      <p:sp>
        <p:nvSpPr>
          <p:cNvPr id="262146" name="Rectangle 4"/>
          <p:cNvSpPr>
            <a:spLocks noGrp="1" noChangeArrowheads="1"/>
          </p:cNvSpPr>
          <p:nvPr>
            <p:ph type="title"/>
          </p:nvPr>
        </p:nvSpPr>
        <p:spPr>
          <a:xfrm>
            <a:off x="0" y="344488"/>
            <a:ext cx="8229600" cy="646112"/>
          </a:xfrm>
          <a:solidFill>
            <a:srgbClr val="0000FF"/>
          </a:solidFill>
        </p:spPr>
        <p:txBody>
          <a:bodyPr lIns="91261" tIns="45631" rIns="91261" bIns="45631" anchor="t">
            <a:spAutoFit/>
          </a:bodyPr>
          <a:lstStyle/>
          <a:p>
            <a:pPr algn="ctr" eaLnBrk="1" hangingPunct="1"/>
            <a:r>
              <a:rPr lang="en-US" sz="3600" i="0">
                <a:solidFill>
                  <a:srgbClr val="FFFFFF"/>
                </a:solidFill>
                <a:latin typeface="Arial" charset="0"/>
                <a:ea typeface="SimSun" charset="0"/>
                <a:cs typeface="SimSun" charset="0"/>
              </a:rPr>
              <a:t>Solutions to the Synoptic Problem</a:t>
            </a:r>
          </a:p>
        </p:txBody>
      </p:sp>
      <p:sp>
        <p:nvSpPr>
          <p:cNvPr id="262147" name="Text Box 5"/>
          <p:cNvSpPr txBox="1">
            <a:spLocks noChangeArrowheads="1"/>
          </p:cNvSpPr>
          <p:nvPr/>
        </p:nvSpPr>
        <p:spPr bwMode="auto">
          <a:xfrm>
            <a:off x="5867411" y="6392877"/>
            <a:ext cx="3211817"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solidFill>
                  <a:srgbClr val="FFFFFF"/>
                </a:solidFill>
                <a:latin typeface="Arial" charset="0"/>
                <a:cs typeface="Arial" charset="0"/>
              </a:rPr>
              <a:t>NIV Study Bible</a:t>
            </a:r>
            <a:r>
              <a:rPr lang="en-US">
                <a:solidFill>
                  <a:srgbClr val="FFFFFF"/>
                </a:solidFill>
                <a:latin typeface="Arial" charset="0"/>
                <a:cs typeface="Arial" charset="0"/>
              </a:rPr>
              <a:t>, 1431</a:t>
            </a:r>
          </a:p>
        </p:txBody>
      </p:sp>
      <p:sp>
        <p:nvSpPr>
          <p:cNvPr id="129030" name="Rectangle 6"/>
          <p:cNvSpPr>
            <a:spLocks noChangeArrowheads="1"/>
          </p:cNvSpPr>
          <p:nvPr/>
        </p:nvSpPr>
        <p:spPr bwMode="auto">
          <a:xfrm>
            <a:off x="152400" y="1219200"/>
            <a:ext cx="88392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896" tIns="45948" rIns="91896" bIns="45948"/>
          <a:lstStyle/>
          <a:p>
            <a:pPr marL="608460" indent="-608460">
              <a:spcBef>
                <a:spcPct val="20000"/>
              </a:spcBef>
              <a:buClr>
                <a:srgbClr val="FFCC66"/>
              </a:buClr>
              <a:buFontTx/>
              <a:buAutoNum type="arabicPeriod" startAt="4"/>
            </a:pPr>
            <a:r>
              <a:rPr lang="en-US" i="1" dirty="0">
                <a:solidFill>
                  <a:srgbClr val="FFFFFF"/>
                </a:solidFill>
                <a:latin typeface="Arial" charset="0"/>
                <a:cs typeface="Times New Roman" charset="0"/>
              </a:rPr>
              <a:t>The use of </a:t>
            </a:r>
            <a:r>
              <a:rPr lang="en-US" i="1" dirty="0">
                <a:solidFill>
                  <a:srgbClr val="FFFF00"/>
                </a:solidFill>
                <a:latin typeface="Arial" charset="0"/>
                <a:cs typeface="Times New Roman" charset="0"/>
              </a:rPr>
              <a:t>two major sources</a:t>
            </a:r>
            <a:r>
              <a:rPr lang="en-US" i="1" dirty="0">
                <a:solidFill>
                  <a:srgbClr val="FFFFFF"/>
                </a:solidFill>
                <a:latin typeface="Arial" charset="0"/>
                <a:cs typeface="Times New Roman" charset="0"/>
              </a:rPr>
              <a:t>. </a:t>
            </a:r>
            <a:r>
              <a:rPr lang="en-US" dirty="0">
                <a:solidFill>
                  <a:srgbClr val="FFFFFF"/>
                </a:solidFill>
                <a:latin typeface="Arial" charset="0"/>
                <a:cs typeface="Times New Roman" charset="0"/>
              </a:rPr>
              <a:t>The most common view currently is that Mark and a hypothetical document, called </a:t>
            </a:r>
            <a:r>
              <a:rPr lang="en-US" i="1" dirty="0" err="1">
                <a:solidFill>
                  <a:srgbClr val="FFFFFF"/>
                </a:solidFill>
                <a:latin typeface="Arial" charset="0"/>
                <a:cs typeface="Times New Roman" charset="0"/>
              </a:rPr>
              <a:t>Quelle</a:t>
            </a:r>
            <a:r>
              <a:rPr lang="en-US" i="1" dirty="0">
                <a:solidFill>
                  <a:srgbClr val="FFFFFF"/>
                </a:solidFill>
                <a:latin typeface="Arial" charset="0"/>
                <a:cs typeface="Times New Roman" charset="0"/>
              </a:rPr>
              <a:t> </a:t>
            </a:r>
            <a:r>
              <a:rPr lang="en-US" dirty="0">
                <a:solidFill>
                  <a:srgbClr val="FFFFFF"/>
                </a:solidFill>
                <a:latin typeface="Arial" charset="0"/>
                <a:cs typeface="Times New Roman" charset="0"/>
              </a:rPr>
              <a:t>(German for </a:t>
            </a:r>
            <a:r>
              <a:rPr lang="ru-RU" dirty="0">
                <a:solidFill>
                  <a:srgbClr val="FFFFFF"/>
                </a:solidFill>
                <a:latin typeface="Arial" charset="0"/>
                <a:cs typeface="Times New Roman" charset="0"/>
              </a:rPr>
              <a:t>"</a:t>
            </a:r>
            <a:r>
              <a:rPr lang="en-US" dirty="0">
                <a:solidFill>
                  <a:srgbClr val="FFFFFF"/>
                </a:solidFill>
                <a:latin typeface="Arial" charset="0"/>
                <a:cs typeface="Times New Roman" charset="0"/>
              </a:rPr>
              <a:t>source</a:t>
            </a:r>
            <a:r>
              <a:rPr lang="ru-RU" dirty="0">
                <a:solidFill>
                  <a:srgbClr val="FFFFFF"/>
                </a:solidFill>
                <a:latin typeface="Arial" charset="0"/>
                <a:cs typeface="Times New Roman" charset="0"/>
              </a:rPr>
              <a:t>"</a:t>
            </a:r>
            <a:r>
              <a:rPr lang="en-US" dirty="0">
                <a:solidFill>
                  <a:srgbClr val="FFFFFF"/>
                </a:solidFill>
                <a:latin typeface="Arial" charset="0"/>
                <a:cs typeface="Times New Roman" charset="0"/>
              </a:rPr>
              <a:t>) or </a:t>
            </a:r>
            <a:r>
              <a:rPr lang="en-US" i="1" dirty="0">
                <a:solidFill>
                  <a:srgbClr val="FFFFFF"/>
                </a:solidFill>
                <a:latin typeface="Arial" charset="0"/>
                <a:cs typeface="Times New Roman" charset="0"/>
              </a:rPr>
              <a:t>Q, </a:t>
            </a:r>
            <a:r>
              <a:rPr lang="en-US" dirty="0">
                <a:solidFill>
                  <a:srgbClr val="FFFFFF"/>
                </a:solidFill>
                <a:latin typeface="Arial" charset="0"/>
                <a:cs typeface="Times New Roman" charset="0"/>
              </a:rPr>
              <a:t>were used by Matthew and Luke as sources for most of the materials included in their Gospels.</a:t>
            </a:r>
          </a:p>
          <a:p>
            <a:pPr marL="608460" indent="-608460">
              <a:spcBef>
                <a:spcPct val="20000"/>
              </a:spcBef>
              <a:buClr>
                <a:srgbClr val="FFCC66"/>
              </a:buClr>
              <a:buFontTx/>
              <a:buAutoNum type="arabicPeriod" startAt="4"/>
            </a:pPr>
            <a:r>
              <a:rPr lang="en-US" i="1" dirty="0">
                <a:solidFill>
                  <a:srgbClr val="FFFFFF"/>
                </a:solidFill>
                <a:latin typeface="Arial" charset="0"/>
                <a:cs typeface="Times New Roman" charset="0"/>
              </a:rPr>
              <a:t>The </a:t>
            </a:r>
            <a:r>
              <a:rPr lang="en-US" i="1" dirty="0">
                <a:solidFill>
                  <a:srgbClr val="FFFF00"/>
                </a:solidFill>
                <a:latin typeface="Arial" charset="0"/>
                <a:cs typeface="Times New Roman" charset="0"/>
              </a:rPr>
              <a:t>priority and use of Matthew</a:t>
            </a:r>
            <a:r>
              <a:rPr lang="en-US" i="1" dirty="0">
                <a:solidFill>
                  <a:srgbClr val="FFFFFF"/>
                </a:solidFill>
                <a:latin typeface="Arial" charset="0"/>
                <a:cs typeface="Times New Roman" charset="0"/>
              </a:rPr>
              <a:t>. </a:t>
            </a:r>
            <a:r>
              <a:rPr lang="en-US" dirty="0">
                <a:solidFill>
                  <a:srgbClr val="FFFFFF"/>
                </a:solidFill>
                <a:latin typeface="Arial" charset="0"/>
                <a:cs typeface="Times New Roman" charset="0"/>
              </a:rPr>
              <a:t>Another view suggests that the other two Synoptics drew from Matthew as their main source.</a:t>
            </a:r>
          </a:p>
          <a:p>
            <a:pPr marL="608460" indent="-608460">
              <a:spcBef>
                <a:spcPct val="20000"/>
              </a:spcBef>
              <a:buClr>
                <a:srgbClr val="FFCC66"/>
              </a:buClr>
              <a:buFontTx/>
              <a:buAutoNum type="arabicPeriod" startAt="4"/>
            </a:pPr>
            <a:r>
              <a:rPr lang="en-US" i="1" dirty="0">
                <a:solidFill>
                  <a:srgbClr val="FFFFFF"/>
                </a:solidFill>
                <a:latin typeface="Arial" charset="0"/>
                <a:cs typeface="Times New Roman" charset="0"/>
              </a:rPr>
              <a:t>A </a:t>
            </a:r>
            <a:r>
              <a:rPr lang="en-US" i="1" dirty="0">
                <a:solidFill>
                  <a:srgbClr val="FFFF00"/>
                </a:solidFill>
                <a:latin typeface="Arial" charset="0"/>
                <a:cs typeface="Times New Roman" charset="0"/>
              </a:rPr>
              <a:t>combination </a:t>
            </a:r>
            <a:r>
              <a:rPr lang="en-US" i="1" dirty="0">
                <a:solidFill>
                  <a:srgbClr val="FFFFFF"/>
                </a:solidFill>
                <a:latin typeface="Arial" charset="0"/>
                <a:cs typeface="Times New Roman" charset="0"/>
              </a:rPr>
              <a:t>of most of the above. </a:t>
            </a:r>
            <a:r>
              <a:rPr lang="en-US" dirty="0">
                <a:solidFill>
                  <a:srgbClr val="FFFFFF"/>
                </a:solidFill>
                <a:latin typeface="Arial" charset="0"/>
                <a:cs typeface="Times New Roman" charset="0"/>
              </a:rPr>
              <a:t>This theory assumes that the authors of the Synoptic Gospels made use of oral tradition, written fragments, mutual dependence on other Synoptic writers or on their Gospels, and the testimony of eyewitnesses.</a:t>
            </a:r>
            <a:r>
              <a:rPr lang="en-US" dirty="0">
                <a:solidFill>
                  <a:srgbClr val="FFFFFF"/>
                </a:solidFill>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9030">
                                            <p:txEl>
                                              <p:pRg st="0" end="0"/>
                                            </p:txEl>
                                          </p:spTgt>
                                        </p:tgtEl>
                                        <p:attrNameLst>
                                          <p:attrName>style.visibility</p:attrName>
                                        </p:attrNameLst>
                                      </p:cBhvr>
                                      <p:to>
                                        <p:strVal val="visible"/>
                                      </p:to>
                                    </p:set>
                                    <p:anim calcmode="lin" valueType="num">
                                      <p:cBhvr>
                                        <p:cTn id="7" dur="1000" fill="hold"/>
                                        <p:tgtEl>
                                          <p:spTgt spid="12903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903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903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903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9030">
                                            <p:txEl>
                                              <p:pRg st="1" end="1"/>
                                            </p:txEl>
                                          </p:spTgt>
                                        </p:tgtEl>
                                        <p:attrNameLst>
                                          <p:attrName>style.visibility</p:attrName>
                                        </p:attrNameLst>
                                      </p:cBhvr>
                                      <p:to>
                                        <p:strVal val="visible"/>
                                      </p:to>
                                    </p:set>
                                    <p:anim calcmode="lin" valueType="num">
                                      <p:cBhvr>
                                        <p:cTn id="15" dur="1000" fill="hold"/>
                                        <p:tgtEl>
                                          <p:spTgt spid="129030">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9030">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903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903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9030">
                                            <p:txEl>
                                              <p:pRg st="2" end="2"/>
                                            </p:txEl>
                                          </p:spTgt>
                                        </p:tgtEl>
                                        <p:attrNameLst>
                                          <p:attrName>style.visibility</p:attrName>
                                        </p:attrNameLst>
                                      </p:cBhvr>
                                      <p:to>
                                        <p:strVal val="visible"/>
                                      </p:to>
                                    </p:set>
                                    <p:anim calcmode="lin" valueType="num">
                                      <p:cBhvr>
                                        <p:cTn id="23" dur="1000" fill="hold"/>
                                        <p:tgtEl>
                                          <p:spTgt spid="129030">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9030">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903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903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0" grpId="0" build="p" bldLvl="2"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Text Box 1027"/>
          <p:cNvSpPr txBox="1">
            <a:spLocks noChangeArrowheads="1"/>
          </p:cNvSpPr>
          <p:nvPr/>
        </p:nvSpPr>
        <p:spPr bwMode="auto">
          <a:xfrm>
            <a:off x="8578850" y="152401"/>
            <a:ext cx="469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cs typeface="Arial" charset="0"/>
              </a:rPr>
              <a:t>50</a:t>
            </a:r>
          </a:p>
        </p:txBody>
      </p:sp>
      <p:sp>
        <p:nvSpPr>
          <p:cNvPr id="167940" name="Text Box 1028"/>
          <p:cNvSpPr txBox="1">
            <a:spLocks noChangeArrowheads="1"/>
          </p:cNvSpPr>
          <p:nvPr/>
        </p:nvSpPr>
        <p:spPr bwMode="auto">
          <a:xfrm>
            <a:off x="2628900" y="1295400"/>
            <a:ext cx="1447800" cy="954088"/>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Q</a:t>
            </a:r>
          </a:p>
          <a:p>
            <a:pPr algn="ctr" eaLnBrk="1" hangingPunct="1"/>
            <a:r>
              <a:rPr lang="en-US" sz="2800">
                <a:solidFill>
                  <a:srgbClr val="FFFFFF"/>
                </a:solidFill>
                <a:latin typeface="Arial" charset="0"/>
                <a:cs typeface="Arial" charset="0"/>
              </a:rPr>
              <a:t>AD 50</a:t>
            </a:r>
          </a:p>
        </p:txBody>
      </p:sp>
      <p:sp>
        <p:nvSpPr>
          <p:cNvPr id="167951" name="Text Box 1039"/>
          <p:cNvSpPr txBox="1">
            <a:spLocks noChangeArrowheads="1"/>
          </p:cNvSpPr>
          <p:nvPr/>
        </p:nvSpPr>
        <p:spPr bwMode="auto">
          <a:xfrm>
            <a:off x="4876800" y="1295400"/>
            <a:ext cx="1447800" cy="954088"/>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lIns="91261" tIns="45631" rIns="91261" bIns="45631">
            <a:spAutoFit/>
          </a:bodyPr>
          <a:lstStyle/>
          <a:p>
            <a:pPr algn="ctr">
              <a:spcBef>
                <a:spcPct val="50000"/>
              </a:spcBef>
              <a:defRPr/>
            </a:pPr>
            <a:r>
              <a:rPr lang="en-US" sz="2800">
                <a:solidFill>
                  <a:srgbClr val="FFFFFF"/>
                </a:solidFill>
                <a:latin typeface="Arial"/>
                <a:ea typeface="+mn-ea"/>
                <a:cs typeface="Arial"/>
              </a:rPr>
              <a:t>Mark</a:t>
            </a:r>
            <a:br>
              <a:rPr lang="en-US" sz="2800">
                <a:solidFill>
                  <a:srgbClr val="FFFFFF"/>
                </a:solidFill>
                <a:latin typeface="Arial"/>
                <a:ea typeface="+mn-ea"/>
                <a:cs typeface="Arial"/>
              </a:rPr>
            </a:br>
            <a:r>
              <a:rPr lang="en-US" sz="2800">
                <a:solidFill>
                  <a:srgbClr val="FFFFFF"/>
                </a:solidFill>
                <a:latin typeface="Arial"/>
                <a:ea typeface="+mn-ea"/>
                <a:cs typeface="Arial"/>
              </a:rPr>
              <a:t>AD 65</a:t>
            </a:r>
          </a:p>
        </p:txBody>
      </p:sp>
      <p:sp>
        <p:nvSpPr>
          <p:cNvPr id="167954" name="Text Box 1042"/>
          <p:cNvSpPr txBox="1">
            <a:spLocks noChangeArrowheads="1"/>
          </p:cNvSpPr>
          <p:nvPr/>
        </p:nvSpPr>
        <p:spPr bwMode="auto">
          <a:xfrm>
            <a:off x="4876800" y="3657600"/>
            <a:ext cx="1447800" cy="9144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a:solidFill>
                  <a:srgbClr val="FFFFFF"/>
                </a:solidFill>
                <a:effectLst>
                  <a:outerShdw blurRad="38100" dist="38100" dir="2700000" algn="tl">
                    <a:srgbClr val="000000"/>
                  </a:outerShdw>
                </a:effectLst>
                <a:latin typeface="Arial" charset="0"/>
                <a:cs typeface="Arial" charset="0"/>
              </a:rPr>
              <a:t>Luke</a:t>
            </a:r>
            <a:endParaRPr lang="en-US" sz="2800">
              <a:solidFill>
                <a:srgbClr val="FFFFFF"/>
              </a:solidFill>
              <a:latin typeface="Arial" charset="0"/>
              <a:cs typeface="Arial" charset="0"/>
            </a:endParaRPr>
          </a:p>
        </p:txBody>
      </p:sp>
      <p:sp>
        <p:nvSpPr>
          <p:cNvPr id="167957" name="Text Box 1045"/>
          <p:cNvSpPr txBox="1">
            <a:spLocks noChangeArrowheads="1"/>
          </p:cNvSpPr>
          <p:nvPr/>
        </p:nvSpPr>
        <p:spPr bwMode="auto">
          <a:xfrm>
            <a:off x="2514600" y="3657600"/>
            <a:ext cx="1676400" cy="9144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a:solidFill>
                  <a:srgbClr val="FFFFFF"/>
                </a:solidFill>
                <a:effectLst>
                  <a:outerShdw blurRad="38100" dist="38100" dir="2700000" algn="tl">
                    <a:srgbClr val="000000"/>
                  </a:outerShdw>
                </a:effectLst>
                <a:latin typeface="Arial" charset="0"/>
                <a:cs typeface="Arial" charset="0"/>
              </a:rPr>
              <a:t>Matthew</a:t>
            </a:r>
            <a:endParaRPr lang="en-US" sz="400">
              <a:solidFill>
                <a:srgbClr val="FFFFFF"/>
              </a:solidFill>
              <a:latin typeface="Arial" charset="0"/>
              <a:cs typeface="Arial" charset="0"/>
            </a:endParaRPr>
          </a:p>
          <a:p>
            <a:pPr algn="ctr" eaLnBrk="1" hangingPunct="1">
              <a:spcBef>
                <a:spcPct val="50000"/>
              </a:spcBef>
              <a:defRPr/>
            </a:pPr>
            <a:endParaRPr lang="en-US" sz="400">
              <a:solidFill>
                <a:srgbClr val="FFFFFF"/>
              </a:solidFill>
              <a:latin typeface="Arial" charset="0"/>
              <a:cs typeface="Arial" charset="0"/>
            </a:endParaRPr>
          </a:p>
        </p:txBody>
      </p:sp>
      <p:sp>
        <p:nvSpPr>
          <p:cNvPr id="264198" name="Rectangle 1075"/>
          <p:cNvSpPr>
            <a:spLocks noGrp="1" noChangeArrowheads="1"/>
          </p:cNvSpPr>
          <p:nvPr>
            <p:ph type="title" idx="4294967295"/>
          </p:nvPr>
        </p:nvSpPr>
        <p:spPr>
          <a:xfrm>
            <a:off x="1600200" y="277813"/>
            <a:ext cx="6096000" cy="590147"/>
          </a:xfrm>
          <a:solidFill>
            <a:srgbClr val="0000FF"/>
          </a:solidFill>
        </p:spPr>
        <p:txBody>
          <a:bodyPr anchor="t" anchorCtr="0">
            <a:spAutoFit/>
          </a:bodyPr>
          <a:lstStyle/>
          <a:p>
            <a:pPr eaLnBrk="1" hangingPunct="1"/>
            <a:r>
              <a:rPr lang="en-US" sz="3200" b="1">
                <a:solidFill>
                  <a:schemeClr val="tx1"/>
                </a:solidFill>
                <a:latin typeface="Arial" charset="0"/>
                <a:ea typeface="SimSun" charset="0"/>
                <a:cs typeface="SimSun" charset="0"/>
              </a:rPr>
              <a:t>Two-Source Hypothesis</a:t>
            </a:r>
          </a:p>
        </p:txBody>
      </p:sp>
      <p:sp>
        <p:nvSpPr>
          <p:cNvPr id="167989" name="Line 1077"/>
          <p:cNvSpPr>
            <a:spLocks noChangeShapeType="1"/>
          </p:cNvSpPr>
          <p:nvPr/>
        </p:nvSpPr>
        <p:spPr bwMode="auto">
          <a:xfrm>
            <a:off x="3352800" y="2362201"/>
            <a:ext cx="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261" tIns="45631" rIns="91261" bIns="45631" anchor="ctr"/>
          <a:lstStyle/>
          <a:p>
            <a:endParaRPr lang="en-US"/>
          </a:p>
        </p:txBody>
      </p:sp>
      <p:sp>
        <p:nvSpPr>
          <p:cNvPr id="167990" name="Line 1078"/>
          <p:cNvSpPr>
            <a:spLocks noChangeShapeType="1"/>
          </p:cNvSpPr>
          <p:nvPr/>
        </p:nvSpPr>
        <p:spPr bwMode="auto">
          <a:xfrm>
            <a:off x="5562600" y="2362201"/>
            <a:ext cx="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261" tIns="45631" rIns="91261" bIns="45631" anchor="ctr"/>
          <a:lstStyle/>
          <a:p>
            <a:endParaRPr lang="en-US"/>
          </a:p>
        </p:txBody>
      </p:sp>
      <p:sp>
        <p:nvSpPr>
          <p:cNvPr id="167991" name="Line 1079"/>
          <p:cNvSpPr>
            <a:spLocks noChangeShapeType="1"/>
          </p:cNvSpPr>
          <p:nvPr/>
        </p:nvSpPr>
        <p:spPr bwMode="auto">
          <a:xfrm>
            <a:off x="4038600" y="2362201"/>
            <a:ext cx="83820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261" tIns="45631" rIns="91261" bIns="45631" anchor="ctr"/>
          <a:lstStyle/>
          <a:p>
            <a:endParaRPr lang="en-US"/>
          </a:p>
        </p:txBody>
      </p:sp>
      <p:sp>
        <p:nvSpPr>
          <p:cNvPr id="167992" name="Line 1080"/>
          <p:cNvSpPr>
            <a:spLocks noChangeShapeType="1"/>
          </p:cNvSpPr>
          <p:nvPr/>
        </p:nvSpPr>
        <p:spPr bwMode="auto">
          <a:xfrm flipH="1">
            <a:off x="4191000" y="2362201"/>
            <a:ext cx="68580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261" tIns="45631" rIns="91261" bIns="45631"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fade">
                                      <p:cBhvr>
                                        <p:cTn id="7" dur="500"/>
                                        <p:tgtEl>
                                          <p:spTgt spid="167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7951"/>
                                        </p:tgtEl>
                                        <p:attrNameLst>
                                          <p:attrName>style.visibility</p:attrName>
                                        </p:attrNameLst>
                                      </p:cBhvr>
                                      <p:to>
                                        <p:strVal val="visible"/>
                                      </p:to>
                                    </p:set>
                                    <p:animEffect transition="in" filter="checkerboard(across)">
                                      <p:cBhvr>
                                        <p:cTn id="12" dur="500"/>
                                        <p:tgtEl>
                                          <p:spTgt spid="1679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7989"/>
                                        </p:tgtEl>
                                        <p:attrNameLst>
                                          <p:attrName>style.visibility</p:attrName>
                                        </p:attrNameLst>
                                      </p:cBhvr>
                                      <p:to>
                                        <p:strVal val="visible"/>
                                      </p:to>
                                    </p:set>
                                    <p:animEffect transition="in" filter="wipe(up)">
                                      <p:cBhvr>
                                        <p:cTn id="17" dur="500"/>
                                        <p:tgtEl>
                                          <p:spTgt spid="167989"/>
                                        </p:tgtEl>
                                      </p:cBhvr>
                                    </p:animEffect>
                                  </p:childTnLst>
                                </p:cTn>
                              </p:par>
                            </p:childTnLst>
                          </p:cTn>
                        </p:par>
                        <p:par>
                          <p:cTn id="18" fill="hold" nodeType="afterGroup">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67957"/>
                                        </p:tgtEl>
                                        <p:attrNameLst>
                                          <p:attrName>style.visibility</p:attrName>
                                        </p:attrNameLst>
                                      </p:cBhvr>
                                      <p:to>
                                        <p:strVal val="visible"/>
                                      </p:to>
                                    </p:set>
                                    <p:animEffect transition="in" filter="checkerboard(across)">
                                      <p:cBhvr>
                                        <p:cTn id="21" dur="500"/>
                                        <p:tgtEl>
                                          <p:spTgt spid="16795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7990"/>
                                        </p:tgtEl>
                                        <p:attrNameLst>
                                          <p:attrName>style.visibility</p:attrName>
                                        </p:attrNameLst>
                                      </p:cBhvr>
                                      <p:to>
                                        <p:strVal val="visible"/>
                                      </p:to>
                                    </p:set>
                                    <p:animEffect transition="in" filter="wipe(up)">
                                      <p:cBhvr>
                                        <p:cTn id="26" dur="500"/>
                                        <p:tgtEl>
                                          <p:spTgt spid="167990"/>
                                        </p:tgtEl>
                                      </p:cBhvr>
                                    </p:animEffect>
                                  </p:childTnLst>
                                </p:cTn>
                              </p:par>
                            </p:childTnLst>
                          </p:cTn>
                        </p:par>
                        <p:par>
                          <p:cTn id="27" fill="hold" nodeType="afterGroup">
                            <p:stCondLst>
                              <p:cond delay="500"/>
                            </p:stCondLst>
                            <p:childTnLst>
                              <p:par>
                                <p:cTn id="28" presetID="5" presetClass="entr" presetSubtype="10" fill="hold" grpId="0" nodeType="afterEffect">
                                  <p:stCondLst>
                                    <p:cond delay="0"/>
                                  </p:stCondLst>
                                  <p:childTnLst>
                                    <p:set>
                                      <p:cBhvr>
                                        <p:cTn id="29" dur="1" fill="hold">
                                          <p:stCondLst>
                                            <p:cond delay="0"/>
                                          </p:stCondLst>
                                        </p:cTn>
                                        <p:tgtEl>
                                          <p:spTgt spid="167954"/>
                                        </p:tgtEl>
                                        <p:attrNameLst>
                                          <p:attrName>style.visibility</p:attrName>
                                        </p:attrNameLst>
                                      </p:cBhvr>
                                      <p:to>
                                        <p:strVal val="visible"/>
                                      </p:to>
                                    </p:set>
                                    <p:animEffect transition="in" filter="checkerboard(across)">
                                      <p:cBhvr>
                                        <p:cTn id="30" dur="500"/>
                                        <p:tgtEl>
                                          <p:spTgt spid="16795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67991"/>
                                        </p:tgtEl>
                                        <p:attrNameLst>
                                          <p:attrName>style.visibility</p:attrName>
                                        </p:attrNameLst>
                                      </p:cBhvr>
                                      <p:to>
                                        <p:strVal val="visible"/>
                                      </p:to>
                                    </p:set>
                                    <p:animEffect transition="in" filter="wipe(up)">
                                      <p:cBhvr>
                                        <p:cTn id="35" dur="500"/>
                                        <p:tgtEl>
                                          <p:spTgt spid="16799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67992"/>
                                        </p:tgtEl>
                                        <p:attrNameLst>
                                          <p:attrName>style.visibility</p:attrName>
                                        </p:attrNameLst>
                                      </p:cBhvr>
                                      <p:to>
                                        <p:strVal val="visible"/>
                                      </p:to>
                                    </p:set>
                                    <p:animEffect transition="in" filter="wipe(up)">
                                      <p:cBhvr>
                                        <p:cTn id="40" dur="500"/>
                                        <p:tgtEl>
                                          <p:spTgt spid="167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animBg="1" autoUpdateAnimBg="0"/>
      <p:bldP spid="167951" grpId="0" animBg="1"/>
      <p:bldP spid="167954" grpId="0" animBg="1"/>
      <p:bldP spid="167957" grpId="0" animBg="1"/>
      <p:bldP spid="167989" grpId="0" animBg="1"/>
      <p:bldP spid="167990" grpId="0" animBg="1"/>
      <p:bldP spid="167991" grpId="0" animBg="1"/>
      <p:bldP spid="16799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Text Box 1027"/>
          <p:cNvSpPr txBox="1">
            <a:spLocks noChangeArrowheads="1"/>
          </p:cNvSpPr>
          <p:nvPr/>
        </p:nvSpPr>
        <p:spPr bwMode="auto">
          <a:xfrm>
            <a:off x="8578850" y="152401"/>
            <a:ext cx="469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cs typeface="Arial" charset="0"/>
              </a:rPr>
              <a:t>50</a:t>
            </a:r>
          </a:p>
        </p:txBody>
      </p:sp>
      <p:sp>
        <p:nvSpPr>
          <p:cNvPr id="169988" name="Text Box 1028"/>
          <p:cNvSpPr txBox="1">
            <a:spLocks noChangeArrowheads="1"/>
          </p:cNvSpPr>
          <p:nvPr/>
        </p:nvSpPr>
        <p:spPr bwMode="auto">
          <a:xfrm>
            <a:off x="5041900" y="1217628"/>
            <a:ext cx="1485900" cy="1200149"/>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FFFFFF"/>
                </a:solidFill>
                <a:latin typeface="Arial" charset="0"/>
                <a:cs typeface="Arial" charset="0"/>
              </a:rPr>
              <a:t>Q</a:t>
            </a:r>
            <a:br>
              <a:rPr lang="en-US">
                <a:solidFill>
                  <a:srgbClr val="FFFFFF"/>
                </a:solidFill>
                <a:latin typeface="Arial" charset="0"/>
                <a:cs typeface="Arial" charset="0"/>
              </a:rPr>
            </a:br>
            <a:r>
              <a:rPr lang="en-US">
                <a:solidFill>
                  <a:srgbClr val="FFFFFF"/>
                </a:solidFill>
                <a:latin typeface="Arial" charset="0"/>
                <a:cs typeface="Arial" charset="0"/>
              </a:rPr>
              <a:t>Antioch</a:t>
            </a:r>
          </a:p>
          <a:p>
            <a:pPr algn="ctr" eaLnBrk="1" hangingPunct="1"/>
            <a:r>
              <a:rPr lang="en-US">
                <a:solidFill>
                  <a:srgbClr val="FFFFFF"/>
                </a:solidFill>
                <a:latin typeface="Arial" charset="0"/>
                <a:cs typeface="Arial" charset="0"/>
              </a:rPr>
              <a:t>AD 50</a:t>
            </a:r>
          </a:p>
        </p:txBody>
      </p:sp>
      <p:sp>
        <p:nvSpPr>
          <p:cNvPr id="169989" name="Text Box 1029"/>
          <p:cNvSpPr txBox="1">
            <a:spLocks noChangeArrowheads="1"/>
          </p:cNvSpPr>
          <p:nvPr/>
        </p:nvSpPr>
        <p:spPr bwMode="auto">
          <a:xfrm>
            <a:off x="2895600" y="1217613"/>
            <a:ext cx="1625600" cy="1200150"/>
          </a:xfrm>
          <a:prstGeom prst="rect">
            <a:avLst/>
          </a:prstGeom>
          <a:gradFill rotWithShape="0">
            <a:gsLst>
              <a:gs pos="0">
                <a:schemeClr val="bg2"/>
              </a:gs>
              <a:gs pos="100000">
                <a:schemeClr val="bg2">
                  <a:gamma/>
                  <a:shade val="46275"/>
                  <a:invGamma/>
                </a:schemeClr>
              </a:gs>
            </a:gsLst>
            <a:path path="shape">
              <a:fillToRect l="50000" t="50000" r="50000" b="50000"/>
            </a:path>
          </a:gradFill>
          <a:ln w="9525">
            <a:noFill/>
            <a:miter lim="800000"/>
            <a:headEnd/>
            <a:tailEnd/>
          </a:ln>
          <a:effectLst/>
        </p:spPr>
        <p:txBody>
          <a:bodyPr lIns="91261" tIns="45631" rIns="91261" bIns="45631">
            <a:spAutoFit/>
          </a:bodyPr>
          <a:lstStyle/>
          <a:p>
            <a:pPr algn="ctr">
              <a:spcBef>
                <a:spcPct val="50000"/>
              </a:spcBef>
              <a:defRPr/>
            </a:pPr>
            <a:r>
              <a:rPr lang="en-US">
                <a:solidFill>
                  <a:srgbClr val="FFFFFF"/>
                </a:solidFill>
                <a:latin typeface="Arial"/>
                <a:ea typeface="+mn-ea"/>
                <a:cs typeface="Arial"/>
              </a:rPr>
              <a:t>Mark</a:t>
            </a:r>
            <a:br>
              <a:rPr lang="en-US">
                <a:solidFill>
                  <a:srgbClr val="FFFFFF"/>
                </a:solidFill>
                <a:latin typeface="Arial"/>
                <a:ea typeface="+mn-ea"/>
                <a:cs typeface="Arial"/>
              </a:rPr>
            </a:br>
            <a:r>
              <a:rPr lang="en-US">
                <a:solidFill>
                  <a:srgbClr val="FFFFFF"/>
                </a:solidFill>
                <a:latin typeface="Arial"/>
                <a:ea typeface="+mn-ea"/>
                <a:cs typeface="Arial"/>
              </a:rPr>
              <a:t>Rome</a:t>
            </a:r>
            <a:br>
              <a:rPr lang="en-US">
                <a:solidFill>
                  <a:srgbClr val="FFFFFF"/>
                </a:solidFill>
                <a:latin typeface="Arial"/>
                <a:ea typeface="+mn-ea"/>
                <a:cs typeface="Arial"/>
              </a:rPr>
            </a:br>
            <a:r>
              <a:rPr lang="en-US">
                <a:solidFill>
                  <a:srgbClr val="FFFFFF"/>
                </a:solidFill>
                <a:latin typeface="Arial"/>
                <a:ea typeface="+mn-ea"/>
                <a:cs typeface="Arial"/>
              </a:rPr>
              <a:t>AD 65</a:t>
            </a:r>
          </a:p>
        </p:txBody>
      </p:sp>
      <p:sp>
        <p:nvSpPr>
          <p:cNvPr id="266244" name="Rectangle 1033"/>
          <p:cNvSpPr>
            <a:spLocks noGrp="1" noChangeArrowheads="1"/>
          </p:cNvSpPr>
          <p:nvPr>
            <p:ph type="title" idx="4294967295"/>
          </p:nvPr>
        </p:nvSpPr>
        <p:spPr>
          <a:xfrm>
            <a:off x="1676400" y="277813"/>
            <a:ext cx="6096000" cy="590147"/>
          </a:xfrm>
          <a:solidFill>
            <a:srgbClr val="0000FF"/>
          </a:solidFill>
        </p:spPr>
        <p:txBody>
          <a:bodyPr anchor="t" anchorCtr="0">
            <a:spAutoFit/>
          </a:bodyPr>
          <a:lstStyle/>
          <a:p>
            <a:pPr eaLnBrk="1" hangingPunct="1"/>
            <a:r>
              <a:rPr lang="en-US" sz="3200" b="1">
                <a:solidFill>
                  <a:schemeClr val="tx1"/>
                </a:solidFill>
                <a:latin typeface="Arial" charset="0"/>
                <a:ea typeface="SimSun" charset="0"/>
                <a:cs typeface="SimSun" charset="0"/>
              </a:rPr>
              <a:t>Four-Source Hypothesis</a:t>
            </a:r>
          </a:p>
        </p:txBody>
      </p:sp>
      <p:sp>
        <p:nvSpPr>
          <p:cNvPr id="169994" name="Line 1034"/>
          <p:cNvSpPr>
            <a:spLocks noChangeShapeType="1"/>
          </p:cNvSpPr>
          <p:nvPr/>
        </p:nvSpPr>
        <p:spPr bwMode="auto">
          <a:xfrm>
            <a:off x="3352800" y="2590801"/>
            <a:ext cx="0" cy="12954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261" tIns="45631" rIns="91261" bIns="45631" anchor="ctr"/>
          <a:lstStyle/>
          <a:p>
            <a:endParaRPr lang="en-US"/>
          </a:p>
        </p:txBody>
      </p:sp>
      <p:sp>
        <p:nvSpPr>
          <p:cNvPr id="169995" name="Line 1035"/>
          <p:cNvSpPr>
            <a:spLocks noChangeShapeType="1"/>
          </p:cNvSpPr>
          <p:nvPr/>
        </p:nvSpPr>
        <p:spPr bwMode="auto">
          <a:xfrm>
            <a:off x="6172200" y="2590800"/>
            <a:ext cx="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261" tIns="45631" rIns="91261" bIns="45631" anchor="ctr"/>
          <a:lstStyle/>
          <a:p>
            <a:endParaRPr lang="en-US"/>
          </a:p>
        </p:txBody>
      </p:sp>
      <p:sp>
        <p:nvSpPr>
          <p:cNvPr id="169996" name="Line 1036"/>
          <p:cNvSpPr>
            <a:spLocks noChangeShapeType="1"/>
          </p:cNvSpPr>
          <p:nvPr/>
        </p:nvSpPr>
        <p:spPr bwMode="auto">
          <a:xfrm>
            <a:off x="4038600" y="2590801"/>
            <a:ext cx="1295400" cy="13716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261" tIns="45631" rIns="91261" bIns="45631" anchor="ctr"/>
          <a:lstStyle/>
          <a:p>
            <a:endParaRPr lang="en-US"/>
          </a:p>
        </p:txBody>
      </p:sp>
      <p:sp>
        <p:nvSpPr>
          <p:cNvPr id="169997" name="Line 1037"/>
          <p:cNvSpPr>
            <a:spLocks noChangeShapeType="1"/>
          </p:cNvSpPr>
          <p:nvPr/>
        </p:nvSpPr>
        <p:spPr bwMode="auto">
          <a:xfrm flipH="1">
            <a:off x="3733800" y="2590801"/>
            <a:ext cx="1600200" cy="13716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261" tIns="45631" rIns="91261" bIns="45631" anchor="ctr"/>
          <a:lstStyle/>
          <a:p>
            <a:endParaRPr lang="en-US"/>
          </a:p>
        </p:txBody>
      </p:sp>
      <p:sp>
        <p:nvSpPr>
          <p:cNvPr id="169998" name="Text Box 1038"/>
          <p:cNvSpPr txBox="1">
            <a:spLocks noChangeArrowheads="1"/>
          </p:cNvSpPr>
          <p:nvPr/>
        </p:nvSpPr>
        <p:spPr bwMode="auto">
          <a:xfrm>
            <a:off x="685800" y="1217613"/>
            <a:ext cx="1866900" cy="13716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M</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Jerusalem</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AD 60-65</a:t>
            </a:r>
            <a:endParaRPr lang="en-US">
              <a:solidFill>
                <a:srgbClr val="FFFFFF"/>
              </a:solidFill>
              <a:latin typeface="Arial" charset="0"/>
              <a:cs typeface="Arial" charset="0"/>
            </a:endParaRPr>
          </a:p>
        </p:txBody>
      </p:sp>
      <p:sp>
        <p:nvSpPr>
          <p:cNvPr id="169999" name="Text Box 1039"/>
          <p:cNvSpPr txBox="1">
            <a:spLocks noChangeArrowheads="1"/>
          </p:cNvSpPr>
          <p:nvPr/>
        </p:nvSpPr>
        <p:spPr bwMode="auto">
          <a:xfrm>
            <a:off x="7048501" y="1217651"/>
            <a:ext cx="1627188" cy="1373187"/>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dirty="0">
                <a:solidFill>
                  <a:srgbClr val="FFFFFF"/>
                </a:solidFill>
                <a:effectLst>
                  <a:outerShdw blurRad="38100" dist="38100" dir="2700000" algn="tl">
                    <a:srgbClr val="000000"/>
                  </a:outerShdw>
                </a:effectLst>
                <a:latin typeface="Arial" charset="0"/>
                <a:cs typeface="Arial" charset="0"/>
              </a:rPr>
              <a:t>L</a:t>
            </a:r>
            <a:br>
              <a:rPr lang="en-US" dirty="0">
                <a:solidFill>
                  <a:srgbClr val="FFFFFF"/>
                </a:solidFill>
                <a:effectLst>
                  <a:outerShdw blurRad="38100" dist="38100" dir="2700000" algn="tl">
                    <a:srgbClr val="000000"/>
                  </a:outerShdw>
                </a:effectLst>
                <a:latin typeface="Arial" charset="0"/>
                <a:cs typeface="Arial" charset="0"/>
              </a:rPr>
            </a:br>
            <a:r>
              <a:rPr lang="en-US" dirty="0">
                <a:solidFill>
                  <a:srgbClr val="FFFFFF"/>
                </a:solidFill>
                <a:effectLst>
                  <a:outerShdw blurRad="38100" dist="38100" dir="2700000" algn="tl">
                    <a:srgbClr val="000000"/>
                  </a:outerShdw>
                </a:effectLst>
                <a:latin typeface="Arial" charset="0"/>
                <a:cs typeface="Arial" charset="0"/>
              </a:rPr>
              <a:t>Caesarea</a:t>
            </a:r>
          </a:p>
        </p:txBody>
      </p:sp>
      <p:sp>
        <p:nvSpPr>
          <p:cNvPr id="170000" name="Text Box 1040"/>
          <p:cNvSpPr txBox="1">
            <a:spLocks noChangeArrowheads="1"/>
          </p:cNvSpPr>
          <p:nvPr/>
        </p:nvSpPr>
        <p:spPr bwMode="auto">
          <a:xfrm>
            <a:off x="1828800" y="3986213"/>
            <a:ext cx="1866900" cy="13716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Matthew</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Antioch</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AD 85</a:t>
            </a:r>
            <a:endParaRPr lang="en-US">
              <a:solidFill>
                <a:srgbClr val="FFFFFF"/>
              </a:solidFill>
              <a:latin typeface="Arial" charset="0"/>
              <a:cs typeface="Arial" charset="0"/>
            </a:endParaRPr>
          </a:p>
        </p:txBody>
      </p:sp>
      <p:sp>
        <p:nvSpPr>
          <p:cNvPr id="170001" name="Text Box 1041"/>
          <p:cNvSpPr txBox="1">
            <a:spLocks noChangeArrowheads="1"/>
          </p:cNvSpPr>
          <p:nvPr/>
        </p:nvSpPr>
        <p:spPr bwMode="auto">
          <a:xfrm>
            <a:off x="5334000" y="3986251"/>
            <a:ext cx="2895600" cy="1373187"/>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Luke</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Caesarea, Corinth?</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AD 60, AD 80</a:t>
            </a:r>
          </a:p>
        </p:txBody>
      </p:sp>
      <p:sp>
        <p:nvSpPr>
          <p:cNvPr id="170002" name="Text Box 1042"/>
          <p:cNvSpPr txBox="1">
            <a:spLocks noChangeArrowheads="1"/>
          </p:cNvSpPr>
          <p:nvPr/>
        </p:nvSpPr>
        <p:spPr bwMode="auto">
          <a:xfrm>
            <a:off x="5791200" y="3021013"/>
            <a:ext cx="2133600" cy="5334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Proto-Luke</a:t>
            </a:r>
          </a:p>
        </p:txBody>
      </p:sp>
      <p:sp>
        <p:nvSpPr>
          <p:cNvPr id="170003" name="Text Box 1043"/>
          <p:cNvSpPr txBox="1">
            <a:spLocks noChangeArrowheads="1"/>
          </p:cNvSpPr>
          <p:nvPr/>
        </p:nvSpPr>
        <p:spPr bwMode="auto">
          <a:xfrm>
            <a:off x="6781800" y="5791200"/>
            <a:ext cx="1905000" cy="8382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Source of </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Luke 1-2</a:t>
            </a:r>
          </a:p>
        </p:txBody>
      </p:sp>
      <p:sp>
        <p:nvSpPr>
          <p:cNvPr id="170005" name="Text Box 1045"/>
          <p:cNvSpPr txBox="1">
            <a:spLocks noChangeArrowheads="1"/>
          </p:cNvSpPr>
          <p:nvPr/>
        </p:nvSpPr>
        <p:spPr bwMode="auto">
          <a:xfrm>
            <a:off x="762000" y="5791200"/>
            <a:ext cx="1866900" cy="9144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Antiochene</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Tradition</a:t>
            </a:r>
            <a:endParaRPr lang="en-US">
              <a:solidFill>
                <a:srgbClr val="FFFFFF"/>
              </a:solidFill>
              <a:latin typeface="Arial" charset="0"/>
              <a:cs typeface="Arial" charset="0"/>
            </a:endParaRPr>
          </a:p>
        </p:txBody>
      </p:sp>
      <p:sp>
        <p:nvSpPr>
          <p:cNvPr id="170006" name="Line 1046"/>
          <p:cNvSpPr>
            <a:spLocks noChangeShapeType="1"/>
          </p:cNvSpPr>
          <p:nvPr/>
        </p:nvSpPr>
        <p:spPr bwMode="auto">
          <a:xfrm>
            <a:off x="7391400" y="2590800"/>
            <a:ext cx="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261" tIns="45631" rIns="91261" bIns="45631" anchor="ctr"/>
          <a:lstStyle/>
          <a:p>
            <a:endParaRPr lang="en-US"/>
          </a:p>
        </p:txBody>
      </p:sp>
      <p:sp>
        <p:nvSpPr>
          <p:cNvPr id="170007" name="Line 1047"/>
          <p:cNvSpPr>
            <a:spLocks noChangeShapeType="1"/>
          </p:cNvSpPr>
          <p:nvPr/>
        </p:nvSpPr>
        <p:spPr bwMode="auto">
          <a:xfrm>
            <a:off x="6781800" y="3581400"/>
            <a:ext cx="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261" tIns="45631" rIns="91261" bIns="45631" anchor="ctr"/>
          <a:lstStyle/>
          <a:p>
            <a:endParaRPr lang="en-US"/>
          </a:p>
        </p:txBody>
      </p:sp>
      <p:sp>
        <p:nvSpPr>
          <p:cNvPr id="170008" name="Line 1048"/>
          <p:cNvSpPr>
            <a:spLocks noChangeShapeType="1"/>
          </p:cNvSpPr>
          <p:nvPr/>
        </p:nvSpPr>
        <p:spPr bwMode="auto">
          <a:xfrm>
            <a:off x="2209800" y="2590801"/>
            <a:ext cx="0" cy="12954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261" tIns="45631" rIns="91261" bIns="45631" anchor="ctr"/>
          <a:lstStyle/>
          <a:p>
            <a:endParaRPr lang="en-US"/>
          </a:p>
        </p:txBody>
      </p:sp>
      <p:sp>
        <p:nvSpPr>
          <p:cNvPr id="170009" name="Line 1049"/>
          <p:cNvSpPr>
            <a:spLocks noChangeShapeType="1"/>
          </p:cNvSpPr>
          <p:nvPr/>
        </p:nvSpPr>
        <p:spPr bwMode="auto">
          <a:xfrm rot="-5400000">
            <a:off x="2209800" y="5334001"/>
            <a:ext cx="45720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261" tIns="45631" rIns="91261" bIns="45631" anchor="ctr"/>
          <a:lstStyle/>
          <a:p>
            <a:endParaRPr lang="en-US"/>
          </a:p>
        </p:txBody>
      </p:sp>
      <p:sp>
        <p:nvSpPr>
          <p:cNvPr id="170010" name="Line 1050"/>
          <p:cNvSpPr>
            <a:spLocks noChangeShapeType="1"/>
          </p:cNvSpPr>
          <p:nvPr/>
        </p:nvSpPr>
        <p:spPr bwMode="auto">
          <a:xfrm rot="10800000">
            <a:off x="7162800" y="5334000"/>
            <a:ext cx="45720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261" tIns="45631" rIns="91261" bIns="45631"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9989"/>
                                        </p:tgtEl>
                                        <p:attrNameLst>
                                          <p:attrName>style.visibility</p:attrName>
                                        </p:attrNameLst>
                                      </p:cBhvr>
                                      <p:to>
                                        <p:strVal val="visible"/>
                                      </p:to>
                                    </p:set>
                                    <p:animEffect transition="in" filter="checkerboard(across)">
                                      <p:cBhvr>
                                        <p:cTn id="7" dur="500"/>
                                        <p:tgtEl>
                                          <p:spTgt spid="1699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9988"/>
                                        </p:tgtEl>
                                        <p:attrNameLst>
                                          <p:attrName>style.visibility</p:attrName>
                                        </p:attrNameLst>
                                      </p:cBhvr>
                                      <p:to>
                                        <p:strVal val="visible"/>
                                      </p:to>
                                    </p:set>
                                    <p:animEffect transition="in" filter="fade">
                                      <p:cBhvr>
                                        <p:cTn id="12" dur="500"/>
                                        <p:tgtEl>
                                          <p:spTgt spid="1699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9994"/>
                                        </p:tgtEl>
                                        <p:attrNameLst>
                                          <p:attrName>style.visibility</p:attrName>
                                        </p:attrNameLst>
                                      </p:cBhvr>
                                      <p:to>
                                        <p:strVal val="visible"/>
                                      </p:to>
                                    </p:set>
                                    <p:animEffect transition="in" filter="wipe(up)">
                                      <p:cBhvr>
                                        <p:cTn id="17" dur="500"/>
                                        <p:tgtEl>
                                          <p:spTgt spid="169994"/>
                                        </p:tgtEl>
                                      </p:cBhvr>
                                    </p:animEffect>
                                  </p:childTnLst>
                                </p:cTn>
                              </p:par>
                            </p:childTnLst>
                          </p:cTn>
                        </p:par>
                        <p:par>
                          <p:cTn id="18" fill="hold" nodeType="afterGroup">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70000"/>
                                        </p:tgtEl>
                                        <p:attrNameLst>
                                          <p:attrName>style.visibility</p:attrName>
                                        </p:attrNameLst>
                                      </p:cBhvr>
                                      <p:to>
                                        <p:strVal val="visible"/>
                                      </p:to>
                                    </p:set>
                                    <p:animEffect transition="in" filter="checkerboard(across)">
                                      <p:cBhvr>
                                        <p:cTn id="21" dur="500"/>
                                        <p:tgtEl>
                                          <p:spTgt spid="17000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9995"/>
                                        </p:tgtEl>
                                        <p:attrNameLst>
                                          <p:attrName>style.visibility</p:attrName>
                                        </p:attrNameLst>
                                      </p:cBhvr>
                                      <p:to>
                                        <p:strVal val="visible"/>
                                      </p:to>
                                    </p:set>
                                    <p:animEffect transition="in" filter="wipe(up)">
                                      <p:cBhvr>
                                        <p:cTn id="26" dur="500"/>
                                        <p:tgtEl>
                                          <p:spTgt spid="169995"/>
                                        </p:tgtEl>
                                      </p:cBhvr>
                                    </p:animEffect>
                                  </p:childTnLst>
                                </p:cTn>
                              </p:par>
                            </p:childTnLst>
                          </p:cTn>
                        </p:par>
                        <p:par>
                          <p:cTn id="27" fill="hold" nodeType="afterGroup">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70002"/>
                                        </p:tgtEl>
                                        <p:attrNameLst>
                                          <p:attrName>style.visibility</p:attrName>
                                        </p:attrNameLst>
                                      </p:cBhvr>
                                      <p:to>
                                        <p:strVal val="visible"/>
                                      </p:to>
                                    </p:set>
                                    <p:animEffect transition="in" filter="fade">
                                      <p:cBhvr>
                                        <p:cTn id="30" dur="500"/>
                                        <p:tgtEl>
                                          <p:spTgt spid="17000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9999"/>
                                        </p:tgtEl>
                                        <p:attrNameLst>
                                          <p:attrName>style.visibility</p:attrName>
                                        </p:attrNameLst>
                                      </p:cBhvr>
                                      <p:to>
                                        <p:strVal val="visible"/>
                                      </p:to>
                                    </p:set>
                                    <p:animEffect transition="in" filter="fade">
                                      <p:cBhvr>
                                        <p:cTn id="35" dur="500"/>
                                        <p:tgtEl>
                                          <p:spTgt spid="169999"/>
                                        </p:tgtEl>
                                      </p:cBhvr>
                                    </p:animEffect>
                                  </p:childTnLst>
                                </p:cTn>
                              </p:par>
                            </p:childTnLst>
                          </p:cTn>
                        </p:par>
                        <p:par>
                          <p:cTn id="36" fill="hold" nodeType="afterGroup">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70006"/>
                                        </p:tgtEl>
                                        <p:attrNameLst>
                                          <p:attrName>style.visibility</p:attrName>
                                        </p:attrNameLst>
                                      </p:cBhvr>
                                      <p:to>
                                        <p:strVal val="visible"/>
                                      </p:to>
                                    </p:set>
                                    <p:animEffect transition="in" filter="wipe(up)">
                                      <p:cBhvr>
                                        <p:cTn id="39" dur="500"/>
                                        <p:tgtEl>
                                          <p:spTgt spid="17000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70007"/>
                                        </p:tgtEl>
                                        <p:attrNameLst>
                                          <p:attrName>style.visibility</p:attrName>
                                        </p:attrNameLst>
                                      </p:cBhvr>
                                      <p:to>
                                        <p:strVal val="visible"/>
                                      </p:to>
                                    </p:set>
                                    <p:animEffect transition="in" filter="wipe(up)">
                                      <p:cBhvr>
                                        <p:cTn id="44" dur="500"/>
                                        <p:tgtEl>
                                          <p:spTgt spid="170007"/>
                                        </p:tgtEl>
                                      </p:cBhvr>
                                    </p:animEffect>
                                  </p:childTnLst>
                                </p:cTn>
                              </p:par>
                            </p:childTnLst>
                          </p:cTn>
                        </p:par>
                        <p:par>
                          <p:cTn id="45" fill="hold" nodeType="afterGroup">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70001"/>
                                        </p:tgtEl>
                                        <p:attrNameLst>
                                          <p:attrName>style.visibility</p:attrName>
                                        </p:attrNameLst>
                                      </p:cBhvr>
                                      <p:to>
                                        <p:strVal val="visible"/>
                                      </p:to>
                                    </p:set>
                                    <p:animEffect transition="in" filter="fade">
                                      <p:cBhvr>
                                        <p:cTn id="48" dur="500"/>
                                        <p:tgtEl>
                                          <p:spTgt spid="17000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169998"/>
                                        </p:tgtEl>
                                        <p:attrNameLst>
                                          <p:attrName>style.visibility</p:attrName>
                                        </p:attrNameLst>
                                      </p:cBhvr>
                                      <p:to>
                                        <p:strVal val="visible"/>
                                      </p:to>
                                    </p:set>
                                    <p:animEffect transition="in" filter="checkerboard(across)">
                                      <p:cBhvr>
                                        <p:cTn id="53" dur="500"/>
                                        <p:tgtEl>
                                          <p:spTgt spid="169998"/>
                                        </p:tgtEl>
                                      </p:cBhvr>
                                    </p:animEffect>
                                  </p:childTnLst>
                                </p:cTn>
                              </p:par>
                            </p:childTnLst>
                          </p:cTn>
                        </p:par>
                        <p:par>
                          <p:cTn id="54" fill="hold" nodeType="afterGroup">
                            <p:stCondLst>
                              <p:cond delay="500"/>
                            </p:stCondLst>
                            <p:childTnLst>
                              <p:par>
                                <p:cTn id="55" presetID="22" presetClass="entr" presetSubtype="1" fill="hold" grpId="0" nodeType="afterEffect">
                                  <p:stCondLst>
                                    <p:cond delay="0"/>
                                  </p:stCondLst>
                                  <p:childTnLst>
                                    <p:set>
                                      <p:cBhvr>
                                        <p:cTn id="56" dur="1" fill="hold">
                                          <p:stCondLst>
                                            <p:cond delay="0"/>
                                          </p:stCondLst>
                                        </p:cTn>
                                        <p:tgtEl>
                                          <p:spTgt spid="170008"/>
                                        </p:tgtEl>
                                        <p:attrNameLst>
                                          <p:attrName>style.visibility</p:attrName>
                                        </p:attrNameLst>
                                      </p:cBhvr>
                                      <p:to>
                                        <p:strVal val="visible"/>
                                      </p:to>
                                    </p:set>
                                    <p:animEffect transition="in" filter="wipe(up)">
                                      <p:cBhvr>
                                        <p:cTn id="57" dur="500"/>
                                        <p:tgtEl>
                                          <p:spTgt spid="17000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69996"/>
                                        </p:tgtEl>
                                        <p:attrNameLst>
                                          <p:attrName>style.visibility</p:attrName>
                                        </p:attrNameLst>
                                      </p:cBhvr>
                                      <p:to>
                                        <p:strVal val="visible"/>
                                      </p:to>
                                    </p:set>
                                    <p:animEffect transition="in" filter="wipe(up)">
                                      <p:cBhvr>
                                        <p:cTn id="62" dur="500"/>
                                        <p:tgtEl>
                                          <p:spTgt spid="16999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69997"/>
                                        </p:tgtEl>
                                        <p:attrNameLst>
                                          <p:attrName>style.visibility</p:attrName>
                                        </p:attrNameLst>
                                      </p:cBhvr>
                                      <p:to>
                                        <p:strVal val="visible"/>
                                      </p:to>
                                    </p:set>
                                    <p:animEffect transition="in" filter="wipe(up)">
                                      <p:cBhvr>
                                        <p:cTn id="67" dur="500"/>
                                        <p:tgtEl>
                                          <p:spTgt spid="16999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170005"/>
                                        </p:tgtEl>
                                        <p:attrNameLst>
                                          <p:attrName>style.visibility</p:attrName>
                                        </p:attrNameLst>
                                      </p:cBhvr>
                                      <p:to>
                                        <p:strVal val="visible"/>
                                      </p:to>
                                    </p:set>
                                    <p:animEffect transition="in" filter="checkerboard(across)">
                                      <p:cBhvr>
                                        <p:cTn id="72" dur="500"/>
                                        <p:tgtEl>
                                          <p:spTgt spid="170005"/>
                                        </p:tgtEl>
                                      </p:cBhvr>
                                    </p:animEffect>
                                  </p:childTnLst>
                                </p:cTn>
                              </p:par>
                            </p:childTnLst>
                          </p:cTn>
                        </p:par>
                        <p:par>
                          <p:cTn id="73" fill="hold" nodeType="afterGroup">
                            <p:stCondLst>
                              <p:cond delay="500"/>
                            </p:stCondLst>
                            <p:childTnLst>
                              <p:par>
                                <p:cTn id="74" presetID="22" presetClass="entr" presetSubtype="4" fill="hold" grpId="0" nodeType="afterEffect">
                                  <p:stCondLst>
                                    <p:cond delay="0"/>
                                  </p:stCondLst>
                                  <p:childTnLst>
                                    <p:set>
                                      <p:cBhvr>
                                        <p:cTn id="75" dur="1" fill="hold">
                                          <p:stCondLst>
                                            <p:cond delay="0"/>
                                          </p:stCondLst>
                                        </p:cTn>
                                        <p:tgtEl>
                                          <p:spTgt spid="170009"/>
                                        </p:tgtEl>
                                        <p:attrNameLst>
                                          <p:attrName>style.visibility</p:attrName>
                                        </p:attrNameLst>
                                      </p:cBhvr>
                                      <p:to>
                                        <p:strVal val="visible"/>
                                      </p:to>
                                    </p:set>
                                    <p:animEffect transition="in" filter="wipe(down)">
                                      <p:cBhvr>
                                        <p:cTn id="76" dur="500"/>
                                        <p:tgtEl>
                                          <p:spTgt spid="170009"/>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70003"/>
                                        </p:tgtEl>
                                        <p:attrNameLst>
                                          <p:attrName>style.visibility</p:attrName>
                                        </p:attrNameLst>
                                      </p:cBhvr>
                                      <p:to>
                                        <p:strVal val="visible"/>
                                      </p:to>
                                    </p:set>
                                    <p:animEffect transition="in" filter="fade">
                                      <p:cBhvr>
                                        <p:cTn id="81" dur="500"/>
                                        <p:tgtEl>
                                          <p:spTgt spid="170003"/>
                                        </p:tgtEl>
                                      </p:cBhvr>
                                    </p:animEffect>
                                  </p:childTnLst>
                                </p:cTn>
                              </p:par>
                            </p:childTnLst>
                          </p:cTn>
                        </p:par>
                        <p:par>
                          <p:cTn id="82" fill="hold" nodeType="afterGroup">
                            <p:stCondLst>
                              <p:cond delay="500"/>
                            </p:stCondLst>
                            <p:childTnLst>
                              <p:par>
                                <p:cTn id="83" presetID="22" presetClass="entr" presetSubtype="4" fill="hold" grpId="0" nodeType="afterEffect">
                                  <p:stCondLst>
                                    <p:cond delay="0"/>
                                  </p:stCondLst>
                                  <p:childTnLst>
                                    <p:set>
                                      <p:cBhvr>
                                        <p:cTn id="84" dur="1" fill="hold">
                                          <p:stCondLst>
                                            <p:cond delay="0"/>
                                          </p:stCondLst>
                                        </p:cTn>
                                        <p:tgtEl>
                                          <p:spTgt spid="170010"/>
                                        </p:tgtEl>
                                        <p:attrNameLst>
                                          <p:attrName>style.visibility</p:attrName>
                                        </p:attrNameLst>
                                      </p:cBhvr>
                                      <p:to>
                                        <p:strVal val="visible"/>
                                      </p:to>
                                    </p:set>
                                    <p:animEffect transition="in" filter="wipe(down)">
                                      <p:cBhvr>
                                        <p:cTn id="85" dur="500"/>
                                        <p:tgtEl>
                                          <p:spTgt spid="170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8" grpId="0" animBg="1" autoUpdateAnimBg="0"/>
      <p:bldP spid="169989" grpId="0" animBg="1"/>
      <p:bldP spid="169994" grpId="0" animBg="1"/>
      <p:bldP spid="169995" grpId="0" animBg="1"/>
      <p:bldP spid="169996" grpId="0" animBg="1"/>
      <p:bldP spid="169997" grpId="0" animBg="1"/>
      <p:bldP spid="169998" grpId="0" animBg="1"/>
      <p:bldP spid="169999" grpId="0" animBg="1" autoUpdateAnimBg="0"/>
      <p:bldP spid="170000" grpId="0" animBg="1"/>
      <p:bldP spid="170001" grpId="0" animBg="1" autoUpdateAnimBg="0"/>
      <p:bldP spid="170002" grpId="0" animBg="1" autoUpdateAnimBg="0"/>
      <p:bldP spid="170003" grpId="0" animBg="1" autoUpdateAnimBg="0"/>
      <p:bldP spid="170005" grpId="0" animBg="1"/>
      <p:bldP spid="170006" grpId="0" animBg="1"/>
      <p:bldP spid="170007" grpId="0" animBg="1"/>
      <p:bldP spid="170008" grpId="0" animBg="1"/>
      <p:bldP spid="170009" grpId="0" animBg="1"/>
      <p:bldP spid="1700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268290" name="Rectangle 2"/>
          <p:cNvSpPr>
            <a:spLocks noChangeArrowheads="1"/>
          </p:cNvSpPr>
          <p:nvPr/>
        </p:nvSpPr>
        <p:spPr bwMode="auto">
          <a:xfrm>
            <a:off x="154026" y="6554826"/>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96" tIns="40949" rIns="81896" bIns="40949" anchor="ctr"/>
          <a:lstStyle/>
          <a:p>
            <a:endParaRPr lang="en-US">
              <a:solidFill>
                <a:srgbClr val="000000"/>
              </a:solidFill>
              <a:ea typeface="MS Gothic" charset="0"/>
              <a:cs typeface="MS Gothic" charset="0"/>
            </a:endParaRPr>
          </a:p>
        </p:txBody>
      </p:sp>
      <p:sp>
        <p:nvSpPr>
          <p:cNvPr id="268291"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896" tIns="40949" rIns="81896" bIns="40949" anchor="ctr"/>
          <a:lstStyle/>
          <a:p>
            <a:endParaRPr lang="en-US">
              <a:solidFill>
                <a:srgbClr val="000000"/>
              </a:solidFill>
              <a:ea typeface="MS Gothic" charset="0"/>
              <a:cs typeface="MS Gothic" charset="0"/>
            </a:endParaRPr>
          </a:p>
        </p:txBody>
      </p:sp>
      <p:sp>
        <p:nvSpPr>
          <p:cNvPr id="29700" name="AutoShape 4"/>
          <p:cNvSpPr>
            <a:spLocks noChangeArrowheads="1"/>
          </p:cNvSpPr>
          <p:nvPr/>
        </p:nvSpPr>
        <p:spPr bwMode="auto">
          <a:xfrm>
            <a:off x="4725988" y="889038"/>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latin typeface="Times New Roman" pitchFamily="-107" charset="0"/>
              <a:ea typeface="+mn-ea"/>
              <a:cs typeface="+mn-cs"/>
            </a:endParaRPr>
          </a:p>
        </p:txBody>
      </p:sp>
      <p:sp>
        <p:nvSpPr>
          <p:cNvPr id="29701" name="AutoShape 5"/>
          <p:cNvSpPr>
            <a:spLocks noChangeArrowheads="1"/>
          </p:cNvSpPr>
          <p:nvPr/>
        </p:nvSpPr>
        <p:spPr bwMode="auto">
          <a:xfrm>
            <a:off x="1339888" y="3565563"/>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latin typeface="Times New Roman" pitchFamily="-107" charset="0"/>
              <a:ea typeface="+mn-ea"/>
              <a:cs typeface="+mn-cs"/>
            </a:endParaRPr>
          </a:p>
        </p:txBody>
      </p:sp>
      <p:sp>
        <p:nvSpPr>
          <p:cNvPr id="29702" name="AutoShape 6"/>
          <p:cNvSpPr>
            <a:spLocks noChangeArrowheads="1"/>
          </p:cNvSpPr>
          <p:nvPr/>
        </p:nvSpPr>
        <p:spPr bwMode="auto">
          <a:xfrm>
            <a:off x="1338263" y="882688"/>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latin typeface="Times New Roman" pitchFamily="-107" charset="0"/>
              <a:ea typeface="+mn-ea"/>
              <a:cs typeface="+mn-cs"/>
            </a:endParaRPr>
          </a:p>
        </p:txBody>
      </p:sp>
      <p:sp>
        <p:nvSpPr>
          <p:cNvPr id="67592" name="Rectangle 7"/>
          <p:cNvSpPr>
            <a:spLocks noChangeArrowheads="1"/>
          </p:cNvSpPr>
          <p:nvPr/>
        </p:nvSpPr>
        <p:spPr bwMode="auto">
          <a:xfrm>
            <a:off x="2287588" y="3692525"/>
            <a:ext cx="2036762" cy="578054"/>
          </a:xfrm>
          <a:prstGeom prst="rect">
            <a:avLst/>
          </a:prstGeom>
          <a:noFill/>
          <a:ln w="9525">
            <a:noFill/>
            <a:round/>
            <a:headEnd/>
            <a:tailEnd/>
          </a:ln>
          <a:effectLst>
            <a:outerShdw blurRad="63500" dist="35921" dir="2700000" algn="ctr" rotWithShape="0">
              <a:schemeClr val="tx1">
                <a:alpha val="74998"/>
              </a:schemeClr>
            </a:outerShdw>
          </a:effectLst>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a:solidFill>
                  <a:srgbClr val="66FF99"/>
                </a:solidFill>
                <a:latin typeface="Helvetica" charset="0"/>
                <a:ea typeface="MS Gothic" charset="0"/>
                <a:cs typeface="MS Gothic" charset="0"/>
              </a:rPr>
              <a:t>LUKE</a:t>
            </a:r>
          </a:p>
        </p:txBody>
      </p:sp>
      <p:sp>
        <p:nvSpPr>
          <p:cNvPr id="67593" name="Rectangle 8"/>
          <p:cNvSpPr>
            <a:spLocks noChangeArrowheads="1"/>
          </p:cNvSpPr>
          <p:nvPr/>
        </p:nvSpPr>
        <p:spPr bwMode="auto">
          <a:xfrm>
            <a:off x="1757363" y="1004889"/>
            <a:ext cx="2355850" cy="578054"/>
          </a:xfrm>
          <a:prstGeom prst="rect">
            <a:avLst/>
          </a:prstGeom>
          <a:noFill/>
          <a:ln w="9525">
            <a:noFill/>
            <a:round/>
            <a:headEnd/>
            <a:tailEnd/>
          </a:ln>
          <a:effectLst>
            <a:outerShdw blurRad="63500" dist="35921" dir="2700000" algn="ctr" rotWithShape="0">
              <a:schemeClr val="tx1">
                <a:alpha val="74998"/>
              </a:schemeClr>
            </a:outerShdw>
          </a:effectLst>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a:solidFill>
                  <a:srgbClr val="66FF99"/>
                </a:solidFill>
                <a:latin typeface="Helvetica" charset="0"/>
                <a:ea typeface="MS Gothic" charset="0"/>
                <a:cs typeface="MS Gothic" charset="0"/>
              </a:rPr>
              <a:t>MATTHEW</a:t>
            </a:r>
          </a:p>
        </p:txBody>
      </p:sp>
      <p:sp>
        <p:nvSpPr>
          <p:cNvPr id="67594" name="Rectangle 9"/>
          <p:cNvSpPr>
            <a:spLocks noChangeArrowheads="1"/>
          </p:cNvSpPr>
          <p:nvPr/>
        </p:nvSpPr>
        <p:spPr bwMode="auto">
          <a:xfrm>
            <a:off x="5588001" y="1025525"/>
            <a:ext cx="2036763" cy="578054"/>
          </a:xfrm>
          <a:prstGeom prst="rect">
            <a:avLst/>
          </a:prstGeom>
          <a:noFill/>
          <a:ln w="9525">
            <a:noFill/>
            <a:round/>
            <a:headEnd/>
            <a:tailEnd/>
          </a:ln>
          <a:effectLst>
            <a:outerShdw blurRad="63500" dist="35921" dir="2700000" algn="ctr" rotWithShape="0">
              <a:schemeClr val="tx1">
                <a:alpha val="74998"/>
              </a:schemeClr>
            </a:outerShdw>
          </a:effectLst>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a:solidFill>
                  <a:srgbClr val="66FF99"/>
                </a:solidFill>
                <a:latin typeface="Helvetica" charset="0"/>
                <a:ea typeface="MS Gothic" charset="0"/>
                <a:cs typeface="MS Gothic" charset="0"/>
              </a:rPr>
              <a:t>MARK</a:t>
            </a:r>
          </a:p>
        </p:txBody>
      </p:sp>
      <p:sp>
        <p:nvSpPr>
          <p:cNvPr id="268298" name="Rectangle 10"/>
          <p:cNvSpPr>
            <a:spLocks noChangeArrowheads="1"/>
          </p:cNvSpPr>
          <p:nvPr/>
        </p:nvSpPr>
        <p:spPr bwMode="auto">
          <a:xfrm>
            <a:off x="2159000" y="1560514"/>
            <a:ext cx="1766888"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33CC"/>
                </a:solidFill>
                <a:latin typeface="Helvetica" charset="0"/>
                <a:ea typeface="MS Gothic" charset="0"/>
                <a:cs typeface="MS Gothic" charset="0"/>
              </a:rPr>
              <a:t>   JEWS</a:t>
            </a:r>
          </a:p>
        </p:txBody>
      </p:sp>
      <p:sp>
        <p:nvSpPr>
          <p:cNvPr id="268299" name="Rectangle 11"/>
          <p:cNvSpPr>
            <a:spLocks noChangeArrowheads="1"/>
          </p:cNvSpPr>
          <p:nvPr/>
        </p:nvSpPr>
        <p:spPr bwMode="auto">
          <a:xfrm>
            <a:off x="5899150" y="1570038"/>
            <a:ext cx="1766888"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33CC"/>
                </a:solidFill>
                <a:latin typeface="Helvetica" charset="0"/>
                <a:ea typeface="MS Gothic" charset="0"/>
                <a:cs typeface="MS Gothic" charset="0"/>
              </a:rPr>
              <a:t>ROMANS</a:t>
            </a:r>
          </a:p>
        </p:txBody>
      </p:sp>
      <p:sp>
        <p:nvSpPr>
          <p:cNvPr id="268300" name="Rectangle 12"/>
          <p:cNvSpPr>
            <a:spLocks noChangeArrowheads="1"/>
          </p:cNvSpPr>
          <p:nvPr/>
        </p:nvSpPr>
        <p:spPr bwMode="auto">
          <a:xfrm>
            <a:off x="2462251" y="4237039"/>
            <a:ext cx="1766887"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33CC"/>
                </a:solidFill>
                <a:latin typeface="Helvetica" charset="0"/>
                <a:ea typeface="MS Gothic" charset="0"/>
                <a:cs typeface="MS Gothic" charset="0"/>
              </a:rPr>
              <a:t>GREEKS</a:t>
            </a:r>
          </a:p>
        </p:txBody>
      </p:sp>
      <p:sp>
        <p:nvSpPr>
          <p:cNvPr id="268301" name="Rectangle 13"/>
          <p:cNvSpPr>
            <a:spLocks noChangeArrowheads="1"/>
          </p:cNvSpPr>
          <p:nvPr/>
        </p:nvSpPr>
        <p:spPr bwMode="auto">
          <a:xfrm>
            <a:off x="1652588" y="1647826"/>
            <a:ext cx="847725" cy="36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TO:</a:t>
            </a:r>
          </a:p>
        </p:txBody>
      </p:sp>
      <p:sp>
        <p:nvSpPr>
          <p:cNvPr id="268302" name="Rectangle 14"/>
          <p:cNvSpPr>
            <a:spLocks noChangeArrowheads="1"/>
          </p:cNvSpPr>
          <p:nvPr/>
        </p:nvSpPr>
        <p:spPr bwMode="auto">
          <a:xfrm>
            <a:off x="1652588" y="2568575"/>
            <a:ext cx="890587"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96" tIns="40949" rIns="81896" bIns="40949" anchor="ctr"/>
          <a:lstStyle/>
          <a:p>
            <a:endParaRPr lang="en-US">
              <a:solidFill>
                <a:srgbClr val="000000"/>
              </a:solidFill>
              <a:ea typeface="MS Gothic" charset="0"/>
              <a:cs typeface="MS Gothic" charset="0"/>
            </a:endParaRPr>
          </a:p>
        </p:txBody>
      </p:sp>
      <p:sp>
        <p:nvSpPr>
          <p:cNvPr id="268303" name="Rectangle 15"/>
          <p:cNvSpPr>
            <a:spLocks noChangeArrowheads="1"/>
          </p:cNvSpPr>
          <p:nvPr/>
        </p:nvSpPr>
        <p:spPr bwMode="auto">
          <a:xfrm>
            <a:off x="5070475" y="1658940"/>
            <a:ext cx="846138" cy="36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TO:</a:t>
            </a:r>
          </a:p>
        </p:txBody>
      </p:sp>
      <p:sp>
        <p:nvSpPr>
          <p:cNvPr id="268304" name="Rectangle 16"/>
          <p:cNvSpPr>
            <a:spLocks noChangeArrowheads="1"/>
          </p:cNvSpPr>
          <p:nvPr/>
        </p:nvSpPr>
        <p:spPr bwMode="auto">
          <a:xfrm>
            <a:off x="5070475" y="2579726"/>
            <a:ext cx="890588"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96" tIns="40949" rIns="81896" bIns="40949" anchor="ctr"/>
          <a:lstStyle/>
          <a:p>
            <a:endParaRPr lang="en-US">
              <a:solidFill>
                <a:srgbClr val="000000"/>
              </a:solidFill>
              <a:ea typeface="MS Gothic" charset="0"/>
              <a:cs typeface="MS Gothic" charset="0"/>
            </a:endParaRPr>
          </a:p>
        </p:txBody>
      </p:sp>
      <p:grpSp>
        <p:nvGrpSpPr>
          <p:cNvPr id="268305" name="Group 17"/>
          <p:cNvGrpSpPr>
            <a:grpSpLocks/>
          </p:cNvGrpSpPr>
          <p:nvPr/>
        </p:nvGrpSpPr>
        <p:grpSpPr bwMode="auto">
          <a:xfrm>
            <a:off x="1652589" y="2070100"/>
            <a:ext cx="2538412" cy="469900"/>
            <a:chOff x="1145" y="1478"/>
            <a:chExt cx="1759" cy="336"/>
          </a:xfrm>
        </p:grpSpPr>
        <p:sp>
          <p:nvSpPr>
            <p:cNvPr id="268350" name="Rectangle 18"/>
            <p:cNvSpPr>
              <a:spLocks noChangeArrowheads="1"/>
            </p:cNvSpPr>
            <p:nvPr/>
          </p:nvSpPr>
          <p:spPr bwMode="auto">
            <a:xfrm>
              <a:off x="1145" y="1530"/>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AS:</a:t>
              </a:r>
            </a:p>
          </p:txBody>
        </p:sp>
        <p:sp>
          <p:nvSpPr>
            <p:cNvPr id="268351" name="Rectangle 19"/>
            <p:cNvSpPr>
              <a:spLocks noChangeArrowheads="1"/>
            </p:cNvSpPr>
            <p:nvPr/>
          </p:nvSpPr>
          <p:spPr bwMode="auto">
            <a:xfrm>
              <a:off x="1680" y="1478"/>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33CC"/>
                  </a:solidFill>
                  <a:latin typeface="Helvetica" charset="0"/>
                  <a:ea typeface="MS Gothic" charset="0"/>
                  <a:cs typeface="MS Gothic" charset="0"/>
                </a:rPr>
                <a:t>KING</a:t>
              </a:r>
            </a:p>
          </p:txBody>
        </p:sp>
      </p:grpSp>
      <p:grpSp>
        <p:nvGrpSpPr>
          <p:cNvPr id="268306" name="Group 20"/>
          <p:cNvGrpSpPr>
            <a:grpSpLocks/>
          </p:cNvGrpSpPr>
          <p:nvPr/>
        </p:nvGrpSpPr>
        <p:grpSpPr bwMode="auto">
          <a:xfrm>
            <a:off x="5070475" y="2065338"/>
            <a:ext cx="2578100" cy="469900"/>
            <a:chOff x="3513" y="1474"/>
            <a:chExt cx="1787" cy="336"/>
          </a:xfrm>
        </p:grpSpPr>
        <p:sp>
          <p:nvSpPr>
            <p:cNvPr id="268348" name="Rectangle 21"/>
            <p:cNvSpPr>
              <a:spLocks noChangeArrowheads="1"/>
            </p:cNvSpPr>
            <p:nvPr/>
          </p:nvSpPr>
          <p:spPr bwMode="auto">
            <a:xfrm>
              <a:off x="3513" y="1538"/>
              <a:ext cx="586"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AS:</a:t>
              </a:r>
            </a:p>
          </p:txBody>
        </p:sp>
        <p:sp>
          <p:nvSpPr>
            <p:cNvPr id="268349" name="Rectangle 22"/>
            <p:cNvSpPr>
              <a:spLocks noChangeArrowheads="1"/>
            </p:cNvSpPr>
            <p:nvPr/>
          </p:nvSpPr>
          <p:spPr bwMode="auto">
            <a:xfrm>
              <a:off x="4076" y="1474"/>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33CC"/>
                  </a:solidFill>
                  <a:latin typeface="Helvetica" charset="0"/>
                  <a:ea typeface="MS Gothic" charset="0"/>
                  <a:cs typeface="MS Gothic" charset="0"/>
                </a:rPr>
                <a:t>SERVANT</a:t>
              </a:r>
            </a:p>
          </p:txBody>
        </p:sp>
      </p:grpSp>
      <p:sp>
        <p:nvSpPr>
          <p:cNvPr id="268307" name="Rectangle 23"/>
          <p:cNvSpPr>
            <a:spLocks noChangeArrowheads="1"/>
          </p:cNvSpPr>
          <p:nvPr/>
        </p:nvSpPr>
        <p:spPr bwMode="auto">
          <a:xfrm>
            <a:off x="1674813" y="4325939"/>
            <a:ext cx="847725" cy="36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TO:</a:t>
            </a:r>
          </a:p>
        </p:txBody>
      </p:sp>
      <p:sp>
        <p:nvSpPr>
          <p:cNvPr id="268308" name="Rectangle 24"/>
          <p:cNvSpPr>
            <a:spLocks noChangeArrowheads="1"/>
          </p:cNvSpPr>
          <p:nvPr/>
        </p:nvSpPr>
        <p:spPr bwMode="auto">
          <a:xfrm>
            <a:off x="1674813" y="5246726"/>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96" tIns="40949" rIns="81896" bIns="40949" anchor="ctr"/>
          <a:lstStyle/>
          <a:p>
            <a:endParaRPr lang="en-US">
              <a:solidFill>
                <a:srgbClr val="000000"/>
              </a:solidFill>
              <a:ea typeface="MS Gothic" charset="0"/>
              <a:cs typeface="MS Gothic" charset="0"/>
            </a:endParaRPr>
          </a:p>
        </p:txBody>
      </p:sp>
      <p:grpSp>
        <p:nvGrpSpPr>
          <p:cNvPr id="268309" name="Group 25"/>
          <p:cNvGrpSpPr>
            <a:grpSpLocks/>
          </p:cNvGrpSpPr>
          <p:nvPr/>
        </p:nvGrpSpPr>
        <p:grpSpPr bwMode="auto">
          <a:xfrm>
            <a:off x="1674814" y="4735513"/>
            <a:ext cx="2532062" cy="469900"/>
            <a:chOff x="1161" y="3381"/>
            <a:chExt cx="1754" cy="336"/>
          </a:xfrm>
        </p:grpSpPr>
        <p:sp>
          <p:nvSpPr>
            <p:cNvPr id="268346" name="Rectangle 26"/>
            <p:cNvSpPr>
              <a:spLocks noChangeArrowheads="1"/>
            </p:cNvSpPr>
            <p:nvPr/>
          </p:nvSpPr>
          <p:spPr bwMode="auto">
            <a:xfrm>
              <a:off x="1161" y="3442"/>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AS:</a:t>
              </a:r>
            </a:p>
          </p:txBody>
        </p:sp>
        <p:sp>
          <p:nvSpPr>
            <p:cNvPr id="268347" name="Rectangle 27"/>
            <p:cNvSpPr>
              <a:spLocks noChangeArrowheads="1"/>
            </p:cNvSpPr>
            <p:nvPr/>
          </p:nvSpPr>
          <p:spPr bwMode="auto">
            <a:xfrm>
              <a:off x="1691" y="3381"/>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33CC"/>
                  </a:solidFill>
                  <a:latin typeface="Helvetica" charset="0"/>
                  <a:ea typeface="MS Gothic" charset="0"/>
                  <a:cs typeface="MS Gothic" charset="0"/>
                </a:rPr>
                <a:t>GOD/MAN</a:t>
              </a:r>
            </a:p>
          </p:txBody>
        </p:sp>
      </p:grpSp>
      <p:sp>
        <p:nvSpPr>
          <p:cNvPr id="268310" name="Rectangle 28"/>
          <p:cNvSpPr>
            <a:spLocks noChangeArrowheads="1"/>
          </p:cNvSpPr>
          <p:nvPr/>
        </p:nvSpPr>
        <p:spPr bwMode="auto">
          <a:xfrm>
            <a:off x="5011738" y="5246726"/>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96" tIns="40949" rIns="81896" bIns="40949" anchor="ctr"/>
          <a:lstStyle/>
          <a:p>
            <a:endParaRPr lang="en-US">
              <a:solidFill>
                <a:srgbClr val="000000"/>
              </a:solidFill>
              <a:ea typeface="MS Gothic" charset="0"/>
              <a:cs typeface="MS Gothic" charset="0"/>
            </a:endParaRPr>
          </a:p>
        </p:txBody>
      </p:sp>
      <p:grpSp>
        <p:nvGrpSpPr>
          <p:cNvPr id="268311" name="Group 29"/>
          <p:cNvGrpSpPr>
            <a:grpSpLocks/>
          </p:cNvGrpSpPr>
          <p:nvPr/>
        </p:nvGrpSpPr>
        <p:grpSpPr bwMode="auto">
          <a:xfrm>
            <a:off x="1652588" y="2557502"/>
            <a:ext cx="2541587" cy="682064"/>
            <a:chOff x="1145" y="1826"/>
            <a:chExt cx="1761" cy="487"/>
          </a:xfrm>
        </p:grpSpPr>
        <p:sp>
          <p:nvSpPr>
            <p:cNvPr id="268344" name="Rectangle 30"/>
            <p:cNvSpPr>
              <a:spLocks noChangeArrowheads="1"/>
            </p:cNvSpPr>
            <p:nvPr/>
          </p:nvSpPr>
          <p:spPr bwMode="auto">
            <a:xfrm>
              <a:off x="1145" y="1826"/>
              <a:ext cx="617" cy="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WHAT</a:t>
              </a:r>
            </a:p>
            <a:p>
              <a:pPr>
                <a:lnSpc>
                  <a:spcPct val="55000"/>
                </a:lnSpc>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HE:</a:t>
              </a:r>
            </a:p>
          </p:txBody>
        </p:sp>
        <p:sp>
          <p:nvSpPr>
            <p:cNvPr id="268345" name="Rectangle 31"/>
            <p:cNvSpPr>
              <a:spLocks noChangeArrowheads="1"/>
            </p:cNvSpPr>
            <p:nvPr/>
          </p:nvSpPr>
          <p:spPr bwMode="auto">
            <a:xfrm>
              <a:off x="1682" y="1974"/>
              <a:ext cx="1224" cy="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33CC"/>
                  </a:solidFill>
                  <a:latin typeface="Helvetica" charset="0"/>
                  <a:ea typeface="MS Gothic" charset="0"/>
                  <a:cs typeface="MS Gothic" charset="0"/>
                </a:rPr>
                <a:t>SAID</a:t>
              </a:r>
            </a:p>
          </p:txBody>
        </p:sp>
      </p:grpSp>
      <p:grpSp>
        <p:nvGrpSpPr>
          <p:cNvPr id="268312" name="Group 32"/>
          <p:cNvGrpSpPr>
            <a:grpSpLocks/>
          </p:cNvGrpSpPr>
          <p:nvPr/>
        </p:nvGrpSpPr>
        <p:grpSpPr bwMode="auto">
          <a:xfrm>
            <a:off x="1674814" y="5205451"/>
            <a:ext cx="2070100" cy="661987"/>
            <a:chOff x="1161" y="3716"/>
            <a:chExt cx="1434" cy="473"/>
          </a:xfrm>
        </p:grpSpPr>
        <p:sp>
          <p:nvSpPr>
            <p:cNvPr id="268342" name="Rectangle 33"/>
            <p:cNvSpPr>
              <a:spLocks noChangeArrowheads="1"/>
            </p:cNvSpPr>
            <p:nvPr/>
          </p:nvSpPr>
          <p:spPr bwMode="auto">
            <a:xfrm>
              <a:off x="1731" y="3853"/>
              <a:ext cx="86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33CC"/>
                  </a:solidFill>
                  <a:latin typeface="Helvetica" charset="0"/>
                  <a:ea typeface="MS Gothic" charset="0"/>
                  <a:cs typeface="MS Gothic" charset="0"/>
                </a:rPr>
                <a:t>FELT</a:t>
              </a:r>
            </a:p>
          </p:txBody>
        </p:sp>
        <p:sp>
          <p:nvSpPr>
            <p:cNvPr id="268343" name="Rectangle 34"/>
            <p:cNvSpPr>
              <a:spLocks noChangeArrowheads="1"/>
            </p:cNvSpPr>
            <p:nvPr/>
          </p:nvSpPr>
          <p:spPr bwMode="auto">
            <a:xfrm>
              <a:off x="1161" y="3716"/>
              <a:ext cx="617" cy="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WHAT</a:t>
              </a:r>
            </a:p>
            <a:p>
              <a:pPr>
                <a:lnSpc>
                  <a:spcPct val="55000"/>
                </a:lnSpc>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HE:</a:t>
              </a:r>
            </a:p>
          </p:txBody>
        </p:sp>
      </p:grpSp>
      <p:grpSp>
        <p:nvGrpSpPr>
          <p:cNvPr id="268313" name="Group 35"/>
          <p:cNvGrpSpPr>
            <a:grpSpLocks/>
          </p:cNvGrpSpPr>
          <p:nvPr/>
        </p:nvGrpSpPr>
        <p:grpSpPr bwMode="auto">
          <a:xfrm>
            <a:off x="5070476" y="2557538"/>
            <a:ext cx="1998663" cy="659840"/>
            <a:chOff x="3513" y="1826"/>
            <a:chExt cx="1385" cy="471"/>
          </a:xfrm>
        </p:grpSpPr>
        <p:sp>
          <p:nvSpPr>
            <p:cNvPr id="268340" name="Rectangle 36"/>
            <p:cNvSpPr>
              <a:spLocks noChangeArrowheads="1"/>
            </p:cNvSpPr>
            <p:nvPr/>
          </p:nvSpPr>
          <p:spPr bwMode="auto">
            <a:xfrm>
              <a:off x="3513" y="1826"/>
              <a:ext cx="617" cy="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WHAT</a:t>
              </a:r>
            </a:p>
            <a:p>
              <a:pPr>
                <a:lnSpc>
                  <a:spcPct val="55000"/>
                </a:lnSpc>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HE:</a:t>
              </a:r>
            </a:p>
          </p:txBody>
        </p:sp>
        <p:sp>
          <p:nvSpPr>
            <p:cNvPr id="268341" name="Rectangle 37"/>
            <p:cNvSpPr>
              <a:spLocks noChangeArrowheads="1"/>
            </p:cNvSpPr>
            <p:nvPr/>
          </p:nvSpPr>
          <p:spPr bwMode="auto">
            <a:xfrm>
              <a:off x="4091" y="1959"/>
              <a:ext cx="807"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33CC"/>
                  </a:solidFill>
                  <a:latin typeface="Helvetica" charset="0"/>
                  <a:ea typeface="MS Gothic" charset="0"/>
                  <a:cs typeface="MS Gothic" charset="0"/>
                </a:rPr>
                <a:t>DID</a:t>
              </a:r>
            </a:p>
          </p:txBody>
        </p:sp>
      </p:grpSp>
      <p:sp>
        <p:nvSpPr>
          <p:cNvPr id="29734" name="AutoShape 38"/>
          <p:cNvSpPr>
            <a:spLocks noChangeArrowheads="1"/>
          </p:cNvSpPr>
          <p:nvPr/>
        </p:nvSpPr>
        <p:spPr bwMode="auto">
          <a:xfrm>
            <a:off x="4724400" y="354492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latin typeface="Times New Roman" pitchFamily="-107" charset="0"/>
              <a:ea typeface="+mn-ea"/>
              <a:cs typeface="+mn-cs"/>
            </a:endParaRPr>
          </a:p>
        </p:txBody>
      </p:sp>
      <p:grpSp>
        <p:nvGrpSpPr>
          <p:cNvPr id="268315" name="Group 39"/>
          <p:cNvGrpSpPr>
            <a:grpSpLocks/>
          </p:cNvGrpSpPr>
          <p:nvPr/>
        </p:nvGrpSpPr>
        <p:grpSpPr bwMode="auto">
          <a:xfrm>
            <a:off x="1412875" y="946188"/>
            <a:ext cx="3860800" cy="3332163"/>
            <a:chOff x="979" y="675"/>
            <a:chExt cx="2675" cy="2379"/>
          </a:xfrm>
        </p:grpSpPr>
        <p:sp>
          <p:nvSpPr>
            <p:cNvPr id="268336" name="Rectangle 40"/>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600" b="1">
                  <a:solidFill>
                    <a:srgbClr val="FAFD00"/>
                  </a:solidFill>
                  <a:latin typeface="Helvetica" charset="0"/>
                  <a:ea typeface="MS Gothic" charset="0"/>
                  <a:cs typeface="MS Gothic" charset="0"/>
                </a:rPr>
                <a:t>2</a:t>
              </a:r>
            </a:p>
          </p:txBody>
        </p:sp>
        <p:sp>
          <p:nvSpPr>
            <p:cNvPr id="268337" name="Rectangle 41"/>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600" b="1">
                  <a:solidFill>
                    <a:srgbClr val="FAFD00"/>
                  </a:solidFill>
                  <a:latin typeface="Helvetica" charset="0"/>
                  <a:ea typeface="MS Gothic" charset="0"/>
                  <a:cs typeface="MS Gothic" charset="0"/>
                </a:rPr>
                <a:t>3</a:t>
              </a:r>
            </a:p>
          </p:txBody>
        </p:sp>
        <p:sp>
          <p:nvSpPr>
            <p:cNvPr id="268338" name="Rectangle 42"/>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600" b="1">
                  <a:solidFill>
                    <a:srgbClr val="FAFD00"/>
                  </a:solidFill>
                  <a:latin typeface="Helvetica" charset="0"/>
                  <a:ea typeface="MS Gothic" charset="0"/>
                  <a:cs typeface="MS Gothic" charset="0"/>
                </a:rPr>
                <a:t>4</a:t>
              </a:r>
            </a:p>
          </p:txBody>
        </p:sp>
        <p:sp>
          <p:nvSpPr>
            <p:cNvPr id="268339" name="Rectangle 43"/>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600" b="1">
                  <a:solidFill>
                    <a:srgbClr val="FAFD00"/>
                  </a:solidFill>
                  <a:latin typeface="Helvetica" charset="0"/>
                  <a:ea typeface="MS Gothic" charset="0"/>
                  <a:cs typeface="MS Gothic" charset="0"/>
                </a:rPr>
                <a:t>1</a:t>
              </a:r>
            </a:p>
          </p:txBody>
        </p:sp>
      </p:grpSp>
      <p:sp>
        <p:nvSpPr>
          <p:cNvPr id="67613" name="Rectangle 44"/>
          <p:cNvSpPr>
            <a:spLocks noChangeArrowheads="1"/>
          </p:cNvSpPr>
          <p:nvPr/>
        </p:nvSpPr>
        <p:spPr bwMode="auto">
          <a:xfrm>
            <a:off x="5562638" y="3684589"/>
            <a:ext cx="1476375" cy="578054"/>
          </a:xfrm>
          <a:prstGeom prst="rect">
            <a:avLst/>
          </a:prstGeom>
          <a:noFill/>
          <a:ln w="9525">
            <a:noFill/>
            <a:round/>
            <a:headEnd/>
            <a:tailEnd/>
          </a:ln>
          <a:effectLst>
            <a:outerShdw blurRad="63500" dist="35921" dir="2700000" algn="ctr" rotWithShape="0">
              <a:schemeClr val="tx1">
                <a:alpha val="74998"/>
              </a:schemeClr>
            </a:outerShdw>
          </a:effectLst>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a:solidFill>
                  <a:srgbClr val="66FF99"/>
                </a:solidFill>
                <a:latin typeface="Helvetica" charset="0"/>
                <a:ea typeface="MS Gothic" charset="0"/>
                <a:cs typeface="MS Gothic" charset="0"/>
              </a:rPr>
              <a:t>JOHN</a:t>
            </a:r>
          </a:p>
        </p:txBody>
      </p:sp>
      <p:sp>
        <p:nvSpPr>
          <p:cNvPr id="268317" name="Rectangle 45"/>
          <p:cNvSpPr>
            <a:spLocks noChangeArrowheads="1"/>
          </p:cNvSpPr>
          <p:nvPr/>
        </p:nvSpPr>
        <p:spPr bwMode="auto">
          <a:xfrm>
            <a:off x="5895975" y="4241800"/>
            <a:ext cx="1765300"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33CC"/>
                </a:solidFill>
                <a:latin typeface="Helvetica" charset="0"/>
                <a:ea typeface="MS Gothic" charset="0"/>
                <a:cs typeface="MS Gothic" charset="0"/>
              </a:rPr>
              <a:t>CHURCH</a:t>
            </a:r>
          </a:p>
        </p:txBody>
      </p:sp>
      <p:sp>
        <p:nvSpPr>
          <p:cNvPr id="268318" name="Rectangle 46"/>
          <p:cNvSpPr>
            <a:spLocks noChangeArrowheads="1"/>
          </p:cNvSpPr>
          <p:nvPr/>
        </p:nvSpPr>
        <p:spPr bwMode="auto">
          <a:xfrm>
            <a:off x="5011738" y="4325939"/>
            <a:ext cx="847725" cy="36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TO:</a:t>
            </a:r>
          </a:p>
        </p:txBody>
      </p:sp>
      <p:grpSp>
        <p:nvGrpSpPr>
          <p:cNvPr id="268319" name="Group 47"/>
          <p:cNvGrpSpPr>
            <a:grpSpLocks/>
          </p:cNvGrpSpPr>
          <p:nvPr/>
        </p:nvGrpSpPr>
        <p:grpSpPr bwMode="auto">
          <a:xfrm>
            <a:off x="5011739" y="4729164"/>
            <a:ext cx="1965325" cy="469900"/>
            <a:chOff x="3473" y="3376"/>
            <a:chExt cx="1362" cy="336"/>
          </a:xfrm>
        </p:grpSpPr>
        <p:sp>
          <p:nvSpPr>
            <p:cNvPr id="268334" name="Rectangle 48"/>
            <p:cNvSpPr>
              <a:spLocks noChangeArrowheads="1"/>
            </p:cNvSpPr>
            <p:nvPr/>
          </p:nvSpPr>
          <p:spPr bwMode="auto">
            <a:xfrm>
              <a:off x="3473" y="3442"/>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AS:</a:t>
              </a:r>
            </a:p>
          </p:txBody>
        </p:sp>
        <p:sp>
          <p:nvSpPr>
            <p:cNvPr id="268335" name="Rectangle 49"/>
            <p:cNvSpPr>
              <a:spLocks noChangeArrowheads="1"/>
            </p:cNvSpPr>
            <p:nvPr/>
          </p:nvSpPr>
          <p:spPr bwMode="auto">
            <a:xfrm>
              <a:off x="4091" y="3376"/>
              <a:ext cx="74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33CC"/>
                  </a:solidFill>
                  <a:latin typeface="Helvetica" charset="0"/>
                  <a:ea typeface="MS Gothic" charset="0"/>
                  <a:cs typeface="MS Gothic" charset="0"/>
                </a:rPr>
                <a:t>GOD</a:t>
              </a:r>
            </a:p>
          </p:txBody>
        </p:sp>
      </p:grpSp>
      <p:grpSp>
        <p:nvGrpSpPr>
          <p:cNvPr id="268320" name="Group 50"/>
          <p:cNvGrpSpPr>
            <a:grpSpLocks/>
          </p:cNvGrpSpPr>
          <p:nvPr/>
        </p:nvGrpSpPr>
        <p:grpSpPr bwMode="auto">
          <a:xfrm>
            <a:off x="4992726" y="5203788"/>
            <a:ext cx="2681287" cy="682252"/>
            <a:chOff x="3460" y="3715"/>
            <a:chExt cx="1857" cy="487"/>
          </a:xfrm>
        </p:grpSpPr>
        <p:sp>
          <p:nvSpPr>
            <p:cNvPr id="268332" name="Rectangle 51"/>
            <p:cNvSpPr>
              <a:spLocks noChangeArrowheads="1"/>
            </p:cNvSpPr>
            <p:nvPr/>
          </p:nvSpPr>
          <p:spPr bwMode="auto">
            <a:xfrm>
              <a:off x="4093" y="3864"/>
              <a:ext cx="1224"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33CC"/>
                  </a:solidFill>
                  <a:latin typeface="Helvetica" charset="0"/>
                  <a:ea typeface="MS Gothic" charset="0"/>
                  <a:cs typeface="MS Gothic" charset="0"/>
                </a:rPr>
                <a:t>MEANT</a:t>
              </a:r>
            </a:p>
          </p:txBody>
        </p:sp>
        <p:sp>
          <p:nvSpPr>
            <p:cNvPr id="268333" name="Rectangle 52"/>
            <p:cNvSpPr>
              <a:spLocks noChangeArrowheads="1"/>
            </p:cNvSpPr>
            <p:nvPr/>
          </p:nvSpPr>
          <p:spPr bwMode="auto">
            <a:xfrm>
              <a:off x="3460" y="3715"/>
              <a:ext cx="617" cy="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WHAT</a:t>
              </a:r>
            </a:p>
            <a:p>
              <a:pPr>
                <a:lnSpc>
                  <a:spcPct val="55000"/>
                </a:lnSpc>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HE:</a:t>
              </a:r>
            </a:p>
          </p:txBody>
        </p:sp>
      </p:grpSp>
      <p:sp>
        <p:nvSpPr>
          <p:cNvPr id="268321" name="Text Box 53"/>
          <p:cNvSpPr txBox="1">
            <a:spLocks noChangeArrowheads="1"/>
          </p:cNvSpPr>
          <p:nvPr/>
        </p:nvSpPr>
        <p:spPr bwMode="auto">
          <a:xfrm>
            <a:off x="8780677" y="1854"/>
            <a:ext cx="163084" cy="366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04" tIns="41917" rIns="80604" bIns="41917"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9750" name="Text Box 54"/>
          <p:cNvSpPr txBox="1">
            <a:spLocks noChangeArrowheads="1"/>
          </p:cNvSpPr>
          <p:nvPr/>
        </p:nvSpPr>
        <p:spPr bwMode="auto">
          <a:xfrm>
            <a:off x="1608139" y="4292601"/>
            <a:ext cx="2589212" cy="1562130"/>
          </a:xfrm>
          <a:prstGeom prst="rect">
            <a:avLst/>
          </a:prstGeom>
          <a:noFill/>
          <a:ln w="9525">
            <a:noFill/>
            <a:round/>
            <a:headEnd/>
            <a:tailEnd/>
          </a:ln>
          <a:effectLst>
            <a:outerShdw blurRad="63500" dist="35921" dir="2700000" algn="ctr" rotWithShape="0">
              <a:schemeClr val="tx1">
                <a:alpha val="74998"/>
              </a:schemeClr>
            </a:outerShdw>
          </a:effectLst>
        </p:spPr>
        <p:txBody>
          <a:bodyPr lIns="80604" tIns="41917" rIns="80604" bIns="41917">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5"/>
              </a:spcBef>
              <a:buClr>
                <a:srgbClr val="FFEA18"/>
              </a:buClr>
              <a:defRPr/>
            </a:pPr>
            <a:r>
              <a:rPr lang="en-GB" sz="4800" b="1">
                <a:solidFill>
                  <a:srgbClr val="FFEA18"/>
                </a:solidFill>
                <a:latin typeface="Comic Sans MS" charset="0"/>
                <a:ea typeface="MS Gothic" charset="0"/>
                <a:cs typeface="MS Gothic" charset="0"/>
              </a:rPr>
              <a:t>A.D. 57-59</a:t>
            </a:r>
          </a:p>
        </p:txBody>
      </p:sp>
      <p:sp>
        <p:nvSpPr>
          <p:cNvPr id="29751" name="Text Box 55"/>
          <p:cNvSpPr txBox="1">
            <a:spLocks noChangeArrowheads="1"/>
          </p:cNvSpPr>
          <p:nvPr/>
        </p:nvSpPr>
        <p:spPr bwMode="auto">
          <a:xfrm>
            <a:off x="4787938" y="4264062"/>
            <a:ext cx="2892425" cy="1578247"/>
          </a:xfrm>
          <a:prstGeom prst="rect">
            <a:avLst/>
          </a:prstGeom>
          <a:noFill/>
          <a:ln w="9525">
            <a:noFill/>
            <a:round/>
            <a:headEnd/>
            <a:tailEnd/>
          </a:ln>
          <a:effectLst>
            <a:outerShdw blurRad="63500" dist="35921" dir="2700000" algn="ctr" rotWithShape="0">
              <a:schemeClr val="tx1">
                <a:alpha val="74998"/>
              </a:schemeClr>
            </a:outerShdw>
          </a:effectLst>
        </p:spPr>
        <p:txBody>
          <a:bodyPr lIns="80604" tIns="41917" rIns="80604" bIns="41917">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025"/>
              </a:spcBef>
              <a:buClr>
                <a:srgbClr val="FFEA18"/>
              </a:buClr>
              <a:defRPr/>
            </a:pPr>
            <a:r>
              <a:rPr lang="en-GB" sz="3200" b="1">
                <a:solidFill>
                  <a:srgbClr val="FFEA18"/>
                </a:solidFill>
                <a:latin typeface="Comic Sans MS" charset="0"/>
                <a:ea typeface="MS Gothic" charset="0"/>
                <a:cs typeface="MS Gothic" charset="0"/>
              </a:rPr>
              <a:t>A.D. 69 </a:t>
            </a:r>
            <a:r>
              <a:rPr lang="en-GB" sz="3200" b="1" i="1">
                <a:solidFill>
                  <a:srgbClr val="FFFFFF"/>
                </a:solidFill>
                <a:latin typeface="Comic Sans MS" charset="0"/>
                <a:ea typeface="MS Gothic" charset="0"/>
                <a:cs typeface="MS Gothic" charset="0"/>
              </a:rPr>
              <a:t>AFTER</a:t>
            </a:r>
            <a:r>
              <a:rPr lang="en-GB" sz="3200" b="1">
                <a:solidFill>
                  <a:srgbClr val="FFFFFF"/>
                </a:solidFill>
                <a:latin typeface="Comic Sans MS" charset="0"/>
                <a:ea typeface="MS Gothic" charset="0"/>
                <a:cs typeface="MS Gothic" charset="0"/>
              </a:rPr>
              <a:t> THE SYNOPTICS</a:t>
            </a:r>
          </a:p>
        </p:txBody>
      </p:sp>
      <p:sp>
        <p:nvSpPr>
          <p:cNvPr id="29752" name="Text Box 56"/>
          <p:cNvSpPr txBox="1">
            <a:spLocks noChangeArrowheads="1"/>
          </p:cNvSpPr>
          <p:nvPr/>
        </p:nvSpPr>
        <p:spPr bwMode="auto">
          <a:xfrm>
            <a:off x="5191125" y="1665289"/>
            <a:ext cx="2200275" cy="1562130"/>
          </a:xfrm>
          <a:prstGeom prst="rect">
            <a:avLst/>
          </a:prstGeom>
          <a:noFill/>
          <a:ln w="9525">
            <a:noFill/>
            <a:round/>
            <a:headEnd/>
            <a:tailEnd/>
          </a:ln>
          <a:effectLst>
            <a:outerShdw blurRad="63500" dist="35921" dir="2700000" algn="ctr" rotWithShape="0">
              <a:schemeClr val="tx1">
                <a:alpha val="74998"/>
              </a:schemeClr>
            </a:outerShdw>
          </a:effectLst>
        </p:spPr>
        <p:txBody>
          <a:bodyPr lIns="80604" tIns="41917" rIns="80604" bIns="41917">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5"/>
              </a:spcBef>
              <a:buClr>
                <a:srgbClr val="FFEA18"/>
              </a:buClr>
              <a:defRPr/>
            </a:pPr>
            <a:r>
              <a:rPr lang="en-GB" sz="4800" b="1">
                <a:solidFill>
                  <a:srgbClr val="FFEA18"/>
                </a:solidFill>
                <a:latin typeface="Comic Sans MS" charset="0"/>
                <a:ea typeface="MS Gothic" charset="0"/>
                <a:cs typeface="MS Gothic" charset="0"/>
              </a:rPr>
              <a:t>A.D. 64-68</a:t>
            </a:r>
          </a:p>
        </p:txBody>
      </p:sp>
      <p:sp>
        <p:nvSpPr>
          <p:cNvPr id="29753" name="Text Box 57"/>
          <p:cNvSpPr txBox="1">
            <a:spLocks noChangeArrowheads="1"/>
          </p:cNvSpPr>
          <p:nvPr/>
        </p:nvSpPr>
        <p:spPr bwMode="auto">
          <a:xfrm>
            <a:off x="1597063" y="1706565"/>
            <a:ext cx="2589213" cy="1408241"/>
          </a:xfrm>
          <a:prstGeom prst="rect">
            <a:avLst/>
          </a:prstGeom>
          <a:noFill/>
          <a:ln w="9525">
            <a:noFill/>
            <a:round/>
            <a:headEnd/>
            <a:tailEnd/>
          </a:ln>
          <a:effectLst>
            <a:outerShdw blurRad="63500" dist="35921" dir="2700000" algn="ctr" rotWithShape="0">
              <a:schemeClr val="tx1">
                <a:alpha val="74998"/>
              </a:schemeClr>
            </a:outerShdw>
          </a:effectLst>
        </p:spPr>
        <p:txBody>
          <a:bodyPr lIns="80604" tIns="41917" rIns="80604" bIns="41917">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688"/>
              </a:spcBef>
              <a:buClr>
                <a:srgbClr val="FFEA18"/>
              </a:buClr>
              <a:defRPr/>
            </a:pPr>
            <a:r>
              <a:rPr lang="en-GB" sz="4300" b="1">
                <a:solidFill>
                  <a:srgbClr val="FFEA18"/>
                </a:solidFill>
                <a:latin typeface="Comic Sans MS" charset="0"/>
                <a:ea typeface="MS Gothic" charset="0"/>
                <a:cs typeface="MS Gothic" charset="0"/>
              </a:rPr>
              <a:t>The A.D.40s</a:t>
            </a:r>
          </a:p>
        </p:txBody>
      </p:sp>
      <p:sp>
        <p:nvSpPr>
          <p:cNvPr id="268326" name="Text Box 58"/>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96" tIns="40949" rIns="81896" bIns="40949"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68327" name="Text Box 60"/>
          <p:cNvSpPr txBox="1">
            <a:spLocks noChangeArrowheads="1"/>
          </p:cNvSpPr>
          <p:nvPr/>
        </p:nvSpPr>
        <p:spPr bwMode="auto">
          <a:xfrm>
            <a:off x="8574126" y="6135688"/>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96" tIns="40949" rIns="81896" bIns="40949"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68328" name="Text Box 61"/>
          <p:cNvSpPr txBox="1">
            <a:spLocks noChangeArrowheads="1"/>
          </p:cNvSpPr>
          <p:nvPr/>
        </p:nvSpPr>
        <p:spPr bwMode="auto">
          <a:xfrm>
            <a:off x="8356940" y="6538917"/>
            <a:ext cx="307371" cy="2254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04" tIns="41917" rIns="80604" bIns="41917"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27</a:t>
            </a:r>
          </a:p>
        </p:txBody>
      </p:sp>
      <p:sp>
        <p:nvSpPr>
          <p:cNvPr id="268329" name="Text Box 62"/>
          <p:cNvSpPr txBox="1">
            <a:spLocks noChangeArrowheads="1"/>
          </p:cNvSpPr>
          <p:nvPr/>
        </p:nvSpPr>
        <p:spPr bwMode="auto">
          <a:xfrm>
            <a:off x="8695190" y="6482454"/>
            <a:ext cx="278497" cy="300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04" tIns="41917" rIns="80604" bIns="41917"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64" name="Title 63"/>
          <p:cNvSpPr>
            <a:spLocks noGrp="1"/>
          </p:cNvSpPr>
          <p:nvPr>
            <p:ph type="title" idx="4294967295"/>
          </p:nvPr>
        </p:nvSpPr>
        <p:spPr bwMode="auto">
          <a:xfrm>
            <a:off x="457200" y="228600"/>
            <a:ext cx="8229600" cy="609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lstStyle/>
          <a:p>
            <a:r>
              <a:rPr lang="en-US" sz="2900" b="1">
                <a:solidFill>
                  <a:srgbClr val="FFEA18"/>
                </a:solidFill>
                <a:latin typeface="Comic Sans MS" charset="0"/>
              </a:rPr>
              <a:t>When I Think They Were Written…</a:t>
            </a:r>
            <a:endParaRPr lang="en-US">
              <a:latin typeface="Times New Roman" charset="0"/>
            </a:endParaRPr>
          </a:p>
        </p:txBody>
      </p:sp>
      <p:sp>
        <p:nvSpPr>
          <p:cNvPr id="65" name="TextBox 64"/>
          <p:cNvSpPr txBox="1"/>
          <p:nvPr/>
        </p:nvSpPr>
        <p:spPr>
          <a:xfrm>
            <a:off x="8610614" y="15"/>
            <a:ext cx="526646" cy="461485"/>
          </a:xfrm>
          <a:prstGeom prst="rect">
            <a:avLst/>
          </a:prstGeom>
          <a:noFill/>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FFFFFF"/>
                </a:solidFill>
                <a:effectLst>
                  <a:outerShdw blurRad="38100" dist="38100" dir="2700000" algn="tl">
                    <a:srgbClr val="DDDDDD"/>
                  </a:outerShdw>
                </a:effectLst>
                <a:latin typeface="Arial" charset="0"/>
                <a:ea typeface="MS Gothic" charset="0"/>
                <a:cs typeface="MS Gothic"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anim calcmode="lin" valueType="num">
                                      <p:cBhvr>
                                        <p:cTn id="9"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p:cTn id="15" dur="1" fill="hold">
                                          <p:stCondLst>
                                            <p:cond delay="0"/>
                                          </p:stCondLst>
                                        </p:cTn>
                                        <p:tgtEl>
                                          <p:spTgt spid="29753"/>
                                        </p:tgtEl>
                                        <p:attrNameLst>
                                          <p:attrName>style.visibility</p:attrName>
                                        </p:attrNameLst>
                                      </p:cBhvr>
                                      <p:to>
                                        <p:strVal val="visible"/>
                                      </p:to>
                                    </p:set>
                                    <p:animEffect transition="in" filter="fade">
                                      <p:cBhvr>
                                        <p:cTn id="16" dur="1000"/>
                                        <p:tgtEl>
                                          <p:spTgt spid="297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p:cTn id="20" dur="1" fill="hold">
                                          <p:stCondLst>
                                            <p:cond delay="0"/>
                                          </p:stCondLst>
                                        </p:cTn>
                                        <p:tgtEl>
                                          <p:spTgt spid="29750"/>
                                        </p:tgtEl>
                                        <p:attrNameLst>
                                          <p:attrName>style.visibility</p:attrName>
                                        </p:attrNameLst>
                                      </p:cBhvr>
                                      <p:to>
                                        <p:strVal val="visible"/>
                                      </p:to>
                                    </p:set>
                                    <p:animEffect transition="in" filter="fade">
                                      <p:cBhvr>
                                        <p:cTn id="21" dur="1000"/>
                                        <p:tgtEl>
                                          <p:spTgt spid="297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29752"/>
                                        </p:tgtEl>
                                        <p:attrNameLst>
                                          <p:attrName>style.visibility</p:attrName>
                                        </p:attrNameLst>
                                      </p:cBhvr>
                                      <p:to>
                                        <p:strVal val="visible"/>
                                      </p:to>
                                    </p:set>
                                    <p:animEffect transition="in" filter="fade">
                                      <p:cBhvr>
                                        <p:cTn id="26" dur="1000"/>
                                        <p:tgtEl>
                                          <p:spTgt spid="297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fill="hold" nodeType="clickEffect">
                                  <p:stCondLst>
                                    <p:cond delay="0"/>
                                  </p:stCondLst>
                                  <p:childTnLst>
                                    <p:set>
                                      <p:cBhvr>
                                        <p:cTn id="30" dur="1" fill="hold">
                                          <p:stCondLst>
                                            <p:cond delay="0"/>
                                          </p:stCondLst>
                                        </p:cTn>
                                        <p:tgtEl>
                                          <p:spTgt spid="29751"/>
                                        </p:tgtEl>
                                        <p:attrNameLst>
                                          <p:attrName>style.visibility</p:attrName>
                                        </p:attrNameLst>
                                      </p:cBhvr>
                                      <p:to>
                                        <p:strVal val="visible"/>
                                      </p:to>
                                    </p:set>
                                    <p:animEffect transition="in" filter="fade">
                                      <p:cBhvr>
                                        <p:cTn id="31" dur="1000"/>
                                        <p:tgtEl>
                                          <p:spTgt spid="2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38"/>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31" rIns="0" bIns="45631">
            <a:spAutoFit/>
          </a:bodyPr>
          <a:lstStyle/>
          <a:p>
            <a:pPr algn="ctr">
              <a:spcBef>
                <a:spcPct val="50000"/>
              </a:spcBef>
              <a:defRPr/>
            </a:pPr>
            <a:r>
              <a:rPr lang="ru-RU"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To the remotest part of the earth</a:t>
            </a:r>
            <a:r>
              <a:rPr lang="ru-RU"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 (Acts 1:8)</a:t>
            </a:r>
          </a:p>
          <a:p>
            <a:pPr>
              <a:defRPr/>
            </a:pPr>
            <a:r>
              <a:rPr lang="en-US" sz="1600" b="1" dirty="0">
                <a:solidFill>
                  <a:srgbClr val="000000"/>
                </a:solidFill>
                <a:latin typeface="Arial" charset="0"/>
                <a:ea typeface="+mn-ea"/>
                <a:cs typeface="+mn-cs"/>
              </a:rPr>
              <a:t>Acts </a:t>
            </a:r>
            <a:r>
              <a:rPr lang="en-US" sz="2000" b="1" dirty="0">
                <a:solidFill>
                  <a:srgbClr val="000000"/>
                </a:solidFill>
                <a:latin typeface="Arial" charset="0"/>
                <a:ea typeface="+mn-ea"/>
                <a:cs typeface="+mn-cs"/>
              </a:rPr>
              <a:t>9  13       14    15  16          18           21     27     28</a:t>
            </a:r>
          </a:p>
        </p:txBody>
      </p:sp>
      <p:sp>
        <p:nvSpPr>
          <p:cNvPr id="270339" name="Text Box 16"/>
          <p:cNvSpPr txBox="1">
            <a:spLocks noChangeArrowheads="1"/>
          </p:cNvSpPr>
          <p:nvPr/>
        </p:nvSpPr>
        <p:spPr bwMode="auto">
          <a:xfrm>
            <a:off x="1828801"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0340" name="Text Box 17"/>
          <p:cNvSpPr txBox="1">
            <a:spLocks noChangeArrowheads="1"/>
          </p:cNvSpPr>
          <p:nvPr/>
        </p:nvSpPr>
        <p:spPr bwMode="auto">
          <a:xfrm>
            <a:off x="4724401"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034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261" tIns="45631" rIns="91261" bIns="45631"/>
          <a:lstStyle/>
          <a:p>
            <a:endParaRPr lang="en-US"/>
          </a:p>
        </p:txBody>
      </p:sp>
      <p:sp>
        <p:nvSpPr>
          <p:cNvPr id="270342" name="Text Box 20"/>
          <p:cNvSpPr txBox="1">
            <a:spLocks noChangeArrowheads="1"/>
          </p:cNvSpPr>
          <p:nvPr/>
        </p:nvSpPr>
        <p:spPr bwMode="auto">
          <a:xfrm>
            <a:off x="8296276" y="2324101"/>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034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0344" name="Text Box 7"/>
          <p:cNvSpPr txBox="1">
            <a:spLocks noChangeArrowheads="1"/>
          </p:cNvSpPr>
          <p:nvPr/>
        </p:nvSpPr>
        <p:spPr bwMode="auto">
          <a:xfrm>
            <a:off x="914401" y="201959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0345" name="Text Box 9"/>
          <p:cNvSpPr txBox="1">
            <a:spLocks noChangeArrowheads="1"/>
          </p:cNvSpPr>
          <p:nvPr/>
        </p:nvSpPr>
        <p:spPr bwMode="auto">
          <a:xfrm>
            <a:off x="3743326"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1" y="1996510"/>
            <a:ext cx="990600" cy="1338828"/>
          </a:xfrm>
          <a:prstGeom prst="rect">
            <a:avLst/>
          </a:prstGeom>
          <a:solidFill>
            <a:schemeClr val="accent4"/>
          </a:solidFill>
          <a:ln w="12700">
            <a:solidFill>
              <a:srgbClr val="FFFFFF"/>
            </a:solidFill>
            <a:miter lim="800000"/>
            <a:headEnd/>
            <a:tailEnd/>
          </a:ln>
          <a:effectLst/>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1" y="1996510"/>
            <a:ext cx="990600" cy="1338828"/>
          </a:xfrm>
          <a:prstGeom prst="rect">
            <a:avLst/>
          </a:prstGeom>
          <a:solidFill>
            <a:schemeClr val="accent4"/>
          </a:solidFill>
          <a:ln w="12700">
            <a:solidFill>
              <a:srgbClr val="FFFFFF"/>
            </a:solidFill>
            <a:miter lim="800000"/>
            <a:headEnd/>
            <a:tailEnd/>
          </a:ln>
          <a:effectLst/>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0348"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270349" name="Text Box 9"/>
          <p:cNvSpPr txBox="1">
            <a:spLocks noChangeArrowheads="1"/>
          </p:cNvSpPr>
          <p:nvPr/>
        </p:nvSpPr>
        <p:spPr bwMode="auto">
          <a:xfrm>
            <a:off x="6324600"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ea typeface="Times New Roman" charset="0"/>
              </a:rPr>
              <a:t>NT Overview (History)</a:t>
            </a:r>
          </a:p>
        </p:txBody>
      </p:sp>
      <p:sp>
        <p:nvSpPr>
          <p:cNvPr id="32" name="Text Box 19"/>
          <p:cNvSpPr txBox="1">
            <a:spLocks noChangeArrowheads="1"/>
          </p:cNvSpPr>
          <p:nvPr/>
        </p:nvSpPr>
        <p:spPr bwMode="auto">
          <a:xfrm>
            <a:off x="990600"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1"/>
            <a:ext cx="792162"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1"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1" y="5486401"/>
            <a:ext cx="1800225"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270358"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Gospels &amp; Acts</a:t>
            </a:r>
            <a:endParaRPr lang="en-US" sz="1600" b="1">
              <a:solidFill>
                <a:srgbClr val="FFFFFF"/>
              </a:solidFill>
              <a:latin typeface="Arial Narrow" charset="0"/>
              <a:cs typeface="Times New Roman" charset="0"/>
            </a:endParaRPr>
          </a:p>
        </p:txBody>
      </p:sp>
      <p:sp>
        <p:nvSpPr>
          <p:cNvPr id="270359" name="Text Box 7"/>
          <p:cNvSpPr txBox="1">
            <a:spLocks noChangeArrowheads="1"/>
          </p:cNvSpPr>
          <p:nvPr/>
        </p:nvSpPr>
        <p:spPr bwMode="auto">
          <a:xfrm>
            <a:off x="2667000" y="198784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0360"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25"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0362" name="Text Box 20"/>
          <p:cNvSpPr txBox="1">
            <a:spLocks noChangeArrowheads="1"/>
          </p:cNvSpPr>
          <p:nvPr/>
        </p:nvSpPr>
        <p:spPr bwMode="auto">
          <a:xfrm>
            <a:off x="3352800" y="5907088"/>
            <a:ext cx="1600200" cy="281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0363"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0364" name="Text Box 20"/>
          <p:cNvSpPr txBox="1">
            <a:spLocks noChangeArrowheads="1"/>
          </p:cNvSpPr>
          <p:nvPr/>
        </p:nvSpPr>
        <p:spPr bwMode="auto">
          <a:xfrm>
            <a:off x="3352800" y="6370638"/>
            <a:ext cx="1600200" cy="281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2106064"/>
            <a:ext cx="9144000" cy="3267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“For even the Son of Man </a:t>
            </a:r>
          </a:p>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did not come to be served, </a:t>
            </a:r>
          </a:p>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but to serve, and to give his life</a:t>
            </a:r>
          </a:p>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as a ransom for many” </a:t>
            </a:r>
          </a:p>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(10:45).</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Mark</a:t>
            </a:r>
          </a:p>
        </p:txBody>
      </p:sp>
      <p:sp>
        <p:nvSpPr>
          <p:cNvPr id="7" name="Text Box 24"/>
          <p:cNvSpPr txBox="1">
            <a:spLocks noChangeArrowheads="1"/>
          </p:cNvSpPr>
          <p:nvPr/>
        </p:nvSpPr>
        <p:spPr bwMode="auto">
          <a:xfrm>
            <a:off x="8472410" y="6534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EAEAEA"/>
                </a:solidFill>
                <a:cs typeface="Arial" charset="0"/>
              </a:rPr>
              <a:t>85</a:t>
            </a:r>
            <a:endParaRPr lang="en-US" dirty="0">
              <a:solidFill>
                <a:srgbClr val="EAEAEA"/>
              </a:solidFill>
              <a:cs typeface="Arial" charset="0"/>
            </a:endParaRPr>
          </a:p>
        </p:txBody>
      </p:sp>
    </p:spTree>
    <p:extLst>
      <p:ext uri="{BB962C8B-B14F-4D97-AF65-F5344CB8AC3E}">
        <p14:creationId xmlns:p14="http://schemas.microsoft.com/office/powerpoint/2010/main" val="33255426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9090" name="Group 2"/>
          <p:cNvGraphicFramePr>
            <a:graphicFrameLocks noGrp="1"/>
          </p:cNvGraphicFramePr>
          <p:nvPr>
            <p:ph type="tbl" idx="1"/>
          </p:nvPr>
        </p:nvGraphicFramePr>
        <p:xfrm>
          <a:off x="0" y="639764"/>
          <a:ext cx="9144000" cy="6260222"/>
        </p:xfrm>
        <a:graphic>
          <a:graphicData uri="http://schemas.openxmlformats.org/drawingml/2006/table">
            <a:tbl>
              <a:tblPr/>
              <a:tblGrid>
                <a:gridCol w="1827213">
                  <a:extLst>
                    <a:ext uri="{9D8B030D-6E8A-4147-A177-3AD203B41FA5}">
                      <a16:colId xmlns:a16="http://schemas.microsoft.com/office/drawing/2014/main" val="20000"/>
                    </a:ext>
                  </a:extLst>
                </a:gridCol>
                <a:gridCol w="1830387">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2762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2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Matthew</a:t>
                      </a:r>
                      <a:endParaRPr kumimoji="0" lang="en-US" sz="2200" b="1" i="0" u="none" strike="noStrike" cap="none" normalizeH="0" baseline="0" dirty="0">
                        <a:ln>
                          <a:noFill/>
                        </a:ln>
                        <a:solidFill>
                          <a:srgbClr val="FFFFFF"/>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Mark</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Luke</a:t>
                      </a:r>
                      <a:endParaRPr kumimoji="0" lang="en-US" sz="2200" b="1" i="0" u="none" strike="noStrike" cap="none" normalizeH="0" baseline="0">
                        <a:ln>
                          <a:noFill/>
                        </a:ln>
                        <a:solidFill>
                          <a:srgbClr val="FFFFFF"/>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John</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763802">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Job before Saved</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Tax Collector</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None (Youth)</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Medical Doctor</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Fisherman</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42762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Race</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Jew</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Jew</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Gentile</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Jew</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763802">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Office and / or Spiritual Gift </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Apostle</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Service or Pastoring</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Service or Teaching</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Apostle</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47788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  Readers: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710014">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Char char="•"/>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Ethnically</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Jews</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Roman</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Gentile (Greek)</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World</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829139">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Char char="•"/>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Interest</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Signs </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(1 Cor. 1:22)</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 </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Wisdom </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(1 Cor. 1:22)</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 </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427625">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Char char="•"/>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Spiritually</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Unbelievers</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Believers</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Unbelievers</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Unbelievers</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1432704">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Char char="•"/>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Primary Need </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Messiahship and Kingdom Offer</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Model in Suffering (exhorts discipleship)</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Universality (and kingdom expansion)</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dirty="0">
                          <a:ln>
                            <a:noFill/>
                          </a:ln>
                          <a:solidFill>
                            <a:schemeClr val="bg2"/>
                          </a:solidFill>
                          <a:effectLst/>
                          <a:latin typeface="Arial"/>
                          <a:ea typeface="SimSun" charset="0"/>
                          <a:cs typeface="Arial"/>
                        </a:rPr>
                        <a:t>Deity</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bl>
          </a:graphicData>
        </a:graphic>
      </p:graphicFrame>
      <p:sp>
        <p:nvSpPr>
          <p:cNvPr id="209983" name="Text Box 70"/>
          <p:cNvSpPr txBox="1">
            <a:spLocks noChangeArrowheads="1"/>
          </p:cNvSpPr>
          <p:nvPr/>
        </p:nvSpPr>
        <p:spPr bwMode="auto">
          <a:xfrm>
            <a:off x="8604254" y="-26984"/>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52</a:t>
            </a:r>
          </a:p>
        </p:txBody>
      </p:sp>
      <p:sp>
        <p:nvSpPr>
          <p:cNvPr id="209984" name="Rectangle 71"/>
          <p:cNvSpPr>
            <a:spLocks noGrp="1" noChangeArrowheads="1"/>
          </p:cNvSpPr>
          <p:nvPr>
            <p:ph type="title"/>
          </p:nvPr>
        </p:nvSpPr>
        <p:spPr>
          <a:xfrm>
            <a:off x="2231759" y="1"/>
            <a:ext cx="4682072" cy="457390"/>
          </a:xfrm>
          <a:solidFill>
            <a:schemeClr val="bg2"/>
          </a:solidFill>
        </p:spPr>
        <p:txBody>
          <a:bodyPr wrap="none" anchor="t">
            <a:spAutoFit/>
          </a:bodyPr>
          <a:lstStyle/>
          <a:p>
            <a:pPr eaLnBrk="1" hangingPunct="1"/>
            <a:r>
              <a:rPr lang="en-US" sz="2400" b="1">
                <a:solidFill>
                  <a:schemeClr val="tx1"/>
                </a:solidFill>
                <a:latin typeface="Arial" charset="0"/>
                <a:ea typeface="SimSun" charset="0"/>
                <a:cs typeface="SimSun" charset="0"/>
              </a:rPr>
              <a:t>The Fours Gospels Compared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91138" name="Group 2"/>
          <p:cNvGraphicFramePr>
            <a:graphicFrameLocks noGrp="1"/>
          </p:cNvGraphicFramePr>
          <p:nvPr>
            <p:ph type="tbl" idx="1"/>
          </p:nvPr>
        </p:nvGraphicFramePr>
        <p:xfrm>
          <a:off x="0" y="914400"/>
          <a:ext cx="9144000" cy="6075862"/>
        </p:xfrm>
        <a:graphic>
          <a:graphicData uri="http://schemas.openxmlformats.org/drawingml/2006/table">
            <a:tbl>
              <a:tblPr/>
              <a:tblGrid>
                <a:gridCol w="1827213">
                  <a:extLst>
                    <a:ext uri="{9D8B030D-6E8A-4147-A177-3AD203B41FA5}">
                      <a16:colId xmlns:a16="http://schemas.microsoft.com/office/drawing/2014/main" val="20000"/>
                    </a:ext>
                  </a:extLst>
                </a:gridCol>
                <a:gridCol w="1830387">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2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Matthew</a:t>
                      </a:r>
                      <a:endParaRPr kumimoji="0" lang="en-US" sz="2200" b="1" i="0" u="none" strike="noStrike" cap="none" normalizeH="0" baseline="0" dirty="0">
                        <a:ln>
                          <a:noFill/>
                        </a:ln>
                        <a:solidFill>
                          <a:srgbClr val="FFFFFF"/>
                        </a:solidFill>
                        <a:effectLst/>
                        <a:latin typeface="Arial"/>
                        <a:ea typeface="SimSun" charset="0"/>
                        <a:cs typeface="Arial"/>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Mark</a:t>
                      </a: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Luke</a:t>
                      </a:r>
                      <a:endParaRPr kumimoji="0" lang="en-US" sz="2200" b="1" i="0" u="none" strike="noStrike" cap="none" normalizeH="0" baseline="0">
                        <a:ln>
                          <a:noFill/>
                        </a:ln>
                        <a:solidFill>
                          <a:srgbClr val="FFFFFF"/>
                        </a:solidFill>
                        <a:effectLst/>
                        <a:latin typeface="Arial"/>
                        <a:ea typeface="SimSun" charset="0"/>
                        <a:cs typeface="Arial"/>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John</a:t>
                      </a: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Date Written</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40s</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64-68</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57-59</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late 60s</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76377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Place Written</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Antioch or Syria</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Rome</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Caesarea or Rome</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Ephesus</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Place Sent</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Palestine</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Rome</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To Theophilus</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Asia, etc.</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1099954">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Jesus is…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 </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King of Israel (Messiah)</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Suffering Servant (Deity)</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Ideal Man (Messiah)</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Son of God (Deity)</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Key Verse</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21:5</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10:45</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19:10</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20:31</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47933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Themes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Law</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Power</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Grace</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Glory</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76377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Literary Emphasis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Sermons</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Miracles</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Parables</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Allegories</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Arrangement</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Topical</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Chronological</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Chronological</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Topical</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r h="831012">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Genealogy</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Abraham to Joseph</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None</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Adam to </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Mary</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None</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12037" name="Rectangle 71"/>
          <p:cNvSpPr>
            <a:spLocks noGrp="1" noChangeArrowheads="1"/>
          </p:cNvSpPr>
          <p:nvPr>
            <p:ph type="title"/>
          </p:nvPr>
        </p:nvSpPr>
        <p:spPr>
          <a:xfrm>
            <a:off x="2318496" y="228601"/>
            <a:ext cx="4507011" cy="457390"/>
          </a:xfrm>
          <a:solidFill>
            <a:schemeClr val="bg2"/>
          </a:solidFill>
        </p:spPr>
        <p:txBody>
          <a:bodyPr wrap="none" anchor="t">
            <a:spAutoFit/>
          </a:bodyPr>
          <a:lstStyle/>
          <a:p>
            <a:pPr eaLnBrk="1" hangingPunct="1"/>
            <a:r>
              <a:rPr lang="en-US" sz="2400" b="1">
                <a:solidFill>
                  <a:schemeClr val="tx1"/>
                </a:solidFill>
                <a:latin typeface="Arial" charset="0"/>
                <a:ea typeface="SimSun" charset="0"/>
                <a:cs typeface="SimSun" charset="0"/>
              </a:rPr>
              <a:t>The Four Gospels Compared</a:t>
            </a:r>
          </a:p>
        </p:txBody>
      </p:sp>
      <p:sp>
        <p:nvSpPr>
          <p:cNvPr id="212038" name="Text Box 70"/>
          <p:cNvSpPr txBox="1">
            <a:spLocks noChangeArrowheads="1"/>
          </p:cNvSpPr>
          <p:nvPr/>
        </p:nvSpPr>
        <p:spPr bwMode="auto">
          <a:xfrm>
            <a:off x="8604254" y="14291"/>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52</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955" name="Group 3"/>
          <p:cNvGraphicFramePr>
            <a:graphicFrameLocks noGrp="1"/>
          </p:cNvGraphicFramePr>
          <p:nvPr>
            <p:ph type="tbl" idx="1"/>
          </p:nvPr>
        </p:nvGraphicFramePr>
        <p:xfrm>
          <a:off x="0" y="609600"/>
          <a:ext cx="9144000" cy="6527945"/>
        </p:xfrm>
        <a:graphic>
          <a:graphicData uri="http://schemas.openxmlformats.org/drawingml/2006/table">
            <a:tbl>
              <a:tblPr/>
              <a:tblGrid>
                <a:gridCol w="1907704">
                  <a:extLst>
                    <a:ext uri="{9D8B030D-6E8A-4147-A177-3AD203B41FA5}">
                      <a16:colId xmlns:a16="http://schemas.microsoft.com/office/drawing/2014/main" val="20000"/>
                    </a:ext>
                  </a:extLst>
                </a:gridCol>
                <a:gridCol w="1749896">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2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Matthew</a:t>
                      </a:r>
                      <a:endParaRPr kumimoji="0" lang="en-US" sz="2200" b="1" i="0" u="none" strike="noStrike" cap="none" normalizeH="0" baseline="0" dirty="0">
                        <a:ln>
                          <a:noFill/>
                        </a:ln>
                        <a:solidFill>
                          <a:srgbClr val="FFFFFF"/>
                        </a:solidFill>
                        <a:effectLst/>
                        <a:latin typeface="Arial"/>
                        <a:ea typeface="SimSun" charset="0"/>
                        <a:cs typeface="Arial"/>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Mark</a:t>
                      </a: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Luke</a:t>
                      </a:r>
                      <a:endParaRPr kumimoji="0" lang="en-US" sz="2200" b="1" i="0" u="none" strike="noStrike" cap="none" normalizeH="0" baseline="0">
                        <a:ln>
                          <a:noFill/>
                        </a:ln>
                        <a:solidFill>
                          <a:srgbClr val="FFFFFF"/>
                        </a:solidFill>
                        <a:effectLst/>
                        <a:latin typeface="Arial"/>
                        <a:ea typeface="SimSun" charset="0"/>
                        <a:cs typeface="Arial"/>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John</a:t>
                      </a: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76379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Scope</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Birth to Resurrection</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Ministry to Resurrection</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Ministry to Resurrection</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Ministry to Resurrection</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Tone</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Prophetic</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Pastoral</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Historical</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Spiritual</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Christ</a:t>
                      </a:r>
                      <a:r>
                        <a:rPr kumimoji="0" lang="uk-UA" altLang="zh-CN" sz="2200" b="1" i="0" u="none" strike="noStrike" cap="none" normalizeH="0" baseline="0" dirty="0">
                          <a:ln>
                            <a:noFill/>
                          </a:ln>
                          <a:solidFill>
                            <a:srgbClr val="FFFFFF"/>
                          </a:solidFill>
                          <a:effectLst/>
                          <a:latin typeface="Arial Narrow" charset="0"/>
                          <a:ea typeface="SimSun" charset="0"/>
                          <a:cs typeface="SimSun" charset="0"/>
                        </a:rPr>
                        <a:t>'</a:t>
                      </a: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s Words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60%</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42%</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50%</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50%</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Chapters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28</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16</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24</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21</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479439">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Verses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1068</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661</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1149</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878</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76379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Verses per Chap.</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38</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41</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48</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42</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OT Quotations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53</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36</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25</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20</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OT Allusions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76</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27</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42</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105</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OT References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129</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63</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67</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125</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9"/>
                  </a:ext>
                </a:extLst>
              </a:tr>
              <a:tr h="76379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Unique Material</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42% </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7%</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59%</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92%</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10"/>
                  </a:ext>
                </a:extLst>
              </a:tr>
              <a:tr h="76379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Broad Division </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gridSpan="3">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sz="2200" b="1" i="0" u="none" strike="noStrike" cap="none" normalizeH="0" baseline="0" dirty="0">
                          <a:ln>
                            <a:noFill/>
                          </a:ln>
                          <a:solidFill>
                            <a:schemeClr val="bg1"/>
                          </a:solidFill>
                          <a:effectLst/>
                          <a:latin typeface="Arial Narrow" charset="0"/>
                          <a:ea typeface="ＭＳ Ｐゴシック" charset="0"/>
                          <a:cs typeface="Times New Roman" charset="0"/>
                        </a:rPr>
                        <a:t>------------------- Synoptic Gospels -------------------</a:t>
                      </a: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Supplemental Gospel</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11"/>
                  </a:ext>
                </a:extLst>
              </a:tr>
            </a:tbl>
          </a:graphicData>
        </a:graphic>
      </p:graphicFrame>
      <p:sp>
        <p:nvSpPr>
          <p:cNvPr id="214095" name="Rectangle 82"/>
          <p:cNvSpPr>
            <a:spLocks noGrp="1" noChangeArrowheads="1"/>
          </p:cNvSpPr>
          <p:nvPr>
            <p:ph type="title"/>
          </p:nvPr>
        </p:nvSpPr>
        <p:spPr>
          <a:xfrm>
            <a:off x="2318496" y="1"/>
            <a:ext cx="4507011" cy="457390"/>
          </a:xfrm>
          <a:solidFill>
            <a:schemeClr val="bg2"/>
          </a:solidFill>
        </p:spPr>
        <p:txBody>
          <a:bodyPr wrap="none" anchor="t">
            <a:spAutoFit/>
          </a:bodyPr>
          <a:lstStyle/>
          <a:p>
            <a:pPr eaLnBrk="1" hangingPunct="1"/>
            <a:r>
              <a:rPr lang="en-US" sz="2400" b="1">
                <a:solidFill>
                  <a:schemeClr val="tx1"/>
                </a:solidFill>
                <a:latin typeface="Arial" charset="0"/>
                <a:ea typeface="SimSun" charset="0"/>
                <a:cs typeface="SimSun" charset="0"/>
              </a:rPr>
              <a:t>The Four Gospels Compared</a:t>
            </a:r>
          </a:p>
        </p:txBody>
      </p:sp>
      <p:sp>
        <p:nvSpPr>
          <p:cNvPr id="214096" name="Text Box 70"/>
          <p:cNvSpPr txBox="1">
            <a:spLocks noChangeArrowheads="1"/>
          </p:cNvSpPr>
          <p:nvPr/>
        </p:nvSpPr>
        <p:spPr bwMode="auto">
          <a:xfrm>
            <a:off x="8604254" y="-26984"/>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52</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ctrTitle"/>
          </p:nvPr>
        </p:nvSpPr>
        <p:spPr>
          <a:xfrm>
            <a:off x="304800" y="381001"/>
            <a:ext cx="3276600" cy="2209800"/>
          </a:xfrm>
          <a:effectLst>
            <a:outerShdw blurRad="38100" dist="35921" dir="2700000" algn="ctr" rotWithShape="0">
              <a:srgbClr val="000000">
                <a:alpha val="99962"/>
              </a:srgbClr>
            </a:outerShdw>
          </a:effectLst>
        </p:spPr>
        <p:txBody>
          <a:bodyPr/>
          <a:lstStyle/>
          <a:p>
            <a:pPr eaLnBrk="1" hangingPunct="1">
              <a:defRPr/>
            </a:pPr>
            <a:r>
              <a:rPr lang="en-US">
                <a:solidFill>
                  <a:srgbClr val="FFFFFF"/>
                </a:solidFill>
                <a:latin typeface="Trebuchet MS" charset="0"/>
                <a:ea typeface="Osaka" charset="0"/>
                <a:cs typeface="Osaka" charset="0"/>
              </a:rPr>
              <a:t>A Question to Consider…</a:t>
            </a:r>
            <a:endParaRPr lang="en-US">
              <a:latin typeface="Trebuchet MS" charset="0"/>
              <a:ea typeface="Osaka" charset="0"/>
              <a:cs typeface="Osaka" charset="0"/>
            </a:endParaRPr>
          </a:p>
        </p:txBody>
      </p:sp>
      <p:pic>
        <p:nvPicPr>
          <p:cNvPr id="271362" name="Picture 4" descr="Washing 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40165" y="0"/>
            <a:ext cx="5303837" cy="6967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9" name="Rectangle 5"/>
          <p:cNvSpPr>
            <a:spLocks noChangeArrowheads="1"/>
          </p:cNvSpPr>
          <p:nvPr/>
        </p:nvSpPr>
        <p:spPr bwMode="auto">
          <a:xfrm>
            <a:off x="152400" y="2743200"/>
            <a:ext cx="3581400" cy="3733800"/>
          </a:xfrm>
          <a:prstGeom prst="rect">
            <a:avLst/>
          </a:prstGeom>
          <a:noFill/>
          <a:ln w="9525">
            <a:noFill/>
            <a:miter lim="800000"/>
            <a:headEnd/>
            <a:tailEnd/>
          </a:ln>
          <a:effectLst>
            <a:outerShdw blurRad="38100" dist="35921" dir="2700000" algn="ctr" rotWithShape="0">
              <a:srgbClr val="000000">
                <a:alpha val="99962"/>
              </a:srgbClr>
            </a:outerShdw>
          </a:effectLst>
        </p:spPr>
        <p:txBody>
          <a:bodyPr lIns="91261" tIns="45631" rIns="91261" bIns="45631"/>
          <a:lstStyle/>
          <a:p>
            <a:pPr algn="ctr">
              <a:spcBef>
                <a:spcPct val="20000"/>
              </a:spcBef>
              <a:buFont typeface="Times" charset="0"/>
              <a:buNone/>
              <a:defRPr/>
            </a:pPr>
            <a:r>
              <a:rPr lang="en-US" sz="3200" b="1">
                <a:latin typeface="Trebuchet MS" charset="0"/>
                <a:ea typeface="+mn-ea"/>
                <a:cs typeface="+mn-cs"/>
              </a:rPr>
              <a:t>In which ways does Mark say we should be like Jesus?  All ways?  Some ways?  If some, then which ways?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483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3410" name="Rectangle 4"/>
          <p:cNvSpPr>
            <a:spLocks noGrp="1" noChangeArrowheads="1"/>
          </p:cNvSpPr>
          <p:nvPr>
            <p:ph type="title" idx="4294967295"/>
          </p:nvPr>
        </p:nvSpPr>
        <p:spPr>
          <a:xfrm>
            <a:off x="0" y="6248400"/>
            <a:ext cx="9144000" cy="609600"/>
          </a:xfrm>
        </p:spPr>
        <p:txBody>
          <a:bodyPr/>
          <a:lstStyle/>
          <a:p>
            <a:pPr eaLnBrk="1" hangingPunct="1"/>
            <a:r>
              <a:rPr lang="en-US" sz="3600">
                <a:solidFill>
                  <a:schemeClr val="bg1"/>
                </a:solidFill>
                <a:latin typeface="Arial" charset="0"/>
                <a:ea typeface="ＭＳ Ｐゴシック" charset="0"/>
                <a:cs typeface="ＭＳ Ｐゴシック" charset="0"/>
              </a:rPr>
              <a:t>Huddleston, </a:t>
            </a:r>
            <a:r>
              <a:rPr lang="en-US" sz="3600" i="1">
                <a:solidFill>
                  <a:schemeClr val="bg1"/>
                </a:solidFill>
                <a:latin typeface="Arial" charset="0"/>
                <a:ea typeface="ＭＳ Ｐゴシック" charset="0"/>
                <a:cs typeface="ＭＳ Ｐゴシック" charset="0"/>
              </a:rPr>
              <a:t>The Acrostic Bible</a:t>
            </a:r>
          </a:p>
        </p:txBody>
      </p:sp>
      <p:sp>
        <p:nvSpPr>
          <p:cNvPr id="273411" name="Text Box 2"/>
          <p:cNvSpPr txBox="1">
            <a:spLocks noChangeArrowheads="1"/>
          </p:cNvSpPr>
          <p:nvPr/>
        </p:nvSpPr>
        <p:spPr bwMode="auto">
          <a:xfrm>
            <a:off x="1981211" y="1676416"/>
            <a:ext cx="368249" cy="15694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8383AD"/>
                </a:solidFill>
                <a:latin typeface="Comic Sans MS" charset="0"/>
                <a:cs typeface="Times New Roman" charset="0"/>
              </a:rPr>
              <a:t> </a:t>
            </a:r>
            <a:endParaRPr lang="en-US">
              <a:solidFill>
                <a:srgbClr val="8383AD"/>
              </a:solidFill>
              <a:cs typeface="Times New Roman" charset="0"/>
            </a:endParaRPr>
          </a:p>
          <a:p>
            <a:pPr eaLnBrk="1" hangingPunct="1"/>
            <a:endParaRPr lang="en-US">
              <a:solidFill>
                <a:srgbClr val="8383AD"/>
              </a:solidFill>
              <a:cs typeface="Times New Roman" charset="0"/>
            </a:endParaRPr>
          </a:p>
          <a:p>
            <a:pPr eaLnBrk="1" hangingPunct="1"/>
            <a:r>
              <a:rPr lang="en-US">
                <a:solidFill>
                  <a:srgbClr val="8383AD"/>
                </a:solidFill>
                <a:latin typeface="Comic Sans MS" charset="0"/>
                <a:cs typeface="Times New Roman" charset="0"/>
              </a:rPr>
              <a:t>  </a:t>
            </a:r>
          </a:p>
          <a:p>
            <a:pPr eaLnBrk="1" hangingPunct="1"/>
            <a:r>
              <a:rPr lang="en-US">
                <a:solidFill>
                  <a:srgbClr val="8383AD"/>
                </a:solidFill>
                <a:latin typeface="Comic Sans MS" charset="0"/>
                <a:cs typeface="Times New Roman" charset="0"/>
              </a:rPr>
              <a:t> </a:t>
            </a:r>
            <a:endParaRPr lang="en-US">
              <a:solidFill>
                <a:srgbClr val="8383AD"/>
              </a:solidFill>
              <a:cs typeface="Times New Roman" charset="0"/>
            </a:endParaRPr>
          </a:p>
        </p:txBody>
      </p:sp>
      <p:pic>
        <p:nvPicPr>
          <p:cNvPr id="273412"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r="54167" b="70618"/>
          <a:stretch>
            <a:fillRect/>
          </a:stretch>
        </p:blipFill>
        <p:spPr bwMode="auto">
          <a:xfrm>
            <a:off x="0" y="41313"/>
            <a:ext cx="6477000" cy="2944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3413" name="TextBox 27"/>
          <p:cNvSpPr txBox="1">
            <a:spLocks noChangeArrowheads="1"/>
          </p:cNvSpPr>
          <p:nvPr/>
        </p:nvSpPr>
        <p:spPr bwMode="auto">
          <a:xfrm>
            <a:off x="7543800" y="71476"/>
            <a:ext cx="15367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dirty="0">
                <a:solidFill>
                  <a:srgbClr val="191A10"/>
                </a:solidFill>
                <a:latin typeface="Arial" charset="0"/>
                <a:cs typeface="Arial" charset="0"/>
              </a:rPr>
              <a:t>Syllabus, p. 5</a:t>
            </a:r>
          </a:p>
        </p:txBody>
      </p:sp>
      <p:sp>
        <p:nvSpPr>
          <p:cNvPr id="273414" name="TextBox 27"/>
          <p:cNvSpPr txBox="1">
            <a:spLocks noChangeArrowheads="1"/>
          </p:cNvSpPr>
          <p:nvPr/>
        </p:nvSpPr>
        <p:spPr bwMode="auto">
          <a:xfrm>
            <a:off x="2411413" y="46039"/>
            <a:ext cx="1536700" cy="64611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191A10"/>
                </a:solidFill>
                <a:latin typeface="Arial" charset="0"/>
                <a:cs typeface="Arial" charset="0"/>
              </a:rPr>
              <a:t>Mark</a:t>
            </a:r>
          </a:p>
        </p:txBody>
      </p:sp>
    </p:spTree>
    <p:extLst>
      <p:ext uri="{BB962C8B-B14F-4D97-AF65-F5344CB8AC3E}">
        <p14:creationId xmlns:p14="http://schemas.microsoft.com/office/powerpoint/2010/main" val="8981770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5457" name="Object 2"/>
          <p:cNvGraphicFramePr>
            <a:graphicFrameLocks noChangeAspect="1"/>
          </p:cNvGraphicFramePr>
          <p:nvPr/>
        </p:nvGraphicFramePr>
        <p:xfrm>
          <a:off x="0" y="-26988"/>
          <a:ext cx="9144000" cy="6884988"/>
        </p:xfrm>
        <a:graphic>
          <a:graphicData uri="http://schemas.openxmlformats.org/presentationml/2006/ole">
            <mc:AlternateContent xmlns:mc="http://schemas.openxmlformats.org/markup-compatibility/2006">
              <mc:Choice xmlns:v="urn:schemas-microsoft-com:vml" Requires="v">
                <p:oleObj name="Photo Editor Photo" r:id="rId3" imgW="4877223" imgH="3657917" progId="MSPhotoEd.3">
                  <p:embed/>
                </p:oleObj>
              </mc:Choice>
              <mc:Fallback>
                <p:oleObj name="Photo Editor Photo" r:id="rId3" imgW="4877223" imgH="3657917" progId="MSPhotoEd.3">
                  <p:embed/>
                  <p:pic>
                    <p:nvPicPr>
                      <p:cNvPr id="0" name="Object 2"/>
                      <p:cNvPicPr>
                        <a:picLocks noChangeAspect="1" noChangeArrowheads="1"/>
                      </p:cNvPicPr>
                      <p:nvPr/>
                    </p:nvPicPr>
                    <p:blipFill>
                      <a:blip r:embed="rId4">
                        <a:lum bright="36000"/>
                        <a:extLst>
                          <a:ext uri="{28A0092B-C50C-407E-A947-70E740481C1C}">
                            <a14:useLocalDpi xmlns:a14="http://schemas.microsoft.com/office/drawing/2010/main" val="0"/>
                          </a:ext>
                        </a:extLst>
                      </a:blip>
                      <a:srcRect l="8386" t="22917" r="14192"/>
                      <a:stretch>
                        <a:fillRect/>
                      </a:stretch>
                    </p:blipFill>
                    <p:spPr bwMode="auto">
                      <a:xfrm>
                        <a:off x="0" y="-26988"/>
                        <a:ext cx="9144000" cy="68849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91139" name="Text Box 2"/>
          <p:cNvSpPr txBox="1">
            <a:spLocks noChangeArrowheads="1"/>
          </p:cNvSpPr>
          <p:nvPr/>
        </p:nvSpPr>
        <p:spPr bwMode="auto">
          <a:xfrm>
            <a:off x="446088" y="4064000"/>
            <a:ext cx="8229600" cy="2678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altLang="zh-CN" sz="2800" b="1" u="sng" dirty="0">
              <a:solidFill>
                <a:schemeClr val="bg1"/>
              </a:solidFill>
              <a:latin typeface="Arial" charset="0"/>
              <a:cs typeface="Arial" charset="0"/>
            </a:endParaRPr>
          </a:p>
          <a:p>
            <a:pPr algn="ctr" eaLnBrk="1" hangingPunct="1"/>
            <a:r>
              <a:rPr lang="en-US" altLang="zh-CN" sz="2800" b="1" dirty="0">
                <a:solidFill>
                  <a:schemeClr val="bg1"/>
                </a:solidFill>
                <a:latin typeface="Arial" charset="0"/>
                <a:cs typeface="Arial" charset="0"/>
              </a:rPr>
              <a:t>  The earliest title of Mark</a:t>
            </a:r>
            <a:r>
              <a:rPr lang="uk-UA" altLang="zh-CN" sz="2800" b="1" dirty="0">
                <a:solidFill>
                  <a:schemeClr val="bg1"/>
                </a:solidFill>
                <a:latin typeface="Arial" charset="0"/>
                <a:cs typeface="Arial" charset="0"/>
              </a:rPr>
              <a:t>'</a:t>
            </a:r>
            <a:r>
              <a:rPr lang="en-US" altLang="zh-CN" sz="2800" b="1" dirty="0">
                <a:solidFill>
                  <a:schemeClr val="bg1"/>
                </a:solidFill>
                <a:latin typeface="Arial" charset="0"/>
                <a:cs typeface="Arial" charset="0"/>
              </a:rPr>
              <a:t>s gospel account </a:t>
            </a:r>
          </a:p>
          <a:p>
            <a:pPr algn="ctr" eaLnBrk="1" hangingPunct="1"/>
            <a:r>
              <a:rPr lang="en-US" altLang="zh-CN" sz="2800" b="1" dirty="0">
                <a:solidFill>
                  <a:schemeClr val="bg1"/>
                </a:solidFill>
                <a:latin typeface="Arial" charset="0"/>
                <a:cs typeface="Arial" charset="0"/>
              </a:rPr>
              <a:t>(</a:t>
            </a:r>
            <a:r>
              <a:rPr lang="en-US" altLang="zh-CN" sz="2800" b="1" dirty="0">
                <a:solidFill>
                  <a:schemeClr val="bg1"/>
                </a:solidFill>
                <a:latin typeface="Bwgrkl" charset="0"/>
                <a:ea typeface="SimSun" charset="0"/>
                <a:cs typeface="SimSun" charset="0"/>
              </a:rPr>
              <a:t>Kata, Ma/</a:t>
            </a:r>
            <a:r>
              <a:rPr lang="en-US" altLang="zh-CN" sz="2800" b="1" dirty="0" err="1">
                <a:solidFill>
                  <a:schemeClr val="bg1"/>
                </a:solidFill>
                <a:latin typeface="Bwgrkl" charset="0"/>
                <a:ea typeface="SimSun" charset="0"/>
                <a:cs typeface="SimSun" charset="0"/>
              </a:rPr>
              <a:t>rkon</a:t>
            </a:r>
            <a:r>
              <a:rPr lang="en-US" altLang="zh-CN" sz="2800" b="1" dirty="0">
                <a:solidFill>
                  <a:schemeClr val="bg1"/>
                </a:solidFill>
                <a:latin typeface="Times" charset="0"/>
                <a:ea typeface="SimSun" charset="0"/>
                <a:cs typeface="SimSun" charset="0"/>
              </a:rPr>
              <a:t> </a:t>
            </a:r>
            <a:r>
              <a:rPr lang="en-US" altLang="zh-CN" sz="2800" b="1" i="1" dirty="0">
                <a:solidFill>
                  <a:schemeClr val="bg1"/>
                </a:solidFill>
                <a:latin typeface="Arial" charset="0"/>
                <a:cs typeface="Arial" charset="0"/>
              </a:rPr>
              <a:t>According to Mark</a:t>
            </a:r>
            <a:r>
              <a:rPr lang="en-US" altLang="zh-CN" sz="2800" b="1" dirty="0">
                <a:solidFill>
                  <a:schemeClr val="bg1"/>
                </a:solidFill>
                <a:latin typeface="Arial" charset="0"/>
                <a:cs typeface="Arial" charset="0"/>
              </a:rPr>
              <a:t>)</a:t>
            </a:r>
          </a:p>
          <a:p>
            <a:pPr algn="ctr" eaLnBrk="1" hangingPunct="1"/>
            <a:r>
              <a:rPr lang="en-US" altLang="zh-CN" sz="2800" b="1" dirty="0">
                <a:solidFill>
                  <a:schemeClr val="bg1"/>
                </a:solidFill>
                <a:latin typeface="Arial" charset="0"/>
                <a:cs typeface="Arial" charset="0"/>
              </a:rPr>
              <a:t> was added by a scribe </a:t>
            </a:r>
          </a:p>
          <a:p>
            <a:pPr algn="ctr" eaLnBrk="1" hangingPunct="1"/>
            <a:r>
              <a:rPr lang="en-US" altLang="zh-CN" sz="2800" b="1" dirty="0">
                <a:solidFill>
                  <a:schemeClr val="bg1"/>
                </a:solidFill>
                <a:latin typeface="Arial" charset="0"/>
                <a:cs typeface="Arial" charset="0"/>
              </a:rPr>
              <a:t>sometime before AD 125 </a:t>
            </a:r>
          </a:p>
          <a:p>
            <a:pPr algn="ctr" eaLnBrk="1" hangingPunct="1"/>
            <a:r>
              <a:rPr lang="en-US" altLang="zh-CN" sz="2800" b="1" dirty="0">
                <a:solidFill>
                  <a:schemeClr val="bg1"/>
                </a:solidFill>
                <a:latin typeface="Arial" charset="0"/>
                <a:cs typeface="Arial" charset="0"/>
              </a:rPr>
              <a:t>(</a:t>
            </a:r>
            <a:r>
              <a:rPr lang="en-US" altLang="zh-CN" sz="2800" b="1" dirty="0" err="1">
                <a:solidFill>
                  <a:schemeClr val="bg1"/>
                </a:solidFill>
                <a:latin typeface="Arial" charset="0"/>
                <a:cs typeface="Arial" charset="0"/>
              </a:rPr>
              <a:t>Grassmick</a:t>
            </a:r>
            <a:r>
              <a:rPr lang="en-US" altLang="zh-CN" sz="2800" b="1" dirty="0">
                <a:solidFill>
                  <a:schemeClr val="bg1"/>
                </a:solidFill>
                <a:latin typeface="Arial" charset="0"/>
                <a:cs typeface="Arial" charset="0"/>
              </a:rPr>
              <a:t>, </a:t>
            </a:r>
            <a:r>
              <a:rPr lang="en-US" altLang="zh-CN" sz="2800" b="1" i="1" dirty="0">
                <a:solidFill>
                  <a:schemeClr val="bg1"/>
                </a:solidFill>
                <a:latin typeface="Arial" charset="0"/>
                <a:cs typeface="Arial" charset="0"/>
              </a:rPr>
              <a:t>BKC</a:t>
            </a:r>
            <a:r>
              <a:rPr lang="en-US" altLang="zh-CN" sz="2800" b="1" dirty="0">
                <a:solidFill>
                  <a:schemeClr val="bg1"/>
                </a:solidFill>
                <a:latin typeface="Arial" charset="0"/>
                <a:cs typeface="Arial" charset="0"/>
              </a:rPr>
              <a:t>, 2:95)</a:t>
            </a:r>
          </a:p>
        </p:txBody>
      </p:sp>
      <p:sp>
        <p:nvSpPr>
          <p:cNvPr id="275459" name="Text Box 3"/>
          <p:cNvSpPr txBox="1">
            <a:spLocks noChangeArrowheads="1"/>
          </p:cNvSpPr>
          <p:nvPr/>
        </p:nvSpPr>
        <p:spPr bwMode="auto">
          <a:xfrm>
            <a:off x="8582036" y="44466"/>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83</a:t>
            </a:r>
          </a:p>
        </p:txBody>
      </p:sp>
      <p:sp>
        <p:nvSpPr>
          <p:cNvPr id="275460" name="Text Box 4"/>
          <p:cNvSpPr txBox="1">
            <a:spLocks noChangeArrowheads="1"/>
          </p:cNvSpPr>
          <p:nvPr/>
        </p:nvSpPr>
        <p:spPr bwMode="auto">
          <a:xfrm>
            <a:off x="3395663" y="482638"/>
            <a:ext cx="2279650" cy="5238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cs typeface="Arial" charset="0"/>
              </a:rPr>
              <a:t>Introduction </a:t>
            </a:r>
            <a:endParaRPr lang="en-US" sz="2800" b="1">
              <a:solidFill>
                <a:srgbClr val="FFFFFF"/>
              </a:solidFill>
              <a:latin typeface="Arial" charset="0"/>
              <a:cs typeface="Arial" charset="0"/>
            </a:endParaRPr>
          </a:p>
        </p:txBody>
      </p:sp>
      <p:sp>
        <p:nvSpPr>
          <p:cNvPr id="275461" name="Rectangle 5"/>
          <p:cNvSpPr>
            <a:spLocks noGrp="1" noChangeArrowheads="1"/>
          </p:cNvSpPr>
          <p:nvPr>
            <p:ph type="title" idx="4294967295"/>
          </p:nvPr>
        </p:nvSpPr>
        <p:spPr>
          <a:xfrm>
            <a:off x="2679700" y="3789363"/>
            <a:ext cx="3451225" cy="719137"/>
          </a:xfrm>
          <a:solidFill>
            <a:srgbClr val="800000"/>
          </a:solidFill>
        </p:spPr>
        <p:txBody>
          <a:bodyPr/>
          <a:lstStyle/>
          <a:p>
            <a:pPr eaLnBrk="1" hangingPunct="1"/>
            <a:r>
              <a:rPr lang="en-US" sz="3600">
                <a:latin typeface="Arial" charset="0"/>
                <a:ea typeface="ＭＳ Ｐゴシック" charset="0"/>
                <a:cs typeface="ＭＳ Ｐゴシック" charset="0"/>
              </a:rPr>
              <a:t>Title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153988" y="1219200"/>
            <a:ext cx="4113212" cy="4114800"/>
          </a:xfrm>
          <a:prstGeom prst="rect">
            <a:avLst/>
          </a:prstGeom>
          <a:gradFill flip="none" rotWithShape="1">
            <a:gsLst>
              <a:gs pos="0">
                <a:srgbClr val="000090"/>
              </a:gs>
              <a:gs pos="100000">
                <a:srgbClr val="000000"/>
              </a:gs>
            </a:gsLst>
            <a:path path="circle">
              <a:fillToRect l="100000" t="100000"/>
            </a:path>
            <a:tileRect r="-100000" b="-100000"/>
          </a:gradFill>
          <a:ln w="9525">
            <a:solidFill>
              <a:srgbClr val="000000"/>
            </a:solidFill>
            <a:miter lim="800000"/>
            <a:headEnd/>
            <a:tailEnd/>
          </a:ln>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marL="342900"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000" b="1" u="sng" dirty="0">
                <a:solidFill>
                  <a:srgbClr val="FFFFFF"/>
                </a:solidFill>
                <a:latin typeface="Arial" charset="0"/>
                <a:ea typeface="Arial" charset="0"/>
                <a:cs typeface="Arial" charset="0"/>
              </a:rPr>
              <a:t>External Evidence</a:t>
            </a:r>
          </a:p>
          <a:p>
            <a:pPr algn="ctr" eaLnBrk="1" hangingPunct="1">
              <a:defRPr/>
            </a:pPr>
            <a:r>
              <a:rPr lang="en-US" altLang="zh-CN" sz="2000" b="1" dirty="0">
                <a:solidFill>
                  <a:srgbClr val="FFFFFF"/>
                </a:solidFill>
                <a:latin typeface="Arial" charset="0"/>
                <a:ea typeface="Arial" charset="0"/>
                <a:cs typeface="Arial" charset="0"/>
              </a:rPr>
              <a:t>The unanimous testimony of </a:t>
            </a:r>
          </a:p>
          <a:p>
            <a:pPr algn="ctr" eaLnBrk="1" hangingPunct="1">
              <a:defRPr/>
            </a:pPr>
            <a:r>
              <a:rPr lang="en-US" altLang="zh-CN" sz="2000" b="1" dirty="0">
                <a:solidFill>
                  <a:srgbClr val="FFFFFF"/>
                </a:solidFill>
                <a:latin typeface="Arial" charset="0"/>
                <a:ea typeface="Arial" charset="0"/>
                <a:cs typeface="Arial" charset="0"/>
              </a:rPr>
              <a:t>the early Church Fathers is that Mark, an associate of the Apostle Peter, penned this book which now bears his name.</a:t>
            </a:r>
          </a:p>
          <a:p>
            <a:pPr algn="ctr" eaLnBrk="1" hangingPunct="1">
              <a:defRPr/>
            </a:pPr>
            <a:r>
              <a:rPr lang="en-US" altLang="zh-CN" sz="2000" b="1" dirty="0">
                <a:solidFill>
                  <a:srgbClr val="FFFFFF"/>
                </a:solidFill>
                <a:latin typeface="Arial" charset="0"/>
                <a:ea typeface="Arial" charset="0"/>
                <a:cs typeface="Arial" charset="0"/>
              </a:rPr>
              <a:t> </a:t>
            </a:r>
          </a:p>
          <a:p>
            <a:pPr algn="ctr" eaLnBrk="1" hangingPunct="1">
              <a:defRPr/>
            </a:pPr>
            <a:r>
              <a:rPr lang="en-US" altLang="zh-CN" sz="2000" b="1" dirty="0" err="1">
                <a:solidFill>
                  <a:srgbClr val="FFFFFF"/>
                </a:solidFill>
                <a:latin typeface="Arial" charset="0"/>
                <a:ea typeface="Arial" charset="0"/>
                <a:cs typeface="Arial" charset="0"/>
              </a:rPr>
              <a:t>Papias</a:t>
            </a:r>
            <a:r>
              <a:rPr lang="en-US" altLang="zh-CN" sz="2000" b="1" dirty="0">
                <a:solidFill>
                  <a:srgbClr val="FFFFFF"/>
                </a:solidFill>
                <a:latin typeface="Arial" charset="0"/>
                <a:ea typeface="Arial" charset="0"/>
                <a:cs typeface="Arial" charset="0"/>
              </a:rPr>
              <a:t>, Bishop of Hierapolis </a:t>
            </a:r>
          </a:p>
          <a:p>
            <a:pPr lvl="3" eaLnBrk="1" hangingPunct="1">
              <a:defRPr/>
            </a:pPr>
            <a:r>
              <a:rPr lang="en-US" altLang="zh-CN" sz="2000" b="1" dirty="0">
                <a:solidFill>
                  <a:srgbClr val="FFFFFF"/>
                </a:solidFill>
                <a:latin typeface="Arial" charset="0"/>
                <a:ea typeface="Arial" charset="0"/>
                <a:cs typeface="Arial" charset="0"/>
              </a:rPr>
              <a:t>	Justin Martyr </a:t>
            </a:r>
          </a:p>
          <a:p>
            <a:pPr lvl="3" eaLnBrk="1" hangingPunct="1">
              <a:defRPr/>
            </a:pPr>
            <a:r>
              <a:rPr lang="en-US" altLang="zh-CN" sz="2000" b="1" dirty="0">
                <a:solidFill>
                  <a:srgbClr val="FFFFFF"/>
                </a:solidFill>
                <a:latin typeface="Arial" charset="0"/>
                <a:ea typeface="Arial" charset="0"/>
                <a:cs typeface="Arial" charset="0"/>
              </a:rPr>
              <a:t>	Irenaeus </a:t>
            </a:r>
          </a:p>
          <a:p>
            <a:pPr lvl="3" eaLnBrk="1" hangingPunct="1">
              <a:defRPr/>
            </a:pPr>
            <a:r>
              <a:rPr lang="en-US" altLang="zh-CN" sz="2000" b="1" dirty="0">
                <a:solidFill>
                  <a:srgbClr val="FFFFFF"/>
                </a:solidFill>
                <a:latin typeface="Arial" charset="0"/>
                <a:ea typeface="Arial" charset="0"/>
                <a:cs typeface="Arial" charset="0"/>
              </a:rPr>
              <a:t>	Tertullian </a:t>
            </a:r>
          </a:p>
          <a:p>
            <a:pPr lvl="3" eaLnBrk="1" hangingPunct="1">
              <a:defRPr/>
            </a:pPr>
            <a:r>
              <a:rPr lang="en-US" altLang="zh-CN" sz="2000" b="1" dirty="0">
                <a:solidFill>
                  <a:srgbClr val="FFFFFF"/>
                </a:solidFill>
                <a:latin typeface="Arial" charset="0"/>
                <a:ea typeface="Arial" charset="0"/>
                <a:cs typeface="Arial" charset="0"/>
              </a:rPr>
              <a:t>	Clement of Alexandria </a:t>
            </a:r>
          </a:p>
          <a:p>
            <a:pPr lvl="3" eaLnBrk="1" hangingPunct="1">
              <a:defRPr/>
            </a:pPr>
            <a:r>
              <a:rPr lang="en-US" altLang="zh-CN" sz="2000" b="1" dirty="0">
                <a:solidFill>
                  <a:srgbClr val="FFFFFF"/>
                </a:solidFill>
                <a:latin typeface="Arial" charset="0"/>
                <a:ea typeface="Arial" charset="0"/>
                <a:cs typeface="Arial" charset="0"/>
              </a:rPr>
              <a:t>	Origen</a:t>
            </a:r>
            <a:endParaRPr lang="en-US" sz="2000" b="1" dirty="0">
              <a:solidFill>
                <a:srgbClr val="FFFFFF"/>
              </a:solidFill>
              <a:latin typeface="Arial" charset="0"/>
              <a:ea typeface="Arial" charset="0"/>
              <a:cs typeface="Arial" charset="0"/>
            </a:endParaRPr>
          </a:p>
        </p:txBody>
      </p:sp>
      <p:sp>
        <p:nvSpPr>
          <p:cNvPr id="277508" name="Text Box 3"/>
          <p:cNvSpPr txBox="1">
            <a:spLocks noChangeArrowheads="1"/>
          </p:cNvSpPr>
          <p:nvPr/>
        </p:nvSpPr>
        <p:spPr bwMode="auto">
          <a:xfrm>
            <a:off x="8610614" y="381016"/>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83</a:t>
            </a:r>
          </a:p>
        </p:txBody>
      </p:sp>
      <p:sp>
        <p:nvSpPr>
          <p:cNvPr id="54277" name="Text Box 5"/>
          <p:cNvSpPr txBox="1">
            <a:spLocks noChangeArrowheads="1"/>
          </p:cNvSpPr>
          <p:nvPr/>
        </p:nvSpPr>
        <p:spPr bwMode="auto">
          <a:xfrm>
            <a:off x="4419600" y="1173164"/>
            <a:ext cx="4495800" cy="5227637"/>
          </a:xfrm>
          <a:prstGeom prst="rect">
            <a:avLst/>
          </a:prstGeom>
          <a:gradFill flip="none" rotWithShape="1">
            <a:gsLst>
              <a:gs pos="0">
                <a:srgbClr val="000090"/>
              </a:gs>
              <a:gs pos="100000">
                <a:srgbClr val="000000"/>
              </a:gs>
            </a:gsLst>
            <a:path path="circle">
              <a:fillToRect l="100000" t="100000"/>
            </a:path>
            <a:tileRect r="-100000" b="-100000"/>
          </a:gradFill>
          <a:ln>
            <a:noFill/>
          </a:ln>
        </p:spPr>
        <p:txBody>
          <a:bodyPr lIns="91261" tIns="45631" rIns="91261" bIns="45631"/>
          <a:lstStyle>
            <a:lvl1pPr marL="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1800" b="1" u="sng" dirty="0">
                <a:solidFill>
                  <a:srgbClr val="FFFFFF"/>
                </a:solidFill>
                <a:latin typeface="Arial" charset="0"/>
                <a:ea typeface="Arial" charset="0"/>
                <a:cs typeface="Arial" charset="0"/>
              </a:rPr>
              <a:t>Internal Evidence</a:t>
            </a:r>
            <a:r>
              <a:rPr lang="en-US" altLang="zh-CN" sz="1800" b="1" dirty="0">
                <a:solidFill>
                  <a:srgbClr val="FFFFFF"/>
                </a:solidFill>
                <a:latin typeface="Arial" charset="0"/>
                <a:ea typeface="Arial" charset="0"/>
                <a:cs typeface="Arial" charset="0"/>
              </a:rPr>
              <a:t>:</a:t>
            </a:r>
          </a:p>
          <a:p>
            <a:pPr algn="ctr" eaLnBrk="1" hangingPunct="1">
              <a:defRPr/>
            </a:pPr>
            <a:r>
              <a:rPr lang="en-US" altLang="zh-CN" sz="1800" b="1" dirty="0">
                <a:solidFill>
                  <a:srgbClr val="FFFFFF"/>
                </a:solidFill>
                <a:latin typeface="Arial" charset="0"/>
                <a:ea typeface="Arial" charset="0"/>
                <a:cs typeface="Arial" charset="0"/>
              </a:rPr>
              <a:t>	Several factors indicate that it was Mark:</a:t>
            </a:r>
          </a:p>
          <a:p>
            <a:pPr algn="ctr" eaLnBrk="1" hangingPunct="1">
              <a:buClr>
                <a:srgbClr val="FFFFFF"/>
              </a:buClr>
              <a:buFont typeface="Wingdings" charset="0"/>
              <a:buChar char="§"/>
              <a:defRPr/>
            </a:pPr>
            <a:r>
              <a:rPr lang="en-US" altLang="zh-CN" sz="1800" b="1" dirty="0">
                <a:solidFill>
                  <a:srgbClr val="FFFFFF"/>
                </a:solidFill>
                <a:latin typeface="Arial" charset="0"/>
                <a:ea typeface="Arial" charset="0"/>
                <a:cs typeface="Arial" charset="0"/>
              </a:rPr>
              <a:t>The incident of the unidentified young man who fled naked at Christ</a:t>
            </a:r>
            <a:r>
              <a:rPr lang="uk-UA"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s arrest in Gethsemane – </a:t>
            </a:r>
          </a:p>
          <a:p>
            <a:pPr algn="ctr" eaLnBrk="1" hangingPunct="1">
              <a:buClr>
                <a:srgbClr val="FFFFFF"/>
              </a:buClr>
              <a:buFont typeface="Wingdings" charset="0"/>
              <a:buNone/>
              <a:defRPr/>
            </a:pPr>
            <a:r>
              <a:rPr lang="en-US" altLang="zh-CN" sz="1800" b="1" dirty="0">
                <a:solidFill>
                  <a:srgbClr val="FFFFFF"/>
                </a:solidFill>
                <a:latin typeface="Arial" charset="0"/>
                <a:ea typeface="Arial" charset="0"/>
                <a:cs typeface="Arial" charset="0"/>
              </a:rPr>
              <a:t>Probably Mark himself!</a:t>
            </a:r>
          </a:p>
          <a:p>
            <a:pPr algn="ctr" eaLnBrk="1" hangingPunct="1">
              <a:buClr>
                <a:srgbClr val="FFFFFF"/>
              </a:buClr>
              <a:buFont typeface="Wingdings" charset="0"/>
              <a:buChar char="§"/>
              <a:defRPr/>
            </a:pPr>
            <a:r>
              <a:rPr lang="en-US" altLang="zh-CN" sz="1800" b="1" dirty="0">
                <a:solidFill>
                  <a:srgbClr val="FFFFFF"/>
                </a:solidFill>
                <a:latin typeface="Arial" charset="0"/>
                <a:ea typeface="Arial" charset="0"/>
                <a:cs typeface="Arial" charset="0"/>
              </a:rPr>
              <a:t>Mark</a:t>
            </a:r>
            <a:r>
              <a:rPr lang="uk-UA"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s detailed description of </a:t>
            </a:r>
          </a:p>
          <a:p>
            <a:pPr algn="ctr" eaLnBrk="1" hangingPunct="1">
              <a:buClr>
                <a:srgbClr val="FFFFFF"/>
              </a:buClr>
              <a:buFont typeface="Wingdings" charset="0"/>
              <a:buNone/>
              <a:defRPr/>
            </a:pPr>
            <a:r>
              <a:rPr lang="en-US" altLang="zh-CN" sz="1800" b="1" dirty="0">
                <a:solidFill>
                  <a:srgbClr val="FFFFFF"/>
                </a:solidFill>
                <a:latin typeface="Arial" charset="0"/>
                <a:ea typeface="Arial" charset="0"/>
                <a:cs typeface="Arial" charset="0"/>
              </a:rPr>
              <a:t>	the </a:t>
            </a:r>
            <a:r>
              <a:rPr lang="ru-RU"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guest room</a:t>
            </a:r>
            <a:r>
              <a:rPr lang="ru-RU"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 – Last Supper room was in his own home.</a:t>
            </a:r>
          </a:p>
          <a:p>
            <a:pPr algn="ctr" eaLnBrk="1" hangingPunct="1">
              <a:buClr>
                <a:srgbClr val="FFFFFF"/>
              </a:buClr>
              <a:buFont typeface="Wingdings" charset="0"/>
              <a:buChar char="§"/>
              <a:defRPr/>
            </a:pPr>
            <a:r>
              <a:rPr lang="en-US" altLang="zh-CN" sz="1800" b="1" dirty="0">
                <a:solidFill>
                  <a:srgbClr val="FFFFFF"/>
                </a:solidFill>
                <a:latin typeface="Arial" charset="0"/>
                <a:ea typeface="Arial" charset="0"/>
                <a:cs typeface="Arial" charset="0"/>
              </a:rPr>
              <a:t>Author</a:t>
            </a:r>
            <a:r>
              <a:rPr lang="uk-UA"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s familiarity with </a:t>
            </a:r>
          </a:p>
          <a:p>
            <a:pPr algn="ctr" eaLnBrk="1" hangingPunct="1">
              <a:buClr>
                <a:srgbClr val="FFFFFF"/>
              </a:buClr>
              <a:buFont typeface="Wingdings" charset="0"/>
              <a:buNone/>
              <a:defRPr/>
            </a:pPr>
            <a:r>
              <a:rPr lang="en-US" altLang="zh-CN" sz="1800" b="1" dirty="0">
                <a:solidFill>
                  <a:srgbClr val="FFFFFF"/>
                </a:solidFill>
                <a:latin typeface="Arial" charset="0"/>
                <a:ea typeface="Arial" charset="0"/>
                <a:cs typeface="Arial" charset="0"/>
              </a:rPr>
              <a:t>Palestine, its Aramaic language and the Jewish institutions and customs. </a:t>
            </a:r>
          </a:p>
          <a:p>
            <a:pPr algn="ctr" eaLnBrk="1" hangingPunct="1">
              <a:buClr>
                <a:srgbClr val="FFFFFF"/>
              </a:buClr>
              <a:buFont typeface="Wingdings" charset="0"/>
              <a:buChar char="§"/>
              <a:defRPr/>
            </a:pPr>
            <a:r>
              <a:rPr lang="en-US" altLang="zh-CN" sz="1800" b="1" dirty="0">
                <a:solidFill>
                  <a:srgbClr val="FFFFFF"/>
                </a:solidFill>
                <a:latin typeface="Arial" charset="0"/>
                <a:ea typeface="Arial" charset="0"/>
                <a:cs typeface="Arial" charset="0"/>
              </a:rPr>
              <a:t> Book mentions details which </a:t>
            </a:r>
          </a:p>
          <a:p>
            <a:pPr algn="ctr" eaLnBrk="1" hangingPunct="1">
              <a:buClr>
                <a:srgbClr val="FFFFFF"/>
              </a:buClr>
              <a:buFont typeface="Wingdings" charset="0"/>
              <a:buNone/>
              <a:defRPr/>
            </a:pPr>
            <a:r>
              <a:rPr lang="en-US" altLang="zh-CN" sz="1800" b="1" dirty="0">
                <a:solidFill>
                  <a:srgbClr val="FFFFFF"/>
                </a:solidFill>
                <a:latin typeface="Arial" charset="0"/>
                <a:ea typeface="Arial" charset="0"/>
                <a:cs typeface="Arial" charset="0"/>
              </a:rPr>
              <a:t>	were known only to Christ</a:t>
            </a:r>
            <a:r>
              <a:rPr lang="uk-UA"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s </a:t>
            </a:r>
            <a:r>
              <a:rPr lang="ru-RU"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inner-circle</a:t>
            </a:r>
            <a:r>
              <a:rPr lang="ru-RU"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 apostles – Peter, author</a:t>
            </a:r>
            <a:r>
              <a:rPr lang="uk-UA"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s key source of information.</a:t>
            </a:r>
          </a:p>
          <a:p>
            <a:pPr algn="ctr" eaLnBrk="1" hangingPunct="1">
              <a:buClr>
                <a:srgbClr val="FFFFFF"/>
              </a:buClr>
              <a:buFont typeface="Wingdings" charset="0"/>
              <a:buNone/>
              <a:defRPr/>
            </a:pPr>
            <a:r>
              <a:rPr lang="en-US" altLang="zh-CN" sz="1800" b="1" dirty="0">
                <a:solidFill>
                  <a:srgbClr val="FFFFFF"/>
                </a:solidFill>
                <a:latin typeface="Arial" charset="0"/>
                <a:ea typeface="Arial" charset="0"/>
                <a:cs typeface="Arial" charset="0"/>
              </a:rPr>
              <a:t> </a:t>
            </a:r>
            <a:endParaRPr lang="en-US" sz="1800" b="1" dirty="0">
              <a:solidFill>
                <a:srgbClr val="FFFFFF"/>
              </a:solidFill>
              <a:latin typeface="Arial" charset="0"/>
              <a:ea typeface="Arial" charset="0"/>
              <a:cs typeface="Arial" charset="0"/>
            </a:endParaRPr>
          </a:p>
        </p:txBody>
      </p:sp>
      <p:sp>
        <p:nvSpPr>
          <p:cNvPr id="54279" name="Text Box 7"/>
          <p:cNvSpPr txBox="1">
            <a:spLocks noChangeArrowheads="1"/>
          </p:cNvSpPr>
          <p:nvPr/>
        </p:nvSpPr>
        <p:spPr bwMode="auto">
          <a:xfrm rot="20400000">
            <a:off x="1990146" y="1990642"/>
            <a:ext cx="5121275" cy="225674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cs typeface="Arial" charset="0"/>
              </a:rPr>
              <a:t>In light of the external and internal evidence it is reasonable to assume that the John Mark of Acts and the Epistles is the author.</a:t>
            </a:r>
            <a:endParaRPr lang="en-US" sz="2800" b="1" dirty="0">
              <a:solidFill>
                <a:srgbClr val="FFFFFF"/>
              </a:solidFill>
              <a:latin typeface="Arial" charset="0"/>
              <a:cs typeface="Arial" charset="0"/>
            </a:endParaRPr>
          </a:p>
        </p:txBody>
      </p:sp>
      <p:sp>
        <p:nvSpPr>
          <p:cNvPr id="277513" name="Rectangle 8"/>
          <p:cNvSpPr>
            <a:spLocks noGrp="1" noChangeArrowheads="1"/>
          </p:cNvSpPr>
          <p:nvPr>
            <p:ph type="title" idx="4294967295"/>
          </p:nvPr>
        </p:nvSpPr>
        <p:spPr>
          <a:xfrm>
            <a:off x="3522664" y="533438"/>
            <a:ext cx="2098675" cy="523875"/>
          </a:xfrm>
        </p:spPr>
        <p:txBody>
          <a:bodyPr wrap="none" anchor="t">
            <a:spAutoFit/>
          </a:bodyPr>
          <a:lstStyle/>
          <a:p>
            <a:pPr eaLnBrk="1" hangingPunct="1"/>
            <a:r>
              <a:rPr lang="en-US">
                <a:latin typeface="Arial" charset="0"/>
                <a:ea typeface="SimSun" charset="0"/>
                <a:cs typeface="SimSun" charset="0"/>
              </a:rPr>
              <a:t>Authorship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4274"/>
                                        </p:tgtEl>
                                        <p:attrNameLst>
                                          <p:attrName>style.visibility</p:attrName>
                                        </p:attrNameLst>
                                      </p:cBhvr>
                                      <p:to>
                                        <p:strVal val="visible"/>
                                      </p:to>
                                    </p:set>
                                    <p:anim calcmode="lin" valueType="num">
                                      <p:cBhvr additive="base">
                                        <p:cTn id="7" dur="500" fill="hold"/>
                                        <p:tgtEl>
                                          <p:spTgt spid="54274"/>
                                        </p:tgtEl>
                                        <p:attrNameLst>
                                          <p:attrName>ppt_x</p:attrName>
                                        </p:attrNameLst>
                                      </p:cBhvr>
                                      <p:tavLst>
                                        <p:tav tm="0">
                                          <p:val>
                                            <p:strVal val="0-#ppt_w/2"/>
                                          </p:val>
                                        </p:tav>
                                        <p:tav tm="100000">
                                          <p:val>
                                            <p:strVal val="#ppt_x"/>
                                          </p:val>
                                        </p:tav>
                                      </p:tavLst>
                                    </p:anim>
                                    <p:anim calcmode="lin" valueType="num">
                                      <p:cBhvr additive="base">
                                        <p:cTn id="8" dur="500" fill="hold"/>
                                        <p:tgtEl>
                                          <p:spTgt spid="5427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54277"/>
                                        </p:tgtEl>
                                        <p:attrNameLst>
                                          <p:attrName>style.visibility</p:attrName>
                                        </p:attrNameLst>
                                      </p:cBhvr>
                                      <p:to>
                                        <p:strVal val="visible"/>
                                      </p:to>
                                    </p:set>
                                    <p:anim calcmode="lin" valueType="num">
                                      <p:cBhvr additive="base">
                                        <p:cTn id="13" dur="500" fill="hold"/>
                                        <p:tgtEl>
                                          <p:spTgt spid="54277"/>
                                        </p:tgtEl>
                                        <p:attrNameLst>
                                          <p:attrName>ppt_x</p:attrName>
                                        </p:attrNameLst>
                                      </p:cBhvr>
                                      <p:tavLst>
                                        <p:tav tm="0">
                                          <p:val>
                                            <p:strVal val="1+#ppt_w/2"/>
                                          </p:val>
                                        </p:tav>
                                        <p:tav tm="100000">
                                          <p:val>
                                            <p:strVal val="#ppt_x"/>
                                          </p:val>
                                        </p:tav>
                                      </p:tavLst>
                                    </p:anim>
                                    <p:anim calcmode="lin" valueType="num">
                                      <p:cBhvr additive="base">
                                        <p:cTn id="14" dur="500" fill="hold"/>
                                        <p:tgtEl>
                                          <p:spTgt spid="5427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54279"/>
                                        </p:tgtEl>
                                        <p:attrNameLst>
                                          <p:attrName>style.visibility</p:attrName>
                                        </p:attrNameLst>
                                      </p:cBhvr>
                                      <p:to>
                                        <p:strVal val="visible"/>
                                      </p:to>
                                    </p:set>
                                    <p:anim calcmode="lin" valueType="num">
                                      <p:cBhvr>
                                        <p:cTn id="19" dur="500" fill="hold"/>
                                        <p:tgtEl>
                                          <p:spTgt spid="54279"/>
                                        </p:tgtEl>
                                        <p:attrNameLst>
                                          <p:attrName>ppt_w</p:attrName>
                                        </p:attrNameLst>
                                      </p:cBhvr>
                                      <p:tavLst>
                                        <p:tav tm="0">
                                          <p:val>
                                            <p:fltVal val="0"/>
                                          </p:val>
                                        </p:tav>
                                        <p:tav tm="100000">
                                          <p:val>
                                            <p:strVal val="#ppt_w"/>
                                          </p:val>
                                        </p:tav>
                                      </p:tavLst>
                                    </p:anim>
                                    <p:anim calcmode="lin" valueType="num">
                                      <p:cBhvr>
                                        <p:cTn id="20" dur="500" fill="hold"/>
                                        <p:tgtEl>
                                          <p:spTgt spid="5427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9"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12" descr="calendar-full.jpg"/>
          <p:cNvPicPr>
            <a:picLocks noChangeAspect="1"/>
          </p:cNvPicPr>
          <p:nvPr/>
        </p:nvPicPr>
        <p:blipFill>
          <a:blip r:embed="rId3">
            <a:lum bright="-66000"/>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54" name="Text Box 3"/>
          <p:cNvSpPr txBox="1">
            <a:spLocks noChangeArrowheads="1"/>
          </p:cNvSpPr>
          <p:nvPr/>
        </p:nvSpPr>
        <p:spPr bwMode="auto">
          <a:xfrm>
            <a:off x="8382014" y="15"/>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83</a:t>
            </a:r>
          </a:p>
        </p:txBody>
      </p:sp>
      <p:sp>
        <p:nvSpPr>
          <p:cNvPr id="279555" name="Rectangle 8"/>
          <p:cNvSpPr>
            <a:spLocks noGrp="1" noChangeArrowheads="1"/>
          </p:cNvSpPr>
          <p:nvPr>
            <p:ph type="title" idx="4294967295"/>
          </p:nvPr>
        </p:nvSpPr>
        <p:spPr>
          <a:xfrm>
            <a:off x="228600" y="152438"/>
            <a:ext cx="2339975" cy="523875"/>
          </a:xfrm>
          <a:solidFill>
            <a:schemeClr val="folHlink"/>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nchor="t">
            <a:spAutoFit/>
          </a:bodyPr>
          <a:lstStyle/>
          <a:p>
            <a:pPr eaLnBrk="1" hangingPunct="1"/>
            <a:r>
              <a:rPr lang="en-US" sz="2800" b="1" dirty="0">
                <a:solidFill>
                  <a:schemeClr val="bg2"/>
                </a:solidFill>
                <a:effectLst/>
                <a:latin typeface="Arial" charset="0"/>
                <a:ea typeface="SimSun" charset="0"/>
                <a:cs typeface="SimSun" charset="0"/>
              </a:rPr>
              <a:t>Date of Mark</a:t>
            </a:r>
          </a:p>
        </p:txBody>
      </p:sp>
      <p:sp>
        <p:nvSpPr>
          <p:cNvPr id="279556" name="Rectangle 9"/>
          <p:cNvSpPr>
            <a:spLocks noChangeArrowheads="1"/>
          </p:cNvSpPr>
          <p:nvPr/>
        </p:nvSpPr>
        <p:spPr bwMode="auto">
          <a:xfrm>
            <a:off x="457200" y="4892675"/>
            <a:ext cx="8153400" cy="228600"/>
          </a:xfrm>
          <a:prstGeom prst="rect">
            <a:avLst/>
          </a:prstGeom>
          <a:solidFill>
            <a:srgbClr val="000090"/>
          </a:solidFill>
          <a:ln w="9525">
            <a:solidFill>
              <a:schemeClr val="bg2"/>
            </a:solidFill>
            <a:miter lim="800000"/>
            <a:headEnd/>
            <a:tailEnd/>
          </a:ln>
        </p:spPr>
        <p:txBody>
          <a:bodyPr wrap="none" lIns="91261" tIns="45631" rIns="91261" bIns="45631" anchor="ctr"/>
          <a:lstStyle/>
          <a:p>
            <a:endParaRPr lang="en-US">
              <a:solidFill>
                <a:srgbClr val="FFFFFF"/>
              </a:solidFill>
              <a:latin typeface="Arial" charset="0"/>
              <a:cs typeface="Arial" charset="0"/>
            </a:endParaRPr>
          </a:p>
        </p:txBody>
      </p:sp>
      <p:sp>
        <p:nvSpPr>
          <p:cNvPr id="279557" name="Text Box 11"/>
          <p:cNvSpPr txBox="1">
            <a:spLocks noChangeArrowheads="1"/>
          </p:cNvSpPr>
          <p:nvPr/>
        </p:nvSpPr>
        <p:spPr bwMode="auto">
          <a:xfrm>
            <a:off x="6702425" y="5103814"/>
            <a:ext cx="2441575" cy="175418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70</a:t>
            </a:r>
          </a:p>
          <a:p>
            <a:pPr algn="ctr" eaLnBrk="1" hangingPunct="1"/>
            <a:r>
              <a:rPr lang="en-US" sz="3600" b="1">
                <a:solidFill>
                  <a:srgbClr val="FFFFFF"/>
                </a:solidFill>
                <a:latin typeface="Arial" charset="0"/>
                <a:cs typeface="Arial" charset="0"/>
              </a:rPr>
              <a:t>Temple </a:t>
            </a:r>
            <a:br>
              <a:rPr lang="en-US" sz="3600" b="1">
                <a:solidFill>
                  <a:srgbClr val="FFFFFF"/>
                </a:solidFill>
                <a:latin typeface="Arial" charset="0"/>
                <a:cs typeface="Arial" charset="0"/>
              </a:rPr>
            </a:br>
            <a:r>
              <a:rPr lang="en-US" sz="3600" b="1">
                <a:solidFill>
                  <a:srgbClr val="FFFFFF"/>
                </a:solidFill>
                <a:latin typeface="Arial" charset="0"/>
                <a:cs typeface="Arial" charset="0"/>
              </a:rPr>
              <a:t>Destroyed</a:t>
            </a:r>
            <a:endParaRPr lang="en-US" b="1">
              <a:solidFill>
                <a:srgbClr val="FFFFFF"/>
              </a:solidFill>
              <a:latin typeface="Arial" charset="0"/>
              <a:cs typeface="Arial" charset="0"/>
            </a:endParaRPr>
          </a:p>
        </p:txBody>
      </p:sp>
      <p:sp>
        <p:nvSpPr>
          <p:cNvPr id="161804" name="AutoShape 12"/>
          <p:cNvSpPr>
            <a:spLocks noChangeArrowheads="1"/>
          </p:cNvSpPr>
          <p:nvPr/>
        </p:nvSpPr>
        <p:spPr bwMode="auto">
          <a:xfrm>
            <a:off x="3429000" y="4648200"/>
            <a:ext cx="2268538" cy="1066800"/>
          </a:xfrm>
          <a:prstGeom prst="star4">
            <a:avLst>
              <a:gd name="adj" fmla="val 12500"/>
            </a:avLst>
          </a:prstGeom>
          <a:solidFill>
            <a:schemeClr val="hlink"/>
          </a:solidFill>
          <a:ln w="12700" cap="sq">
            <a:solidFill>
              <a:schemeClr val="tx1"/>
            </a:solidFill>
            <a:miter lim="800000"/>
            <a:headEnd type="none" w="sm" len="sm"/>
            <a:tailEnd type="none" w="sm" len="sm"/>
          </a:ln>
        </p:spPr>
        <p:txBody>
          <a:bodyPr wrap="none" lIns="91261" tIns="45631" rIns="91261" bIns="45631" anchor="ctr"/>
          <a:lstStyle/>
          <a:p>
            <a:endParaRPr lang="en-US">
              <a:solidFill>
                <a:srgbClr val="FFFFFF"/>
              </a:solidFill>
              <a:latin typeface="Arial" charset="0"/>
              <a:cs typeface="Arial" charset="0"/>
            </a:endParaRPr>
          </a:p>
        </p:txBody>
      </p:sp>
      <p:sp>
        <p:nvSpPr>
          <p:cNvPr id="14" name="Text Box 6"/>
          <p:cNvSpPr txBox="1">
            <a:spLocks noChangeArrowheads="1"/>
          </p:cNvSpPr>
          <p:nvPr/>
        </p:nvSpPr>
        <p:spPr bwMode="auto">
          <a:xfrm rot="-1200000">
            <a:off x="-227013" y="808922"/>
            <a:ext cx="5121276" cy="182385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cs typeface="Arial" charset="0"/>
              </a:rPr>
              <a:t>	Peter did not come to Rome until about AD 63 – Mark</a:t>
            </a:r>
            <a:r>
              <a:rPr lang="uk-UA"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s gospel cannot be dated before AD 63.</a:t>
            </a:r>
          </a:p>
        </p:txBody>
      </p:sp>
      <p:sp>
        <p:nvSpPr>
          <p:cNvPr id="15" name="Text Box 7"/>
          <p:cNvSpPr txBox="1">
            <a:spLocks noChangeArrowheads="1"/>
          </p:cNvSpPr>
          <p:nvPr/>
        </p:nvSpPr>
        <p:spPr bwMode="auto">
          <a:xfrm>
            <a:off x="1371600" y="2895600"/>
            <a:ext cx="5181600" cy="18161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cs typeface="Arial" charset="0"/>
              </a:rPr>
              <a:t>Peter was martyred in AD 64, but tradition divides whether Mark composed before Peter</a:t>
            </a:r>
            <a:r>
              <a:rPr lang="uk-UA"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s death or afterwards</a:t>
            </a:r>
            <a:endParaRPr lang="en-US" sz="2800" b="1" dirty="0">
              <a:solidFill>
                <a:srgbClr val="FFFFFF"/>
              </a:solidFill>
              <a:latin typeface="Arial" charset="0"/>
              <a:cs typeface="Arial" charset="0"/>
            </a:endParaRPr>
          </a:p>
        </p:txBody>
      </p:sp>
      <p:sp>
        <p:nvSpPr>
          <p:cNvPr id="16" name="Text Box 8"/>
          <p:cNvSpPr txBox="1">
            <a:spLocks noChangeArrowheads="1"/>
          </p:cNvSpPr>
          <p:nvPr/>
        </p:nvSpPr>
        <p:spPr bwMode="auto">
          <a:xfrm rot="1200000">
            <a:off x="4276726" y="889001"/>
            <a:ext cx="4824413" cy="22463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cs typeface="Arial" charset="0"/>
              </a:rPr>
              <a:t>Mark does not mention the Fall of Jerusalem in AD 70 – Mark was probably penned between AD 64-68, during the reign of Nero.</a:t>
            </a:r>
            <a:endParaRPr lang="en-US" sz="2800" b="1">
              <a:solidFill>
                <a:srgbClr val="FFFFFF"/>
              </a:solidFill>
              <a:latin typeface="Arial" charset="0"/>
              <a:cs typeface="Arial" charset="0"/>
            </a:endParaRPr>
          </a:p>
        </p:txBody>
      </p:sp>
      <p:sp>
        <p:nvSpPr>
          <p:cNvPr id="279562" name="Text Box 11"/>
          <p:cNvSpPr txBox="1">
            <a:spLocks noChangeArrowheads="1"/>
          </p:cNvSpPr>
          <p:nvPr/>
        </p:nvSpPr>
        <p:spPr bwMode="auto">
          <a:xfrm>
            <a:off x="38" y="5103814"/>
            <a:ext cx="2417763" cy="175418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63</a:t>
            </a:r>
            <a:br>
              <a:rPr lang="en-US" sz="3600" b="1">
                <a:solidFill>
                  <a:srgbClr val="FFFFFF"/>
                </a:solidFill>
                <a:latin typeface="Arial" charset="0"/>
                <a:cs typeface="Arial" charset="0"/>
              </a:rPr>
            </a:br>
            <a:r>
              <a:rPr lang="en-US" sz="3600" b="1">
                <a:solidFill>
                  <a:srgbClr val="FFFFFF"/>
                </a:solidFill>
                <a:latin typeface="Arial" charset="0"/>
                <a:cs typeface="Arial" charset="0"/>
              </a:rPr>
              <a:t>Peter at Rome</a:t>
            </a:r>
            <a:endParaRPr lang="en-US" b="1">
              <a:solidFill>
                <a:srgbClr val="FFFFFF"/>
              </a:solidFill>
              <a:latin typeface="Arial" charset="0"/>
              <a:cs typeface="Arial" charset="0"/>
            </a:endParaRPr>
          </a:p>
        </p:txBody>
      </p:sp>
      <p:sp>
        <p:nvSpPr>
          <p:cNvPr id="279563" name="Text Box 11"/>
          <p:cNvSpPr txBox="1">
            <a:spLocks noChangeArrowheads="1"/>
          </p:cNvSpPr>
          <p:nvPr/>
        </p:nvSpPr>
        <p:spPr bwMode="auto">
          <a:xfrm>
            <a:off x="2576514" y="5103814"/>
            <a:ext cx="1905000" cy="175418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64</a:t>
            </a:r>
            <a:br>
              <a:rPr lang="en-US" sz="3600" b="1">
                <a:solidFill>
                  <a:srgbClr val="FFFFFF"/>
                </a:solidFill>
                <a:latin typeface="Arial" charset="0"/>
                <a:cs typeface="Arial" charset="0"/>
              </a:rPr>
            </a:br>
            <a:r>
              <a:rPr lang="en-US" sz="3600" b="1">
                <a:solidFill>
                  <a:srgbClr val="FFFFFF"/>
                </a:solidFill>
                <a:latin typeface="Arial" charset="0"/>
                <a:cs typeface="Arial" charset="0"/>
              </a:rPr>
              <a:t>Peter Dies</a:t>
            </a:r>
            <a:endParaRPr lang="en-US" b="1">
              <a:solidFill>
                <a:srgbClr val="FFFFFF"/>
              </a:solidFill>
              <a:latin typeface="Arial" charset="0"/>
              <a:cs typeface="Arial" charset="0"/>
            </a:endParaRPr>
          </a:p>
        </p:txBody>
      </p:sp>
      <p:sp>
        <p:nvSpPr>
          <p:cNvPr id="279564" name="Text Box 11"/>
          <p:cNvSpPr txBox="1">
            <a:spLocks noChangeArrowheads="1"/>
          </p:cNvSpPr>
          <p:nvPr/>
        </p:nvSpPr>
        <p:spPr bwMode="auto">
          <a:xfrm>
            <a:off x="4638675" y="5103814"/>
            <a:ext cx="1905000" cy="175418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68</a:t>
            </a:r>
            <a:br>
              <a:rPr lang="en-US" sz="3600" b="1">
                <a:solidFill>
                  <a:srgbClr val="FFFFFF"/>
                </a:solidFill>
                <a:latin typeface="Arial" charset="0"/>
                <a:cs typeface="Arial" charset="0"/>
              </a:rPr>
            </a:br>
            <a:r>
              <a:rPr lang="en-US" sz="3600" b="1">
                <a:solidFill>
                  <a:srgbClr val="FFFFFF"/>
                </a:solidFill>
                <a:latin typeface="Arial" charset="0"/>
                <a:cs typeface="Arial" charset="0"/>
              </a:rPr>
              <a:t>Nero Dies</a:t>
            </a:r>
            <a:endParaRPr lang="en-US" b="1">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161804"/>
                                        </p:tgtEl>
                                        <p:attrNameLst>
                                          <p:attrName>style.visibility</p:attrName>
                                        </p:attrNameLst>
                                      </p:cBhvr>
                                      <p:to>
                                        <p:strVal val="visible"/>
                                      </p:to>
                                    </p:set>
                                    <p:animEffect transition="in" filter="dissolve">
                                      <p:cBhvr>
                                        <p:cTn id="24" dur="500"/>
                                        <p:tgtEl>
                                          <p:spTgt spid="161804"/>
                                        </p:tgtEl>
                                      </p:cBhvr>
                                    </p:animEffect>
                                  </p:childTnLst>
                                </p:cTn>
                              </p:par>
                              <p:par>
                                <p:cTn id="25" presetID="6" presetClass="emph" presetSubtype="0" fill="hold" grpId="1" nodeType="withEffect">
                                  <p:stCondLst>
                                    <p:cond delay="0"/>
                                  </p:stCondLst>
                                  <p:childTnLst>
                                    <p:animScale>
                                      <p:cBhvr>
                                        <p:cTn id="26" dur="2000" fill="hold"/>
                                        <p:tgtEl>
                                          <p:spTgt spid="1618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04" grpId="0" animBg="1"/>
      <p:bldP spid="161804" grpId="1" animBg="1"/>
      <p:bldP spid="14" grpId="0" animBg="1" autoUpdateAnimBg="0"/>
      <p:bldP spid="15" grpId="0" animBg="1" autoUpdateAnimBg="0"/>
      <p:bldP spid="16"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Text Box 2"/>
          <p:cNvSpPr txBox="1">
            <a:spLocks noChangeArrowheads="1"/>
          </p:cNvSpPr>
          <p:nvPr/>
        </p:nvSpPr>
        <p:spPr bwMode="auto">
          <a:xfrm>
            <a:off x="8610614" y="381016"/>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83</a:t>
            </a:r>
          </a:p>
        </p:txBody>
      </p:sp>
      <p:sp>
        <p:nvSpPr>
          <p:cNvPr id="58373" name="Text Box 5"/>
          <p:cNvSpPr txBox="1">
            <a:spLocks noChangeArrowheads="1"/>
          </p:cNvSpPr>
          <p:nvPr/>
        </p:nvSpPr>
        <p:spPr bwMode="auto">
          <a:xfrm>
            <a:off x="152400" y="650876"/>
            <a:ext cx="2895600" cy="5694363"/>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dirty="0">
                <a:solidFill>
                  <a:srgbClr val="FFFFFF"/>
                </a:solidFill>
                <a:latin typeface="Arial" charset="0"/>
                <a:cs typeface="Arial" charset="0"/>
              </a:rPr>
              <a:t>The external evidence</a:t>
            </a:r>
            <a:r>
              <a:rPr lang="en-US" altLang="zh-CN" sz="2800" b="1" dirty="0">
                <a:solidFill>
                  <a:srgbClr val="FFFFFF"/>
                </a:solidFill>
                <a:latin typeface="Arial" charset="0"/>
                <a:cs typeface="Arial" charset="0"/>
              </a:rPr>
              <a:t> </a:t>
            </a:r>
          </a:p>
          <a:p>
            <a:pPr algn="ctr" eaLnBrk="1" hangingPunct="1"/>
            <a:r>
              <a:rPr lang="en-US" altLang="zh-CN" sz="2800" b="1" dirty="0">
                <a:solidFill>
                  <a:srgbClr val="FFFFFF"/>
                </a:solidFill>
                <a:latin typeface="Arial" charset="0"/>
                <a:cs typeface="Arial" charset="0"/>
              </a:rPr>
              <a:t>The universal testimony of the early church fathers is that Mark</a:t>
            </a:r>
            <a:r>
              <a:rPr lang="uk-UA"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s Gospel was written in Rome primarily for Gentile Christians in Rome.  </a:t>
            </a:r>
          </a:p>
        </p:txBody>
      </p:sp>
      <p:sp>
        <p:nvSpPr>
          <p:cNvPr id="58375" name="Text Box 7"/>
          <p:cNvSpPr txBox="1">
            <a:spLocks noChangeArrowheads="1"/>
          </p:cNvSpPr>
          <p:nvPr/>
        </p:nvSpPr>
        <p:spPr bwMode="auto">
          <a:xfrm>
            <a:off x="3200400" y="1295438"/>
            <a:ext cx="5791200" cy="5140325"/>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dirty="0">
                <a:solidFill>
                  <a:srgbClr val="FFFFFF"/>
                </a:solidFill>
                <a:latin typeface="Arial" charset="0"/>
                <a:cs typeface="Arial" charset="0"/>
              </a:rPr>
              <a:t>Gentile emphasis in the text</a:t>
            </a:r>
            <a:r>
              <a:rPr lang="en-US" altLang="zh-CN" sz="2800" b="1" dirty="0">
                <a:solidFill>
                  <a:srgbClr val="FFFFFF"/>
                </a:solidFill>
                <a:latin typeface="Arial" charset="0"/>
                <a:cs typeface="Arial" charset="0"/>
              </a:rPr>
              <a:t> </a:t>
            </a:r>
          </a:p>
          <a:p>
            <a:pPr marL="182221" indent="-182221" algn="ctr" eaLnBrk="1" hangingPunct="1">
              <a:buFontTx/>
              <a:buChar char="•"/>
            </a:pPr>
            <a:endParaRPr lang="en-US" altLang="zh-CN" b="1" dirty="0">
              <a:solidFill>
                <a:srgbClr val="FFFFFF"/>
              </a:solidFill>
              <a:latin typeface="Arial" charset="0"/>
              <a:cs typeface="Arial" charset="0"/>
            </a:endParaRPr>
          </a:p>
          <a:p>
            <a:pPr marL="182221" indent="-182221" algn="ctr" eaLnBrk="1" hangingPunct="1">
              <a:buFontTx/>
              <a:buChar char="•"/>
            </a:pPr>
            <a:r>
              <a:rPr lang="en-US" altLang="zh-CN" sz="2800" b="1" dirty="0">
                <a:solidFill>
                  <a:srgbClr val="FFFFFF"/>
                </a:solidFill>
                <a:latin typeface="Arial" charset="0"/>
                <a:cs typeface="Arial" charset="0"/>
              </a:rPr>
              <a:t>Explains Jewish customs</a:t>
            </a:r>
          </a:p>
          <a:p>
            <a:pPr marL="182221" indent="-182221" algn="ctr" eaLnBrk="1" hangingPunct="1">
              <a:buFontTx/>
              <a:buChar char="•"/>
            </a:pPr>
            <a:endParaRPr lang="en-US" altLang="zh-CN" sz="1000" b="1" dirty="0">
              <a:solidFill>
                <a:srgbClr val="FFFFFF"/>
              </a:solidFill>
              <a:latin typeface="Arial" charset="0"/>
              <a:cs typeface="Arial" charset="0"/>
            </a:endParaRPr>
          </a:p>
          <a:p>
            <a:pPr marL="182221" indent="-182221" algn="ctr" eaLnBrk="1" hangingPunct="1">
              <a:buFontTx/>
              <a:buChar char="•"/>
            </a:pPr>
            <a:r>
              <a:rPr lang="en-US" altLang="zh-CN" sz="2800" b="1" dirty="0">
                <a:solidFill>
                  <a:srgbClr val="FFFFFF"/>
                </a:solidFill>
                <a:latin typeface="Arial" charset="0"/>
                <a:cs typeface="Arial" charset="0"/>
              </a:rPr>
              <a:t>Uses Latin loan words </a:t>
            </a:r>
          </a:p>
          <a:p>
            <a:pPr marL="182221" indent="-182221" algn="ctr" eaLnBrk="1" hangingPunct="1">
              <a:buFontTx/>
              <a:buChar char="•"/>
            </a:pPr>
            <a:endParaRPr lang="en-US" altLang="zh-CN" sz="1000" b="1" dirty="0">
              <a:solidFill>
                <a:srgbClr val="FFFFFF"/>
              </a:solidFill>
              <a:latin typeface="Arial" charset="0"/>
              <a:cs typeface="Arial" charset="0"/>
            </a:endParaRPr>
          </a:p>
          <a:p>
            <a:pPr marL="182221" indent="-182221" algn="ctr" eaLnBrk="1" hangingPunct="1">
              <a:buFontTx/>
              <a:buChar char="•"/>
            </a:pPr>
            <a:r>
              <a:rPr lang="en-US" altLang="zh-CN" sz="2800" b="1" dirty="0">
                <a:solidFill>
                  <a:srgbClr val="FFFFFF"/>
                </a:solidFill>
                <a:latin typeface="Arial" charset="0"/>
                <a:cs typeface="Arial" charset="0"/>
              </a:rPr>
              <a:t>Contains only one OT quotation </a:t>
            </a:r>
          </a:p>
          <a:p>
            <a:pPr marL="182221" indent="-182221" algn="ctr" eaLnBrk="1" hangingPunct="1">
              <a:buFontTx/>
              <a:buChar char="•"/>
            </a:pPr>
            <a:endParaRPr lang="en-US" altLang="zh-CN" sz="1200" b="1" dirty="0">
              <a:solidFill>
                <a:srgbClr val="FFFFFF"/>
              </a:solidFill>
              <a:latin typeface="Arial" charset="0"/>
              <a:cs typeface="Arial" charset="0"/>
            </a:endParaRPr>
          </a:p>
          <a:p>
            <a:pPr marL="182221" indent="-182221" algn="ctr" eaLnBrk="1" hangingPunct="1">
              <a:buFontTx/>
              <a:buChar char="•"/>
            </a:pPr>
            <a:r>
              <a:rPr lang="en-US" altLang="zh-CN" sz="2800" b="1" dirty="0">
                <a:solidFill>
                  <a:srgbClr val="FFFFFF"/>
                </a:solidFill>
                <a:latin typeface="Arial" charset="0"/>
                <a:cs typeface="Arial" charset="0"/>
              </a:rPr>
              <a:t>Interprets Aramaic expressions </a:t>
            </a:r>
          </a:p>
          <a:p>
            <a:pPr marL="182221" indent="-182221" algn="ctr" eaLnBrk="1" hangingPunct="1">
              <a:buFontTx/>
              <a:buChar char="•"/>
            </a:pPr>
            <a:endParaRPr lang="en-US" altLang="zh-CN" sz="1000" b="1" dirty="0">
              <a:solidFill>
                <a:srgbClr val="FFFFFF"/>
              </a:solidFill>
              <a:latin typeface="Arial" charset="0"/>
              <a:cs typeface="Arial" charset="0"/>
            </a:endParaRPr>
          </a:p>
          <a:p>
            <a:pPr marL="182221" indent="-182221" algn="ctr" eaLnBrk="1" hangingPunct="1">
              <a:buFontTx/>
              <a:buChar char="•"/>
            </a:pPr>
            <a:r>
              <a:rPr lang="en-US" altLang="zh-CN" sz="2800" b="1" dirty="0">
                <a:solidFill>
                  <a:srgbClr val="FFFFFF"/>
                </a:solidFill>
                <a:latin typeface="Arial" charset="0"/>
                <a:cs typeface="Arial" charset="0"/>
              </a:rPr>
              <a:t>Mentions that the gospel will be preached to all nations</a:t>
            </a:r>
          </a:p>
          <a:p>
            <a:pPr marL="182221" indent="-182221" algn="ctr" eaLnBrk="1" hangingPunct="1">
              <a:buFontTx/>
              <a:buChar char="•"/>
            </a:pPr>
            <a:endParaRPr lang="en-US" altLang="zh-CN" sz="1000" b="1" dirty="0">
              <a:solidFill>
                <a:srgbClr val="FFFFFF"/>
              </a:solidFill>
              <a:latin typeface="Arial" charset="0"/>
              <a:cs typeface="Arial" charset="0"/>
            </a:endParaRPr>
          </a:p>
          <a:p>
            <a:pPr marL="182221" indent="-182221" algn="ctr" eaLnBrk="1" hangingPunct="1">
              <a:buFontTx/>
              <a:buChar char="•"/>
            </a:pPr>
            <a:r>
              <a:rPr lang="en-US" altLang="zh-CN" sz="2800" b="1" dirty="0">
                <a:solidFill>
                  <a:srgbClr val="FFFFFF"/>
                </a:solidFill>
                <a:latin typeface="Arial" charset="0"/>
                <a:cs typeface="Arial" charset="0"/>
              </a:rPr>
              <a:t> Views the temple as a house of prayer for all nations</a:t>
            </a:r>
            <a:endParaRPr lang="en-US" sz="2800" b="1" dirty="0">
              <a:solidFill>
                <a:srgbClr val="FFFFFF"/>
              </a:solidFill>
              <a:latin typeface="Arial" charset="0"/>
              <a:cs typeface="Arial" charset="0"/>
            </a:endParaRPr>
          </a:p>
        </p:txBody>
      </p:sp>
      <p:sp>
        <p:nvSpPr>
          <p:cNvPr id="2" name="Title 1"/>
          <p:cNvSpPr>
            <a:spLocks noGrp="1"/>
          </p:cNvSpPr>
          <p:nvPr>
            <p:ph type="title" idx="4294967295"/>
          </p:nvPr>
        </p:nvSpPr>
        <p:spPr>
          <a:xfrm>
            <a:off x="3851275" y="601701"/>
            <a:ext cx="4389438" cy="523875"/>
          </a:xfrm>
        </p:spPr>
        <p:txBody>
          <a:bodyPr>
            <a:spAutoFit/>
          </a:bodyPr>
          <a:lstStyle/>
          <a:p>
            <a:pPr eaLnBrk="1" hangingPunct="1">
              <a:defRPr/>
            </a:pPr>
            <a:r>
              <a:rPr lang="en-US" kern="1200" dirty="0">
                <a:latin typeface="Arial" charset="0"/>
                <a:ea typeface="ＭＳ Ｐゴシック" charset="0"/>
                <a:cs typeface="Arial" charset="0"/>
              </a:rPr>
              <a:t>Origin/Recipients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8373"/>
                                        </p:tgtEl>
                                        <p:attrNameLst>
                                          <p:attrName>style.visibility</p:attrName>
                                        </p:attrNameLst>
                                      </p:cBhvr>
                                      <p:to>
                                        <p:strVal val="visible"/>
                                      </p:to>
                                    </p:set>
                                    <p:animEffect transition="in" filter="checkerboard(across)">
                                      <p:cBhvr>
                                        <p:cTn id="7" dur="500"/>
                                        <p:tgtEl>
                                          <p:spTgt spid="583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8375"/>
                                        </p:tgtEl>
                                        <p:attrNameLst>
                                          <p:attrName>style.visibility</p:attrName>
                                        </p:attrNameLst>
                                      </p:cBhvr>
                                      <p:to>
                                        <p:strVal val="visible"/>
                                      </p:to>
                                    </p:set>
                                    <p:animEffect transition="in" filter="checkerboard(across)">
                                      <p:cBhvr>
                                        <p:cTn id="12" dur="500"/>
                                        <p:tgtEl>
                                          <p:spTgt spid="58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3" grpId="0" animBg="1" autoUpdateAnimBg="0"/>
      <p:bldP spid="58375"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14" descr="jesushealslame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72100" y="762000"/>
            <a:ext cx="3771900" cy="574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3650" name="Text Box 2"/>
          <p:cNvSpPr txBox="1">
            <a:spLocks noChangeArrowheads="1"/>
          </p:cNvSpPr>
          <p:nvPr/>
        </p:nvSpPr>
        <p:spPr bwMode="auto">
          <a:xfrm>
            <a:off x="8655064" y="381016"/>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0000FF"/>
                </a:solidFill>
                <a:latin typeface="Arial" charset="0"/>
                <a:cs typeface="Arial" charset="0"/>
              </a:rPr>
              <a:t>84</a:t>
            </a:r>
            <a:endParaRPr lang="en-US">
              <a:latin typeface="Arial" charset="0"/>
              <a:cs typeface="Arial" charset="0"/>
            </a:endParaRPr>
          </a:p>
        </p:txBody>
      </p:sp>
      <p:sp>
        <p:nvSpPr>
          <p:cNvPr id="59399" name="Text Box 7"/>
          <p:cNvSpPr txBox="1">
            <a:spLocks noChangeArrowheads="1"/>
          </p:cNvSpPr>
          <p:nvPr/>
        </p:nvSpPr>
        <p:spPr bwMode="auto">
          <a:xfrm>
            <a:off x="1371600" y="2209838"/>
            <a:ext cx="2547938" cy="525215"/>
          </a:xfrm>
          <a:prstGeom prst="rect">
            <a:avLst/>
          </a:prstGeom>
          <a:solidFill>
            <a:srgbClr val="00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cs typeface="Arial" charset="0"/>
              </a:rPr>
              <a:t>Evangelistic</a:t>
            </a:r>
            <a:endParaRPr lang="en-US" sz="2800">
              <a:solidFill>
                <a:srgbClr val="FFFFFF"/>
              </a:solidFill>
              <a:latin typeface="Arial" charset="0"/>
              <a:cs typeface="Arial" charset="0"/>
            </a:endParaRPr>
          </a:p>
        </p:txBody>
      </p:sp>
      <p:sp>
        <p:nvSpPr>
          <p:cNvPr id="59400" name="Text Box 8"/>
          <p:cNvSpPr txBox="1">
            <a:spLocks noChangeArrowheads="1"/>
          </p:cNvSpPr>
          <p:nvPr/>
        </p:nvSpPr>
        <p:spPr bwMode="auto">
          <a:xfrm>
            <a:off x="457200" y="1219238"/>
            <a:ext cx="2590800" cy="525215"/>
          </a:xfrm>
          <a:prstGeom prst="rect">
            <a:avLst/>
          </a:prstGeom>
          <a:solidFill>
            <a:srgbClr val="00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cs typeface="Arial" charset="0"/>
              </a:rPr>
              <a:t>Biographical</a:t>
            </a:r>
          </a:p>
        </p:txBody>
      </p:sp>
      <p:sp>
        <p:nvSpPr>
          <p:cNvPr id="59401" name="Text Box 9"/>
          <p:cNvSpPr txBox="1">
            <a:spLocks noChangeArrowheads="1"/>
          </p:cNvSpPr>
          <p:nvPr/>
        </p:nvSpPr>
        <p:spPr bwMode="auto">
          <a:xfrm>
            <a:off x="2252663" y="3276600"/>
            <a:ext cx="2319337" cy="528638"/>
          </a:xfrm>
          <a:prstGeom prst="rect">
            <a:avLst/>
          </a:prstGeom>
          <a:solidFill>
            <a:srgbClr val="0033CC"/>
          </a:solidFill>
          <a:ln w="9525">
            <a:solidFill>
              <a:schemeClr val="tx1"/>
            </a:solid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cs typeface="Arial" charset="0"/>
              </a:rPr>
              <a:t>Liturgical</a:t>
            </a:r>
            <a:endParaRPr lang="en-US" sz="2800">
              <a:latin typeface="Arial" charset="0"/>
              <a:cs typeface="Arial" charset="0"/>
            </a:endParaRPr>
          </a:p>
        </p:txBody>
      </p:sp>
      <p:sp>
        <p:nvSpPr>
          <p:cNvPr id="59402" name="Text Box 10"/>
          <p:cNvSpPr txBox="1">
            <a:spLocks noChangeArrowheads="1"/>
          </p:cNvSpPr>
          <p:nvPr/>
        </p:nvSpPr>
        <p:spPr bwMode="auto">
          <a:xfrm>
            <a:off x="3200400" y="4343417"/>
            <a:ext cx="2319338" cy="523040"/>
          </a:xfrm>
          <a:prstGeom prst="rect">
            <a:avLst/>
          </a:prstGeom>
          <a:solidFill>
            <a:srgbClr val="00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Instructional</a:t>
            </a:r>
          </a:p>
        </p:txBody>
      </p:sp>
      <p:sp>
        <p:nvSpPr>
          <p:cNvPr id="59403" name="Text Box 11"/>
          <p:cNvSpPr txBox="1">
            <a:spLocks noChangeArrowheads="1"/>
          </p:cNvSpPr>
          <p:nvPr/>
        </p:nvSpPr>
        <p:spPr bwMode="auto">
          <a:xfrm>
            <a:off x="4114800" y="5334038"/>
            <a:ext cx="2319338" cy="525215"/>
          </a:xfrm>
          <a:prstGeom prst="rect">
            <a:avLst/>
          </a:prstGeom>
          <a:solidFill>
            <a:srgbClr val="00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cs typeface="Arial" charset="0"/>
              </a:rPr>
              <a:t>Apologetic</a:t>
            </a:r>
            <a:endParaRPr lang="en-US" sz="2800">
              <a:latin typeface="Arial" charset="0"/>
              <a:cs typeface="Arial" charset="0"/>
            </a:endParaRPr>
          </a:p>
        </p:txBody>
      </p:sp>
      <p:sp>
        <p:nvSpPr>
          <p:cNvPr id="59405" name="Text Box 13"/>
          <p:cNvSpPr txBox="1">
            <a:spLocks noChangeArrowheads="1"/>
          </p:cNvSpPr>
          <p:nvPr/>
        </p:nvSpPr>
        <p:spPr bwMode="auto">
          <a:xfrm rot="-1200000">
            <a:off x="1012825" y="3000375"/>
            <a:ext cx="5632450" cy="15700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9600" b="1">
                <a:solidFill>
                  <a:srgbClr val="FFFFFF"/>
                </a:solidFill>
                <a:latin typeface="Arial" charset="0"/>
                <a:cs typeface="Arial" charset="0"/>
              </a:rPr>
              <a:t>Pastoral</a:t>
            </a:r>
            <a:endParaRPr lang="en-US" sz="9600">
              <a:latin typeface="Arial" charset="0"/>
              <a:cs typeface="Arial" charset="0"/>
            </a:endParaRPr>
          </a:p>
        </p:txBody>
      </p:sp>
      <p:sp>
        <p:nvSpPr>
          <p:cNvPr id="2" name="Title 1"/>
          <p:cNvSpPr>
            <a:spLocks noGrp="1"/>
          </p:cNvSpPr>
          <p:nvPr>
            <p:ph type="title" idx="4294967295"/>
          </p:nvPr>
        </p:nvSpPr>
        <p:spPr>
          <a:xfrm>
            <a:off x="2700376" y="620751"/>
            <a:ext cx="2517775" cy="523875"/>
          </a:xfrm>
        </p:spPr>
        <p:txBody>
          <a:bodyPr>
            <a:spAutoFit/>
          </a:bodyPr>
          <a:lstStyle/>
          <a:p>
            <a:pPr eaLnBrk="1" hangingPunct="1">
              <a:defRPr/>
            </a:pPr>
            <a:r>
              <a:rPr lang="en-US" kern="1200" dirty="0">
                <a:latin typeface="Arial" charset="0"/>
                <a:ea typeface="ＭＳ Ｐゴシック" charset="0"/>
                <a:cs typeface="Arial" charset="0"/>
              </a:rPr>
              <a:t>Purpose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400"/>
                                        </p:tgtEl>
                                        <p:attrNameLst>
                                          <p:attrName>style.visibility</p:attrName>
                                        </p:attrNameLst>
                                      </p:cBhvr>
                                      <p:to>
                                        <p:strVal val="visible"/>
                                      </p:to>
                                    </p:set>
                                    <p:anim calcmode="lin" valueType="num">
                                      <p:cBhvr additive="base">
                                        <p:cTn id="7" dur="500" fill="hold"/>
                                        <p:tgtEl>
                                          <p:spTgt spid="59400"/>
                                        </p:tgtEl>
                                        <p:attrNameLst>
                                          <p:attrName>ppt_x</p:attrName>
                                        </p:attrNameLst>
                                      </p:cBhvr>
                                      <p:tavLst>
                                        <p:tav tm="0">
                                          <p:val>
                                            <p:strVal val="0-#ppt_w/2"/>
                                          </p:val>
                                        </p:tav>
                                        <p:tav tm="100000">
                                          <p:val>
                                            <p:strVal val="#ppt_x"/>
                                          </p:val>
                                        </p:tav>
                                      </p:tavLst>
                                    </p:anim>
                                    <p:anim calcmode="lin" valueType="num">
                                      <p:cBhvr additive="base">
                                        <p:cTn id="8" dur="500" fill="hold"/>
                                        <p:tgtEl>
                                          <p:spTgt spid="5940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399"/>
                                        </p:tgtEl>
                                        <p:attrNameLst>
                                          <p:attrName>style.visibility</p:attrName>
                                        </p:attrNameLst>
                                      </p:cBhvr>
                                      <p:to>
                                        <p:strVal val="visible"/>
                                      </p:to>
                                    </p:set>
                                    <p:anim calcmode="lin" valueType="num">
                                      <p:cBhvr additive="base">
                                        <p:cTn id="13" dur="500" fill="hold"/>
                                        <p:tgtEl>
                                          <p:spTgt spid="59399"/>
                                        </p:tgtEl>
                                        <p:attrNameLst>
                                          <p:attrName>ppt_x</p:attrName>
                                        </p:attrNameLst>
                                      </p:cBhvr>
                                      <p:tavLst>
                                        <p:tav tm="0">
                                          <p:val>
                                            <p:strVal val="0-#ppt_w/2"/>
                                          </p:val>
                                        </p:tav>
                                        <p:tav tm="100000">
                                          <p:val>
                                            <p:strVal val="#ppt_x"/>
                                          </p:val>
                                        </p:tav>
                                      </p:tavLst>
                                    </p:anim>
                                    <p:anim calcmode="lin" valueType="num">
                                      <p:cBhvr additive="base">
                                        <p:cTn id="14" dur="500" fill="hold"/>
                                        <p:tgtEl>
                                          <p:spTgt spid="5939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9401"/>
                                        </p:tgtEl>
                                        <p:attrNameLst>
                                          <p:attrName>style.visibility</p:attrName>
                                        </p:attrNameLst>
                                      </p:cBhvr>
                                      <p:to>
                                        <p:strVal val="visible"/>
                                      </p:to>
                                    </p:set>
                                    <p:anim calcmode="lin" valueType="num">
                                      <p:cBhvr additive="base">
                                        <p:cTn id="19" dur="500" fill="hold"/>
                                        <p:tgtEl>
                                          <p:spTgt spid="59401"/>
                                        </p:tgtEl>
                                        <p:attrNameLst>
                                          <p:attrName>ppt_x</p:attrName>
                                        </p:attrNameLst>
                                      </p:cBhvr>
                                      <p:tavLst>
                                        <p:tav tm="0">
                                          <p:val>
                                            <p:strVal val="0-#ppt_w/2"/>
                                          </p:val>
                                        </p:tav>
                                        <p:tav tm="100000">
                                          <p:val>
                                            <p:strVal val="#ppt_x"/>
                                          </p:val>
                                        </p:tav>
                                      </p:tavLst>
                                    </p:anim>
                                    <p:anim calcmode="lin" valueType="num">
                                      <p:cBhvr additive="base">
                                        <p:cTn id="20" dur="500" fill="hold"/>
                                        <p:tgtEl>
                                          <p:spTgt spid="5940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9402"/>
                                        </p:tgtEl>
                                        <p:attrNameLst>
                                          <p:attrName>style.visibility</p:attrName>
                                        </p:attrNameLst>
                                      </p:cBhvr>
                                      <p:to>
                                        <p:strVal val="visible"/>
                                      </p:to>
                                    </p:set>
                                    <p:anim calcmode="lin" valueType="num">
                                      <p:cBhvr additive="base">
                                        <p:cTn id="25" dur="500" fill="hold"/>
                                        <p:tgtEl>
                                          <p:spTgt spid="59402"/>
                                        </p:tgtEl>
                                        <p:attrNameLst>
                                          <p:attrName>ppt_x</p:attrName>
                                        </p:attrNameLst>
                                      </p:cBhvr>
                                      <p:tavLst>
                                        <p:tav tm="0">
                                          <p:val>
                                            <p:strVal val="0-#ppt_w/2"/>
                                          </p:val>
                                        </p:tav>
                                        <p:tav tm="100000">
                                          <p:val>
                                            <p:strVal val="#ppt_x"/>
                                          </p:val>
                                        </p:tav>
                                      </p:tavLst>
                                    </p:anim>
                                    <p:anim calcmode="lin" valueType="num">
                                      <p:cBhvr additive="base">
                                        <p:cTn id="26" dur="500" fill="hold"/>
                                        <p:tgtEl>
                                          <p:spTgt spid="5940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9403"/>
                                        </p:tgtEl>
                                        <p:attrNameLst>
                                          <p:attrName>style.visibility</p:attrName>
                                        </p:attrNameLst>
                                      </p:cBhvr>
                                      <p:to>
                                        <p:strVal val="visible"/>
                                      </p:to>
                                    </p:set>
                                    <p:anim calcmode="lin" valueType="num">
                                      <p:cBhvr additive="base">
                                        <p:cTn id="31" dur="500" fill="hold"/>
                                        <p:tgtEl>
                                          <p:spTgt spid="59403"/>
                                        </p:tgtEl>
                                        <p:attrNameLst>
                                          <p:attrName>ppt_x</p:attrName>
                                        </p:attrNameLst>
                                      </p:cBhvr>
                                      <p:tavLst>
                                        <p:tav tm="0">
                                          <p:val>
                                            <p:strVal val="0-#ppt_w/2"/>
                                          </p:val>
                                        </p:tav>
                                        <p:tav tm="100000">
                                          <p:val>
                                            <p:strVal val="#ppt_x"/>
                                          </p:val>
                                        </p:tav>
                                      </p:tavLst>
                                    </p:anim>
                                    <p:anim calcmode="lin" valueType="num">
                                      <p:cBhvr additive="base">
                                        <p:cTn id="32" dur="500" fill="hold"/>
                                        <p:tgtEl>
                                          <p:spTgt spid="5940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59405"/>
                                        </p:tgtEl>
                                        <p:attrNameLst>
                                          <p:attrName>style.visibility</p:attrName>
                                        </p:attrNameLst>
                                      </p:cBhvr>
                                      <p:to>
                                        <p:strVal val="visible"/>
                                      </p:to>
                                    </p:set>
                                    <p:anim calcmode="lin" valueType="num">
                                      <p:cBhvr>
                                        <p:cTn id="37" dur="500" fill="hold"/>
                                        <p:tgtEl>
                                          <p:spTgt spid="59405"/>
                                        </p:tgtEl>
                                        <p:attrNameLst>
                                          <p:attrName>ppt_w</p:attrName>
                                        </p:attrNameLst>
                                      </p:cBhvr>
                                      <p:tavLst>
                                        <p:tav tm="0">
                                          <p:val>
                                            <p:fltVal val="0"/>
                                          </p:val>
                                        </p:tav>
                                        <p:tav tm="100000">
                                          <p:val>
                                            <p:strVal val="#ppt_w"/>
                                          </p:val>
                                        </p:tav>
                                      </p:tavLst>
                                    </p:anim>
                                    <p:anim calcmode="lin" valueType="num">
                                      <p:cBhvr>
                                        <p:cTn id="38" dur="500" fill="hold"/>
                                        <p:tgtEl>
                                          <p:spTgt spid="594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9" grpId="0" animBg="1" autoUpdateAnimBg="0"/>
      <p:bldP spid="59400" grpId="0" animBg="1" autoUpdateAnimBg="0"/>
      <p:bldP spid="59401" grpId="0" animBg="1" autoUpdateAnimBg="0"/>
      <p:bldP spid="59402" grpId="0" animBg="1" autoUpdateAnimBg="0"/>
      <p:bldP spid="59403" grpId="0" animBg="1" autoUpdateAnimBg="0"/>
      <p:bldP spid="59405"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0" y="3171487"/>
            <a:ext cx="9144000" cy="341632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altLang="zh-CN" sz="3600" b="1" dirty="0">
                <a:solidFill>
                  <a:srgbClr val="FFFFFF"/>
                </a:solidFill>
                <a:latin typeface="Arial" charset="0"/>
                <a:cs typeface="Arial" charset="0"/>
              </a:rPr>
              <a:t>Selected events about Christ, </a:t>
            </a:r>
          </a:p>
          <a:p>
            <a:pPr algn="ctr" defTabSz="457200" eaLnBrk="1" fontAlgn="auto" hangingPunct="1">
              <a:spcBef>
                <a:spcPts val="0"/>
              </a:spcBef>
              <a:spcAft>
                <a:spcPts val="0"/>
              </a:spcAft>
            </a:pPr>
            <a:r>
              <a:rPr lang="en-US" altLang="zh-CN" sz="3600" b="1" dirty="0">
                <a:solidFill>
                  <a:srgbClr val="FFFFFF"/>
                </a:solidFill>
                <a:latin typeface="Arial" charset="0"/>
                <a:cs typeface="Arial" charset="0"/>
              </a:rPr>
              <a:t>the Son of God (deity) </a:t>
            </a:r>
          </a:p>
          <a:p>
            <a:pPr algn="ctr" defTabSz="457200" eaLnBrk="1" fontAlgn="auto" hangingPunct="1">
              <a:spcBef>
                <a:spcPts val="0"/>
              </a:spcBef>
              <a:spcAft>
                <a:spcPts val="0"/>
              </a:spcAft>
            </a:pPr>
            <a:r>
              <a:rPr lang="en-US" altLang="zh-CN" sz="3600" b="1" dirty="0">
                <a:solidFill>
                  <a:srgbClr val="FFFFFF"/>
                </a:solidFill>
                <a:latin typeface="Arial" charset="0"/>
                <a:cs typeface="Arial" charset="0"/>
              </a:rPr>
              <a:t>who serves as </a:t>
            </a:r>
          </a:p>
          <a:p>
            <a:pPr algn="ctr" defTabSz="457200" eaLnBrk="1" fontAlgn="auto" hangingPunct="1">
              <a:spcBef>
                <a:spcPts val="0"/>
              </a:spcBef>
              <a:spcAft>
                <a:spcPts val="0"/>
              </a:spcAft>
            </a:pPr>
            <a:r>
              <a:rPr lang="en-US" altLang="zh-CN" sz="3600" b="1" dirty="0">
                <a:solidFill>
                  <a:srgbClr val="FFFFFF"/>
                </a:solidFill>
                <a:latin typeface="Arial" charset="0"/>
                <a:cs typeface="Arial" charset="0"/>
              </a:rPr>
              <a:t>the model </a:t>
            </a:r>
            <a:r>
              <a:rPr lang="en-US" altLang="zh-CN" sz="3600" b="1" i="1" dirty="0">
                <a:solidFill>
                  <a:srgbClr val="FFFF00"/>
                </a:solidFill>
                <a:latin typeface="Arial" charset="0"/>
                <a:cs typeface="Arial" charset="0"/>
              </a:rPr>
              <a:t>Suffering Servant</a:t>
            </a:r>
            <a:r>
              <a:rPr lang="en-US" altLang="zh-CN" sz="3600" b="1" dirty="0">
                <a:solidFill>
                  <a:srgbClr val="FFFFFF"/>
                </a:solidFill>
                <a:latin typeface="Arial" charset="0"/>
                <a:cs typeface="Arial" charset="0"/>
              </a:rPr>
              <a:t>, </a:t>
            </a:r>
          </a:p>
          <a:p>
            <a:pPr algn="ctr" defTabSz="457200" eaLnBrk="1" fontAlgn="auto" hangingPunct="1">
              <a:spcBef>
                <a:spcPts val="0"/>
              </a:spcBef>
              <a:spcAft>
                <a:spcPts val="0"/>
              </a:spcAft>
            </a:pPr>
            <a:r>
              <a:rPr lang="en-US" altLang="zh-CN" sz="3600" b="1" dirty="0">
                <a:solidFill>
                  <a:srgbClr val="FFFFFF"/>
                </a:solidFill>
                <a:latin typeface="Arial" charset="0"/>
                <a:cs typeface="Arial" charset="0"/>
              </a:rPr>
              <a:t>exhorts persecuted Roman believers to true </a:t>
            </a:r>
            <a:r>
              <a:rPr lang="en-US" altLang="zh-CN" sz="3600" b="1" i="1" dirty="0">
                <a:solidFill>
                  <a:srgbClr val="FFFF00"/>
                </a:solidFill>
                <a:latin typeface="Arial" charset="0"/>
                <a:cs typeface="Arial" charset="0"/>
              </a:rPr>
              <a:t>discipleship</a:t>
            </a:r>
            <a:r>
              <a:rPr lang="en-US" altLang="zh-CN" sz="3600" b="1" dirty="0">
                <a:solidFill>
                  <a:srgbClr val="FFFFFF"/>
                </a:solidFill>
                <a:latin typeface="Arial" charset="0"/>
                <a:cs typeface="Arial" charset="0"/>
              </a:rPr>
              <a:t> for Christ.</a:t>
            </a:r>
            <a:endParaRPr lang="en-US" sz="3600" b="1" dirty="0">
              <a:solidFill>
                <a:srgbClr val="FFFFFF"/>
              </a:solidFill>
              <a:latin typeface="Arial" charset="0"/>
              <a:cs typeface="Arial" charset="0"/>
            </a:endParaRPr>
          </a:p>
        </p:txBody>
      </p:sp>
      <p:sp>
        <p:nvSpPr>
          <p:cNvPr id="293890" name="Text Box 3"/>
          <p:cNvSpPr txBox="1">
            <a:spLocks noChangeArrowheads="1"/>
          </p:cNvSpPr>
          <p:nvPr/>
        </p:nvSpPr>
        <p:spPr bwMode="auto">
          <a:xfrm>
            <a:off x="8693150" y="3048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pPr>
            <a:r>
              <a:rPr lang="en-US" b="1">
                <a:solidFill>
                  <a:srgbClr val="000000"/>
                </a:solidFill>
                <a:latin typeface="Arial" charset="0"/>
                <a:cs typeface="Arial" charset="0"/>
              </a:rPr>
              <a:t>82</a:t>
            </a:r>
          </a:p>
        </p:txBody>
      </p:sp>
      <p:pic>
        <p:nvPicPr>
          <p:cNvPr id="95238" name="Picture 6" descr="j030938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514384"/>
            <a:ext cx="2895600" cy="193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40" name="Text Box 8"/>
          <p:cNvSpPr txBox="1">
            <a:spLocks noChangeArrowheads="1"/>
          </p:cNvSpPr>
          <p:nvPr/>
        </p:nvSpPr>
        <p:spPr bwMode="auto">
          <a:xfrm rot="20505525">
            <a:off x="4988634" y="652463"/>
            <a:ext cx="3327400" cy="955675"/>
          </a:xfrm>
          <a:prstGeom prst="rect">
            <a:avLst/>
          </a:prstGeom>
          <a:solidFill>
            <a:srgbClr val="00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altLang="zh-CN" sz="2800" b="1" dirty="0">
                <a:solidFill>
                  <a:srgbClr val="FFFFFF"/>
                </a:solidFill>
                <a:latin typeface="Arial" charset="0"/>
                <a:cs typeface="Arial" charset="0"/>
              </a:rPr>
              <a:t>Gospel of Action:</a:t>
            </a:r>
          </a:p>
          <a:p>
            <a:pPr algn="ctr" defTabSz="457200" eaLnBrk="1" fontAlgn="auto" hangingPunct="1">
              <a:spcBef>
                <a:spcPts val="0"/>
              </a:spcBef>
              <a:spcAft>
                <a:spcPts val="0"/>
              </a:spcAft>
            </a:pPr>
            <a:r>
              <a:rPr lang="en-US" altLang="zh-CN" sz="2800" b="1" dirty="0">
                <a:solidFill>
                  <a:srgbClr val="FFFFFF"/>
                </a:solidFill>
                <a:latin typeface="Arial" charset="0"/>
                <a:cs typeface="Arial" charset="0"/>
              </a:rPr>
              <a:t>“immediately” 41x</a:t>
            </a:r>
            <a:endParaRPr lang="en-US" sz="2800" b="1" dirty="0">
              <a:solidFill>
                <a:srgbClr val="FFFFFF"/>
              </a:solidFill>
              <a:latin typeface="Arial" charset="0"/>
              <a:cs typeface="Arial" charset="0"/>
            </a:endParaRPr>
          </a:p>
        </p:txBody>
      </p:sp>
      <p:sp>
        <p:nvSpPr>
          <p:cNvPr id="2" name="Title 1"/>
          <p:cNvSpPr>
            <a:spLocks noGrp="1"/>
          </p:cNvSpPr>
          <p:nvPr>
            <p:ph type="title" idx="4294967295"/>
          </p:nvPr>
        </p:nvSpPr>
        <p:spPr>
          <a:xfrm>
            <a:off x="1886444" y="2432788"/>
            <a:ext cx="5640988" cy="769441"/>
          </a:xfrm>
        </p:spPr>
        <p:txBody>
          <a:bodyPr wrap="none">
            <a:spAutoFit/>
          </a:bodyPr>
          <a:lstStyle/>
          <a:p>
            <a:pPr eaLnBrk="1" hangingPunct="1"/>
            <a:r>
              <a:rPr lang="en-US" altLang="zh-CN" b="1" u="sng" dirty="0">
                <a:solidFill>
                  <a:srgbClr val="FFFFFF"/>
                </a:solidFill>
                <a:latin typeface="Arial" charset="0"/>
                <a:cs typeface="Arial" charset="0"/>
              </a:rPr>
              <a:t>Summary Statement</a:t>
            </a:r>
            <a:endParaRPr lang="en-US" altLang="zh-CN" b="1" dirty="0">
              <a:solidFill>
                <a:srgbClr val="FFFFFF"/>
              </a:solidFill>
              <a:latin typeface="Arial" charset="0"/>
              <a:cs typeface="Arial" charset="0"/>
            </a:endParaRPr>
          </a:p>
        </p:txBody>
      </p:sp>
      <p:sp>
        <p:nvSpPr>
          <p:cNvPr id="7" name="Rectangle 2">
            <a:extLst>
              <a:ext uri="{FF2B5EF4-FFF2-40B4-BE49-F238E27FC236}">
                <a16:creationId xmlns:a16="http://schemas.microsoft.com/office/drawing/2014/main" id="{6C58C8AB-EABD-274C-BC6D-C02739501952}"/>
              </a:ext>
            </a:extLst>
          </p:cNvPr>
          <p:cNvSpPr txBox="1">
            <a:spLocks noChangeArrowheads="1"/>
          </p:cNvSpPr>
          <p:nvPr/>
        </p:nvSpPr>
        <p:spPr bwMode="auto">
          <a:xfrm>
            <a:off x="5468463" y="1511116"/>
            <a:ext cx="3459335"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1557379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5234"/>
                                        </p:tgtEl>
                                        <p:attrNameLst>
                                          <p:attrName>style.visibility</p:attrName>
                                        </p:attrNameLst>
                                      </p:cBhvr>
                                      <p:to>
                                        <p:strVal val="visible"/>
                                      </p:to>
                                    </p:set>
                                    <p:anim calcmode="lin" valueType="num">
                                      <p:cBhvr>
                                        <p:cTn id="7" dur="500" fill="hold"/>
                                        <p:tgtEl>
                                          <p:spTgt spid="95234"/>
                                        </p:tgtEl>
                                        <p:attrNameLst>
                                          <p:attrName>ppt_w</p:attrName>
                                        </p:attrNameLst>
                                      </p:cBhvr>
                                      <p:tavLst>
                                        <p:tav tm="0">
                                          <p:val>
                                            <p:fltVal val="0"/>
                                          </p:val>
                                        </p:tav>
                                        <p:tav tm="100000">
                                          <p:val>
                                            <p:strVal val="#ppt_w"/>
                                          </p:val>
                                        </p:tav>
                                      </p:tavLst>
                                    </p:anim>
                                    <p:anim calcmode="lin" valueType="num">
                                      <p:cBhvr>
                                        <p:cTn id="8" dur="500" fill="hold"/>
                                        <p:tgtEl>
                                          <p:spTgt spid="9523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95238"/>
                                        </p:tgtEl>
                                        <p:attrNameLst>
                                          <p:attrName>style.visibility</p:attrName>
                                        </p:attrNameLst>
                                      </p:cBhvr>
                                      <p:to>
                                        <p:strVal val="visible"/>
                                      </p:to>
                                    </p:set>
                                    <p:anim calcmode="lin" valueType="num">
                                      <p:cBhvr>
                                        <p:cTn id="13" dur="1000" fill="hold"/>
                                        <p:tgtEl>
                                          <p:spTgt spid="95238"/>
                                        </p:tgtEl>
                                        <p:attrNameLst>
                                          <p:attrName>ppt_w</p:attrName>
                                        </p:attrNameLst>
                                      </p:cBhvr>
                                      <p:tavLst>
                                        <p:tav tm="0">
                                          <p:val>
                                            <p:fltVal val="0"/>
                                          </p:val>
                                        </p:tav>
                                        <p:tav tm="100000">
                                          <p:val>
                                            <p:strVal val="#ppt_w"/>
                                          </p:val>
                                        </p:tav>
                                      </p:tavLst>
                                    </p:anim>
                                    <p:anim calcmode="lin" valueType="num">
                                      <p:cBhvr>
                                        <p:cTn id="14" dur="1000" fill="hold"/>
                                        <p:tgtEl>
                                          <p:spTgt spid="95238"/>
                                        </p:tgtEl>
                                        <p:attrNameLst>
                                          <p:attrName>ppt_h</p:attrName>
                                        </p:attrNameLst>
                                      </p:cBhvr>
                                      <p:tavLst>
                                        <p:tav tm="0">
                                          <p:val>
                                            <p:fltVal val="0"/>
                                          </p:val>
                                        </p:tav>
                                        <p:tav tm="100000">
                                          <p:val>
                                            <p:strVal val="#ppt_h"/>
                                          </p:val>
                                        </p:tav>
                                      </p:tavLst>
                                    </p:anim>
                                    <p:anim calcmode="lin" valueType="num">
                                      <p:cBhvr>
                                        <p:cTn id="15" dur="1000" fill="hold"/>
                                        <p:tgtEl>
                                          <p:spTgt spid="9523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523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95240"/>
                                        </p:tgtEl>
                                        <p:attrNameLst>
                                          <p:attrName>style.visibility</p:attrName>
                                        </p:attrNameLst>
                                      </p:cBhvr>
                                      <p:to>
                                        <p:strVal val="visible"/>
                                      </p:to>
                                    </p:set>
                                    <p:anim calcmode="lin" valueType="num">
                                      <p:cBhvr>
                                        <p:cTn id="19" dur="1000" fill="hold"/>
                                        <p:tgtEl>
                                          <p:spTgt spid="95240"/>
                                        </p:tgtEl>
                                        <p:attrNameLst>
                                          <p:attrName>ppt_w</p:attrName>
                                        </p:attrNameLst>
                                      </p:cBhvr>
                                      <p:tavLst>
                                        <p:tav tm="0">
                                          <p:val>
                                            <p:fltVal val="0"/>
                                          </p:val>
                                        </p:tav>
                                        <p:tav tm="100000">
                                          <p:val>
                                            <p:strVal val="#ppt_w"/>
                                          </p:val>
                                        </p:tav>
                                      </p:tavLst>
                                    </p:anim>
                                    <p:anim calcmode="lin" valueType="num">
                                      <p:cBhvr>
                                        <p:cTn id="20" dur="1000" fill="hold"/>
                                        <p:tgtEl>
                                          <p:spTgt spid="95240"/>
                                        </p:tgtEl>
                                        <p:attrNameLst>
                                          <p:attrName>ppt_h</p:attrName>
                                        </p:attrNameLst>
                                      </p:cBhvr>
                                      <p:tavLst>
                                        <p:tav tm="0">
                                          <p:val>
                                            <p:fltVal val="0"/>
                                          </p:val>
                                        </p:tav>
                                        <p:tav tm="100000">
                                          <p:val>
                                            <p:strVal val="#ppt_h"/>
                                          </p:val>
                                        </p:tav>
                                      </p:tavLst>
                                    </p:anim>
                                    <p:anim calcmode="lin" valueType="num">
                                      <p:cBhvr>
                                        <p:cTn id="21" dur="1000" fill="hold"/>
                                        <p:tgtEl>
                                          <p:spTgt spid="9524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952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p:bldP spid="95240" grpId="0" animBg="1"/>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Text Box 2"/>
          <p:cNvSpPr txBox="1">
            <a:spLocks noChangeArrowheads="1"/>
          </p:cNvSpPr>
          <p:nvPr/>
        </p:nvSpPr>
        <p:spPr bwMode="auto">
          <a:xfrm>
            <a:off x="8458200" y="457238"/>
            <a:ext cx="584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FF"/>
                </a:solidFill>
                <a:latin typeface="Arial" charset="0"/>
                <a:cs typeface="Arial" charset="0"/>
              </a:rPr>
              <a:t>84</a:t>
            </a:r>
            <a:endParaRPr lang="en-US" sz="2800">
              <a:latin typeface="Arial" charset="0"/>
              <a:cs typeface="Arial" charset="0"/>
            </a:endParaRPr>
          </a:p>
        </p:txBody>
      </p:sp>
      <p:sp>
        <p:nvSpPr>
          <p:cNvPr id="60420" name="Text Box 4"/>
          <p:cNvSpPr txBox="1">
            <a:spLocks noChangeArrowheads="1"/>
          </p:cNvSpPr>
          <p:nvPr/>
        </p:nvSpPr>
        <p:spPr bwMode="auto">
          <a:xfrm>
            <a:off x="152400" y="4191038"/>
            <a:ext cx="7162800" cy="23082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cs typeface="Arial" charset="0"/>
              </a:rPr>
              <a:t>For this reason Mark</a:t>
            </a:r>
            <a:r>
              <a:rPr lang="uk-UA"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s purpose is more pastoral. He wrote to prepare his readers for suffering.  Christian discipleship involves hardship–even death–as is modeled in the Lord Jesus.</a:t>
            </a:r>
            <a:r>
              <a:rPr lang="en-US" altLang="zh-CN" sz="3200" b="1" dirty="0">
                <a:solidFill>
                  <a:srgbClr val="FFFFFF"/>
                </a:solidFill>
                <a:latin typeface="Arial" charset="0"/>
                <a:cs typeface="Arial" charset="0"/>
              </a:rPr>
              <a:t> </a:t>
            </a:r>
          </a:p>
        </p:txBody>
      </p:sp>
      <p:sp>
        <p:nvSpPr>
          <p:cNvPr id="60421" name="Text Box 5"/>
          <p:cNvSpPr txBox="1">
            <a:spLocks noChangeArrowheads="1"/>
          </p:cNvSpPr>
          <p:nvPr/>
        </p:nvSpPr>
        <p:spPr bwMode="auto">
          <a:xfrm rot="600000">
            <a:off x="2590800" y="871538"/>
            <a:ext cx="6264275" cy="2678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cs typeface="Arial" charset="0"/>
              </a:rPr>
              <a:t>Clement of Alexandria</a:t>
            </a:r>
          </a:p>
          <a:p>
            <a:pPr algn="ctr" eaLnBrk="1" hangingPunct="1"/>
            <a:r>
              <a:rPr lang="en-US" altLang="zh-CN" sz="2800" b="1">
                <a:solidFill>
                  <a:srgbClr val="FFFFFF"/>
                </a:solidFill>
                <a:latin typeface="Arial" charset="0"/>
                <a:cs typeface="Arial" charset="0"/>
              </a:rPr>
              <a:t>testified that Mark wrote his gospel </a:t>
            </a:r>
          </a:p>
          <a:p>
            <a:pPr algn="ctr" eaLnBrk="1" hangingPunct="1"/>
            <a:r>
              <a:rPr lang="en-US" altLang="zh-CN" sz="2800" b="1">
                <a:solidFill>
                  <a:srgbClr val="FFFFFF"/>
                </a:solidFill>
                <a:latin typeface="Arial" charset="0"/>
                <a:cs typeface="Arial" charset="0"/>
              </a:rPr>
              <a:t>at the request of Roman Christians. </a:t>
            </a:r>
          </a:p>
          <a:p>
            <a:pPr algn="ctr" eaLnBrk="1" hangingPunct="1"/>
            <a:r>
              <a:rPr lang="en-US" altLang="zh-CN" sz="2800" b="1">
                <a:solidFill>
                  <a:srgbClr val="FFFFFF"/>
                </a:solidFill>
                <a:latin typeface="Arial" charset="0"/>
                <a:cs typeface="Arial" charset="0"/>
              </a:rPr>
              <a:t>It was written during the reign of Nero (AD 54-68), a time when the church faced intense persecution.</a:t>
            </a:r>
            <a:endParaRPr lang="en-US" sz="2800" b="1">
              <a:solidFill>
                <a:srgbClr val="FFFFFF"/>
              </a:solidFill>
              <a:latin typeface="Arial" charset="0"/>
              <a:cs typeface="Arial" charset="0"/>
            </a:endParaRPr>
          </a:p>
        </p:txBody>
      </p:sp>
      <p:sp>
        <p:nvSpPr>
          <p:cNvPr id="2" name="Title 1"/>
          <p:cNvSpPr>
            <a:spLocks noGrp="1"/>
          </p:cNvSpPr>
          <p:nvPr>
            <p:ph type="title" idx="4294967295"/>
          </p:nvPr>
        </p:nvSpPr>
        <p:spPr>
          <a:xfrm>
            <a:off x="323850" y="757440"/>
            <a:ext cx="2303463" cy="590147"/>
          </a:xfrm>
          <a:solidFill>
            <a:srgbClr val="0000FF"/>
          </a:solidFill>
        </p:spPr>
        <p:txBody>
          <a:bodyPr>
            <a:spAutoFit/>
          </a:bodyPr>
          <a:lstStyle/>
          <a:p>
            <a:pPr eaLnBrk="1" hangingPunct="1">
              <a:defRPr/>
            </a:pPr>
            <a:r>
              <a:rPr lang="en-US" sz="3200" kern="1200" dirty="0">
                <a:latin typeface="Arial" charset="0"/>
                <a:ea typeface="ＭＳ Ｐゴシック" charset="0"/>
                <a:cs typeface="Arial" charset="0"/>
              </a:rPr>
              <a:t>Occasion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0421"/>
                                        </p:tgtEl>
                                        <p:attrNameLst>
                                          <p:attrName>style.visibility</p:attrName>
                                        </p:attrNameLst>
                                      </p:cBhvr>
                                      <p:to>
                                        <p:strVal val="visible"/>
                                      </p:to>
                                    </p:set>
                                    <p:animEffect transition="in" filter="randombar(horizontal)">
                                      <p:cBhvr>
                                        <p:cTn id="7" dur="500"/>
                                        <p:tgtEl>
                                          <p:spTgt spid="604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0420"/>
                                        </p:tgtEl>
                                        <p:attrNameLst>
                                          <p:attrName>style.visibility</p:attrName>
                                        </p:attrNameLst>
                                      </p:cBhvr>
                                      <p:to>
                                        <p:strVal val="visible"/>
                                      </p:to>
                                    </p:set>
                                    <p:animEffect transition="in" filter="randombar(horizontal)">
                                      <p:cBhvr>
                                        <p:cTn id="12" dur="500"/>
                                        <p:tgtEl>
                                          <p:spTgt spid="60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animBg="1" autoUpdateAnimBg="0"/>
      <p:bldP spid="60421"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ext Box 3"/>
          <p:cNvSpPr txBox="1">
            <a:spLocks noChangeArrowheads="1"/>
          </p:cNvSpPr>
          <p:nvPr/>
        </p:nvSpPr>
        <p:spPr bwMode="auto">
          <a:xfrm>
            <a:off x="8532454" y="87325"/>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3366"/>
                </a:solidFill>
                <a:latin typeface="Arial" charset="0"/>
                <a:cs typeface="Arial" charset="0"/>
              </a:rPr>
              <a:t>25</a:t>
            </a:r>
          </a:p>
        </p:txBody>
      </p:sp>
      <p:sp>
        <p:nvSpPr>
          <p:cNvPr id="14341" name="Text Box 5"/>
          <p:cNvSpPr txBox="1">
            <a:spLocks noChangeArrowheads="1"/>
          </p:cNvSpPr>
          <p:nvPr/>
        </p:nvSpPr>
        <p:spPr bwMode="auto">
          <a:xfrm>
            <a:off x="0" y="914400"/>
            <a:ext cx="9144000" cy="1108075"/>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2pPr>
            <a:lvl3pPr marL="11430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3pPr>
            <a:lvl4pPr marL="16002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4pPr>
            <a:lvl5pPr marL="20574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9pPr>
          </a:lstStyle>
          <a:p>
            <a:pPr algn="ctr" eaLnBrk="1" hangingPunct="1"/>
            <a:r>
              <a:rPr lang="en-US" altLang="zh-CN" sz="2200" b="1">
                <a:solidFill>
                  <a:srgbClr val="000000"/>
                </a:solidFill>
                <a:latin typeface="Arial" charset="0"/>
                <a:ea typeface="SimSun" charset="0"/>
                <a:cs typeface="SimSun" charset="0"/>
              </a:rPr>
              <a:t>Subject         		+         		Purpose	       	=       		Message</a:t>
            </a:r>
          </a:p>
          <a:p>
            <a:pPr algn="ctr" eaLnBrk="1" hangingPunct="1"/>
            <a:r>
              <a:rPr lang="en-US" altLang="zh-CN" sz="2200" b="1" i="1">
                <a:solidFill>
                  <a:srgbClr val="000000"/>
                </a:solidFill>
                <a:latin typeface="Arial" charset="0"/>
                <a:ea typeface="SimSun" charset="0"/>
                <a:cs typeface="SimSun" charset="0"/>
              </a:rPr>
              <a:t>What the book says         Why it says it	                 Main (Big) Idea </a:t>
            </a:r>
            <a:endParaRPr lang="en-US" altLang="zh-CN" sz="2200" b="1">
              <a:solidFill>
                <a:srgbClr val="000000"/>
              </a:solidFill>
              <a:latin typeface="Arial" charset="0"/>
              <a:ea typeface="SimSun" charset="0"/>
              <a:cs typeface="SimSun" charset="0"/>
            </a:endParaRPr>
          </a:p>
          <a:p>
            <a:pPr algn="ctr" eaLnBrk="1" hangingPunct="1"/>
            <a:r>
              <a:rPr lang="en-US" altLang="zh-CN" sz="2200" b="1" i="1">
                <a:solidFill>
                  <a:srgbClr val="000000"/>
                </a:solidFill>
                <a:latin typeface="Arial" charset="0"/>
                <a:ea typeface="SimSun" charset="0"/>
                <a:cs typeface="SimSun" charset="0"/>
              </a:rPr>
              <a:t>		(Theme)                      	(Reason)           (Summary Statement)</a:t>
            </a:r>
            <a:endParaRPr lang="en-US" sz="2200" b="1">
              <a:solidFill>
                <a:srgbClr val="000000"/>
              </a:solidFill>
              <a:latin typeface="Arial" charset="0"/>
              <a:ea typeface="SimSun" charset="0"/>
              <a:cs typeface="SimSun" charset="0"/>
            </a:endParaRPr>
          </a:p>
        </p:txBody>
      </p:sp>
      <p:sp>
        <p:nvSpPr>
          <p:cNvPr id="2" name="Title 1"/>
          <p:cNvSpPr>
            <a:spLocks noGrp="1"/>
          </p:cNvSpPr>
          <p:nvPr>
            <p:ph type="title"/>
          </p:nvPr>
        </p:nvSpPr>
        <p:spPr>
          <a:xfrm>
            <a:off x="179512" y="188640"/>
            <a:ext cx="8238466" cy="459100"/>
          </a:xfrm>
          <a:solidFill>
            <a:srgbClr val="FFCC99"/>
          </a:solidFill>
          <a:ln>
            <a:noFill/>
          </a:ln>
        </p:spPr>
        <p:txBody>
          <a:bodyPr wrap="none">
            <a:spAutoFit/>
          </a:bodyPr>
          <a:lstStyle/>
          <a:p>
            <a:pPr algn="ctr" eaLnBrk="1" hangingPunct="1"/>
            <a:r>
              <a:rPr lang="en-US" sz="2600" kern="1200" dirty="0">
                <a:solidFill>
                  <a:srgbClr val="003366"/>
                </a:solidFill>
                <a:latin typeface="Arial" charset="0"/>
                <a:ea typeface="SimSun" charset="0"/>
                <a:cs typeface="SimSun" charset="0"/>
              </a:rPr>
              <a:t>Message Statements for the New Testament Books</a:t>
            </a:r>
          </a:p>
        </p:txBody>
      </p:sp>
      <p:sp>
        <p:nvSpPr>
          <p:cNvPr id="7" name="Rectangle 7"/>
          <p:cNvSpPr txBox="1">
            <a:spLocks noChangeArrowheads="1"/>
          </p:cNvSpPr>
          <p:nvPr/>
        </p:nvSpPr>
        <p:spPr bwMode="auto">
          <a:xfrm>
            <a:off x="251520" y="2348880"/>
            <a:ext cx="8892480" cy="4509120"/>
          </a:xfrm>
          <a:prstGeom prst="rect">
            <a:avLst/>
          </a:prstGeom>
          <a:solidFill>
            <a:srgbClr val="CAE2CA"/>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a:lstStyle>
          <a:p>
            <a:pPr marL="0" indent="0" eaLnBrk="1" hangingPunct="1">
              <a:buNone/>
              <a:defRPr/>
            </a:pPr>
            <a:r>
              <a:rPr lang="en-US" altLang="zh-CN" sz="2200" b="1" u="sng" dirty="0">
                <a:solidFill>
                  <a:srgbClr val="000000"/>
                </a:solidFill>
                <a:ea typeface="SimSun" charset="0"/>
                <a:cs typeface="Arial"/>
              </a:rPr>
              <a:t>Matthew</a:t>
            </a:r>
            <a:endParaRPr lang="en-US" altLang="zh-CN" sz="2200" b="1" u="sng" dirty="0">
              <a:ea typeface="SimSun" charset="0"/>
              <a:cs typeface="Arial"/>
            </a:endParaRPr>
          </a:p>
          <a:p>
            <a:pPr eaLnBrk="1" hangingPunct="1">
              <a:defRPr/>
            </a:pPr>
            <a:r>
              <a:rPr lang="en-US" altLang="zh-CN" sz="2200" b="1" dirty="0">
                <a:solidFill>
                  <a:srgbClr val="000000"/>
                </a:solidFill>
                <a:ea typeface="SimSun" charset="0"/>
                <a:cs typeface="Arial"/>
              </a:rPr>
              <a:t>Matthew: (1) proves Jesus as </a:t>
            </a:r>
            <a:r>
              <a:rPr lang="en-US" altLang="zh-CN" sz="2200" b="1" i="1" dirty="0">
                <a:solidFill>
                  <a:srgbClr val="800000"/>
                </a:solidFill>
                <a:ea typeface="SimSun" charset="0"/>
                <a:cs typeface="Arial"/>
              </a:rPr>
              <a:t>Messiah</a:t>
            </a:r>
            <a:r>
              <a:rPr lang="en-US" altLang="zh-CN" sz="2200" b="1" dirty="0">
                <a:solidFill>
                  <a:srgbClr val="800000"/>
                </a:solidFill>
                <a:ea typeface="SimSun" charset="0"/>
                <a:cs typeface="Arial"/>
              </a:rPr>
              <a:t> for </a:t>
            </a:r>
            <a:r>
              <a:rPr lang="en-US" altLang="zh-CN" sz="2200" b="1" i="1" dirty="0">
                <a:solidFill>
                  <a:srgbClr val="800000"/>
                </a:solidFill>
                <a:ea typeface="SimSun" charset="0"/>
                <a:cs typeface="Arial"/>
              </a:rPr>
              <a:t>unbelieving</a:t>
            </a:r>
            <a:r>
              <a:rPr lang="en-US" altLang="zh-CN" sz="2200" b="1" dirty="0">
                <a:solidFill>
                  <a:schemeClr val="bg1"/>
                </a:solidFill>
                <a:ea typeface="SimSun" charset="0"/>
                <a:cs typeface="Arial"/>
              </a:rPr>
              <a:t> </a:t>
            </a:r>
            <a:r>
              <a:rPr lang="en-US" altLang="zh-CN" sz="2200" b="1" dirty="0">
                <a:ea typeface="SimSun" charset="0"/>
                <a:cs typeface="Arial"/>
              </a:rPr>
              <a:t>Jews</a:t>
            </a:r>
            <a:r>
              <a:rPr lang="en-US" altLang="zh-CN" sz="2200" b="1" dirty="0">
                <a:solidFill>
                  <a:srgbClr val="000000"/>
                </a:solidFill>
                <a:ea typeface="SimSun" charset="0"/>
                <a:cs typeface="Arial"/>
              </a:rPr>
              <a:t> to trust Him, and (2) explains that the kingdom is </a:t>
            </a:r>
            <a:r>
              <a:rPr lang="en-US" altLang="zh-CN" sz="2200" b="1" i="1" dirty="0">
                <a:solidFill>
                  <a:srgbClr val="800000"/>
                </a:solidFill>
                <a:ea typeface="SimSun" charset="0"/>
                <a:cs typeface="Arial"/>
              </a:rPr>
              <a:t>postponed</a:t>
            </a:r>
            <a:r>
              <a:rPr lang="en-US" altLang="zh-CN" sz="2200" b="1" dirty="0">
                <a:solidFill>
                  <a:srgbClr val="000000"/>
                </a:solidFill>
                <a:ea typeface="SimSun" charset="0"/>
                <a:cs typeface="Arial"/>
              </a:rPr>
              <a:t> due to Israel</a:t>
            </a:r>
            <a:r>
              <a:rPr lang="uk-UA" altLang="zh-CN" sz="2200" b="1" dirty="0">
                <a:solidFill>
                  <a:srgbClr val="000000"/>
                </a:solidFill>
                <a:ea typeface="SimSun" charset="0"/>
                <a:cs typeface="Arial"/>
              </a:rPr>
              <a:t>'</a:t>
            </a:r>
            <a:r>
              <a:rPr lang="en-US" altLang="zh-CN" sz="2200" b="1" dirty="0">
                <a:solidFill>
                  <a:srgbClr val="000000"/>
                </a:solidFill>
                <a:ea typeface="SimSun" charset="0"/>
                <a:cs typeface="Arial"/>
              </a:rPr>
              <a:t>s rejection of Christ as King for </a:t>
            </a:r>
            <a:r>
              <a:rPr lang="en-US" altLang="zh-CN" sz="2200" b="1" i="1" dirty="0">
                <a:solidFill>
                  <a:srgbClr val="800000"/>
                </a:solidFill>
                <a:ea typeface="SimSun" charset="0"/>
                <a:cs typeface="Arial"/>
              </a:rPr>
              <a:t>believing</a:t>
            </a:r>
            <a:r>
              <a:rPr lang="en-US" altLang="zh-CN" sz="2200" b="1" dirty="0">
                <a:solidFill>
                  <a:srgbClr val="000000"/>
                </a:solidFill>
                <a:ea typeface="SimSun" charset="0"/>
                <a:cs typeface="Arial"/>
              </a:rPr>
              <a:t> Jews to see His present kingdom authority as residing in the Church.</a:t>
            </a:r>
          </a:p>
          <a:p>
            <a:pPr eaLnBrk="1" hangingPunct="1">
              <a:buFont typeface="Wingdings" charset="0"/>
              <a:buNone/>
              <a:defRPr/>
            </a:pPr>
            <a:endParaRPr lang="en-US" altLang="zh-CN" sz="2200" b="1" dirty="0">
              <a:solidFill>
                <a:srgbClr val="000000"/>
              </a:solidFill>
              <a:ea typeface="SimSun" charset="0"/>
              <a:cs typeface="Arial"/>
            </a:endParaRPr>
          </a:p>
          <a:p>
            <a:pPr marL="0" indent="0" eaLnBrk="1" hangingPunct="1">
              <a:buNone/>
              <a:defRPr/>
            </a:pPr>
            <a:r>
              <a:rPr lang="en-US" altLang="zh-CN" sz="2200" b="1" u="sng" dirty="0">
                <a:solidFill>
                  <a:srgbClr val="000000"/>
                </a:solidFill>
                <a:ea typeface="SimSun" charset="0"/>
                <a:cs typeface="Arial"/>
              </a:rPr>
              <a:t>Mark</a:t>
            </a:r>
            <a:endParaRPr lang="en-US" altLang="zh-CN" sz="2200" b="1" u="sng" dirty="0">
              <a:ea typeface="SimSun" charset="0"/>
              <a:cs typeface="Arial"/>
            </a:endParaRPr>
          </a:p>
          <a:p>
            <a:pPr eaLnBrk="1" hangingPunct="1">
              <a:defRPr/>
            </a:pPr>
            <a:r>
              <a:rPr lang="en-US" altLang="zh-CN" sz="2200" b="1" dirty="0">
                <a:solidFill>
                  <a:srgbClr val="000000"/>
                </a:solidFill>
                <a:ea typeface="SimSun" charset="0"/>
                <a:cs typeface="Arial"/>
              </a:rPr>
              <a:t>Mark presents in a pastoral concern selected events about Christ, the Son of God (deity) who serves as the model </a:t>
            </a:r>
            <a:r>
              <a:rPr lang="en-US" altLang="zh-CN" sz="2200" b="1" i="1" dirty="0">
                <a:solidFill>
                  <a:srgbClr val="800000"/>
                </a:solidFill>
                <a:ea typeface="SimSun" charset="0"/>
                <a:cs typeface="Arial"/>
              </a:rPr>
              <a:t>Suffering Servant</a:t>
            </a:r>
            <a:r>
              <a:rPr lang="en-US" altLang="zh-CN" sz="2200" b="1" dirty="0">
                <a:solidFill>
                  <a:srgbClr val="000000"/>
                </a:solidFill>
                <a:ea typeface="SimSun" charset="0"/>
                <a:cs typeface="Arial"/>
              </a:rPr>
              <a:t>, to exhort persecuted Roman believers to true </a:t>
            </a:r>
            <a:r>
              <a:rPr lang="en-US" altLang="zh-CN" sz="2200" b="1" i="1" dirty="0">
                <a:solidFill>
                  <a:srgbClr val="800000"/>
                </a:solidFill>
                <a:ea typeface="SimSun" charset="0"/>
                <a:cs typeface="Arial"/>
              </a:rPr>
              <a:t>discipleship</a:t>
            </a:r>
            <a:r>
              <a:rPr lang="en-US" altLang="zh-CN" sz="2200" b="1" dirty="0">
                <a:solidFill>
                  <a:srgbClr val="000000"/>
                </a:solidFill>
                <a:ea typeface="SimSun" charset="0"/>
                <a:cs typeface="Arial"/>
              </a:rPr>
              <a:t> for Christ.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p:cTn id="7" dur="500" fill="hold"/>
                                        <p:tgtEl>
                                          <p:spTgt spid="14341"/>
                                        </p:tgtEl>
                                        <p:attrNameLst>
                                          <p:attrName>ppt_w</p:attrName>
                                        </p:attrNameLst>
                                      </p:cBhvr>
                                      <p:tavLst>
                                        <p:tav tm="0">
                                          <p:val>
                                            <p:fltVal val="0"/>
                                          </p:val>
                                        </p:tav>
                                        <p:tav tm="100000">
                                          <p:val>
                                            <p:strVal val="#ppt_w"/>
                                          </p:val>
                                        </p:tav>
                                      </p:tavLst>
                                    </p:anim>
                                    <p:anim calcmode="lin" valueType="num">
                                      <p:cBhvr>
                                        <p:cTn id="8" dur="500" fill="hold"/>
                                        <p:tgtEl>
                                          <p:spTgt spid="1434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autoUpdateAnimBg="0"/>
      <p:bldP spid="7" grpId="0" build="p" bldLvl="2"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2"/>
          <p:cNvSpPr txBox="1">
            <a:spLocks noChangeArrowheads="1"/>
          </p:cNvSpPr>
          <p:nvPr/>
        </p:nvSpPr>
        <p:spPr bwMode="auto">
          <a:xfrm>
            <a:off x="8458200" y="381038"/>
            <a:ext cx="527050" cy="461963"/>
          </a:xfrm>
          <a:prstGeom prst="rect">
            <a:avLst/>
          </a:prstGeom>
          <a:noFill/>
          <a:ln w="9525">
            <a:noFill/>
            <a:miter lim="800000"/>
            <a:headEnd/>
            <a:tailEnd/>
          </a:ln>
        </p:spPr>
        <p:txBody>
          <a:bodyPr wrap="none" lIns="91261" tIns="45631" rIns="91261" bIns="45631">
            <a:spAutoFit/>
          </a:bodyPr>
          <a:lstStyle/>
          <a:p>
            <a:pPr>
              <a:defRPr/>
            </a:pPr>
            <a:r>
              <a:rPr lang="en-US" b="1" dirty="0">
                <a:solidFill>
                  <a:schemeClr val="accent5">
                    <a:lumMod val="10000"/>
                  </a:schemeClr>
                </a:solidFill>
                <a:latin typeface="Arial"/>
                <a:ea typeface="ＭＳ Ｐゴシック" charset="-128"/>
                <a:cs typeface="Arial"/>
              </a:rPr>
              <a:t>82</a:t>
            </a:r>
          </a:p>
        </p:txBody>
      </p:sp>
      <p:graphicFrame>
        <p:nvGraphicFramePr>
          <p:cNvPr id="55" name="Table 54"/>
          <p:cNvGraphicFramePr>
            <a:graphicFrameLocks noGrp="1"/>
          </p:cNvGraphicFramePr>
          <p:nvPr/>
        </p:nvGraphicFramePr>
        <p:xfrm>
          <a:off x="-71400" y="1123950"/>
          <a:ext cx="9251951" cy="5387976"/>
        </p:xfrm>
        <a:graphic>
          <a:graphicData uri="http://schemas.openxmlformats.org/drawingml/2006/table">
            <a:tbl>
              <a:tblPr firstRow="1" bandRow="1"/>
              <a:tblGrid>
                <a:gridCol w="1916847">
                  <a:extLst>
                    <a:ext uri="{9D8B030D-6E8A-4147-A177-3AD203B41FA5}">
                      <a16:colId xmlns:a16="http://schemas.microsoft.com/office/drawing/2014/main" val="20000"/>
                    </a:ext>
                  </a:extLst>
                </a:gridCol>
                <a:gridCol w="2285471">
                  <a:extLst>
                    <a:ext uri="{9D8B030D-6E8A-4147-A177-3AD203B41FA5}">
                      <a16:colId xmlns:a16="http://schemas.microsoft.com/office/drawing/2014/main" val="20001"/>
                    </a:ext>
                  </a:extLst>
                </a:gridCol>
                <a:gridCol w="2506645">
                  <a:extLst>
                    <a:ext uri="{9D8B030D-6E8A-4147-A177-3AD203B41FA5}">
                      <a16:colId xmlns:a16="http://schemas.microsoft.com/office/drawing/2014/main" val="20002"/>
                    </a:ext>
                  </a:extLst>
                </a:gridCol>
                <a:gridCol w="2542988">
                  <a:extLst>
                    <a:ext uri="{9D8B030D-6E8A-4147-A177-3AD203B41FA5}">
                      <a16:colId xmlns:a16="http://schemas.microsoft.com/office/drawing/2014/main" val="20003"/>
                    </a:ext>
                  </a:extLst>
                </a:gridCol>
              </a:tblGrid>
              <a:tr h="646623">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1" i="0" u="none" strike="noStrike" cap="none" normalizeH="0" baseline="0" dirty="0">
                          <a:ln>
                            <a:noFill/>
                          </a:ln>
                          <a:solidFill>
                            <a:srgbClr val="FFFFFF"/>
                          </a:solidFill>
                          <a:effectLst/>
                          <a:latin typeface="Arial" charset="0"/>
                          <a:ea typeface="ＭＳ Ｐゴシック" charset="0"/>
                          <a:cs typeface="Arial" charset="0"/>
                        </a:rPr>
                        <a:t>Deity Who Models Suffering As Servant</a:t>
                      </a:r>
                      <a:endParaRPr kumimoji="0" lang="en-US" sz="2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6567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Service</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Suffering</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extLst>
                  <a:ext uri="{0D108BD9-81ED-4DB2-BD59-A6C34878D82A}">
                    <a16:rowId xmlns:a16="http://schemas.microsoft.com/office/drawing/2014/main" val="10001"/>
                  </a:ext>
                </a:extLst>
              </a:tr>
              <a:tr h="86718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Sayings and Signs</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Sacrifice</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hMerge="1">
                  <a:txBody>
                    <a:bodyPr/>
                    <a:lstStyle/>
                    <a:p>
                      <a:endParaRPr lang="en-US"/>
                    </a:p>
                  </a:txBody>
                  <a:tcPr/>
                </a:tc>
                <a:extLst>
                  <a:ext uri="{0D108BD9-81ED-4DB2-BD59-A6C34878D82A}">
                    <a16:rowId xmlns:a16="http://schemas.microsoft.com/office/drawing/2014/main" val="10002"/>
                  </a:ext>
                </a:extLst>
              </a:tr>
              <a:tr h="1005187">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Galilee &amp; </a:t>
                      </a:r>
                      <a:r>
                        <a:rPr kumimoji="1" lang="en-US" sz="2800" b="1" i="0" u="none" strike="noStrike" cap="none" normalizeH="0" baseline="0" dirty="0" err="1">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Perea</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Judea &amp; Jerusalem</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extLst>
                  <a:ext uri="{0D108BD9-81ED-4DB2-BD59-A6C34878D82A}">
                    <a16:rowId xmlns:a16="http://schemas.microsoft.com/office/drawing/2014/main" val="10003"/>
                  </a:ext>
                </a:extLst>
              </a:tr>
              <a:tr h="143275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Coming</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Ministry Opposition</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Self-</a:t>
                      </a:r>
                      <a:b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b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Sacrifice</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Resurrection</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extLst>
                  <a:ext uri="{0D108BD9-81ED-4DB2-BD59-A6C34878D82A}">
                    <a16:rowId xmlns:a16="http://schemas.microsoft.com/office/drawing/2014/main" val="10004"/>
                  </a:ext>
                </a:extLst>
              </a:tr>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5"/>
                  </a:ext>
                </a:extLst>
              </a:tr>
            </a:tbl>
          </a:graphicData>
        </a:graphic>
      </p:graphicFrame>
      <p:sp>
        <p:nvSpPr>
          <p:cNvPr id="93234" name="Text Box 50"/>
          <p:cNvSpPr txBox="1">
            <a:spLocks noChangeArrowheads="1"/>
          </p:cNvSpPr>
          <p:nvPr/>
        </p:nvSpPr>
        <p:spPr bwMode="auto">
          <a:xfrm>
            <a:off x="114300" y="2446338"/>
            <a:ext cx="8305800" cy="26896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u="sng" dirty="0">
                <a:solidFill>
                  <a:srgbClr val="FFFFFF"/>
                </a:solidFill>
                <a:latin typeface="Arial" charset="0"/>
                <a:cs typeface="Times New Roman" charset="0"/>
              </a:rPr>
              <a:t>Key Verse</a:t>
            </a:r>
            <a:r>
              <a:rPr lang="en-US" sz="2800" b="1" dirty="0">
                <a:solidFill>
                  <a:srgbClr val="FFFFFF"/>
                </a:solidFill>
                <a:latin typeface="Arial" charset="0"/>
                <a:cs typeface="Times New Roman" charset="0"/>
              </a:rPr>
              <a:t> </a:t>
            </a:r>
          </a:p>
          <a:p>
            <a:pPr algn="ctr" eaLnBrk="1" hangingPunct="1"/>
            <a:r>
              <a:rPr lang="ru-RU" altLang="ja-JP" sz="2800" b="1" dirty="0">
                <a:solidFill>
                  <a:srgbClr val="FFFFFF"/>
                </a:solidFill>
                <a:latin typeface="Arial" charset="0"/>
                <a:cs typeface="Times New Roman" charset="0"/>
              </a:rPr>
              <a:t>"</a:t>
            </a:r>
            <a:r>
              <a:rPr lang="en-US" altLang="ja-JP" sz="2800" b="1" dirty="0">
                <a:solidFill>
                  <a:srgbClr val="FFFFFF"/>
                </a:solidFill>
                <a:latin typeface="Arial" charset="0"/>
                <a:cs typeface="Arial" charset="0"/>
              </a:rPr>
              <a:t>For even the Son of Man </a:t>
            </a:r>
          </a:p>
          <a:p>
            <a:pPr algn="ctr" eaLnBrk="1" hangingPunct="1"/>
            <a:r>
              <a:rPr lang="en-US" sz="2800" b="1" dirty="0">
                <a:solidFill>
                  <a:srgbClr val="FFFFFF"/>
                </a:solidFill>
                <a:latin typeface="Arial" charset="0"/>
                <a:cs typeface="Arial" charset="0"/>
              </a:rPr>
              <a:t>did not come to be served, </a:t>
            </a:r>
          </a:p>
          <a:p>
            <a:pPr algn="ctr" eaLnBrk="1" hangingPunct="1"/>
            <a:r>
              <a:rPr lang="en-US" sz="2800" b="1" dirty="0">
                <a:solidFill>
                  <a:srgbClr val="FFFFFF"/>
                </a:solidFill>
                <a:latin typeface="Arial" charset="0"/>
                <a:cs typeface="Arial" charset="0"/>
              </a:rPr>
              <a:t>but to serve, and to give his life</a:t>
            </a:r>
          </a:p>
          <a:p>
            <a:pPr algn="ctr" eaLnBrk="1" hangingPunct="1"/>
            <a:r>
              <a:rPr lang="en-US" sz="2800" b="1" dirty="0">
                <a:solidFill>
                  <a:srgbClr val="FFFFFF"/>
                </a:solidFill>
                <a:latin typeface="Arial" charset="0"/>
                <a:cs typeface="Arial" charset="0"/>
              </a:rPr>
              <a:t>as a ransom for many</a:t>
            </a:r>
            <a:r>
              <a:rPr lang="ru-RU" altLang="ja-JP" sz="2800" b="1" dirty="0">
                <a:solidFill>
                  <a:srgbClr val="FFFFFF"/>
                </a:solidFill>
                <a:latin typeface="Arial" charset="0"/>
                <a:cs typeface="Times New Roman" charset="0"/>
              </a:rPr>
              <a:t>"</a:t>
            </a:r>
            <a:r>
              <a:rPr lang="en-US" altLang="ja-JP" sz="2800" b="1" dirty="0">
                <a:solidFill>
                  <a:srgbClr val="FFFFFF"/>
                </a:solidFill>
                <a:latin typeface="Arial" charset="0"/>
                <a:cs typeface="Arial" charset="0"/>
              </a:rPr>
              <a:t> </a:t>
            </a:r>
          </a:p>
          <a:p>
            <a:pPr algn="ctr" eaLnBrk="1" hangingPunct="1"/>
            <a:r>
              <a:rPr lang="en-US" sz="2800" b="1" dirty="0">
                <a:solidFill>
                  <a:srgbClr val="FFFFFF"/>
                </a:solidFill>
                <a:latin typeface="Arial" charset="0"/>
                <a:cs typeface="Arial" charset="0"/>
              </a:rPr>
              <a:t>(Mark 10:45).</a:t>
            </a:r>
            <a:endParaRPr lang="en-US" sz="2800" dirty="0">
              <a:solidFill>
                <a:srgbClr val="FFFFFF"/>
              </a:solidFill>
              <a:latin typeface="Arial" charset="0"/>
              <a:cs typeface="Arial" charset="0"/>
            </a:endParaRPr>
          </a:p>
        </p:txBody>
      </p:sp>
      <p:sp>
        <p:nvSpPr>
          <p:cNvPr id="93235" name="Text Box 51"/>
          <p:cNvSpPr txBox="1">
            <a:spLocks noChangeArrowheads="1"/>
          </p:cNvSpPr>
          <p:nvPr/>
        </p:nvSpPr>
        <p:spPr bwMode="auto">
          <a:xfrm>
            <a:off x="2600325" y="3716376"/>
            <a:ext cx="11239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FFFF00"/>
                </a:solidFill>
                <a:latin typeface="Arial" charset="0"/>
                <a:cs typeface="Arial" charset="0"/>
              </a:rPr>
              <a:t>serve</a:t>
            </a:r>
          </a:p>
        </p:txBody>
      </p:sp>
      <p:sp>
        <p:nvSpPr>
          <p:cNvPr id="93236" name="Text Box 52"/>
          <p:cNvSpPr txBox="1">
            <a:spLocks noChangeArrowheads="1"/>
          </p:cNvSpPr>
          <p:nvPr/>
        </p:nvSpPr>
        <p:spPr bwMode="auto">
          <a:xfrm>
            <a:off x="4880322" y="3717070"/>
            <a:ext cx="21399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dirty="0">
                <a:solidFill>
                  <a:srgbClr val="FFFF00"/>
                </a:solidFill>
                <a:latin typeface="Arial" charset="0"/>
                <a:cs typeface="Arial" charset="0"/>
              </a:rPr>
              <a:t>give his life</a:t>
            </a:r>
          </a:p>
        </p:txBody>
      </p:sp>
      <p:sp>
        <p:nvSpPr>
          <p:cNvPr id="93237" name="AutoShape 53"/>
          <p:cNvSpPr>
            <a:spLocks noChangeArrowheads="1"/>
          </p:cNvSpPr>
          <p:nvPr/>
        </p:nvSpPr>
        <p:spPr bwMode="auto">
          <a:xfrm rot="-1709114">
            <a:off x="2171700" y="2217738"/>
            <a:ext cx="762000" cy="1600200"/>
          </a:xfrm>
          <a:prstGeom prst="upArrow">
            <a:avLst>
              <a:gd name="adj1" fmla="val 50000"/>
              <a:gd name="adj2" fmla="val 52500"/>
            </a:avLst>
          </a:prstGeom>
          <a:noFill/>
          <a:ln w="7620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vert="eaVert" wrap="none" lIns="91261" tIns="45631" rIns="91261" bIns="45631" anchor="ctr"/>
          <a:lstStyle/>
          <a:p>
            <a:pPr algn="ctr"/>
            <a:endParaRPr lang="en-US">
              <a:solidFill>
                <a:srgbClr val="FF0000"/>
              </a:solidFill>
              <a:latin typeface="Arial" charset="0"/>
              <a:cs typeface="Arial" charset="0"/>
            </a:endParaRPr>
          </a:p>
        </p:txBody>
      </p:sp>
      <p:sp>
        <p:nvSpPr>
          <p:cNvPr id="93238" name="AutoShape 54"/>
          <p:cNvSpPr>
            <a:spLocks noChangeArrowheads="1"/>
          </p:cNvSpPr>
          <p:nvPr/>
        </p:nvSpPr>
        <p:spPr bwMode="auto">
          <a:xfrm rot="1709114" flipH="1">
            <a:off x="5676900" y="2217738"/>
            <a:ext cx="762000" cy="1600200"/>
          </a:xfrm>
          <a:prstGeom prst="upArrow">
            <a:avLst>
              <a:gd name="adj1" fmla="val 50000"/>
              <a:gd name="adj2" fmla="val 52500"/>
            </a:avLst>
          </a:prstGeom>
          <a:noFill/>
          <a:ln w="7620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vert="eaVert" wrap="none" lIns="91261" tIns="45631" rIns="91261" bIns="45631" anchor="ctr"/>
          <a:lstStyle/>
          <a:p>
            <a:pPr algn="ctr"/>
            <a:endParaRPr lang="en-US">
              <a:solidFill>
                <a:srgbClr val="FF0000"/>
              </a:solidFill>
              <a:latin typeface="Arial" charset="0"/>
              <a:cs typeface="Arial" charset="0"/>
            </a:endParaRPr>
          </a:p>
        </p:txBody>
      </p:sp>
      <p:sp>
        <p:nvSpPr>
          <p:cNvPr id="289827" name="Title 1"/>
          <p:cNvSpPr>
            <a:spLocks noGrp="1"/>
          </p:cNvSpPr>
          <p:nvPr>
            <p:ph type="title" idx="4294967295"/>
          </p:nvPr>
        </p:nvSpPr>
        <p:spPr>
          <a:xfrm>
            <a:off x="611188" y="404813"/>
            <a:ext cx="7772400" cy="658812"/>
          </a:xfrm>
        </p:spPr>
        <p:txBody>
          <a:bodyPr/>
          <a:lstStyle/>
          <a:p>
            <a:r>
              <a:rPr lang="en-US">
                <a:latin typeface="Arial" charset="0"/>
                <a:ea typeface="ＭＳ Ｐゴシック" charset="0"/>
                <a:cs typeface="ＭＳ Ｐゴシック" charset="0"/>
              </a:rPr>
              <a:t>Mark Book Chart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3234">
                                            <p:bg/>
                                          </p:spTgt>
                                        </p:tgtEl>
                                        <p:attrNameLst>
                                          <p:attrName>style.visibility</p:attrName>
                                        </p:attrNameLst>
                                      </p:cBhvr>
                                      <p:to>
                                        <p:strVal val="visible"/>
                                      </p:to>
                                    </p:set>
                                    <p:anim calcmode="lin" valueType="num">
                                      <p:cBhvr additive="base">
                                        <p:cTn id="7" dur="500" fill="hold"/>
                                        <p:tgtEl>
                                          <p:spTgt spid="9323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323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3234">
                                            <p:txEl>
                                              <p:pRg st="0" end="0"/>
                                            </p:txEl>
                                          </p:spTgt>
                                        </p:tgtEl>
                                        <p:attrNameLst>
                                          <p:attrName>style.visibility</p:attrName>
                                        </p:attrNameLst>
                                      </p:cBhvr>
                                      <p:to>
                                        <p:strVal val="visible"/>
                                      </p:to>
                                    </p:set>
                                    <p:anim calcmode="lin" valueType="num">
                                      <p:cBhvr additive="base">
                                        <p:cTn id="11" dur="500" fill="hold"/>
                                        <p:tgtEl>
                                          <p:spTgt spid="9323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323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3234">
                                            <p:txEl>
                                              <p:pRg st="1" end="1"/>
                                            </p:txEl>
                                          </p:spTgt>
                                        </p:tgtEl>
                                        <p:attrNameLst>
                                          <p:attrName>style.visibility</p:attrName>
                                        </p:attrNameLst>
                                      </p:cBhvr>
                                      <p:to>
                                        <p:strVal val="visible"/>
                                      </p:to>
                                    </p:set>
                                    <p:anim calcmode="lin" valueType="num">
                                      <p:cBhvr additive="base">
                                        <p:cTn id="15" dur="500" fill="hold"/>
                                        <p:tgtEl>
                                          <p:spTgt spid="9323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3234">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3234">
                                            <p:txEl>
                                              <p:pRg st="2" end="2"/>
                                            </p:txEl>
                                          </p:spTgt>
                                        </p:tgtEl>
                                        <p:attrNameLst>
                                          <p:attrName>style.visibility</p:attrName>
                                        </p:attrNameLst>
                                      </p:cBhvr>
                                      <p:to>
                                        <p:strVal val="visible"/>
                                      </p:to>
                                    </p:set>
                                    <p:anim calcmode="lin" valueType="num">
                                      <p:cBhvr additive="base">
                                        <p:cTn id="19" dur="500" fill="hold"/>
                                        <p:tgtEl>
                                          <p:spTgt spid="9323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3234">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3234">
                                            <p:txEl>
                                              <p:pRg st="3" end="3"/>
                                            </p:txEl>
                                          </p:spTgt>
                                        </p:tgtEl>
                                        <p:attrNameLst>
                                          <p:attrName>style.visibility</p:attrName>
                                        </p:attrNameLst>
                                      </p:cBhvr>
                                      <p:to>
                                        <p:strVal val="visible"/>
                                      </p:to>
                                    </p:set>
                                    <p:anim calcmode="lin" valueType="num">
                                      <p:cBhvr additive="base">
                                        <p:cTn id="23" dur="500" fill="hold"/>
                                        <p:tgtEl>
                                          <p:spTgt spid="9323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323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3234">
                                            <p:txEl>
                                              <p:pRg st="4" end="4"/>
                                            </p:txEl>
                                          </p:spTgt>
                                        </p:tgtEl>
                                        <p:attrNameLst>
                                          <p:attrName>style.visibility</p:attrName>
                                        </p:attrNameLst>
                                      </p:cBhvr>
                                      <p:to>
                                        <p:strVal val="visible"/>
                                      </p:to>
                                    </p:set>
                                    <p:anim calcmode="lin" valueType="num">
                                      <p:cBhvr additive="base">
                                        <p:cTn id="27" dur="500" fill="hold"/>
                                        <p:tgtEl>
                                          <p:spTgt spid="9323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3234">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3234">
                                            <p:txEl>
                                              <p:pRg st="5" end="5"/>
                                            </p:txEl>
                                          </p:spTgt>
                                        </p:tgtEl>
                                        <p:attrNameLst>
                                          <p:attrName>style.visibility</p:attrName>
                                        </p:attrNameLst>
                                      </p:cBhvr>
                                      <p:to>
                                        <p:strVal val="visible"/>
                                      </p:to>
                                    </p:set>
                                    <p:anim calcmode="lin" valueType="num">
                                      <p:cBhvr additive="base">
                                        <p:cTn id="31" dur="500" fill="hold"/>
                                        <p:tgtEl>
                                          <p:spTgt spid="9323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323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3235"/>
                                        </p:tgtEl>
                                        <p:attrNameLst>
                                          <p:attrName>style.visibility</p:attrName>
                                        </p:attrNameLst>
                                      </p:cBhvr>
                                      <p:to>
                                        <p:strVal val="visible"/>
                                      </p:to>
                                    </p:set>
                                    <p:animEffect transition="in" filter="dissolve">
                                      <p:cBhvr>
                                        <p:cTn id="37" dur="500"/>
                                        <p:tgtEl>
                                          <p:spTgt spid="9323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93236"/>
                                        </p:tgtEl>
                                        <p:attrNameLst>
                                          <p:attrName>style.visibility</p:attrName>
                                        </p:attrNameLst>
                                      </p:cBhvr>
                                      <p:to>
                                        <p:strVal val="visible"/>
                                      </p:to>
                                    </p:set>
                                    <p:animEffect transition="in" filter="dissolve">
                                      <p:cBhvr>
                                        <p:cTn id="42" dur="500"/>
                                        <p:tgtEl>
                                          <p:spTgt spid="9323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3237"/>
                                        </p:tgtEl>
                                        <p:attrNameLst>
                                          <p:attrName>style.visibility</p:attrName>
                                        </p:attrNameLst>
                                      </p:cBhvr>
                                      <p:to>
                                        <p:strVal val="visible"/>
                                      </p:to>
                                    </p:set>
                                    <p:animEffect transition="in" filter="wipe(down)">
                                      <p:cBhvr>
                                        <p:cTn id="47" dur="500"/>
                                        <p:tgtEl>
                                          <p:spTgt spid="9323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3238"/>
                                        </p:tgtEl>
                                        <p:attrNameLst>
                                          <p:attrName>style.visibility</p:attrName>
                                        </p:attrNameLst>
                                      </p:cBhvr>
                                      <p:to>
                                        <p:strVal val="visible"/>
                                      </p:to>
                                    </p:set>
                                    <p:animEffect transition="in" filter="wipe(down)">
                                      <p:cBhvr>
                                        <p:cTn id="52" dur="500"/>
                                        <p:tgtEl>
                                          <p:spTgt spid="93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34" grpId="0" build="allAtOnce" animBg="1" autoUpdateAnimBg="0"/>
      <p:bldP spid="93235" grpId="0"/>
      <p:bldP spid="93236" grpId="0"/>
      <p:bldP spid="93237" grpId="0" animBg="1"/>
      <p:bldP spid="9323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Text Box 3"/>
          <p:cNvSpPr txBox="1">
            <a:spLocks noChangeArrowheads="1"/>
          </p:cNvSpPr>
          <p:nvPr/>
        </p:nvSpPr>
        <p:spPr bwMode="auto">
          <a:xfrm>
            <a:off x="3708438" y="476288"/>
            <a:ext cx="1279525" cy="5238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cs typeface="Arial" charset="0"/>
              </a:rPr>
              <a:t>Mark </a:t>
            </a:r>
            <a:endParaRPr lang="en-US" sz="2800" b="1">
              <a:solidFill>
                <a:srgbClr val="FFFFFF"/>
              </a:solidFill>
              <a:latin typeface="Arial" charset="0"/>
              <a:cs typeface="Arial" charset="0"/>
            </a:endParaRPr>
          </a:p>
        </p:txBody>
      </p:sp>
      <p:graphicFrame>
        <p:nvGraphicFramePr>
          <p:cNvPr id="55" name="Table 54"/>
          <p:cNvGraphicFramePr>
            <a:graphicFrameLocks noGrp="1"/>
          </p:cNvGraphicFramePr>
          <p:nvPr/>
        </p:nvGraphicFramePr>
        <p:xfrm>
          <a:off x="-36475" y="-26950"/>
          <a:ext cx="9251951" cy="6888163"/>
        </p:xfrm>
        <a:graphic>
          <a:graphicData uri="http://schemas.openxmlformats.org/drawingml/2006/table">
            <a:tbl>
              <a:tblPr/>
              <a:tblGrid>
                <a:gridCol w="958851">
                  <a:extLst>
                    <a:ext uri="{9D8B030D-6E8A-4147-A177-3AD203B41FA5}">
                      <a16:colId xmlns:a16="http://schemas.microsoft.com/office/drawing/2014/main" val="20000"/>
                    </a:ext>
                  </a:extLst>
                </a:gridCol>
                <a:gridCol w="1092200">
                  <a:extLst>
                    <a:ext uri="{9D8B030D-6E8A-4147-A177-3AD203B41FA5}">
                      <a16:colId xmlns:a16="http://schemas.microsoft.com/office/drawing/2014/main" val="20001"/>
                    </a:ext>
                  </a:extLst>
                </a:gridCol>
                <a:gridCol w="936625">
                  <a:extLst>
                    <a:ext uri="{9D8B030D-6E8A-4147-A177-3AD203B41FA5}">
                      <a16:colId xmlns:a16="http://schemas.microsoft.com/office/drawing/2014/main" val="20002"/>
                    </a:ext>
                  </a:extLst>
                </a:gridCol>
                <a:gridCol w="863600">
                  <a:extLst>
                    <a:ext uri="{9D8B030D-6E8A-4147-A177-3AD203B41FA5}">
                      <a16:colId xmlns:a16="http://schemas.microsoft.com/office/drawing/2014/main" val="20003"/>
                    </a:ext>
                  </a:extLst>
                </a:gridCol>
                <a:gridCol w="1368425">
                  <a:extLst>
                    <a:ext uri="{9D8B030D-6E8A-4147-A177-3AD203B41FA5}">
                      <a16:colId xmlns:a16="http://schemas.microsoft.com/office/drawing/2014/main" val="20004"/>
                    </a:ext>
                  </a:extLst>
                </a:gridCol>
                <a:gridCol w="936625">
                  <a:extLst>
                    <a:ext uri="{9D8B030D-6E8A-4147-A177-3AD203B41FA5}">
                      <a16:colId xmlns:a16="http://schemas.microsoft.com/office/drawing/2014/main" val="20005"/>
                    </a:ext>
                  </a:extLst>
                </a:gridCol>
                <a:gridCol w="1079500">
                  <a:extLst>
                    <a:ext uri="{9D8B030D-6E8A-4147-A177-3AD203B41FA5}">
                      <a16:colId xmlns:a16="http://schemas.microsoft.com/office/drawing/2014/main" val="20006"/>
                    </a:ext>
                  </a:extLst>
                </a:gridCol>
                <a:gridCol w="936625">
                  <a:extLst>
                    <a:ext uri="{9D8B030D-6E8A-4147-A177-3AD203B41FA5}">
                      <a16:colId xmlns:a16="http://schemas.microsoft.com/office/drawing/2014/main" val="20007"/>
                    </a:ext>
                  </a:extLst>
                </a:gridCol>
                <a:gridCol w="1079500">
                  <a:extLst>
                    <a:ext uri="{9D8B030D-6E8A-4147-A177-3AD203B41FA5}">
                      <a16:colId xmlns:a16="http://schemas.microsoft.com/office/drawing/2014/main" val="20008"/>
                    </a:ext>
                  </a:extLst>
                </a:gridCol>
              </a:tblGrid>
              <a:tr h="68262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FFFFFF"/>
                        </a:solidFill>
                        <a:effectLst>
                          <a:outerShdw blurRad="38100" dist="38100" dir="2700000" algn="tl">
                            <a:srgbClr val="969696"/>
                          </a:outerShdw>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90600">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Coming</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Ministry Opposition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Self-</a:t>
                      </a:r>
                      <a:b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b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Sacrifice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Resurrection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extLst>
                  <a:ext uri="{0D108BD9-81ED-4DB2-BD59-A6C34878D82A}">
                    <a16:rowId xmlns:a16="http://schemas.microsoft.com/office/drawing/2014/main" val="10001"/>
                  </a:ext>
                </a:extLst>
              </a:tr>
              <a:tr h="603250">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1:1-13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1:14–10:52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11–15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extLst>
                  <a:ext uri="{0D108BD9-81ED-4DB2-BD59-A6C34878D82A}">
                    <a16:rowId xmlns:a16="http://schemas.microsoft.com/office/drawing/2014/main" val="10002"/>
                  </a:ext>
                </a:extLst>
              </a:tr>
              <a:tr h="15462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Deity &amp; John</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1:1-8</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Baptism &amp; </a:t>
                      </a:r>
                      <a:r>
                        <a:rPr kumimoji="0" lang="en-US" altLang="zh-CN" sz="16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Temp-tation</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1:9-13</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Mission</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1:14–2:12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Op-posed</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2:13–</a:t>
                      </a:r>
                      <a:b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b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8:26</a:t>
                      </a:r>
                      <a:endParaRPr kumimoji="0" lang="en-US"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Instruction</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8:27–</a:t>
                      </a:r>
                      <a:b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b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10:52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Rejec-tion</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11–13</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Passion</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14–15</a:t>
                      </a:r>
                      <a:endParaRPr kumimoji="0" lang="en-US"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Proof</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16:1-8</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Ending</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16:9-20</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extLst>
                  <a:ext uri="{0D108BD9-81ED-4DB2-BD59-A6C34878D82A}">
                    <a16:rowId xmlns:a16="http://schemas.microsoft.com/office/drawing/2014/main" val="10003"/>
                  </a:ext>
                </a:extLst>
              </a:tr>
              <a:tr h="1255713">
                <a:tc gridSpan="4">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Authority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of Christ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Emphasized</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Authority-</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Servant</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Tension</a:t>
                      </a:r>
                      <a:endParaRPr kumimoji="0" lang="en-US" altLang="zh-CN"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Servanthood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of Christ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Emphasized</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03250">
                <a:tc gridSpan="4">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3 Years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6 Months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4">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8 Days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0325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Rome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603250">
                <a:tc gridSpan="9">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Written </a:t>
                      </a:r>
                      <a:r>
                        <a:rPr kumimoji="0" lang="en-US" altLang="zh-CN"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AD</a:t>
                      </a:r>
                      <a:r>
                        <a:rPr kumimoji="0" lang="en-US" altLang="zh-CN"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 64-68 but Covers </a:t>
                      </a:r>
                      <a:r>
                        <a:rPr kumimoji="0" lang="en-US" altLang="zh-CN"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AD</a:t>
                      </a:r>
                      <a:r>
                        <a:rPr kumimoji="0" lang="en-US" altLang="zh-CN"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 29-33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291888" name="Text Box 2"/>
          <p:cNvSpPr txBox="1">
            <a:spLocks noChangeArrowheads="1"/>
          </p:cNvSpPr>
          <p:nvPr/>
        </p:nvSpPr>
        <p:spPr bwMode="auto">
          <a:xfrm>
            <a:off x="8604261" y="-26976"/>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82</a:t>
            </a:r>
          </a:p>
        </p:txBody>
      </p:sp>
      <p:sp>
        <p:nvSpPr>
          <p:cNvPr id="2" name="Title 1"/>
          <p:cNvSpPr>
            <a:spLocks noGrp="1"/>
          </p:cNvSpPr>
          <p:nvPr>
            <p:ph type="title" idx="4294967295"/>
          </p:nvPr>
        </p:nvSpPr>
        <p:spPr>
          <a:xfrm>
            <a:off x="-107950" y="-22187"/>
            <a:ext cx="9359900" cy="714375"/>
          </a:xfrm>
        </p:spPr>
        <p:txBody>
          <a:bodyPr/>
          <a:lstStyle/>
          <a:p>
            <a:pPr eaLnBrk="1" hangingPunct="1">
              <a:defRPr/>
            </a:pPr>
            <a:r>
              <a:rPr kumimoji="1" lang="en-US" kern="1200" dirty="0">
                <a:latin typeface="Arial"/>
                <a:ea typeface="ＭＳ Ｐゴシック"/>
                <a:cs typeface="Arial"/>
              </a:rPr>
              <a:t>Mark: Deity Who Models Suffering As Servant</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143000" y="2514600"/>
            <a:ext cx="7239000" cy="39703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a:solidFill>
                  <a:srgbClr val="FFFFFF"/>
                </a:solidFill>
                <a:latin typeface="Arial" charset="0"/>
                <a:cs typeface="Arial" charset="0"/>
              </a:rPr>
              <a:t>Summary Statement</a:t>
            </a:r>
            <a:endParaRPr lang="en-US" altLang="zh-CN" sz="2800" b="1">
              <a:solidFill>
                <a:srgbClr val="FFFFFF"/>
              </a:solidFill>
              <a:latin typeface="Arial" charset="0"/>
              <a:cs typeface="Arial" charset="0"/>
            </a:endParaRPr>
          </a:p>
          <a:p>
            <a:pPr algn="ctr" eaLnBrk="1" hangingPunct="1"/>
            <a:r>
              <a:rPr lang="en-US" altLang="zh-CN" sz="2800" b="1">
                <a:solidFill>
                  <a:srgbClr val="FFFFFF"/>
                </a:solidFill>
                <a:latin typeface="Arial" charset="0"/>
                <a:cs typeface="Arial" charset="0"/>
              </a:rPr>
              <a:t> Mark presents in a pastoral concern </a:t>
            </a:r>
          </a:p>
          <a:p>
            <a:pPr algn="ctr" eaLnBrk="1" hangingPunct="1"/>
            <a:r>
              <a:rPr lang="en-US" altLang="zh-CN" sz="2800" b="1">
                <a:solidFill>
                  <a:srgbClr val="FFFFFF"/>
                </a:solidFill>
                <a:latin typeface="Arial" charset="0"/>
                <a:cs typeface="Arial" charset="0"/>
              </a:rPr>
              <a:t>selected events about Christ, </a:t>
            </a:r>
          </a:p>
          <a:p>
            <a:pPr algn="ctr" eaLnBrk="1" hangingPunct="1"/>
            <a:r>
              <a:rPr lang="en-US" altLang="zh-CN" sz="2800" b="1">
                <a:solidFill>
                  <a:srgbClr val="FFFFFF"/>
                </a:solidFill>
                <a:latin typeface="Arial" charset="0"/>
                <a:cs typeface="Arial" charset="0"/>
              </a:rPr>
              <a:t>the Son of God (deity) </a:t>
            </a:r>
          </a:p>
          <a:p>
            <a:pPr algn="ctr" eaLnBrk="1" hangingPunct="1"/>
            <a:r>
              <a:rPr lang="en-US" altLang="zh-CN" sz="2800" b="1">
                <a:solidFill>
                  <a:srgbClr val="FFFFFF"/>
                </a:solidFill>
                <a:latin typeface="Arial" charset="0"/>
                <a:cs typeface="Arial" charset="0"/>
              </a:rPr>
              <a:t>who serves as </a:t>
            </a:r>
          </a:p>
          <a:p>
            <a:pPr algn="ctr" eaLnBrk="1" hangingPunct="1"/>
            <a:r>
              <a:rPr lang="en-US" altLang="zh-CN" sz="2800" b="1">
                <a:solidFill>
                  <a:srgbClr val="FFFFFF"/>
                </a:solidFill>
                <a:latin typeface="Arial" charset="0"/>
                <a:cs typeface="Arial" charset="0"/>
              </a:rPr>
              <a:t>the model </a:t>
            </a:r>
            <a:r>
              <a:rPr lang="en-US" altLang="zh-CN" sz="2800" b="1" i="1">
                <a:solidFill>
                  <a:srgbClr val="FFFF00"/>
                </a:solidFill>
                <a:latin typeface="Arial" charset="0"/>
                <a:cs typeface="Arial" charset="0"/>
              </a:rPr>
              <a:t>Suffering Servant</a:t>
            </a:r>
            <a:r>
              <a:rPr lang="en-US" altLang="zh-CN" sz="2800" b="1">
                <a:solidFill>
                  <a:srgbClr val="FFFFFF"/>
                </a:solidFill>
                <a:latin typeface="Arial" charset="0"/>
                <a:cs typeface="Arial" charset="0"/>
              </a:rPr>
              <a:t>, </a:t>
            </a:r>
          </a:p>
          <a:p>
            <a:pPr algn="ctr" eaLnBrk="1" hangingPunct="1"/>
            <a:r>
              <a:rPr lang="en-US" altLang="zh-CN" sz="2800" b="1">
                <a:solidFill>
                  <a:srgbClr val="FFFFFF"/>
                </a:solidFill>
                <a:latin typeface="Arial" charset="0"/>
                <a:cs typeface="Arial" charset="0"/>
              </a:rPr>
              <a:t>to exhort persecuted Roman believers to true </a:t>
            </a:r>
            <a:r>
              <a:rPr lang="en-US" altLang="zh-CN" sz="2800" b="1" i="1">
                <a:solidFill>
                  <a:srgbClr val="FFFF00"/>
                </a:solidFill>
                <a:latin typeface="Arial" charset="0"/>
                <a:cs typeface="Arial" charset="0"/>
              </a:rPr>
              <a:t>discipleship</a:t>
            </a:r>
            <a:r>
              <a:rPr lang="en-US" altLang="zh-CN" sz="2800" b="1">
                <a:solidFill>
                  <a:srgbClr val="FFFFFF"/>
                </a:solidFill>
                <a:latin typeface="Arial" charset="0"/>
                <a:cs typeface="Arial" charset="0"/>
              </a:rPr>
              <a:t> for Christ.</a:t>
            </a:r>
          </a:p>
          <a:p>
            <a:pPr algn="ctr" eaLnBrk="1" hangingPunct="1"/>
            <a:endParaRPr lang="en-US" sz="2800" b="1">
              <a:solidFill>
                <a:srgbClr val="FFFFFF"/>
              </a:solidFill>
              <a:latin typeface="Arial" charset="0"/>
              <a:cs typeface="Arial" charset="0"/>
            </a:endParaRPr>
          </a:p>
        </p:txBody>
      </p:sp>
      <p:sp>
        <p:nvSpPr>
          <p:cNvPr id="293890" name="Text Box 3"/>
          <p:cNvSpPr txBox="1">
            <a:spLocks noChangeArrowheads="1"/>
          </p:cNvSpPr>
          <p:nvPr/>
        </p:nvSpPr>
        <p:spPr bwMode="auto">
          <a:xfrm>
            <a:off x="8693163" y="304813"/>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82</a:t>
            </a:r>
            <a:endParaRPr lang="en-US" b="1">
              <a:latin typeface="Arial" charset="0"/>
              <a:cs typeface="Arial" charset="0"/>
            </a:endParaRPr>
          </a:p>
        </p:txBody>
      </p:sp>
      <p:sp>
        <p:nvSpPr>
          <p:cNvPr id="293891" name="Text Box 5"/>
          <p:cNvSpPr txBox="1">
            <a:spLocks noChangeArrowheads="1"/>
          </p:cNvSpPr>
          <p:nvPr/>
        </p:nvSpPr>
        <p:spPr bwMode="auto">
          <a:xfrm>
            <a:off x="3519488" y="1295400"/>
            <a:ext cx="2298700" cy="9540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a:solidFill>
                  <a:srgbClr val="FFFFFF"/>
                </a:solidFill>
                <a:latin typeface="Arial" charset="0"/>
                <a:cs typeface="Arial" charset="0"/>
              </a:rPr>
              <a:t>Key Word</a:t>
            </a:r>
            <a:endParaRPr lang="en-US" altLang="zh-CN" sz="2800" b="1">
              <a:solidFill>
                <a:srgbClr val="FFFFFF"/>
              </a:solidFill>
              <a:latin typeface="Arial" charset="0"/>
              <a:cs typeface="Arial" charset="0"/>
            </a:endParaRPr>
          </a:p>
          <a:p>
            <a:pPr algn="ctr" eaLnBrk="1" hangingPunct="1"/>
            <a:r>
              <a:rPr lang="en-US" altLang="zh-CN" sz="2800" b="1">
                <a:solidFill>
                  <a:srgbClr val="FFFF00"/>
                </a:solidFill>
                <a:latin typeface="Arial" charset="0"/>
                <a:cs typeface="Arial" charset="0"/>
              </a:rPr>
              <a:t>Discipleship</a:t>
            </a:r>
            <a:endParaRPr lang="en-US" sz="2800" b="1">
              <a:solidFill>
                <a:srgbClr val="FFFF00"/>
              </a:solidFill>
              <a:latin typeface="Arial" charset="0"/>
              <a:cs typeface="Arial" charset="0"/>
            </a:endParaRPr>
          </a:p>
        </p:txBody>
      </p:sp>
      <p:pic>
        <p:nvPicPr>
          <p:cNvPr id="95238" name="Picture 6" descr="j030938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533401"/>
            <a:ext cx="2895600" cy="193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40" name="Text Box 8"/>
          <p:cNvSpPr txBox="1">
            <a:spLocks noChangeArrowheads="1"/>
          </p:cNvSpPr>
          <p:nvPr/>
        </p:nvSpPr>
        <p:spPr bwMode="auto">
          <a:xfrm rot="-1547589">
            <a:off x="5683250" y="1062076"/>
            <a:ext cx="3327400" cy="955675"/>
          </a:xfrm>
          <a:prstGeom prst="rect">
            <a:avLst/>
          </a:prstGeom>
          <a:solidFill>
            <a:srgbClr val="00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cs typeface="Arial" charset="0"/>
              </a:rPr>
              <a:t>Gospel of Action:</a:t>
            </a:r>
          </a:p>
          <a:p>
            <a:pPr algn="ctr" eaLnBrk="1" hangingPunct="1"/>
            <a:r>
              <a:rPr lang="ru-RU"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immediately</a:t>
            </a:r>
            <a:r>
              <a:rPr lang="ru-RU"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 41x</a:t>
            </a:r>
            <a:endParaRPr lang="en-US" sz="2800" b="1" dirty="0">
              <a:solidFill>
                <a:srgbClr val="FFFFFF"/>
              </a:solidFill>
              <a:latin typeface="Arial" charset="0"/>
              <a:cs typeface="Arial" charset="0"/>
            </a:endParaRPr>
          </a:p>
        </p:txBody>
      </p:sp>
      <p:sp>
        <p:nvSpPr>
          <p:cNvPr id="2" name="Title 1"/>
          <p:cNvSpPr>
            <a:spLocks noGrp="1"/>
          </p:cNvSpPr>
          <p:nvPr>
            <p:ph type="title" idx="4294967295"/>
          </p:nvPr>
        </p:nvSpPr>
        <p:spPr>
          <a:xfrm>
            <a:off x="3492501" y="549275"/>
            <a:ext cx="2428875" cy="522288"/>
          </a:xfrm>
        </p:spPr>
        <p:txBody>
          <a:bodyPr wrap="none">
            <a:spAutoFit/>
          </a:bodyPr>
          <a:lstStyle/>
          <a:p>
            <a:pPr algn="l" eaLnBrk="1" hangingPunct="1">
              <a:defRPr/>
            </a:pPr>
            <a:r>
              <a:rPr lang="en-US" kern="1200" dirty="0">
                <a:latin typeface="Arial" charset="0"/>
                <a:ea typeface="ＭＳ Ｐゴシック" charset="0"/>
                <a:cs typeface="Arial" charset="0"/>
              </a:rPr>
              <a:t>Keys to Mark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5234"/>
                                        </p:tgtEl>
                                        <p:attrNameLst>
                                          <p:attrName>style.visibility</p:attrName>
                                        </p:attrNameLst>
                                      </p:cBhvr>
                                      <p:to>
                                        <p:strVal val="visible"/>
                                      </p:to>
                                    </p:set>
                                    <p:anim calcmode="lin" valueType="num">
                                      <p:cBhvr>
                                        <p:cTn id="7" dur="500" fill="hold"/>
                                        <p:tgtEl>
                                          <p:spTgt spid="95234"/>
                                        </p:tgtEl>
                                        <p:attrNameLst>
                                          <p:attrName>ppt_w</p:attrName>
                                        </p:attrNameLst>
                                      </p:cBhvr>
                                      <p:tavLst>
                                        <p:tav tm="0">
                                          <p:val>
                                            <p:fltVal val="0"/>
                                          </p:val>
                                        </p:tav>
                                        <p:tav tm="100000">
                                          <p:val>
                                            <p:strVal val="#ppt_w"/>
                                          </p:val>
                                        </p:tav>
                                      </p:tavLst>
                                    </p:anim>
                                    <p:anim calcmode="lin" valueType="num">
                                      <p:cBhvr>
                                        <p:cTn id="8" dur="500" fill="hold"/>
                                        <p:tgtEl>
                                          <p:spTgt spid="9523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95238"/>
                                        </p:tgtEl>
                                        <p:attrNameLst>
                                          <p:attrName>style.visibility</p:attrName>
                                        </p:attrNameLst>
                                      </p:cBhvr>
                                      <p:to>
                                        <p:strVal val="visible"/>
                                      </p:to>
                                    </p:set>
                                    <p:anim calcmode="lin" valueType="num">
                                      <p:cBhvr>
                                        <p:cTn id="13" dur="1000" fill="hold"/>
                                        <p:tgtEl>
                                          <p:spTgt spid="95238"/>
                                        </p:tgtEl>
                                        <p:attrNameLst>
                                          <p:attrName>ppt_w</p:attrName>
                                        </p:attrNameLst>
                                      </p:cBhvr>
                                      <p:tavLst>
                                        <p:tav tm="0">
                                          <p:val>
                                            <p:fltVal val="0"/>
                                          </p:val>
                                        </p:tav>
                                        <p:tav tm="100000">
                                          <p:val>
                                            <p:strVal val="#ppt_w"/>
                                          </p:val>
                                        </p:tav>
                                      </p:tavLst>
                                    </p:anim>
                                    <p:anim calcmode="lin" valueType="num">
                                      <p:cBhvr>
                                        <p:cTn id="14" dur="1000" fill="hold"/>
                                        <p:tgtEl>
                                          <p:spTgt spid="95238"/>
                                        </p:tgtEl>
                                        <p:attrNameLst>
                                          <p:attrName>ppt_h</p:attrName>
                                        </p:attrNameLst>
                                      </p:cBhvr>
                                      <p:tavLst>
                                        <p:tav tm="0">
                                          <p:val>
                                            <p:fltVal val="0"/>
                                          </p:val>
                                        </p:tav>
                                        <p:tav tm="100000">
                                          <p:val>
                                            <p:strVal val="#ppt_h"/>
                                          </p:val>
                                        </p:tav>
                                      </p:tavLst>
                                    </p:anim>
                                    <p:anim calcmode="lin" valueType="num">
                                      <p:cBhvr>
                                        <p:cTn id="15" dur="1000" fill="hold"/>
                                        <p:tgtEl>
                                          <p:spTgt spid="9523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523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95240"/>
                                        </p:tgtEl>
                                        <p:attrNameLst>
                                          <p:attrName>style.visibility</p:attrName>
                                        </p:attrNameLst>
                                      </p:cBhvr>
                                      <p:to>
                                        <p:strVal val="visible"/>
                                      </p:to>
                                    </p:set>
                                    <p:anim calcmode="lin" valueType="num">
                                      <p:cBhvr>
                                        <p:cTn id="19" dur="1000" fill="hold"/>
                                        <p:tgtEl>
                                          <p:spTgt spid="95240"/>
                                        </p:tgtEl>
                                        <p:attrNameLst>
                                          <p:attrName>ppt_w</p:attrName>
                                        </p:attrNameLst>
                                      </p:cBhvr>
                                      <p:tavLst>
                                        <p:tav tm="0">
                                          <p:val>
                                            <p:fltVal val="0"/>
                                          </p:val>
                                        </p:tav>
                                        <p:tav tm="100000">
                                          <p:val>
                                            <p:strVal val="#ppt_w"/>
                                          </p:val>
                                        </p:tav>
                                      </p:tavLst>
                                    </p:anim>
                                    <p:anim calcmode="lin" valueType="num">
                                      <p:cBhvr>
                                        <p:cTn id="20" dur="1000" fill="hold"/>
                                        <p:tgtEl>
                                          <p:spTgt spid="95240"/>
                                        </p:tgtEl>
                                        <p:attrNameLst>
                                          <p:attrName>ppt_h</p:attrName>
                                        </p:attrNameLst>
                                      </p:cBhvr>
                                      <p:tavLst>
                                        <p:tav tm="0">
                                          <p:val>
                                            <p:fltVal val="0"/>
                                          </p:val>
                                        </p:tav>
                                        <p:tav tm="100000">
                                          <p:val>
                                            <p:strVal val="#ppt_h"/>
                                          </p:val>
                                        </p:tav>
                                      </p:tavLst>
                                    </p:anim>
                                    <p:anim calcmode="lin" valueType="num">
                                      <p:cBhvr>
                                        <p:cTn id="21" dur="1000" fill="hold"/>
                                        <p:tgtEl>
                                          <p:spTgt spid="9524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9524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animBg="1" autoUpdateAnimBg="0"/>
      <p:bldP spid="9524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5937" name="Object 2"/>
          <p:cNvGraphicFramePr>
            <a:graphicFrameLocks noChangeAspect="1"/>
          </p:cNvGraphicFramePr>
          <p:nvPr/>
        </p:nvGraphicFramePr>
        <p:xfrm>
          <a:off x="4267200" y="1143000"/>
          <a:ext cx="4876800" cy="3657600"/>
        </p:xfrm>
        <a:graphic>
          <a:graphicData uri="http://schemas.openxmlformats.org/presentationml/2006/ole">
            <mc:AlternateContent xmlns:mc="http://schemas.openxmlformats.org/markup-compatibility/2006">
              <mc:Choice xmlns:v="urn:schemas-microsoft-com:vml" Requires="v">
                <p:oleObj name="Photo Editor Photo" r:id="rId3" imgW="4877223" imgH="3657917" progId="MSPhotoEd.3">
                  <p:embed/>
                </p:oleObj>
              </mc:Choice>
              <mc:Fallback>
                <p:oleObj name="Photo Editor Photo" r:id="rId3" imgW="4877223" imgH="3657917"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143000"/>
                        <a:ext cx="4876800" cy="3657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95938" name="Text Box 2"/>
          <p:cNvSpPr txBox="1">
            <a:spLocks noChangeArrowheads="1"/>
          </p:cNvSpPr>
          <p:nvPr/>
        </p:nvSpPr>
        <p:spPr bwMode="auto">
          <a:xfrm>
            <a:off x="8534412" y="381016"/>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85</a:t>
            </a:r>
            <a:endParaRPr lang="en-US">
              <a:latin typeface="Arial" charset="0"/>
              <a:cs typeface="Arial" charset="0"/>
            </a:endParaRPr>
          </a:p>
        </p:txBody>
      </p:sp>
      <p:sp>
        <p:nvSpPr>
          <p:cNvPr id="62468" name="Text Box 4"/>
          <p:cNvSpPr txBox="1">
            <a:spLocks noChangeArrowheads="1"/>
          </p:cNvSpPr>
          <p:nvPr/>
        </p:nvSpPr>
        <p:spPr bwMode="auto">
          <a:xfrm>
            <a:off x="1371600" y="3179801"/>
            <a:ext cx="4929188" cy="52521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cs typeface="Arial" charset="0"/>
              </a:rPr>
              <a:t>1:14–10:52	   Opposition</a:t>
            </a:r>
            <a:endParaRPr lang="en-US" sz="2800">
              <a:latin typeface="Arial" charset="0"/>
              <a:cs typeface="Arial" charset="0"/>
            </a:endParaRPr>
          </a:p>
        </p:txBody>
      </p:sp>
      <p:sp>
        <p:nvSpPr>
          <p:cNvPr id="62469" name="Text Box 5"/>
          <p:cNvSpPr txBox="1">
            <a:spLocks noChangeArrowheads="1"/>
          </p:cNvSpPr>
          <p:nvPr/>
        </p:nvSpPr>
        <p:spPr bwMode="auto">
          <a:xfrm>
            <a:off x="457200" y="2057438"/>
            <a:ext cx="4370388" cy="52521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cs typeface="Arial" charset="0"/>
              </a:rPr>
              <a:t>1:1-13     Coming</a:t>
            </a:r>
          </a:p>
        </p:txBody>
      </p:sp>
      <p:sp>
        <p:nvSpPr>
          <p:cNvPr id="62470" name="Text Box 6"/>
          <p:cNvSpPr txBox="1">
            <a:spLocks noChangeArrowheads="1"/>
          </p:cNvSpPr>
          <p:nvPr/>
        </p:nvSpPr>
        <p:spPr bwMode="auto">
          <a:xfrm>
            <a:off x="2252663" y="4302163"/>
            <a:ext cx="4983162" cy="5238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cs typeface="Arial" charset="0"/>
              </a:rPr>
              <a:t>11–15      Self-sacrifice</a:t>
            </a:r>
            <a:endParaRPr lang="en-US" sz="2800">
              <a:latin typeface="Arial" charset="0"/>
              <a:cs typeface="Arial" charset="0"/>
            </a:endParaRPr>
          </a:p>
        </p:txBody>
      </p:sp>
      <p:sp>
        <p:nvSpPr>
          <p:cNvPr id="62471" name="Text Box 7"/>
          <p:cNvSpPr txBox="1">
            <a:spLocks noChangeArrowheads="1"/>
          </p:cNvSpPr>
          <p:nvPr/>
        </p:nvSpPr>
        <p:spPr bwMode="auto">
          <a:xfrm>
            <a:off x="3200400" y="5424525"/>
            <a:ext cx="4900613" cy="52521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16	Resurrection</a:t>
            </a:r>
          </a:p>
        </p:txBody>
      </p:sp>
      <p:sp>
        <p:nvSpPr>
          <p:cNvPr id="2" name="Title 1"/>
          <p:cNvSpPr>
            <a:spLocks noGrp="1"/>
          </p:cNvSpPr>
          <p:nvPr>
            <p:ph type="title" idx="4294967295"/>
          </p:nvPr>
        </p:nvSpPr>
        <p:spPr>
          <a:xfrm>
            <a:off x="3495676" y="549275"/>
            <a:ext cx="2155825" cy="522288"/>
          </a:xfrm>
          <a:solidFill>
            <a:srgbClr val="0000FF"/>
          </a:solidFill>
        </p:spPr>
        <p:txBody>
          <a:bodyPr>
            <a:spAutoFit/>
          </a:bodyPr>
          <a:lstStyle/>
          <a:p>
            <a:pPr eaLnBrk="1" hangingPunct="1">
              <a:defRPr/>
            </a:pPr>
            <a:r>
              <a:rPr lang="en-US" kern="1200" dirty="0">
                <a:latin typeface="Arial" charset="0"/>
                <a:ea typeface="ＭＳ Ｐゴシック" charset="0"/>
                <a:cs typeface="Arial" charset="0"/>
              </a:rPr>
              <a:t>Synthesis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2469"/>
                                        </p:tgtEl>
                                        <p:attrNameLst>
                                          <p:attrName>style.visibility</p:attrName>
                                        </p:attrNameLst>
                                      </p:cBhvr>
                                      <p:to>
                                        <p:strVal val="visible"/>
                                      </p:to>
                                    </p:set>
                                    <p:anim calcmode="lin" valueType="num">
                                      <p:cBhvr additive="base">
                                        <p:cTn id="7" dur="500" fill="hold"/>
                                        <p:tgtEl>
                                          <p:spTgt spid="62469"/>
                                        </p:tgtEl>
                                        <p:attrNameLst>
                                          <p:attrName>ppt_x</p:attrName>
                                        </p:attrNameLst>
                                      </p:cBhvr>
                                      <p:tavLst>
                                        <p:tav tm="0">
                                          <p:val>
                                            <p:strVal val="0-#ppt_w/2"/>
                                          </p:val>
                                        </p:tav>
                                        <p:tav tm="100000">
                                          <p:val>
                                            <p:strVal val="#ppt_x"/>
                                          </p:val>
                                        </p:tav>
                                      </p:tavLst>
                                    </p:anim>
                                    <p:anim calcmode="lin" valueType="num">
                                      <p:cBhvr additive="base">
                                        <p:cTn id="8" dur="500" fill="hold"/>
                                        <p:tgtEl>
                                          <p:spTgt spid="6246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2468"/>
                                        </p:tgtEl>
                                        <p:attrNameLst>
                                          <p:attrName>style.visibility</p:attrName>
                                        </p:attrNameLst>
                                      </p:cBhvr>
                                      <p:to>
                                        <p:strVal val="visible"/>
                                      </p:to>
                                    </p:set>
                                    <p:anim calcmode="lin" valueType="num">
                                      <p:cBhvr additive="base">
                                        <p:cTn id="13" dur="500" fill="hold"/>
                                        <p:tgtEl>
                                          <p:spTgt spid="62468"/>
                                        </p:tgtEl>
                                        <p:attrNameLst>
                                          <p:attrName>ppt_x</p:attrName>
                                        </p:attrNameLst>
                                      </p:cBhvr>
                                      <p:tavLst>
                                        <p:tav tm="0">
                                          <p:val>
                                            <p:strVal val="0-#ppt_w/2"/>
                                          </p:val>
                                        </p:tav>
                                        <p:tav tm="100000">
                                          <p:val>
                                            <p:strVal val="#ppt_x"/>
                                          </p:val>
                                        </p:tav>
                                      </p:tavLst>
                                    </p:anim>
                                    <p:anim calcmode="lin" valueType="num">
                                      <p:cBhvr additive="base">
                                        <p:cTn id="14" dur="500" fill="hold"/>
                                        <p:tgtEl>
                                          <p:spTgt spid="6246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2470"/>
                                        </p:tgtEl>
                                        <p:attrNameLst>
                                          <p:attrName>style.visibility</p:attrName>
                                        </p:attrNameLst>
                                      </p:cBhvr>
                                      <p:to>
                                        <p:strVal val="visible"/>
                                      </p:to>
                                    </p:set>
                                    <p:anim calcmode="lin" valueType="num">
                                      <p:cBhvr additive="base">
                                        <p:cTn id="19" dur="500" fill="hold"/>
                                        <p:tgtEl>
                                          <p:spTgt spid="62470"/>
                                        </p:tgtEl>
                                        <p:attrNameLst>
                                          <p:attrName>ppt_x</p:attrName>
                                        </p:attrNameLst>
                                      </p:cBhvr>
                                      <p:tavLst>
                                        <p:tav tm="0">
                                          <p:val>
                                            <p:strVal val="0-#ppt_w/2"/>
                                          </p:val>
                                        </p:tav>
                                        <p:tav tm="100000">
                                          <p:val>
                                            <p:strVal val="#ppt_x"/>
                                          </p:val>
                                        </p:tav>
                                      </p:tavLst>
                                    </p:anim>
                                    <p:anim calcmode="lin" valueType="num">
                                      <p:cBhvr additive="base">
                                        <p:cTn id="20" dur="500" fill="hold"/>
                                        <p:tgtEl>
                                          <p:spTgt spid="6247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2471"/>
                                        </p:tgtEl>
                                        <p:attrNameLst>
                                          <p:attrName>style.visibility</p:attrName>
                                        </p:attrNameLst>
                                      </p:cBhvr>
                                      <p:to>
                                        <p:strVal val="visible"/>
                                      </p:to>
                                    </p:set>
                                    <p:anim calcmode="lin" valueType="num">
                                      <p:cBhvr additive="base">
                                        <p:cTn id="25" dur="500" fill="hold"/>
                                        <p:tgtEl>
                                          <p:spTgt spid="62471"/>
                                        </p:tgtEl>
                                        <p:attrNameLst>
                                          <p:attrName>ppt_x</p:attrName>
                                        </p:attrNameLst>
                                      </p:cBhvr>
                                      <p:tavLst>
                                        <p:tav tm="0">
                                          <p:val>
                                            <p:strVal val="0-#ppt_w/2"/>
                                          </p:val>
                                        </p:tav>
                                        <p:tav tm="100000">
                                          <p:val>
                                            <p:strVal val="#ppt_x"/>
                                          </p:val>
                                        </p:tav>
                                      </p:tavLst>
                                    </p:anim>
                                    <p:anim calcmode="lin" valueType="num">
                                      <p:cBhvr additive="base">
                                        <p:cTn id="26" dur="500" fill="hold"/>
                                        <p:tgtEl>
                                          <p:spTgt spid="624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animBg="1" autoUpdateAnimBg="0"/>
      <p:bldP spid="62469" grpId="0" animBg="1" autoUpdateAnimBg="0"/>
      <p:bldP spid="62470" grpId="0" animBg="1" autoUpdateAnimBg="0"/>
      <p:bldP spid="62471"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62" name="Picture 2">
            <a:extLst>
              <a:ext uri="{FF2B5EF4-FFF2-40B4-BE49-F238E27FC236}">
                <a16:creationId xmlns:a16="http://schemas.microsoft.com/office/drawing/2014/main" id="{C7424A6E-6801-FF43-8EB7-36B09B65B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476673"/>
            <a:ext cx="9263068" cy="54726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Gospel of Mark</a:t>
            </a:r>
          </a:p>
        </p:txBody>
      </p:sp>
      <p:sp>
        <p:nvSpPr>
          <p:cNvPr id="900098" name="Rectangle 2"/>
          <p:cNvSpPr>
            <a:spLocks noGrp="1" noChangeArrowheads="1"/>
          </p:cNvSpPr>
          <p:nvPr>
            <p:ph type="ctrTitle"/>
          </p:nvPr>
        </p:nvSpPr>
        <p:spPr>
          <a:xfrm>
            <a:off x="0" y="476672"/>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Discipled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82200224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Disciple = Follower</a:t>
            </a:r>
          </a:p>
        </p:txBody>
      </p:sp>
      <p:pic>
        <p:nvPicPr>
          <p:cNvPr id="308226" name="Picture 2">
            <a:extLst>
              <a:ext uri="{FF2B5EF4-FFF2-40B4-BE49-F238E27FC236}">
                <a16:creationId xmlns:a16="http://schemas.microsoft.com/office/drawing/2014/main" id="{8AC74DF8-94AF-5043-B580-76B797DB8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055062"/>
            <a:ext cx="72898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9526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Pakistan</a:t>
            </a:r>
          </a:p>
        </p:txBody>
      </p:sp>
      <p:pic>
        <p:nvPicPr>
          <p:cNvPr id="3" name="Picture 2">
            <a:extLst>
              <a:ext uri="{FF2B5EF4-FFF2-40B4-BE49-F238E27FC236}">
                <a16:creationId xmlns:a16="http://schemas.microsoft.com/office/drawing/2014/main" id="{DCE205C0-6560-2348-9522-6F3430904D06}"/>
              </a:ext>
            </a:extLst>
          </p:cNvPr>
          <p:cNvPicPr>
            <a:picLocks noChangeAspect="1"/>
          </p:cNvPicPr>
          <p:nvPr/>
        </p:nvPicPr>
        <p:blipFill>
          <a:blip r:embed="rId3"/>
          <a:stretch>
            <a:fillRect/>
          </a:stretch>
        </p:blipFill>
        <p:spPr>
          <a:xfrm>
            <a:off x="-36512" y="1268760"/>
            <a:ext cx="9132722" cy="4320480"/>
          </a:xfrm>
          <a:prstGeom prst="rect">
            <a:avLst/>
          </a:prstGeom>
        </p:spPr>
      </p:pic>
    </p:spTree>
    <p:extLst>
      <p:ext uri="{BB962C8B-B14F-4D97-AF65-F5344CB8AC3E}">
        <p14:creationId xmlns:p14="http://schemas.microsoft.com/office/powerpoint/2010/main" val="11149151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a:extLst>
              <a:ext uri="{FF2B5EF4-FFF2-40B4-BE49-F238E27FC236}">
                <a16:creationId xmlns:a16="http://schemas.microsoft.com/office/drawing/2014/main" id="{FA871D6E-9AF9-BF49-99BE-F80DE577E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90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Disciple.</a:t>
            </a:r>
          </a:p>
        </p:txBody>
      </p:sp>
    </p:spTree>
    <p:extLst>
      <p:ext uri="{BB962C8B-B14F-4D97-AF65-F5344CB8AC3E}">
        <p14:creationId xmlns:p14="http://schemas.microsoft.com/office/powerpoint/2010/main" val="3571924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50462" y="1700808"/>
            <a:ext cx="9094714" cy="41273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The kingdom frees from sin through repentance (1:14-15) and grows in contrast to the stagnant state of those rejecting Jesus (4:1-34). His transfiguration depicts his position as King to teach that future glory will follow present suffering for him and his followers (9:1-13).</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27a</a:t>
            </a:r>
          </a:p>
        </p:txBody>
      </p:sp>
      <p:sp>
        <p:nvSpPr>
          <p:cNvPr id="6" name="Rectangle 2">
            <a:extLst>
              <a:ext uri="{FF2B5EF4-FFF2-40B4-BE49-F238E27FC236}">
                <a16:creationId xmlns:a16="http://schemas.microsoft.com/office/drawing/2014/main" id="{E0A670DB-2CE5-FA45-8554-033F70251D3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44748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a:extLst>
              <a:ext uri="{FF2B5EF4-FFF2-40B4-BE49-F238E27FC236}">
                <a16:creationId xmlns:a16="http://schemas.microsoft.com/office/drawing/2014/main" id="{24782877-E676-0B48-95F5-ADBB6DF4B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7550"/>
            <a:ext cx="9144000" cy="54229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What’s your strategy to follow Jesus? </a:t>
            </a:r>
          </a:p>
        </p:txBody>
      </p:sp>
    </p:spTree>
    <p:extLst>
      <p:ext uri="{BB962C8B-B14F-4D97-AF65-F5344CB8AC3E}">
        <p14:creationId xmlns:p14="http://schemas.microsoft.com/office/powerpoint/2010/main" val="219133769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41109959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pic>
        <p:nvPicPr>
          <p:cNvPr id="300034" name="Picture 2">
            <a:extLst>
              <a:ext uri="{FF2B5EF4-FFF2-40B4-BE49-F238E27FC236}">
                <a16:creationId xmlns:a16="http://schemas.microsoft.com/office/drawing/2014/main" id="{30717F5E-D786-4040-B2EA-52FEB3134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6752"/>
            <a:ext cx="9139925" cy="514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8196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 descr="17_John_Baptist_Prison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79512" y="116632"/>
            <a:ext cx="4752528" cy="4680520"/>
          </a:xfrm>
        </p:spPr>
        <p:txBody>
          <a:bodyPr/>
          <a:lstStyle/>
          <a:p>
            <a:pPr algn="l" rtl="0" eaLnBrk="0" fontAlgn="base" hangingPunct="0"/>
            <a:r>
              <a:rPr kumimoji="1" lang="en-US" sz="3600" b="1" dirty="0">
                <a:solidFill>
                  <a:schemeClr val="bg1"/>
                </a:solidFill>
                <a:effectLst>
                  <a:glow rad="228600">
                    <a:schemeClr val="tx1"/>
                  </a:glow>
                </a:effectLst>
                <a:latin typeface="Arial"/>
                <a:cs typeface="Arial"/>
              </a:rPr>
              <a:t>What would you do if this church was under persecution, some being fed to lions, many going underground, all fearful?</a:t>
            </a:r>
            <a:endParaRPr lang="en-US" sz="3600" b="1" dirty="0">
              <a:solidFill>
                <a:schemeClr val="bg1"/>
              </a:solidFill>
              <a:effectLst>
                <a:glow rad="228600">
                  <a:schemeClr val="tx1"/>
                </a:glow>
              </a:effectLst>
              <a:latin typeface="Arial"/>
              <a:cs typeface="Arial"/>
            </a:endParaRPr>
          </a:p>
        </p:txBody>
      </p:sp>
      <p:sp>
        <p:nvSpPr>
          <p:cNvPr id="4" name="Title 1"/>
          <p:cNvSpPr txBox="1">
            <a:spLocks/>
          </p:cNvSpPr>
          <p:nvPr/>
        </p:nvSpPr>
        <p:spPr bwMode="auto">
          <a:xfrm>
            <a:off x="4860032" y="1916833"/>
            <a:ext cx="4099992" cy="4725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r"/>
            <a:r>
              <a:rPr kumimoji="1" lang="en-US" sz="3600" b="1" dirty="0">
                <a:solidFill>
                  <a:schemeClr val="bg1"/>
                </a:solidFill>
                <a:effectLst>
                  <a:glow rad="228600">
                    <a:schemeClr val="tx1"/>
                  </a:glow>
                </a:effectLst>
                <a:latin typeface="Arial"/>
                <a:cs typeface="Arial"/>
              </a:rPr>
              <a:t>Mark wrote an account of the suffering of Jesus to encourage his people!</a:t>
            </a:r>
            <a:endParaRPr lang="en-US" sz="3600" b="1" dirty="0">
              <a:solidFill>
                <a:schemeClr val="bg1"/>
              </a:solidFill>
              <a:effectLst>
                <a:glow rad="228600">
                  <a:schemeClr val="tx1"/>
                </a:glow>
              </a:effectLst>
              <a:latin typeface="Arial"/>
              <a:cs typeface="Arial"/>
            </a:endParaRPr>
          </a:p>
        </p:txBody>
      </p:sp>
    </p:spTree>
    <p:extLst>
      <p:ext uri="{BB962C8B-B14F-4D97-AF65-F5344CB8AC3E}">
        <p14:creationId xmlns:p14="http://schemas.microsoft.com/office/powerpoint/2010/main" val="256738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38"/>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31" rIns="0" bIns="45631">
            <a:spAutoFit/>
          </a:bodyPr>
          <a:lstStyle/>
          <a:p>
            <a:pPr algn="ctr">
              <a:spcBef>
                <a:spcPct val="50000"/>
              </a:spcBef>
              <a:defRPr/>
            </a:pPr>
            <a:r>
              <a:rPr lang="ru-RU"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To the remotest part of the earth</a:t>
            </a:r>
            <a:r>
              <a:rPr lang="ru-RU"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 (Acts 1:8)</a:t>
            </a:r>
          </a:p>
          <a:p>
            <a:pPr>
              <a:defRPr/>
            </a:pPr>
            <a:r>
              <a:rPr lang="en-US" sz="1600" b="1" dirty="0">
                <a:solidFill>
                  <a:srgbClr val="000000"/>
                </a:solidFill>
                <a:latin typeface="Arial" charset="0"/>
                <a:ea typeface="+mn-ea"/>
                <a:cs typeface="+mn-cs"/>
              </a:rPr>
              <a:t>Acts </a:t>
            </a:r>
            <a:r>
              <a:rPr lang="en-US" sz="2000" b="1" dirty="0">
                <a:solidFill>
                  <a:srgbClr val="000000"/>
                </a:solidFill>
                <a:latin typeface="Arial" charset="0"/>
                <a:ea typeface="+mn-ea"/>
                <a:cs typeface="+mn-cs"/>
              </a:rPr>
              <a:t>9  13       14    15  16          18           21     27     28</a:t>
            </a:r>
          </a:p>
        </p:txBody>
      </p:sp>
      <p:sp>
        <p:nvSpPr>
          <p:cNvPr id="270339" name="Text Box 16"/>
          <p:cNvSpPr txBox="1">
            <a:spLocks noChangeArrowheads="1"/>
          </p:cNvSpPr>
          <p:nvPr/>
        </p:nvSpPr>
        <p:spPr bwMode="auto">
          <a:xfrm>
            <a:off x="1828801"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0340" name="Text Box 17"/>
          <p:cNvSpPr txBox="1">
            <a:spLocks noChangeArrowheads="1"/>
          </p:cNvSpPr>
          <p:nvPr/>
        </p:nvSpPr>
        <p:spPr bwMode="auto">
          <a:xfrm>
            <a:off x="4724401"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034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261" tIns="45631" rIns="91261" bIns="45631"/>
          <a:lstStyle/>
          <a:p>
            <a:endParaRPr lang="en-US"/>
          </a:p>
        </p:txBody>
      </p:sp>
      <p:sp>
        <p:nvSpPr>
          <p:cNvPr id="270342" name="Text Box 20"/>
          <p:cNvSpPr txBox="1">
            <a:spLocks noChangeArrowheads="1"/>
          </p:cNvSpPr>
          <p:nvPr/>
        </p:nvSpPr>
        <p:spPr bwMode="auto">
          <a:xfrm>
            <a:off x="8296276" y="2324101"/>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034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0344" name="Text Box 7"/>
          <p:cNvSpPr txBox="1">
            <a:spLocks noChangeArrowheads="1"/>
          </p:cNvSpPr>
          <p:nvPr/>
        </p:nvSpPr>
        <p:spPr bwMode="auto">
          <a:xfrm>
            <a:off x="914401" y="201959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0345" name="Text Box 9"/>
          <p:cNvSpPr txBox="1">
            <a:spLocks noChangeArrowheads="1"/>
          </p:cNvSpPr>
          <p:nvPr/>
        </p:nvSpPr>
        <p:spPr bwMode="auto">
          <a:xfrm>
            <a:off x="3743326"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1" y="1996510"/>
            <a:ext cx="990600" cy="1338828"/>
          </a:xfrm>
          <a:prstGeom prst="rect">
            <a:avLst/>
          </a:prstGeom>
          <a:solidFill>
            <a:schemeClr val="accent4"/>
          </a:solidFill>
          <a:ln w="12700">
            <a:solidFill>
              <a:srgbClr val="FFFFFF"/>
            </a:solidFill>
            <a:miter lim="800000"/>
            <a:headEnd/>
            <a:tailEnd/>
          </a:ln>
          <a:effectLst/>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1" y="1996510"/>
            <a:ext cx="990600" cy="1338828"/>
          </a:xfrm>
          <a:prstGeom prst="rect">
            <a:avLst/>
          </a:prstGeom>
          <a:solidFill>
            <a:schemeClr val="accent4"/>
          </a:solidFill>
          <a:ln w="12700">
            <a:solidFill>
              <a:srgbClr val="FFFFFF"/>
            </a:solidFill>
            <a:miter lim="800000"/>
            <a:headEnd/>
            <a:tailEnd/>
          </a:ln>
          <a:effectLst/>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0348"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dirty="0">
                <a:solidFill>
                  <a:srgbClr val="FFFFFF"/>
                </a:solidFill>
                <a:latin typeface="Arial" charset="0"/>
                <a:cs typeface="Arial" charset="0"/>
              </a:rPr>
              <a:t>38</a:t>
            </a:r>
            <a:br>
              <a:rPr lang="en-US" sz="2000" b="1" dirty="0">
                <a:solidFill>
                  <a:srgbClr val="FFFFFF"/>
                </a:solidFill>
                <a:latin typeface="Arial" charset="0"/>
                <a:cs typeface="Arial" charset="0"/>
              </a:rPr>
            </a:br>
            <a:r>
              <a:rPr lang="en-US" sz="2000" b="1" dirty="0">
                <a:solidFill>
                  <a:srgbClr val="FFFFFF"/>
                </a:solidFill>
                <a:latin typeface="Arial" charset="0"/>
                <a:cs typeface="Arial" charset="0"/>
              </a:rPr>
              <a:t>124</a:t>
            </a:r>
            <a:br>
              <a:rPr lang="en-US" sz="2000" b="1" dirty="0">
                <a:solidFill>
                  <a:srgbClr val="FFFFFF"/>
                </a:solidFill>
                <a:latin typeface="Arial" charset="0"/>
                <a:cs typeface="Arial" charset="0"/>
              </a:rPr>
            </a:br>
            <a:r>
              <a:rPr lang="en-US" sz="2000" b="1" dirty="0">
                <a:solidFill>
                  <a:srgbClr val="FFFFFF"/>
                </a:solidFill>
                <a:latin typeface="Arial" charset="0"/>
                <a:cs typeface="Arial" charset="0"/>
              </a:rPr>
              <a:t>39-41</a:t>
            </a:r>
          </a:p>
        </p:txBody>
      </p:sp>
      <p:sp>
        <p:nvSpPr>
          <p:cNvPr id="270349" name="Text Box 9"/>
          <p:cNvSpPr txBox="1">
            <a:spLocks noChangeArrowheads="1"/>
          </p:cNvSpPr>
          <p:nvPr/>
        </p:nvSpPr>
        <p:spPr bwMode="auto">
          <a:xfrm>
            <a:off x="6324600"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ea typeface="Times New Roman" charset="0"/>
              </a:rPr>
              <a:t>NT Overview (History)</a:t>
            </a:r>
          </a:p>
        </p:txBody>
      </p:sp>
      <p:sp>
        <p:nvSpPr>
          <p:cNvPr id="32" name="Text Box 19"/>
          <p:cNvSpPr txBox="1">
            <a:spLocks noChangeArrowheads="1"/>
          </p:cNvSpPr>
          <p:nvPr/>
        </p:nvSpPr>
        <p:spPr bwMode="auto">
          <a:xfrm>
            <a:off x="990600"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1"/>
            <a:ext cx="792162"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1"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1" y="5486401"/>
            <a:ext cx="1800225"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270358"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Gospels &amp; Acts</a:t>
            </a:r>
            <a:endParaRPr lang="en-US" sz="1600" b="1">
              <a:solidFill>
                <a:srgbClr val="FFFFFF"/>
              </a:solidFill>
              <a:latin typeface="Arial Narrow" charset="0"/>
              <a:cs typeface="Times New Roman" charset="0"/>
            </a:endParaRPr>
          </a:p>
        </p:txBody>
      </p:sp>
      <p:sp>
        <p:nvSpPr>
          <p:cNvPr id="270359" name="Text Box 7"/>
          <p:cNvSpPr txBox="1">
            <a:spLocks noChangeArrowheads="1"/>
          </p:cNvSpPr>
          <p:nvPr/>
        </p:nvSpPr>
        <p:spPr bwMode="auto">
          <a:xfrm>
            <a:off x="2667000" y="198784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0360"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25"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0362" name="Text Box 20"/>
          <p:cNvSpPr txBox="1">
            <a:spLocks noChangeArrowheads="1"/>
          </p:cNvSpPr>
          <p:nvPr/>
        </p:nvSpPr>
        <p:spPr bwMode="auto">
          <a:xfrm>
            <a:off x="3352800" y="5907088"/>
            <a:ext cx="1600200" cy="281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0363"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0364" name="Text Box 20"/>
          <p:cNvSpPr txBox="1">
            <a:spLocks noChangeArrowheads="1"/>
          </p:cNvSpPr>
          <p:nvPr/>
        </p:nvSpPr>
        <p:spPr bwMode="auto">
          <a:xfrm>
            <a:off x="3352800" y="6370638"/>
            <a:ext cx="1600200" cy="281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
        <p:nvSpPr>
          <p:cNvPr id="28" name="TextBox 27">
            <a:extLst>
              <a:ext uri="{FF2B5EF4-FFF2-40B4-BE49-F238E27FC236}">
                <a16:creationId xmlns:a16="http://schemas.microsoft.com/office/drawing/2014/main" id="{0DAF257C-D21D-CA4B-800C-6F09866CB665}"/>
              </a:ext>
            </a:extLst>
          </p:cNvPr>
          <p:cNvSpPr txBox="1">
            <a:spLocks noChangeArrowheads="1"/>
          </p:cNvSpPr>
          <p:nvPr/>
        </p:nvSpPr>
        <p:spPr bwMode="auto">
          <a:xfrm>
            <a:off x="7180646" y="3641394"/>
            <a:ext cx="1488308" cy="22465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sz="2000" b="1" dirty="0">
                <a:solidFill>
                  <a:schemeClr val="bg1"/>
                </a:solidFill>
                <a:latin typeface="Arial" panose="020B0604020202020204" pitchFamily="34" charset="0"/>
                <a:cs typeface="Arial" panose="020B0604020202020204" pitchFamily="34" charset="0"/>
              </a:rPr>
              <a:t>"</a:t>
            </a:r>
            <a:r>
              <a:rPr lang="en-US" sz="2000" b="1" dirty="0">
                <a:solidFill>
                  <a:srgbClr val="FFFFFF"/>
                </a:solidFill>
                <a:latin typeface="Arial" panose="020B0604020202020204" pitchFamily="34" charset="0"/>
                <a:cs typeface="Arial" panose="020B0604020202020204" pitchFamily="34" charset="0"/>
              </a:rPr>
              <a:t>Bring Mark, for he is </a:t>
            </a:r>
            <a:r>
              <a:rPr lang="en-US" sz="2000" b="1" dirty="0">
                <a:solidFill>
                  <a:srgbClr val="FFFF00"/>
                </a:solidFill>
                <a:latin typeface="Arial" panose="020B0604020202020204" pitchFamily="34" charset="0"/>
                <a:cs typeface="Arial" panose="020B0604020202020204" pitchFamily="34" charset="0"/>
              </a:rPr>
              <a:t>useful for ministry</a:t>
            </a:r>
            <a:r>
              <a:rPr lang="ru-RU" sz="2000" b="1" dirty="0">
                <a:solidFill>
                  <a:srgbClr val="FFFF00"/>
                </a:solidFill>
                <a:latin typeface="Arial" panose="020B0604020202020204" pitchFamily="34" charset="0"/>
                <a:cs typeface="Arial" panose="020B0604020202020204" pitchFamily="34" charset="0"/>
              </a:rPr>
              <a:t>"</a:t>
            </a:r>
            <a:r>
              <a:rPr lang="en-US" sz="2000" b="1" dirty="0">
                <a:solidFill>
                  <a:srgbClr val="FFFF00"/>
                </a:solidFill>
                <a:latin typeface="Arial" panose="020B0604020202020204" pitchFamily="34" charset="0"/>
                <a:cs typeface="Arial" panose="020B0604020202020204" pitchFamily="34" charset="0"/>
              </a:rPr>
              <a:t> </a:t>
            </a:r>
            <a:br>
              <a:rPr lang="en-US" sz="2000" b="1"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(2 Tim. 4:11)</a:t>
            </a:r>
          </a:p>
        </p:txBody>
      </p:sp>
    </p:spTree>
    <p:extLst>
      <p:ext uri="{BB962C8B-B14F-4D97-AF65-F5344CB8AC3E}">
        <p14:creationId xmlns:p14="http://schemas.microsoft.com/office/powerpoint/2010/main" val="1871687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12" descr="calendar-full.jpg"/>
          <p:cNvPicPr>
            <a:picLocks noChangeAspect="1"/>
          </p:cNvPicPr>
          <p:nvPr/>
        </p:nvPicPr>
        <p:blipFill>
          <a:blip r:embed="rId3">
            <a:lum bright="-66000"/>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54" name="Text Box 3"/>
          <p:cNvSpPr txBox="1">
            <a:spLocks noChangeArrowheads="1"/>
          </p:cNvSpPr>
          <p:nvPr/>
        </p:nvSpPr>
        <p:spPr bwMode="auto">
          <a:xfrm>
            <a:off x="8382014" y="15"/>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83</a:t>
            </a:r>
          </a:p>
        </p:txBody>
      </p:sp>
      <p:sp>
        <p:nvSpPr>
          <p:cNvPr id="279555" name="Rectangle 8"/>
          <p:cNvSpPr>
            <a:spLocks noGrp="1" noChangeArrowheads="1"/>
          </p:cNvSpPr>
          <p:nvPr>
            <p:ph type="title" idx="4294967295"/>
          </p:nvPr>
        </p:nvSpPr>
        <p:spPr>
          <a:xfrm>
            <a:off x="228600" y="152438"/>
            <a:ext cx="2339975" cy="523875"/>
          </a:xfrm>
          <a:solidFill>
            <a:schemeClr val="folHlink"/>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nchor="t">
            <a:spAutoFit/>
          </a:bodyPr>
          <a:lstStyle/>
          <a:p>
            <a:pPr eaLnBrk="1" hangingPunct="1"/>
            <a:r>
              <a:rPr lang="en-US" sz="2800" b="1" dirty="0">
                <a:solidFill>
                  <a:schemeClr val="bg2"/>
                </a:solidFill>
                <a:effectLst/>
                <a:latin typeface="Arial" charset="0"/>
                <a:ea typeface="SimSun" charset="0"/>
                <a:cs typeface="SimSun" charset="0"/>
              </a:rPr>
              <a:t>Date of Mark</a:t>
            </a:r>
          </a:p>
        </p:txBody>
      </p:sp>
      <p:sp>
        <p:nvSpPr>
          <p:cNvPr id="279556" name="Rectangle 9"/>
          <p:cNvSpPr>
            <a:spLocks noChangeArrowheads="1"/>
          </p:cNvSpPr>
          <p:nvPr/>
        </p:nvSpPr>
        <p:spPr bwMode="auto">
          <a:xfrm>
            <a:off x="457200" y="4892675"/>
            <a:ext cx="8153400" cy="228600"/>
          </a:xfrm>
          <a:prstGeom prst="rect">
            <a:avLst/>
          </a:prstGeom>
          <a:solidFill>
            <a:srgbClr val="000090"/>
          </a:solidFill>
          <a:ln w="9525">
            <a:solidFill>
              <a:schemeClr val="bg2"/>
            </a:solidFill>
            <a:miter lim="800000"/>
            <a:headEnd/>
            <a:tailEnd/>
          </a:ln>
        </p:spPr>
        <p:txBody>
          <a:bodyPr wrap="none" lIns="91261" tIns="45631" rIns="91261" bIns="45631" anchor="ctr"/>
          <a:lstStyle/>
          <a:p>
            <a:endParaRPr lang="en-US">
              <a:solidFill>
                <a:srgbClr val="FFFFFF"/>
              </a:solidFill>
              <a:latin typeface="Arial" charset="0"/>
              <a:cs typeface="Arial" charset="0"/>
            </a:endParaRPr>
          </a:p>
        </p:txBody>
      </p:sp>
      <p:sp>
        <p:nvSpPr>
          <p:cNvPr id="279557" name="Text Box 11"/>
          <p:cNvSpPr txBox="1">
            <a:spLocks noChangeArrowheads="1"/>
          </p:cNvSpPr>
          <p:nvPr/>
        </p:nvSpPr>
        <p:spPr bwMode="auto">
          <a:xfrm>
            <a:off x="6702425" y="5103814"/>
            <a:ext cx="2441575" cy="175418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70</a:t>
            </a:r>
          </a:p>
          <a:p>
            <a:pPr algn="ctr" eaLnBrk="1" hangingPunct="1"/>
            <a:r>
              <a:rPr lang="en-US" sz="3600" b="1">
                <a:solidFill>
                  <a:srgbClr val="FFFFFF"/>
                </a:solidFill>
                <a:latin typeface="Arial" charset="0"/>
                <a:cs typeface="Arial" charset="0"/>
              </a:rPr>
              <a:t>Temple </a:t>
            </a:r>
            <a:br>
              <a:rPr lang="en-US" sz="3600" b="1">
                <a:solidFill>
                  <a:srgbClr val="FFFFFF"/>
                </a:solidFill>
                <a:latin typeface="Arial" charset="0"/>
                <a:cs typeface="Arial" charset="0"/>
              </a:rPr>
            </a:br>
            <a:r>
              <a:rPr lang="en-US" sz="3600" b="1">
                <a:solidFill>
                  <a:srgbClr val="FFFFFF"/>
                </a:solidFill>
                <a:latin typeface="Arial" charset="0"/>
                <a:cs typeface="Arial" charset="0"/>
              </a:rPr>
              <a:t>Destroyed</a:t>
            </a:r>
            <a:endParaRPr lang="en-US" b="1">
              <a:solidFill>
                <a:srgbClr val="FFFFFF"/>
              </a:solidFill>
              <a:latin typeface="Arial" charset="0"/>
              <a:cs typeface="Arial" charset="0"/>
            </a:endParaRPr>
          </a:p>
        </p:txBody>
      </p:sp>
      <p:sp>
        <p:nvSpPr>
          <p:cNvPr id="161804" name="AutoShape 12"/>
          <p:cNvSpPr>
            <a:spLocks noChangeArrowheads="1"/>
          </p:cNvSpPr>
          <p:nvPr/>
        </p:nvSpPr>
        <p:spPr bwMode="auto">
          <a:xfrm>
            <a:off x="3429000" y="4648200"/>
            <a:ext cx="2268538" cy="1066800"/>
          </a:xfrm>
          <a:prstGeom prst="star4">
            <a:avLst>
              <a:gd name="adj" fmla="val 12500"/>
            </a:avLst>
          </a:prstGeom>
          <a:solidFill>
            <a:schemeClr val="hlink"/>
          </a:solidFill>
          <a:ln w="12700" cap="sq">
            <a:solidFill>
              <a:schemeClr val="tx1"/>
            </a:solidFill>
            <a:miter lim="800000"/>
            <a:headEnd type="none" w="sm" len="sm"/>
            <a:tailEnd type="none" w="sm" len="sm"/>
          </a:ln>
        </p:spPr>
        <p:txBody>
          <a:bodyPr wrap="none" lIns="91261" tIns="45631" rIns="91261" bIns="45631" anchor="ctr"/>
          <a:lstStyle/>
          <a:p>
            <a:endParaRPr lang="en-US">
              <a:solidFill>
                <a:srgbClr val="FFFFFF"/>
              </a:solidFill>
              <a:latin typeface="Arial" charset="0"/>
              <a:cs typeface="Arial" charset="0"/>
            </a:endParaRPr>
          </a:p>
        </p:txBody>
      </p:sp>
      <p:sp>
        <p:nvSpPr>
          <p:cNvPr id="14" name="Text Box 6"/>
          <p:cNvSpPr txBox="1">
            <a:spLocks noChangeArrowheads="1"/>
          </p:cNvSpPr>
          <p:nvPr/>
        </p:nvSpPr>
        <p:spPr bwMode="auto">
          <a:xfrm rot="-1200000">
            <a:off x="-95063" y="808922"/>
            <a:ext cx="5121276" cy="182385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cs typeface="Arial" charset="0"/>
              </a:rPr>
              <a:t>Peter did not come to Rome until about AD 63 – Mark</a:t>
            </a:r>
            <a:r>
              <a:rPr lang="uk-UA"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s gospel cannot be dated before AD 63.</a:t>
            </a:r>
          </a:p>
        </p:txBody>
      </p:sp>
      <p:sp>
        <p:nvSpPr>
          <p:cNvPr id="15" name="Text Box 7"/>
          <p:cNvSpPr txBox="1">
            <a:spLocks noChangeArrowheads="1"/>
          </p:cNvSpPr>
          <p:nvPr/>
        </p:nvSpPr>
        <p:spPr bwMode="auto">
          <a:xfrm>
            <a:off x="1371600" y="2895600"/>
            <a:ext cx="5181600" cy="18161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cs typeface="Arial" charset="0"/>
              </a:rPr>
              <a:t>Peter was martyred in AD 64, but tradition divides whether Mark was composed before Peter</a:t>
            </a:r>
            <a:r>
              <a:rPr lang="uk-UA"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s death or afterwards</a:t>
            </a:r>
            <a:endParaRPr lang="en-US" sz="2800" b="1" dirty="0">
              <a:solidFill>
                <a:srgbClr val="FFFFFF"/>
              </a:solidFill>
              <a:latin typeface="Arial" charset="0"/>
              <a:cs typeface="Arial" charset="0"/>
            </a:endParaRPr>
          </a:p>
        </p:txBody>
      </p:sp>
      <p:sp>
        <p:nvSpPr>
          <p:cNvPr id="16" name="Text Box 8"/>
          <p:cNvSpPr txBox="1">
            <a:spLocks noChangeArrowheads="1"/>
          </p:cNvSpPr>
          <p:nvPr/>
        </p:nvSpPr>
        <p:spPr bwMode="auto">
          <a:xfrm rot="1200000">
            <a:off x="4276726" y="889001"/>
            <a:ext cx="4824413" cy="22463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cs typeface="Arial" charset="0"/>
              </a:rPr>
              <a:t>Mark does not mention the Fall of Jerusalem in AD 70 – Mark was probably penned between AD 64-68, during the reign of Nero.</a:t>
            </a:r>
            <a:endParaRPr lang="en-US" sz="2800" b="1" dirty="0">
              <a:solidFill>
                <a:srgbClr val="FFFFFF"/>
              </a:solidFill>
              <a:latin typeface="Arial" charset="0"/>
              <a:cs typeface="Arial" charset="0"/>
            </a:endParaRPr>
          </a:p>
        </p:txBody>
      </p:sp>
      <p:sp>
        <p:nvSpPr>
          <p:cNvPr id="279562" name="Text Box 11"/>
          <p:cNvSpPr txBox="1">
            <a:spLocks noChangeArrowheads="1"/>
          </p:cNvSpPr>
          <p:nvPr/>
        </p:nvSpPr>
        <p:spPr bwMode="auto">
          <a:xfrm>
            <a:off x="38" y="5103814"/>
            <a:ext cx="2417763" cy="175418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63</a:t>
            </a:r>
            <a:br>
              <a:rPr lang="en-US" sz="3600" b="1">
                <a:solidFill>
                  <a:srgbClr val="FFFFFF"/>
                </a:solidFill>
                <a:latin typeface="Arial" charset="0"/>
                <a:cs typeface="Arial" charset="0"/>
              </a:rPr>
            </a:br>
            <a:r>
              <a:rPr lang="en-US" sz="3600" b="1">
                <a:solidFill>
                  <a:srgbClr val="FFFFFF"/>
                </a:solidFill>
                <a:latin typeface="Arial" charset="0"/>
                <a:cs typeface="Arial" charset="0"/>
              </a:rPr>
              <a:t>Peter at Rome</a:t>
            </a:r>
            <a:endParaRPr lang="en-US" b="1">
              <a:solidFill>
                <a:srgbClr val="FFFFFF"/>
              </a:solidFill>
              <a:latin typeface="Arial" charset="0"/>
              <a:cs typeface="Arial" charset="0"/>
            </a:endParaRPr>
          </a:p>
        </p:txBody>
      </p:sp>
      <p:sp>
        <p:nvSpPr>
          <p:cNvPr id="279563" name="Text Box 11"/>
          <p:cNvSpPr txBox="1">
            <a:spLocks noChangeArrowheads="1"/>
          </p:cNvSpPr>
          <p:nvPr/>
        </p:nvSpPr>
        <p:spPr bwMode="auto">
          <a:xfrm>
            <a:off x="2576514" y="5103814"/>
            <a:ext cx="1905000" cy="175418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64</a:t>
            </a:r>
            <a:br>
              <a:rPr lang="en-US" sz="3600" b="1">
                <a:solidFill>
                  <a:srgbClr val="FFFFFF"/>
                </a:solidFill>
                <a:latin typeface="Arial" charset="0"/>
                <a:cs typeface="Arial" charset="0"/>
              </a:rPr>
            </a:br>
            <a:r>
              <a:rPr lang="en-US" sz="3600" b="1">
                <a:solidFill>
                  <a:srgbClr val="FFFFFF"/>
                </a:solidFill>
                <a:latin typeface="Arial" charset="0"/>
                <a:cs typeface="Arial" charset="0"/>
              </a:rPr>
              <a:t>Peter Dies</a:t>
            </a:r>
            <a:endParaRPr lang="en-US" b="1">
              <a:solidFill>
                <a:srgbClr val="FFFFFF"/>
              </a:solidFill>
              <a:latin typeface="Arial" charset="0"/>
              <a:cs typeface="Arial" charset="0"/>
            </a:endParaRPr>
          </a:p>
        </p:txBody>
      </p:sp>
      <p:sp>
        <p:nvSpPr>
          <p:cNvPr id="279564" name="Text Box 11"/>
          <p:cNvSpPr txBox="1">
            <a:spLocks noChangeArrowheads="1"/>
          </p:cNvSpPr>
          <p:nvPr/>
        </p:nvSpPr>
        <p:spPr bwMode="auto">
          <a:xfrm>
            <a:off x="4638675" y="5103814"/>
            <a:ext cx="1905000" cy="175418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68</a:t>
            </a:r>
            <a:br>
              <a:rPr lang="en-US" sz="3600" b="1">
                <a:solidFill>
                  <a:srgbClr val="FFFFFF"/>
                </a:solidFill>
                <a:latin typeface="Arial" charset="0"/>
                <a:cs typeface="Arial" charset="0"/>
              </a:rPr>
            </a:br>
            <a:r>
              <a:rPr lang="en-US" sz="3600" b="1">
                <a:solidFill>
                  <a:srgbClr val="FFFFFF"/>
                </a:solidFill>
                <a:latin typeface="Arial" charset="0"/>
                <a:cs typeface="Arial" charset="0"/>
              </a:rPr>
              <a:t>Nero Dies</a:t>
            </a:r>
            <a:endParaRPr lang="en-US" b="1">
              <a:solidFill>
                <a:srgbClr val="FFFFFF"/>
              </a:solidFill>
              <a:latin typeface="Arial" charset="0"/>
              <a:cs typeface="Arial" charset="0"/>
            </a:endParaRPr>
          </a:p>
        </p:txBody>
      </p:sp>
    </p:spTree>
    <p:extLst>
      <p:ext uri="{BB962C8B-B14F-4D97-AF65-F5344CB8AC3E}">
        <p14:creationId xmlns:p14="http://schemas.microsoft.com/office/powerpoint/2010/main" val="4195325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161804"/>
                                        </p:tgtEl>
                                        <p:attrNameLst>
                                          <p:attrName>style.visibility</p:attrName>
                                        </p:attrNameLst>
                                      </p:cBhvr>
                                      <p:to>
                                        <p:strVal val="visible"/>
                                      </p:to>
                                    </p:set>
                                    <p:animEffect transition="in" filter="dissolve">
                                      <p:cBhvr>
                                        <p:cTn id="24" dur="500"/>
                                        <p:tgtEl>
                                          <p:spTgt spid="161804"/>
                                        </p:tgtEl>
                                      </p:cBhvr>
                                    </p:animEffect>
                                  </p:childTnLst>
                                </p:cTn>
                              </p:par>
                              <p:par>
                                <p:cTn id="25" presetID="6" presetClass="emph" presetSubtype="0" fill="hold" grpId="1" nodeType="withEffect">
                                  <p:stCondLst>
                                    <p:cond delay="0"/>
                                  </p:stCondLst>
                                  <p:childTnLst>
                                    <p:animScale>
                                      <p:cBhvr>
                                        <p:cTn id="26" dur="2000" fill="hold"/>
                                        <p:tgtEl>
                                          <p:spTgt spid="1618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04" grpId="0" animBg="1"/>
      <p:bldP spid="161804" grpId="1" animBg="1"/>
      <p:bldP spid="14" grpId="0" animBg="1" autoUpdateAnimBg="0"/>
      <p:bldP spid="15" grpId="0" animBg="1" autoUpdateAnimBg="0"/>
      <p:bldP spid="16"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idx="4294967295"/>
          </p:nvPr>
        </p:nvSpPr>
        <p:spPr>
          <a:xfrm>
            <a:off x="0" y="-18256"/>
            <a:ext cx="9144000" cy="1143000"/>
          </a:xfrm>
        </p:spPr>
        <p:txBody>
          <a:bodyPr/>
          <a:lstStyle/>
          <a:p>
            <a:pPr eaLnBrk="1" hangingPunct="1"/>
            <a:r>
              <a:rPr lang="en-US" b="1" dirty="0"/>
              <a:t>Who was Mark?</a:t>
            </a:r>
          </a:p>
        </p:txBody>
      </p:sp>
      <p:pic>
        <p:nvPicPr>
          <p:cNvPr id="2" name="Picture 1"/>
          <p:cNvPicPr>
            <a:picLocks noChangeAspect="1"/>
          </p:cNvPicPr>
          <p:nvPr/>
        </p:nvPicPr>
        <p:blipFill>
          <a:blip r:embed="rId3"/>
          <a:stretch>
            <a:fillRect/>
          </a:stretch>
        </p:blipFill>
        <p:spPr>
          <a:xfrm>
            <a:off x="107505" y="1224732"/>
            <a:ext cx="4536503" cy="5346891"/>
          </a:xfrm>
          <a:prstGeom prst="rect">
            <a:avLst/>
          </a:prstGeom>
        </p:spPr>
      </p:pic>
      <p:sp>
        <p:nvSpPr>
          <p:cNvPr id="4" name="Rectangle 2"/>
          <p:cNvSpPr txBox="1">
            <a:spLocks noChangeArrowheads="1"/>
          </p:cNvSpPr>
          <p:nvPr/>
        </p:nvSpPr>
        <p:spPr bwMode="auto">
          <a:xfrm>
            <a:off x="4644008" y="1268760"/>
            <a:ext cx="4499992" cy="5589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182221" indent="-182221" algn="l" eaLnBrk="1" hangingPunct="1">
              <a:buFont typeface="Arial"/>
              <a:buChar char="•"/>
            </a:pPr>
            <a:r>
              <a:rPr lang="en-US" sz="2400" b="1" dirty="0">
                <a:solidFill>
                  <a:srgbClr val="FFFF00"/>
                </a:solidFill>
              </a:rPr>
              <a:t>Got an </a:t>
            </a:r>
            <a:r>
              <a:rPr lang="ru-RU" sz="2400" b="1" dirty="0">
                <a:solidFill>
                  <a:srgbClr val="FFFF00"/>
                </a:solidFill>
              </a:rPr>
              <a:t>"</a:t>
            </a:r>
            <a:r>
              <a:rPr lang="en-US" sz="2400" b="1" dirty="0">
                <a:solidFill>
                  <a:srgbClr val="FFFF00"/>
                </a:solidFill>
              </a:rPr>
              <a:t>F</a:t>
            </a:r>
            <a:r>
              <a:rPr lang="ru-RU" sz="2400" b="1" dirty="0">
                <a:solidFill>
                  <a:srgbClr val="FFFF00"/>
                </a:solidFill>
              </a:rPr>
              <a:t>"</a:t>
            </a:r>
            <a:r>
              <a:rPr lang="en-US" sz="2400" b="1" dirty="0">
                <a:solidFill>
                  <a:srgbClr val="FFFF00"/>
                </a:solidFill>
              </a:rPr>
              <a:t> </a:t>
            </a:r>
            <a:r>
              <a:rPr lang="en-US" sz="2400" b="1" dirty="0"/>
              <a:t>at Jesus</a:t>
            </a:r>
            <a:r>
              <a:rPr lang="uk-UA" sz="2400" b="1" dirty="0"/>
              <a:t>'</a:t>
            </a:r>
            <a:r>
              <a:rPr lang="en-US" sz="2400" b="1" dirty="0"/>
              <a:t> Gethsemane arrest </a:t>
            </a:r>
            <a:br>
              <a:rPr lang="en-US" sz="2400" b="1" dirty="0"/>
            </a:br>
            <a:r>
              <a:rPr lang="en-US" sz="2400" b="1" dirty="0"/>
              <a:t>(Mark 14:51)</a:t>
            </a:r>
          </a:p>
          <a:p>
            <a:pPr marL="182221" indent="-182221" algn="l" eaLnBrk="1" hangingPunct="1">
              <a:buFont typeface="Arial"/>
              <a:buChar char="•"/>
            </a:pPr>
            <a:r>
              <a:rPr lang="en-US" sz="2400" b="1" dirty="0">
                <a:solidFill>
                  <a:srgbClr val="FFFF00"/>
                </a:solidFill>
              </a:rPr>
              <a:t>Got an </a:t>
            </a:r>
            <a:r>
              <a:rPr lang="ru-RU" sz="2400" b="1" dirty="0">
                <a:solidFill>
                  <a:srgbClr val="FFFF00"/>
                </a:solidFill>
              </a:rPr>
              <a:t>"</a:t>
            </a:r>
            <a:r>
              <a:rPr lang="en-US" sz="2400" b="1" dirty="0">
                <a:solidFill>
                  <a:srgbClr val="FFFF00"/>
                </a:solidFill>
              </a:rPr>
              <a:t>F</a:t>
            </a:r>
            <a:r>
              <a:rPr lang="ru-RU" sz="2400" b="1" dirty="0">
                <a:solidFill>
                  <a:srgbClr val="FFFF00"/>
                </a:solidFill>
              </a:rPr>
              <a:t>"</a:t>
            </a:r>
            <a:r>
              <a:rPr lang="en-US" sz="2400" b="1" dirty="0">
                <a:solidFill>
                  <a:srgbClr val="FFFF00"/>
                </a:solidFill>
              </a:rPr>
              <a:t> </a:t>
            </a:r>
            <a:r>
              <a:rPr lang="en-US" sz="2400" b="1" dirty="0"/>
              <a:t>at wealthy home</a:t>
            </a:r>
            <a:br>
              <a:rPr lang="en-US" sz="2400" b="1" dirty="0">
                <a:solidFill>
                  <a:srgbClr val="FFFF00"/>
                </a:solidFill>
              </a:rPr>
            </a:br>
            <a:r>
              <a:rPr lang="en-US" sz="2400" b="1" dirty="0"/>
              <a:t>(Acts 12:12-18)</a:t>
            </a:r>
          </a:p>
          <a:p>
            <a:pPr marL="182221" indent="-182221" algn="l" eaLnBrk="1" hangingPunct="1">
              <a:buFont typeface="Arial"/>
              <a:buChar char="•"/>
            </a:pPr>
            <a:r>
              <a:rPr lang="en-US" sz="2400" b="1" dirty="0">
                <a:solidFill>
                  <a:srgbClr val="FFFF00"/>
                </a:solidFill>
              </a:rPr>
              <a:t>Got an </a:t>
            </a:r>
            <a:r>
              <a:rPr lang="ru-RU" sz="2400" b="1" dirty="0">
                <a:solidFill>
                  <a:srgbClr val="FFFF00"/>
                </a:solidFill>
              </a:rPr>
              <a:t>"</a:t>
            </a:r>
            <a:r>
              <a:rPr lang="en-US" sz="2400" b="1" dirty="0">
                <a:solidFill>
                  <a:srgbClr val="FFFF00"/>
                </a:solidFill>
              </a:rPr>
              <a:t>F</a:t>
            </a:r>
            <a:r>
              <a:rPr lang="ru-RU" sz="2400" b="1" dirty="0">
                <a:solidFill>
                  <a:srgbClr val="FFFF00"/>
                </a:solidFill>
              </a:rPr>
              <a:t>"</a:t>
            </a:r>
            <a:r>
              <a:rPr lang="en-US" sz="2400" b="1" dirty="0">
                <a:solidFill>
                  <a:srgbClr val="FFFF00"/>
                </a:solidFill>
              </a:rPr>
              <a:t> </a:t>
            </a:r>
            <a:r>
              <a:rPr lang="en-US" sz="2400" b="1" dirty="0"/>
              <a:t>on first mission trip with Paul </a:t>
            </a:r>
            <a:br>
              <a:rPr lang="en-US" sz="2400" b="1" dirty="0"/>
            </a:br>
            <a:r>
              <a:rPr lang="en-US" sz="2400" b="1" dirty="0"/>
              <a:t>(Acts 13:13)</a:t>
            </a:r>
          </a:p>
          <a:p>
            <a:pPr marL="182221" indent="-182221" algn="l" eaLnBrk="1" hangingPunct="1">
              <a:buFont typeface="Arial"/>
              <a:buChar char="•"/>
            </a:pPr>
            <a:r>
              <a:rPr lang="en-US" sz="2400" b="1" dirty="0">
                <a:solidFill>
                  <a:srgbClr val="FFFF00"/>
                </a:solidFill>
              </a:rPr>
              <a:t>Got an </a:t>
            </a:r>
            <a:r>
              <a:rPr lang="ru-RU" sz="2400" b="1" dirty="0">
                <a:solidFill>
                  <a:srgbClr val="FFFF00"/>
                </a:solidFill>
              </a:rPr>
              <a:t>"</a:t>
            </a:r>
            <a:r>
              <a:rPr lang="en-US" sz="2400" b="1" dirty="0">
                <a:solidFill>
                  <a:srgbClr val="FFFF00"/>
                </a:solidFill>
              </a:rPr>
              <a:t>F</a:t>
            </a:r>
            <a:r>
              <a:rPr lang="ru-RU" sz="2400" b="1" dirty="0">
                <a:solidFill>
                  <a:srgbClr val="FFFF00"/>
                </a:solidFill>
              </a:rPr>
              <a:t>"</a:t>
            </a:r>
            <a:r>
              <a:rPr lang="en-US" sz="2400" b="1" dirty="0">
                <a:solidFill>
                  <a:srgbClr val="FFFF00"/>
                </a:solidFill>
              </a:rPr>
              <a:t> </a:t>
            </a:r>
            <a:r>
              <a:rPr lang="en-US" sz="2400" b="1" dirty="0"/>
              <a:t>on team unity (Acts 15:36-41)</a:t>
            </a:r>
          </a:p>
          <a:p>
            <a:pPr marL="182221" indent="-182221" algn="l" eaLnBrk="1" hangingPunct="1">
              <a:buFont typeface="Arial"/>
              <a:buChar char="•"/>
            </a:pPr>
            <a:r>
              <a:rPr lang="en-US" sz="2400" b="1" dirty="0">
                <a:solidFill>
                  <a:srgbClr val="FFFF00"/>
                </a:solidFill>
              </a:rPr>
              <a:t>Got a </a:t>
            </a:r>
            <a:r>
              <a:rPr lang="ru-RU" sz="2400" b="1" dirty="0">
                <a:solidFill>
                  <a:srgbClr val="FFFF00"/>
                </a:solidFill>
              </a:rPr>
              <a:t>"</a:t>
            </a:r>
            <a:r>
              <a:rPr lang="en-US" sz="2400" b="1" dirty="0">
                <a:solidFill>
                  <a:srgbClr val="FFFF00"/>
                </a:solidFill>
              </a:rPr>
              <a:t>A</a:t>
            </a:r>
            <a:r>
              <a:rPr lang="ru-RU" sz="2400" b="1" dirty="0">
                <a:solidFill>
                  <a:srgbClr val="FFFF00"/>
                </a:solidFill>
              </a:rPr>
              <a:t>"</a:t>
            </a:r>
            <a:r>
              <a:rPr lang="en-US" sz="2400" b="1" dirty="0">
                <a:solidFill>
                  <a:srgbClr val="FFFF00"/>
                </a:solidFill>
              </a:rPr>
              <a:t> when wrote his gospel</a:t>
            </a:r>
            <a:r>
              <a:rPr lang="en-US" sz="2400" b="1" dirty="0"/>
              <a:t> under Peter at Rome</a:t>
            </a:r>
          </a:p>
          <a:p>
            <a:pPr marL="182221" indent="-182221" algn="l" eaLnBrk="1" hangingPunct="1">
              <a:buFont typeface="Arial"/>
              <a:buChar char="•"/>
            </a:pPr>
            <a:r>
              <a:rPr lang="ru-RU" sz="2400" b="1" dirty="0">
                <a:solidFill>
                  <a:srgbClr val="FFFF00"/>
                </a:solidFill>
              </a:rPr>
              <a:t>"</a:t>
            </a:r>
            <a:r>
              <a:rPr lang="en-US" sz="2400" b="1" dirty="0">
                <a:solidFill>
                  <a:srgbClr val="FFFF00"/>
                </a:solidFill>
              </a:rPr>
              <a:t>Useful for ministry</a:t>
            </a:r>
            <a:r>
              <a:rPr lang="ru-RU" sz="2400" b="1" dirty="0">
                <a:solidFill>
                  <a:srgbClr val="FFFF00"/>
                </a:solidFill>
              </a:rPr>
              <a:t>"</a:t>
            </a:r>
            <a:r>
              <a:rPr lang="en-US" sz="2400" b="1" dirty="0">
                <a:solidFill>
                  <a:srgbClr val="FFFF00"/>
                </a:solidFill>
              </a:rPr>
              <a:t> </a:t>
            </a:r>
            <a:br>
              <a:rPr lang="en-US" sz="2400" b="1" dirty="0"/>
            </a:br>
            <a:r>
              <a:rPr lang="en-US" sz="2400" b="1" dirty="0"/>
              <a:t>(2 Tim. 4:11)</a:t>
            </a:r>
          </a:p>
        </p:txBody>
      </p:sp>
      <p:sp>
        <p:nvSpPr>
          <p:cNvPr id="5" name="Text Box 3"/>
          <p:cNvSpPr txBox="1">
            <a:spLocks noChangeArrowheads="1"/>
          </p:cNvSpPr>
          <p:nvPr/>
        </p:nvSpPr>
        <p:spPr bwMode="auto">
          <a:xfrm>
            <a:off x="7812360" y="15"/>
            <a:ext cx="1331640"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FFFFFF"/>
                </a:solidFill>
                <a:latin typeface="Arial" charset="0"/>
                <a:cs typeface="Arial" charset="0"/>
              </a:rPr>
              <a:t>89b-f</a:t>
            </a:r>
          </a:p>
        </p:txBody>
      </p:sp>
    </p:spTree>
    <p:extLst>
      <p:ext uri="{BB962C8B-B14F-4D97-AF65-F5344CB8AC3E}">
        <p14:creationId xmlns:p14="http://schemas.microsoft.com/office/powerpoint/2010/main" val="165059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linds(horizont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42776251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en-US" sz="3600" b="1" i="1" dirty="0">
                <a:effectLst>
                  <a:glow rad="101600">
                    <a:schemeClr val="accent4">
                      <a:satMod val="175000"/>
                      <a:alpha val="40000"/>
                    </a:schemeClr>
                  </a:glow>
                </a:effectLst>
                <a:latin typeface="Arial" charset="0"/>
                <a:ea typeface="ＭＳ Ｐゴシック" charset="0"/>
                <a:cs typeface="ＭＳ Ｐゴシック" charset="0"/>
              </a:rPr>
              <a:t>How to Be a Disciple in a Hostile World </a:t>
            </a: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24390" y="3044898"/>
            <a:ext cx="2016224" cy="8804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Not </a:t>
            </a:r>
            <a:b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Do</a:t>
            </a:r>
          </a:p>
        </p:txBody>
      </p:sp>
      <p:sp>
        <p:nvSpPr>
          <p:cNvPr id="6" name="Rectangle 2">
            <a:extLst>
              <a:ext uri="{FF2B5EF4-FFF2-40B4-BE49-F238E27FC236}">
                <a16:creationId xmlns:a16="http://schemas.microsoft.com/office/drawing/2014/main" id="{6245727D-00C8-E840-9546-7B044130145F}"/>
              </a:ext>
            </a:extLst>
          </p:cNvPr>
          <p:cNvSpPr txBox="1">
            <a:spLocks noChangeArrowheads="1"/>
          </p:cNvSpPr>
          <p:nvPr/>
        </p:nvSpPr>
        <p:spPr bwMode="auto">
          <a:xfrm>
            <a:off x="2366538" y="3044898"/>
            <a:ext cx="2016224" cy="8804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Do</a:t>
            </a:r>
          </a:p>
        </p:txBody>
      </p:sp>
      <p:sp>
        <p:nvSpPr>
          <p:cNvPr id="7" name="Rectangle 2">
            <a:extLst>
              <a:ext uri="{FF2B5EF4-FFF2-40B4-BE49-F238E27FC236}">
                <a16:creationId xmlns:a16="http://schemas.microsoft.com/office/drawing/2014/main" id="{282267CE-58F2-8F4A-AD4F-99D5CD1EAA02}"/>
              </a:ext>
            </a:extLst>
          </p:cNvPr>
          <p:cNvSpPr txBox="1">
            <a:spLocks noChangeArrowheads="1"/>
          </p:cNvSpPr>
          <p:nvPr/>
        </p:nvSpPr>
        <p:spPr bwMode="auto">
          <a:xfrm>
            <a:off x="4660559" y="3044898"/>
            <a:ext cx="2016224" cy="8804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Do</a:t>
            </a:r>
          </a:p>
        </p:txBody>
      </p:sp>
      <p:sp>
        <p:nvSpPr>
          <p:cNvPr id="8" name="Rectangle 2">
            <a:extLst>
              <a:ext uri="{FF2B5EF4-FFF2-40B4-BE49-F238E27FC236}">
                <a16:creationId xmlns:a16="http://schemas.microsoft.com/office/drawing/2014/main" id="{A9DB3212-0850-3544-8F83-DC9FE9F4849C}"/>
              </a:ext>
            </a:extLst>
          </p:cNvPr>
          <p:cNvSpPr txBox="1">
            <a:spLocks noChangeArrowheads="1"/>
          </p:cNvSpPr>
          <p:nvPr/>
        </p:nvSpPr>
        <p:spPr bwMode="auto">
          <a:xfrm>
            <a:off x="6970622" y="3044898"/>
            <a:ext cx="2016224" cy="8804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Result</a:t>
            </a:r>
          </a:p>
        </p:txBody>
      </p:sp>
    </p:spTree>
    <p:extLst>
      <p:ext uri="{BB962C8B-B14F-4D97-AF65-F5344CB8AC3E}">
        <p14:creationId xmlns:p14="http://schemas.microsoft.com/office/powerpoint/2010/main" val="29556194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7" grpId="0"/>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en-US" sz="3600" b="1" i="1" dirty="0">
                <a:effectLst>
                  <a:glow rad="101600">
                    <a:schemeClr val="accent4">
                      <a:satMod val="175000"/>
                      <a:alpha val="40000"/>
                    </a:schemeClr>
                  </a:glow>
                </a:effectLst>
                <a:latin typeface="Arial" charset="0"/>
                <a:ea typeface="ＭＳ Ｐゴシック" charset="0"/>
                <a:cs typeface="ＭＳ Ｐゴシック" charset="0"/>
              </a:rPr>
              <a:t>How to Be a Disciple in a Hostile World </a:t>
            </a: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rgbClr val="000090"/>
                </a:solidFill>
                <a:latin typeface="Helvetica Neue Black Condensed"/>
                <a:ea typeface="ＭＳ Ｐゴシック" charset="0"/>
                <a:cs typeface="Helvetica Neue Black Condensed"/>
              </a:rPr>
              <a:t>Don’t cling to your </a:t>
            </a:r>
            <a:r>
              <a:rPr lang="en-US" sz="4000" spc="-100" dirty="0">
                <a:solidFill>
                  <a:srgbClr val="C00000"/>
                </a:solidFill>
                <a:latin typeface="Helvetica Neue Black Condensed"/>
                <a:ea typeface="ＭＳ Ｐゴシック" charset="0"/>
                <a:cs typeface="Helvetica Neue Black Condensed"/>
              </a:rPr>
              <a:t>Authority</a:t>
            </a:r>
            <a:endPar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327527076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68614" y="1602007"/>
            <a:ext cx="7669431"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28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Jesus as the fulfillment of the OT covenants is not emphasized due to the pastoral concern of the book addressed to suffering Roman believers who needed a practical example of one who suffered for righteousness.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27a</a:t>
            </a:r>
          </a:p>
        </p:txBody>
      </p:sp>
      <p:sp>
        <p:nvSpPr>
          <p:cNvPr id="7" name="Rectangle 2">
            <a:extLst>
              <a:ext uri="{FF2B5EF4-FFF2-40B4-BE49-F238E27FC236}">
                <a16:creationId xmlns:a16="http://schemas.microsoft.com/office/drawing/2014/main" id="{8992460A-EB79-8A42-A02F-BD01D012870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238731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a:t>
            </a:r>
          </a:p>
        </p:txBody>
      </p:sp>
    </p:spTree>
    <p:extLst>
      <p:ext uri="{BB962C8B-B14F-4D97-AF65-F5344CB8AC3E}">
        <p14:creationId xmlns:p14="http://schemas.microsoft.com/office/powerpoint/2010/main" val="34198859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871F8A19-A7E0-594B-BCE6-B86AAC5CE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00098" name="Rectangle 2"/>
          <p:cNvSpPr>
            <a:spLocks noGrp="1" noChangeArrowheads="1"/>
          </p:cNvSpPr>
          <p:nvPr>
            <p:ph type="ctrTitle"/>
          </p:nvPr>
        </p:nvSpPr>
        <p:spPr>
          <a:xfrm>
            <a:off x="0" y="29469"/>
            <a:ext cx="9144000" cy="123929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is the Good News about Jesus the Messiah, the Son of God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(Mark 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065020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69512" y="87079"/>
            <a:ext cx="8457446" cy="923257"/>
          </a:xfrm>
          <a:prstGeom prst="rect">
            <a:avLst/>
          </a:prstGeom>
          <a:noFill/>
        </p:spPr>
        <p:txBody>
          <a:bodyPr lIns="91105" tIns="45555" rIns="91105" bIns="45555">
            <a:spAutoFit/>
          </a:bodyPr>
          <a:lstStyle/>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THE BAPTIST</a:t>
            </a: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7"/>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508680" y="998082"/>
            <a:ext cx="5284787" cy="2430387"/>
          </a:xfrm>
          <a:prstGeom prst="rect">
            <a:avLst/>
          </a:prstGeom>
          <a:noFill/>
        </p:spPr>
        <p:txBody>
          <a:bodyPr lIns="91105" tIns="45555" rIns="91105" bIns="45555">
            <a:spAutoFit/>
          </a:bodyPr>
          <a:lstStyle/>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3:1-16</a:t>
            </a:r>
          </a:p>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1:1-11</a:t>
            </a:r>
          </a:p>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3:1-22</a:t>
            </a:r>
          </a:p>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1:1-34</a:t>
            </a:r>
          </a:p>
        </p:txBody>
      </p:sp>
      <p:grpSp>
        <p:nvGrpSpPr>
          <p:cNvPr id="7" name="Group 6"/>
          <p:cNvGrpSpPr/>
          <p:nvPr/>
        </p:nvGrpSpPr>
        <p:grpSpPr>
          <a:xfrm>
            <a:off x="6156176" y="4293096"/>
            <a:ext cx="3456896" cy="1394677"/>
            <a:chOff x="5508104" y="620689"/>
            <a:chExt cx="3456896" cy="1394677"/>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9" name="TextBox 8"/>
            <p:cNvSpPr txBox="1"/>
            <p:nvPr/>
          </p:nvSpPr>
          <p:spPr>
            <a:xfrm>
              <a:off x="6804248" y="648153"/>
              <a:ext cx="2160752" cy="1366528"/>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951665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703957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01571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676011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99B61C-E982-DB9C-D72A-FB50195ADB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3">
            <a:extLst>
              <a:ext uri="{FF2B5EF4-FFF2-40B4-BE49-F238E27FC236}">
                <a16:creationId xmlns:a16="http://schemas.microsoft.com/office/drawing/2014/main" id="{73AC134D-73AC-4408-8BF5-D956FE7FB47D}"/>
              </a:ext>
            </a:extLst>
          </p:cNvPr>
          <p:cNvSpPr/>
          <p:nvPr/>
        </p:nvSpPr>
        <p:spPr>
          <a:xfrm>
            <a:off x="791580" y="251937"/>
            <a:ext cx="7560840" cy="5625335"/>
          </a:xfrm>
          <a:prstGeom prst="rect">
            <a:avLst/>
          </a:prstGeom>
          <a:noFill/>
          <a:ln>
            <a:noFill/>
          </a:ln>
          <a:effectLst>
            <a:outerShdw blurRad="63500" dist="35921" dir="2700000" algn="ctr" rotWithShape="0">
              <a:schemeClr val="tx2">
                <a:alpha val="74998"/>
              </a:schemeClr>
            </a:outerShdw>
          </a:effectLst>
        </p:spPr>
        <p:txBody>
          <a:bodyPr vert="horz" wrap="square" lIns="91152" tIns="45578" rIns="91152" bIns="45578"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19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Now this was John’s testimony when the Jewish leaders in Jerusalem sent priests and Levites to ask him who he was. </a:t>
            </a:r>
            <a:b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b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20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He did not fail to confess, but confessed freely, “I am not the Messiah.”</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21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They asked him, “Then who are you? Are you Elijah?”</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He said, “I am not.”</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“Are you the Prophet?”</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He answered, “No.”</a:t>
            </a:r>
          </a:p>
        </p:txBody>
      </p:sp>
      <p:sp>
        <p:nvSpPr>
          <p:cNvPr id="5" name="Rectangle 4">
            <a:extLst>
              <a:ext uri="{FF2B5EF4-FFF2-40B4-BE49-F238E27FC236}">
                <a16:creationId xmlns:a16="http://schemas.microsoft.com/office/drawing/2014/main" id="{8EA3C9CE-FA1E-45D5-8E43-235B553AEEA5}"/>
              </a:ext>
            </a:extLst>
          </p:cNvPr>
          <p:cNvSpPr/>
          <p:nvPr/>
        </p:nvSpPr>
        <p:spPr>
          <a:xfrm>
            <a:off x="2267744" y="5949280"/>
            <a:ext cx="4320480" cy="646331"/>
          </a:xfrm>
          <a:prstGeom prst="rect">
            <a:avLst/>
          </a:prstGeom>
          <a:solidFill>
            <a:schemeClr val="tx1"/>
          </a:solidFill>
          <a:effectLst/>
        </p:spPr>
        <p:txBody>
          <a:bodyPr wrap="square">
            <a:spAutoFit/>
          </a:bodyPr>
          <a:lstStyle/>
          <a:p>
            <a:pPr marL="0" marR="0" lvl="0" indent="0" algn="ctr" defTabSz="3428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John 1:19-21</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NIV</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84</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622549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18A476-0178-331A-0125-3FC57B669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CEB9D9C7-3529-45AA-AA25-C0B43D39BF86}"/>
              </a:ext>
            </a:extLst>
          </p:cNvPr>
          <p:cNvSpPr/>
          <p:nvPr/>
        </p:nvSpPr>
        <p:spPr>
          <a:xfrm>
            <a:off x="-1" y="548680"/>
            <a:ext cx="9144001" cy="4524315"/>
          </a:xfrm>
          <a:prstGeom prst="rect">
            <a:avLst/>
          </a:prstGeom>
          <a:noFill/>
          <a:ln>
            <a:noFill/>
          </a:ln>
          <a:effectLst>
            <a:outerShdw blurRad="63500" dist="35921" dir="2700000" algn="ctr" rotWithShape="0">
              <a:schemeClr val="tx2">
                <a:alpha val="74998"/>
              </a:schemeClr>
            </a:outerShdw>
          </a:effectLst>
        </p:spPr>
        <p:txBody>
          <a:bodyPr vert="horz" wrap="square" lIns="91152" tIns="45578" rIns="91152" bIns="45578"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22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Finally they said, “Who are you? Give us an answer to take back to those who sent us. What do you say about yourself?”</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23</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John replied in the words of Isaiah the prophet, “I am the voice of one calling in the wilderness, ‘Make straight the way for the Lord.’ ”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24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Now the Pharisees who had been sent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25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questioned him, “Why then do you baptize if you are not the Messiah, nor Elijah, nor the Prophet?”</a:t>
            </a:r>
          </a:p>
        </p:txBody>
      </p:sp>
      <p:sp>
        <p:nvSpPr>
          <p:cNvPr id="4" name="Rectangle 3">
            <a:extLst>
              <a:ext uri="{FF2B5EF4-FFF2-40B4-BE49-F238E27FC236}">
                <a16:creationId xmlns:a16="http://schemas.microsoft.com/office/drawing/2014/main" id="{B5F324C6-D3E9-473D-A09D-BDAB896D1F17}"/>
              </a:ext>
            </a:extLst>
          </p:cNvPr>
          <p:cNvSpPr/>
          <p:nvPr/>
        </p:nvSpPr>
        <p:spPr>
          <a:xfrm>
            <a:off x="2195736" y="5949280"/>
            <a:ext cx="4536504" cy="646331"/>
          </a:xfrm>
          <a:prstGeom prst="rect">
            <a:avLst/>
          </a:prstGeom>
          <a:solidFill>
            <a:schemeClr val="tx1"/>
          </a:solidFill>
          <a:effectLst/>
        </p:spPr>
        <p:txBody>
          <a:bodyPr wrap="square">
            <a:spAutoFit/>
          </a:bodyPr>
          <a:lstStyle/>
          <a:p>
            <a:pPr marL="0" marR="0" lvl="0" indent="0" algn="ctr" defTabSz="3428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John 1:22-25</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NIV</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84</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706776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48294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2437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28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Redemption is key (10:45): “For the Son of Man did not come to be served but to serve (cf. Christ's service in 1:14–10:52) and to give his life as a ransom for many (cf. Christ's self-sacrifice in chapters 11–15 = 37% of the book).”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27a</a:t>
            </a:r>
          </a:p>
        </p:txBody>
      </p:sp>
      <p:sp>
        <p:nvSpPr>
          <p:cNvPr id="9" name="Rectangle 2">
            <a:extLst>
              <a:ext uri="{FF2B5EF4-FFF2-40B4-BE49-F238E27FC236}">
                <a16:creationId xmlns:a16="http://schemas.microsoft.com/office/drawing/2014/main" id="{FD95A0DC-CBD9-FC4C-92FB-8396F13F51EB}"/>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67863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5145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62453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87307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73091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2113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96269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153881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4A0C6551-E34D-FC47-AA1D-26E150D37A05}"/>
              </a:ext>
            </a:extLst>
          </p:cNvPr>
          <p:cNvSpPr txBox="1">
            <a:spLocks noChangeArrowheads="1"/>
          </p:cNvSpPr>
          <p:nvPr/>
        </p:nvSpPr>
        <p:spPr>
          <a:xfrm>
            <a:off x="-8736" y="3717032"/>
            <a:ext cx="9144000" cy="3140968"/>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John announced: ‘Someone is coming soon who is greater than I am—so much greater that I’m not even worthy to stoop down like a slave and untie the straps of his sandals’</a:t>
            </a: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(Mark 1:7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543528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201ED838-AF1D-8444-AD13-E5C1D8454B72}"/>
              </a:ext>
            </a:extLst>
          </p:cNvPr>
          <p:cNvSpPr txBox="1">
            <a:spLocks noChangeArrowheads="1"/>
          </p:cNvSpPr>
          <p:nvPr/>
        </p:nvSpPr>
        <p:spPr>
          <a:xfrm>
            <a:off x="-8736" y="4797152"/>
            <a:ext cx="9144000" cy="2060848"/>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baptize you with water, but he will baptize you with the Holy Spirit!</a:t>
            </a: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 1:8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4125929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514110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Jesus</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(Messianic Prophecy)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28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The paradox between authority and servanthood (8:35; 9:35; 10:43-44) shows Jesus unlike the type of militant ruler Jews expected of the Messiah. The Gospel abounds in high Christology (1:1; 8:29; 15:39) yet has only one OT quote (1:2).</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27a</a:t>
            </a:r>
          </a:p>
        </p:txBody>
      </p:sp>
      <p:sp>
        <p:nvSpPr>
          <p:cNvPr id="7" name="Rectangle 2">
            <a:extLst>
              <a:ext uri="{FF2B5EF4-FFF2-40B4-BE49-F238E27FC236}">
                <a16:creationId xmlns:a16="http://schemas.microsoft.com/office/drawing/2014/main" id="{9B60A16C-4257-4444-BD0B-A88C900D8C9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340318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09704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729407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425355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7D2D9B4-CA30-D14E-B52B-BF7F72BE05BE}"/>
              </a:ext>
            </a:extLst>
          </p:cNvPr>
          <p:cNvSpPr txBox="1">
            <a:spLocks noChangeArrowheads="1"/>
          </p:cNvSpPr>
          <p:nvPr/>
        </p:nvSpPr>
        <p:spPr>
          <a:xfrm>
            <a:off x="-8736" y="4797152"/>
            <a:ext cx="9144000" cy="2060848"/>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And a voice from heaven said,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‘You are my dearly loved Son, and you bring me great joy’</a:t>
            </a: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(Mark 1:11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9796606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8610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153409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3"/>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Lumo</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a:t>
            </a:r>
            <a:r>
              <a:rPr kumimoji="0" lang="en-US" sz="1300" b="0" i="0" u="none" strike="noStrike" kern="0" cap="none" spc="0" normalizeH="0" baseline="0" noProof="0" dirty="0">
                <a:ln>
                  <a:noFill/>
                </a:ln>
                <a:solidFill>
                  <a:srgbClr val="000000"/>
                </a:solidFill>
                <a:effectLst/>
                <a:uLnTx/>
                <a:uFillTx/>
                <a:latin typeface="Arial"/>
                <a:cs typeface="Arial"/>
                <a:sym typeface="Times New Roman"/>
              </a:rPr>
              <a:t>of </a:t>
            </a:r>
            <a:r>
              <a:rPr kumimoji="0" sz="1300" b="0" i="0" u="none" strike="noStrike" kern="0" cap="none" spc="0" normalizeH="0" baseline="0" noProof="0" dirty="0">
                <a:ln>
                  <a:noFill/>
                </a:ln>
                <a:solidFill>
                  <a:srgbClr val="000000"/>
                </a:solidFill>
                <a:effectLst/>
                <a:uLnTx/>
                <a:uFillTx/>
                <a:latin typeface="Arial"/>
                <a:cs typeface="Arial"/>
                <a:sym typeface="Times New Roman"/>
              </a:rPr>
              <a:t>freebibleimages.org</a:t>
            </a:r>
            <a:r>
              <a:rPr kumimoji="0" lang="en-US" sz="1300" b="0" i="0" u="none" strike="noStrike" kern="0" cap="none" spc="0" normalizeH="0" baseline="0" noProof="0" dirty="0">
                <a:ln>
                  <a:noFill/>
                </a:ln>
                <a:solidFill>
                  <a:srgbClr val="000000"/>
                </a:solidFill>
                <a:effectLst/>
                <a:uLnTx/>
                <a:uFillTx/>
                <a:latin typeface="Arial"/>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lang="en-SG" sz="1300" b="0" i="0" u="none" strike="noStrike" kern="0" cap="none" spc="0" normalizeH="0" baseline="0" noProof="0" dirty="0" err="1">
                <a:ln>
                  <a:noFill/>
                </a:ln>
                <a:solidFill>
                  <a:srgbClr val="000000"/>
                </a:solidFill>
                <a:effectLst/>
                <a:uLnTx/>
                <a:uFillTx/>
                <a:latin typeface="Arial"/>
                <a:ea typeface="ＭＳ Ｐゴシック" charset="0"/>
                <a:cs typeface="Arial"/>
                <a:sym typeface="Times New Roman"/>
              </a:rPr>
              <a:t>freebibleimages.org</a:t>
            </a:r>
            <a:r>
              <a:rPr kumimoji="0" lang="en-SG" sz="1300" b="0" i="0" u="none" strike="noStrike" kern="0" cap="none" spc="0" normalizeH="0" baseline="0" noProof="0" dirty="0">
                <a:ln>
                  <a:noFill/>
                </a:ln>
                <a:solidFill>
                  <a:srgbClr val="000000"/>
                </a:solidFill>
                <a:effectLst/>
                <a:uLnTx/>
                <a:uFillTx/>
                <a:latin typeface="Arial"/>
                <a:ea typeface="ＭＳ Ｐゴシック" charset="0"/>
                <a:cs typeface="Arial"/>
                <a:sym typeface="Times New Roman"/>
              </a:rPr>
              <a:t>.</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lang="en-US"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www.LumoProject.org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7" name="Rectangle 2">
            <a:extLst>
              <a:ext uri="{FF2B5EF4-FFF2-40B4-BE49-F238E27FC236}">
                <a16:creationId xmlns:a16="http://schemas.microsoft.com/office/drawing/2014/main" id="{67341AE9-036A-D640-B4C3-747D012C03F0}"/>
              </a:ext>
            </a:extLst>
          </p:cNvPr>
          <p:cNvSpPr txBox="1">
            <a:spLocks noChangeArrowheads="1"/>
          </p:cNvSpPr>
          <p:nvPr/>
        </p:nvSpPr>
        <p:spPr bwMode="auto">
          <a:xfrm>
            <a:off x="0" y="-27384"/>
            <a:ext cx="5436096" cy="7056784"/>
          </a:xfrm>
          <a:prstGeom prst="rect">
            <a:avLst/>
          </a:prstGeom>
          <a:solidFill>
            <a:schemeClr val="tx1"/>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Spirit then compelled Jesus to go into the wilderness,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13</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where he was tempted by Satan for forty days. He was out among the wild animals, and angels took care of him</a:t>
            </a: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 1:12-13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3962221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1446413"/>
          </a:xfrm>
          <a:prstGeom prst="rect">
            <a:avLst/>
          </a:prstGeom>
          <a:noFill/>
        </p:spPr>
        <p:txBody>
          <a:bodyPr wrap="square" lIns="91303" tIns="45652" rIns="91303" bIns="45652">
            <a:spAutoFit/>
          </a:bodyPr>
          <a:lstStyle/>
          <a:p>
            <a:pPr eaLnBrk="0" hangingPunct="0">
              <a:defRPr/>
            </a:pPr>
            <a:r>
              <a:rPr lang="en-US" sz="4400" b="1" dirty="0">
                <a:solidFill>
                  <a:srgbClr val="6BCBF4"/>
                </a:solidFill>
                <a:effectLst>
                  <a:outerShdw blurRad="50800" dist="38100" dir="2700000" algn="tl" rotWithShape="0">
                    <a:srgbClr val="000000"/>
                  </a:outerShdw>
                </a:effectLst>
                <a:latin typeface="Arial" charset="0"/>
              </a:rPr>
              <a:t>JESUS DELIVERS A POSSESSED MAN</a:t>
            </a:r>
          </a:p>
        </p:txBody>
      </p:sp>
      <p:sp>
        <p:nvSpPr>
          <p:cNvPr id="4" name="TextBox 3"/>
          <p:cNvSpPr txBox="1"/>
          <p:nvPr/>
        </p:nvSpPr>
        <p:spPr>
          <a:xfrm>
            <a:off x="252536" y="4149091"/>
            <a:ext cx="8891464" cy="584739"/>
          </a:xfrm>
          <a:prstGeom prst="rect">
            <a:avLst/>
          </a:prstGeom>
          <a:noFill/>
        </p:spPr>
        <p:txBody>
          <a:bodyPr wrap="square" lIns="91303" tIns="45652" rIns="91303" bIns="45652">
            <a:spAutoFit/>
          </a:bodyPr>
          <a:lstStyle/>
          <a:p>
            <a:pPr eaLnBrk="0" hangingPunct="0">
              <a:defRPr/>
            </a:pPr>
            <a:r>
              <a:rPr lang="en-US" sz="3200" b="1" dirty="0">
                <a:solidFill>
                  <a:srgbClr val="FFFFFF"/>
                </a:solidFill>
                <a:effectLst>
                  <a:outerShdw blurRad="50800" dist="88900" dir="2700000" algn="tl" rotWithShape="0">
                    <a:srgbClr val="000000"/>
                  </a:outerShdw>
                </a:effectLst>
                <a:latin typeface="Arial" charset="0"/>
              </a:rPr>
              <a:t>Mark 1:21-28; Luke 4:31-37</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7"/>
          <p:cNvGrpSpPr/>
          <p:nvPr/>
        </p:nvGrpSpPr>
        <p:grpSpPr>
          <a:xfrm>
            <a:off x="6299680" y="116632"/>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algn="ctr" fontAlgn="auto">
                  <a:spcBef>
                    <a:spcPts val="0"/>
                  </a:spcBef>
                  <a:spcAft>
                    <a:spcPts val="0"/>
                  </a:spcAft>
                </a:pPr>
                <a:endParaRPr lang="en-US" sz="1800" kern="0">
                  <a:solidFill>
                    <a:srgbClr val="FFFFFF"/>
                  </a:solidFill>
                  <a:latin typeface="Arial"/>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fontAlgn="auto">
                <a:lnSpc>
                  <a:spcPct val="70000"/>
                </a:lnSpc>
                <a:spcBef>
                  <a:spcPts val="0"/>
                </a:spcBef>
                <a:spcAft>
                  <a:spcPts val="0"/>
                </a:spcAft>
              </a:pPr>
              <a:r>
                <a:rPr lang="en-US" altLang="zh-CN" sz="4400" kern="0" spc="-250" dirty="0">
                  <a:solidFill>
                    <a:srgbClr val="002060"/>
                  </a:solidFill>
                  <a:latin typeface="Avenir Black"/>
                  <a:cs typeface="Avenir Black"/>
                </a:rPr>
                <a:t>Free</a:t>
              </a:r>
              <a:br>
                <a:rPr lang="en-US" altLang="zh-CN" sz="4000" kern="0" spc="-250" dirty="0">
                  <a:solidFill>
                    <a:srgbClr val="002060"/>
                  </a:solidFill>
                  <a:latin typeface="Avenir Black"/>
                  <a:cs typeface="Avenir Black"/>
                </a:rPr>
              </a:br>
              <a:r>
                <a:rPr lang="en-US" altLang="zh-CN" sz="4000" kern="0" spc="-250" dirty="0">
                  <a:solidFill>
                    <a:srgbClr val="36BAD5"/>
                  </a:solidFill>
                  <a:latin typeface="Avenir Black"/>
                  <a:cs typeface="Avenir Black"/>
                </a:rPr>
                <a:t>Bible </a:t>
              </a:r>
              <a:br>
                <a:rPr lang="en-US" altLang="zh-CN" sz="4000" kern="0" spc="-250" dirty="0">
                  <a:solidFill>
                    <a:srgbClr val="002060"/>
                  </a:solidFill>
                  <a:latin typeface="Avenir Black"/>
                  <a:cs typeface="Avenir Black"/>
                </a:rPr>
              </a:br>
              <a:r>
                <a:rPr lang="en-US" altLang="zh-CN" sz="3200" kern="0" spc="-250" dirty="0">
                  <a:solidFill>
                    <a:srgbClr val="002060"/>
                  </a:solidFill>
                  <a:latin typeface="Avenir Black"/>
                  <a:cs typeface="Avenir Black"/>
                </a:rPr>
                <a:t>images</a:t>
              </a:r>
              <a:endParaRPr lang="en-GB" sz="6000" kern="0" spc="-250" dirty="0">
                <a:solidFill>
                  <a:srgbClr val="002060"/>
                </a:solidFill>
                <a:latin typeface="Avenir Black"/>
                <a:cs typeface="Avenir Black"/>
              </a:endParaRPr>
            </a:p>
          </p:txBody>
        </p:sp>
      </p:grpSp>
    </p:spTree>
    <p:extLst>
      <p:ext uri="{BB962C8B-B14F-4D97-AF65-F5344CB8AC3E}">
        <p14:creationId xmlns:p14="http://schemas.microsoft.com/office/powerpoint/2010/main" val="2628901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097625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4_Default Design">
  <a:themeElements>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2004:Templates:Presentations:Designs:Crumple</Template>
  <TotalTime>17959</TotalTime>
  <Words>12228</Words>
  <Application>Microsoft Macintosh PowerPoint</Application>
  <PresentationFormat>On-screen Show (4:3)</PresentationFormat>
  <Paragraphs>1706</Paragraphs>
  <Slides>313</Slides>
  <Notes>269</Notes>
  <HiddenSlides>0</HiddenSlides>
  <MMClips>0</MMClips>
  <ScaleCrop>false</ScaleCrop>
  <HeadingPairs>
    <vt:vector size="8" baseType="variant">
      <vt:variant>
        <vt:lpstr>Fonts Used</vt:lpstr>
      </vt:variant>
      <vt:variant>
        <vt:i4>26</vt:i4>
      </vt:variant>
      <vt:variant>
        <vt:lpstr>Theme</vt:lpstr>
      </vt:variant>
      <vt:variant>
        <vt:i4>44</vt:i4>
      </vt:variant>
      <vt:variant>
        <vt:lpstr>Embedded OLE Servers</vt:lpstr>
      </vt:variant>
      <vt:variant>
        <vt:i4>1</vt:i4>
      </vt:variant>
      <vt:variant>
        <vt:lpstr>Slide Titles</vt:lpstr>
      </vt:variant>
      <vt:variant>
        <vt:i4>313</vt:i4>
      </vt:variant>
    </vt:vector>
  </HeadingPairs>
  <TitlesOfParts>
    <vt:vector size="384" baseType="lpstr">
      <vt:lpstr>acme secret agent</vt:lpstr>
      <vt:lpstr>KaiTi</vt:lpstr>
      <vt:lpstr>MS Gothic</vt:lpstr>
      <vt:lpstr>ＭＳ Ｐゴシック</vt:lpstr>
      <vt:lpstr>Osaka</vt:lpstr>
      <vt:lpstr>SimSun</vt:lpstr>
      <vt:lpstr>Times</vt:lpstr>
      <vt:lpstr>Arial</vt:lpstr>
      <vt:lpstr>Arial Black</vt:lpstr>
      <vt:lpstr>Arial Narrow</vt:lpstr>
      <vt:lpstr>Avenir Black</vt:lpstr>
      <vt:lpstr>Bwgrkl</vt:lpstr>
      <vt:lpstr>Calibri</vt:lpstr>
      <vt:lpstr>Calibri Light</vt:lpstr>
      <vt:lpstr>Comic Sans MS</vt:lpstr>
      <vt:lpstr>Futura Condensed</vt:lpstr>
      <vt:lpstr>Futura Md BT</vt:lpstr>
      <vt:lpstr>Helvetica</vt:lpstr>
      <vt:lpstr>Helvetica Neue</vt:lpstr>
      <vt:lpstr>Helvetica Neue Black Condensed</vt:lpstr>
      <vt:lpstr>Lucida Grande</vt:lpstr>
      <vt:lpstr>Lucida Handwriting</vt:lpstr>
      <vt:lpstr>Tahoma</vt:lpstr>
      <vt:lpstr>Times New Roman</vt:lpstr>
      <vt:lpstr>Trebuchet MS</vt:lpstr>
      <vt:lpstr>Wingdings</vt:lpstr>
      <vt:lpstr>Post Modern</vt:lpstr>
      <vt:lpstr>Crumple</vt:lpstr>
      <vt:lpstr>Orbit</vt:lpstr>
      <vt:lpstr>1_Blank Presentation</vt:lpstr>
      <vt:lpstr>2_Fireball</vt:lpstr>
      <vt:lpstr>Default Design</vt:lpstr>
      <vt:lpstr>Soaring</vt:lpstr>
      <vt:lpstr>1_Orbit</vt:lpstr>
      <vt:lpstr>2_Blank Presentation</vt:lpstr>
      <vt:lpstr>2_Orbit</vt:lpstr>
      <vt:lpstr>1_Office Theme</vt:lpstr>
      <vt:lpstr>Shimmer</vt:lpstr>
      <vt:lpstr>6_Default Design</vt:lpstr>
      <vt:lpstr>Ribbons</vt:lpstr>
      <vt:lpstr>Capsules</vt:lpstr>
      <vt:lpstr>2_Default Design</vt:lpstr>
      <vt:lpstr>49_Blank Presentation</vt:lpstr>
      <vt:lpstr>Blank Presentation</vt:lpstr>
      <vt:lpstr>3_Blank Presentation</vt:lpstr>
      <vt:lpstr>4_Blank Presentation</vt:lpstr>
      <vt:lpstr>8_Office Theme</vt:lpstr>
      <vt:lpstr>8_Blank Presentation</vt:lpstr>
      <vt:lpstr>10_Office Theme</vt:lpstr>
      <vt:lpstr>11_Office Theme</vt:lpstr>
      <vt:lpstr>1_Post Modern</vt:lpstr>
      <vt:lpstr>50_Blank Presentation</vt:lpstr>
      <vt:lpstr>7_Office Theme</vt:lpstr>
      <vt:lpstr>9_Blank Presentation</vt:lpstr>
      <vt:lpstr>12_Blank Presentation</vt:lpstr>
      <vt:lpstr>14_Blank Presentation</vt:lpstr>
      <vt:lpstr>4_Office Theme</vt:lpstr>
      <vt:lpstr>5_Office Theme</vt:lpstr>
      <vt:lpstr>4_Default Design</vt:lpstr>
      <vt:lpstr>51_Blank Presentation</vt:lpstr>
      <vt:lpstr>2_Office Theme</vt:lpstr>
      <vt:lpstr>1_Default Design</vt:lpstr>
      <vt:lpstr>12_Office Theme</vt:lpstr>
      <vt:lpstr>1_Ribbons</vt:lpstr>
      <vt:lpstr>52_Blank Presentation</vt:lpstr>
      <vt:lpstr>15_Blank Presentation</vt:lpstr>
      <vt:lpstr>3_Office Theme</vt:lpstr>
      <vt:lpstr>3_Default Design</vt:lpstr>
      <vt:lpstr>54_Blank Presentation</vt:lpstr>
      <vt:lpstr>6_Office Theme</vt:lpstr>
      <vt:lpstr>Photo Editor Photo</vt:lpstr>
      <vt:lpstr>Mark 1–8</vt:lpstr>
      <vt:lpstr>Key Word</vt:lpstr>
      <vt:lpstr>Theme</vt:lpstr>
      <vt:lpstr>Key Verse</vt:lpstr>
      <vt:lpstr>Summary Statement</vt:lpstr>
      <vt:lpstr>Kingdom Statement</vt:lpstr>
      <vt:lpstr>Covenant</vt:lpstr>
      <vt:lpstr>Redemption</vt:lpstr>
      <vt:lpstr>Jesus (Messianic Prophecy) </vt:lpstr>
      <vt:lpstr>Mark Outline</vt:lpstr>
      <vt:lpstr>Huddleston, The Acrostic Bible</vt:lpstr>
      <vt:lpstr>Be Discipled</vt:lpstr>
      <vt:lpstr>Disciple = Follower</vt:lpstr>
      <vt:lpstr>Disciple.</vt:lpstr>
      <vt:lpstr>How can you be a true disciple of Jesus in a hostile world?</vt:lpstr>
      <vt:lpstr>What would you do if this church was under persecution, some being fed to lions, many going underground, all fearful?</vt:lpstr>
      <vt:lpstr>How to Be a Disciple in a Hostile World </vt:lpstr>
      <vt:lpstr>Main Idea</vt:lpstr>
      <vt:lpstr>How can you be a disciple who suffers after Jesus’ example?</vt:lpstr>
      <vt:lpstr>Black</vt:lpstr>
      <vt:lpstr>What would you do as a church leader if your congregation was under persecution, some being fed to lions, many going underground, all fearful?</vt:lpstr>
      <vt:lpstr>Albert Einstein on Jesus</vt:lpstr>
      <vt:lpstr>New Testament Chronology </vt:lpstr>
      <vt:lpstr>The Gospels</vt:lpstr>
      <vt:lpstr>The Synoptics</vt:lpstr>
      <vt:lpstr>Synoptic Similarities</vt:lpstr>
      <vt:lpstr>THAT STRANGE SOUNDING WORD…</vt:lpstr>
      <vt:lpstr>THE SYNOPTICS: "TO SEE TOGETHER"</vt:lpstr>
      <vt:lpstr>UNIQUE MATERIAL…</vt:lpstr>
      <vt:lpstr>The Synoptic Problem</vt:lpstr>
      <vt:lpstr>Marcan Priority Diagrammed</vt:lpstr>
      <vt:lpstr>Reasons Mark is Seen as First</vt:lpstr>
      <vt:lpstr>Dating the Synoptic Gospels</vt:lpstr>
      <vt:lpstr>Solutions to the Synoptic Problem</vt:lpstr>
      <vt:lpstr>Solutions to the Synoptic Problem</vt:lpstr>
      <vt:lpstr>Two-Source Hypothesis</vt:lpstr>
      <vt:lpstr>Four-Source Hypothesis</vt:lpstr>
      <vt:lpstr>When I Think They Were Written…</vt:lpstr>
      <vt:lpstr>NT Overview (History)</vt:lpstr>
      <vt:lpstr>The Fours Gospels Compared</vt:lpstr>
      <vt:lpstr>The Four Gospels Compared</vt:lpstr>
      <vt:lpstr>The Four Gospels Compared</vt:lpstr>
      <vt:lpstr>A Question to Consider…</vt:lpstr>
      <vt:lpstr>Huddleston, The Acrostic Bible</vt:lpstr>
      <vt:lpstr>Title</vt:lpstr>
      <vt:lpstr>Authorship</vt:lpstr>
      <vt:lpstr>Date of Mark</vt:lpstr>
      <vt:lpstr>Origin/Recipients</vt:lpstr>
      <vt:lpstr>Purpose</vt:lpstr>
      <vt:lpstr>Occasion</vt:lpstr>
      <vt:lpstr>Message Statements for the New Testament Books</vt:lpstr>
      <vt:lpstr>Mark Book Chart</vt:lpstr>
      <vt:lpstr>Mark: Deity Who Models Suffering As Servant</vt:lpstr>
      <vt:lpstr>Keys to Mark</vt:lpstr>
      <vt:lpstr>Synthesis</vt:lpstr>
      <vt:lpstr>Be Discipled</vt:lpstr>
      <vt:lpstr>Disciple = Follower</vt:lpstr>
      <vt:lpstr>Pakistan</vt:lpstr>
      <vt:lpstr>Disciple.</vt:lpstr>
      <vt:lpstr>What’s your strategy to follow Jesus? </vt:lpstr>
      <vt:lpstr>How can you be a true disciple of Jesus in a hostile world?</vt:lpstr>
      <vt:lpstr>Background</vt:lpstr>
      <vt:lpstr>What would you do if this church was under persecution, some being fed to lions, many going underground, all fearful?</vt:lpstr>
      <vt:lpstr>NT Overview (History)</vt:lpstr>
      <vt:lpstr>Date of Mark</vt:lpstr>
      <vt:lpstr>Who was Mark?</vt:lpstr>
      <vt:lpstr>How can you be a true disciple of Jesus in a hostile world?</vt:lpstr>
      <vt:lpstr>How to Be a Disciple in a Hostile World </vt:lpstr>
      <vt:lpstr>How to Be a Disciple in a Hostile World </vt:lpstr>
      <vt:lpstr>Slides on  Mark 1</vt:lpstr>
      <vt:lpstr>"This is the Good News about Jesus the Messiah, the Son of God" (Mark 1:1 NLT).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Jesus is the main attraction, so we’re not big on our own authority here.</vt:lpstr>
      <vt:lpstr>The Paradox of Authority and Servanthood in Mark</vt:lpstr>
      <vt:lpstr>Worldly Leadership</vt:lpstr>
      <vt:lpstr>Biblical Leadership</vt:lpstr>
      <vt:lpstr>Albert Einstein on Jesus</vt:lpstr>
      <vt:lpstr>Theme</vt:lpstr>
      <vt:lpstr>Mark Book Chart</vt:lpstr>
      <vt:lpstr>How can you be a true disciple of Jesus in a hostile world?</vt:lpstr>
      <vt:lpstr>How to Be a Disciple in a Hostile World </vt:lpstr>
      <vt:lpstr>PowerPoint Presentation</vt:lpstr>
      <vt:lpstr>"Jesus called out to them, ‘Come, follow me, and I will show you how to fish for people!’ 18 And they left their nets at once and followed him"  (Mark 1:17-18  NLT).</vt:lpstr>
      <vt:lpstr>Slides on  Mark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Mark Book Chart</vt:lpstr>
      <vt:lpstr>Slides on  Mark 3</vt:lpstr>
      <vt:lpstr>PowerPoint Presentation</vt:lpstr>
      <vt:lpstr>Mark 3:20-21 NLT</vt:lpstr>
      <vt:lpstr>Jesus' Own Hometown Persecuted Him</vt:lpstr>
      <vt:lpstr>Slides on  Mark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Know Your Soil 00899</vt:lpstr>
      <vt:lpstr>Jews plowed ground</vt:lpstr>
      <vt:lpstr>Church Today sowing 00895</vt:lpstr>
      <vt:lpstr>Greeks – Unplowed Ground</vt:lpstr>
      <vt:lpstr>Blank NAS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Slides on  Mark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Outline</vt:lpstr>
      <vt:lpstr>Decapolis and the Lands Beyond the Jordan</vt:lpstr>
      <vt:lpstr>The Territories of Tyre and Sidon</vt:lpstr>
      <vt:lpstr>Slides on  Mark 6</vt:lpstr>
      <vt:lpstr>Jesus' Family Persecuted Him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Pictures courtesy of Big Book Media © All Rights Reserved.</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Slides on  Mark 7</vt:lpstr>
      <vt:lpstr>PowerPoint Presentation</vt:lpstr>
      <vt:lpstr>PowerPoint Presentation</vt:lpstr>
      <vt:lpstr>Tyre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Slides on  Mark 8</vt:lpstr>
      <vt:lpstr>PowerPoint Presentation</vt:lpstr>
      <vt:lpstr>How can you be a true disciple of Jesus in a hostile world?</vt:lpstr>
      <vt:lpstr>Main Idea</vt:lpstr>
      <vt:lpstr>Application</vt:lpstr>
      <vt:lpstr>How can you be a disciple who suffers after Jesus’ example?</vt:lpstr>
      <vt:lpstr>Disciple making bottlenecks</vt:lpstr>
      <vt:lpstr>Disciple in community.</vt:lpstr>
      <vt:lpstr>Black</vt:lpstr>
      <vt:lpstr>NT Preaching  •  BibleStudyDownloads.org</vt:lpstr>
      <vt:lpstr>Black</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389</cp:revision>
  <cp:lastPrinted>2009-04-22T19:24:48Z</cp:lastPrinted>
  <dcterms:created xsi:type="dcterms:W3CDTF">2003-01-02T10:24:52Z</dcterms:created>
  <dcterms:modified xsi:type="dcterms:W3CDTF">2024-05-07T13:17:03Z</dcterms:modified>
</cp:coreProperties>
</file>