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1.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0.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5.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6.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7.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8.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9.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30.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1.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2.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3.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4.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5.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6.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7.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8.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9.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0.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1.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2.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3.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4.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831" r:id="rId3"/>
    <p:sldMasterId id="2147483833" r:id="rId4"/>
    <p:sldMasterId id="2147483837" r:id="rId5"/>
    <p:sldMasterId id="2147483919" r:id="rId6"/>
    <p:sldMasterId id="2147484003" r:id="rId7"/>
    <p:sldMasterId id="2147484047" r:id="rId8"/>
    <p:sldMasterId id="2147484051" r:id="rId9"/>
    <p:sldMasterId id="2147484097" r:id="rId10"/>
    <p:sldMasterId id="2147484465" r:id="rId11"/>
    <p:sldMasterId id="2147484731" r:id="rId12"/>
    <p:sldMasterId id="2147486303" r:id="rId13"/>
    <p:sldMasterId id="2147486315" r:id="rId14"/>
    <p:sldMasterId id="2147487829" r:id="rId15"/>
    <p:sldMasterId id="2147488113" r:id="rId16"/>
    <p:sldMasterId id="2147488418" r:id="rId17"/>
    <p:sldMasterId id="2147489827" r:id="rId18"/>
    <p:sldMasterId id="2147489839" r:id="rId19"/>
    <p:sldMasterId id="2147489851" r:id="rId20"/>
    <p:sldMasterId id="2147489875" r:id="rId21"/>
    <p:sldMasterId id="2147489899" r:id="rId22"/>
    <p:sldMasterId id="2147489911" r:id="rId23"/>
    <p:sldMasterId id="2147489923" r:id="rId24"/>
    <p:sldMasterId id="2147489935" r:id="rId25"/>
    <p:sldMasterId id="2147489947" r:id="rId26"/>
    <p:sldMasterId id="2147489961" r:id="rId27"/>
    <p:sldMasterId id="2147489973" r:id="rId28"/>
    <p:sldMasterId id="2147489985" r:id="rId29"/>
    <p:sldMasterId id="2147489997" r:id="rId30"/>
    <p:sldMasterId id="2147490009" r:id="rId31"/>
    <p:sldMasterId id="2147490021" r:id="rId32"/>
    <p:sldMasterId id="2147490033" r:id="rId33"/>
    <p:sldMasterId id="2147490045" r:id="rId34"/>
    <p:sldMasterId id="2147490059" r:id="rId35"/>
    <p:sldMasterId id="2147490071" r:id="rId36"/>
    <p:sldMasterId id="2147490084" r:id="rId37"/>
    <p:sldMasterId id="2147490096" r:id="rId38"/>
    <p:sldMasterId id="2147490110" r:id="rId39"/>
    <p:sldMasterId id="2147490124" r:id="rId40"/>
    <p:sldMasterId id="2147490136" r:id="rId41"/>
    <p:sldMasterId id="2147490148" r:id="rId42"/>
    <p:sldMasterId id="2147490161" r:id="rId43"/>
  </p:sldMasterIdLst>
  <p:notesMasterIdLst>
    <p:notesMasterId r:id="rId356"/>
  </p:notesMasterIdLst>
  <p:sldIdLst>
    <p:sldId id="563" r:id="rId44"/>
    <p:sldId id="564" r:id="rId45"/>
    <p:sldId id="1276" r:id="rId46"/>
    <p:sldId id="565" r:id="rId47"/>
    <p:sldId id="566" r:id="rId48"/>
    <p:sldId id="567" r:id="rId49"/>
    <p:sldId id="568" r:id="rId50"/>
    <p:sldId id="569" r:id="rId51"/>
    <p:sldId id="570" r:id="rId52"/>
    <p:sldId id="571" r:id="rId53"/>
    <p:sldId id="4438" r:id="rId54"/>
    <p:sldId id="1274" r:id="rId55"/>
    <p:sldId id="1288" r:id="rId56"/>
    <p:sldId id="1294" r:id="rId57"/>
    <p:sldId id="1275" r:id="rId58"/>
    <p:sldId id="1290" r:id="rId59"/>
    <p:sldId id="3705" r:id="rId60"/>
    <p:sldId id="1292" r:id="rId61"/>
    <p:sldId id="1293" r:id="rId62"/>
    <p:sldId id="1265" r:id="rId63"/>
    <p:sldId id="435" r:id="rId64"/>
    <p:sldId id="419" r:id="rId65"/>
    <p:sldId id="332" r:id="rId66"/>
    <p:sldId id="333" r:id="rId67"/>
    <p:sldId id="334" r:id="rId68"/>
    <p:sldId id="335" r:id="rId69"/>
    <p:sldId id="336" r:id="rId70"/>
    <p:sldId id="337" r:id="rId71"/>
    <p:sldId id="338" r:id="rId72"/>
    <p:sldId id="339" r:id="rId73"/>
    <p:sldId id="341" r:id="rId74"/>
    <p:sldId id="4439" r:id="rId75"/>
    <p:sldId id="325" r:id="rId76"/>
    <p:sldId id="326" r:id="rId77"/>
    <p:sldId id="327" r:id="rId78"/>
    <p:sldId id="328" r:id="rId79"/>
    <p:sldId id="314" r:id="rId80"/>
    <p:sldId id="315" r:id="rId81"/>
    <p:sldId id="329" r:id="rId82"/>
    <p:sldId id="374" r:id="rId83"/>
    <p:sldId id="375" r:id="rId84"/>
    <p:sldId id="376" r:id="rId85"/>
    <p:sldId id="307" r:id="rId86"/>
    <p:sldId id="458" r:id="rId87"/>
    <p:sldId id="272" r:id="rId88"/>
    <p:sldId id="274" r:id="rId89"/>
    <p:sldId id="330" r:id="rId90"/>
    <p:sldId id="276" r:id="rId91"/>
    <p:sldId id="277" r:id="rId92"/>
    <p:sldId id="278" r:id="rId93"/>
    <p:sldId id="417" r:id="rId94"/>
    <p:sldId id="300" r:id="rId95"/>
    <p:sldId id="340" r:id="rId96"/>
    <p:sldId id="302" r:id="rId97"/>
    <p:sldId id="280" r:id="rId98"/>
    <p:sldId id="1179" r:id="rId99"/>
    <p:sldId id="1283" r:id="rId100"/>
    <p:sldId id="1287" r:id="rId101"/>
    <p:sldId id="433" r:id="rId102"/>
    <p:sldId id="428" r:id="rId103"/>
    <p:sldId id="432" r:id="rId104"/>
    <p:sldId id="1267" r:id="rId105"/>
    <p:sldId id="1277" r:id="rId106"/>
    <p:sldId id="1280" r:id="rId107"/>
    <p:sldId id="1281" r:id="rId108"/>
    <p:sldId id="424" r:id="rId109"/>
    <p:sldId id="1296" r:id="rId110"/>
    <p:sldId id="1347" r:id="rId111"/>
    <p:sldId id="1286" r:id="rId112"/>
    <p:sldId id="442" r:id="rId113"/>
    <p:sldId id="1377" r:id="rId114"/>
    <p:sldId id="4440" r:id="rId115"/>
    <p:sldId id="5364" r:id="rId116"/>
    <p:sldId id="5365" r:id="rId117"/>
    <p:sldId id="5366" r:id="rId118"/>
    <p:sldId id="5367" r:id="rId119"/>
    <p:sldId id="5368" r:id="rId120"/>
    <p:sldId id="643" r:id="rId121"/>
    <p:sldId id="644" r:id="rId122"/>
    <p:sldId id="645" r:id="rId123"/>
    <p:sldId id="646" r:id="rId124"/>
    <p:sldId id="647" r:id="rId125"/>
    <p:sldId id="648" r:id="rId126"/>
    <p:sldId id="649" r:id="rId127"/>
    <p:sldId id="650" r:id="rId128"/>
    <p:sldId id="651" r:id="rId129"/>
    <p:sldId id="1378" r:id="rId130"/>
    <p:sldId id="1379" r:id="rId131"/>
    <p:sldId id="654" r:id="rId132"/>
    <p:sldId id="655" r:id="rId133"/>
    <p:sldId id="656" r:id="rId134"/>
    <p:sldId id="1380" r:id="rId135"/>
    <p:sldId id="1381" r:id="rId136"/>
    <p:sldId id="659" r:id="rId137"/>
    <p:sldId id="1382" r:id="rId138"/>
    <p:sldId id="728" r:id="rId139"/>
    <p:sldId id="1383" r:id="rId140"/>
    <p:sldId id="561" r:id="rId141"/>
    <p:sldId id="545" r:id="rId142"/>
    <p:sldId id="546" r:id="rId143"/>
    <p:sldId id="547" r:id="rId144"/>
    <p:sldId id="548" r:id="rId145"/>
    <p:sldId id="549" r:id="rId146"/>
    <p:sldId id="550" r:id="rId147"/>
    <p:sldId id="551" r:id="rId148"/>
    <p:sldId id="552" r:id="rId149"/>
    <p:sldId id="553" r:id="rId150"/>
    <p:sldId id="554" r:id="rId151"/>
    <p:sldId id="555" r:id="rId152"/>
    <p:sldId id="556" r:id="rId153"/>
    <p:sldId id="557" r:id="rId154"/>
    <p:sldId id="558" r:id="rId155"/>
    <p:sldId id="559" r:id="rId156"/>
    <p:sldId id="729" r:id="rId157"/>
    <p:sldId id="4436" r:id="rId158"/>
    <p:sldId id="4423" r:id="rId159"/>
    <p:sldId id="4424" r:id="rId160"/>
    <p:sldId id="4425" r:id="rId161"/>
    <p:sldId id="4426" r:id="rId162"/>
    <p:sldId id="4427" r:id="rId163"/>
    <p:sldId id="4428" r:id="rId164"/>
    <p:sldId id="4429" r:id="rId165"/>
    <p:sldId id="4430" r:id="rId166"/>
    <p:sldId id="4431" r:id="rId167"/>
    <p:sldId id="4432" r:id="rId168"/>
    <p:sldId id="4433" r:id="rId169"/>
    <p:sldId id="4434" r:id="rId170"/>
    <p:sldId id="4437" r:id="rId171"/>
    <p:sldId id="347" r:id="rId172"/>
    <p:sldId id="268" r:id="rId173"/>
    <p:sldId id="292" r:id="rId174"/>
    <p:sldId id="293" r:id="rId175"/>
    <p:sldId id="5370" r:id="rId176"/>
    <p:sldId id="1141" r:id="rId177"/>
    <p:sldId id="1282" r:id="rId178"/>
    <p:sldId id="1295" r:id="rId179"/>
    <p:sldId id="1384" r:id="rId180"/>
    <p:sldId id="1385" r:id="rId181"/>
    <p:sldId id="1351" r:id="rId182"/>
    <p:sldId id="443" r:id="rId183"/>
    <p:sldId id="537" r:id="rId184"/>
    <p:sldId id="515" r:id="rId185"/>
    <p:sldId id="516" r:id="rId186"/>
    <p:sldId id="517" r:id="rId187"/>
    <p:sldId id="518" r:id="rId188"/>
    <p:sldId id="519" r:id="rId189"/>
    <p:sldId id="520" r:id="rId190"/>
    <p:sldId id="521" r:id="rId191"/>
    <p:sldId id="522" r:id="rId192"/>
    <p:sldId id="523" r:id="rId193"/>
    <p:sldId id="524" r:id="rId194"/>
    <p:sldId id="525" r:id="rId195"/>
    <p:sldId id="526" r:id="rId196"/>
    <p:sldId id="527" r:id="rId197"/>
    <p:sldId id="528" r:id="rId198"/>
    <p:sldId id="529" r:id="rId199"/>
    <p:sldId id="530" r:id="rId200"/>
    <p:sldId id="1386" r:id="rId201"/>
    <p:sldId id="532" r:id="rId202"/>
    <p:sldId id="533" r:id="rId203"/>
    <p:sldId id="534" r:id="rId204"/>
    <p:sldId id="535" r:id="rId205"/>
    <p:sldId id="730" r:id="rId206"/>
    <p:sldId id="1374" r:id="rId207"/>
    <p:sldId id="1375" r:id="rId208"/>
    <p:sldId id="1376" r:id="rId209"/>
    <p:sldId id="1264" r:id="rId210"/>
    <p:sldId id="5369" r:id="rId211"/>
    <p:sldId id="445" r:id="rId212"/>
    <p:sldId id="663" r:id="rId213"/>
    <p:sldId id="664" r:id="rId214"/>
    <p:sldId id="665" r:id="rId215"/>
    <p:sldId id="666" r:id="rId216"/>
    <p:sldId id="667" r:id="rId217"/>
    <p:sldId id="668" r:id="rId218"/>
    <p:sldId id="669" r:id="rId219"/>
    <p:sldId id="670" r:id="rId220"/>
    <p:sldId id="671" r:id="rId221"/>
    <p:sldId id="672" r:id="rId222"/>
    <p:sldId id="673" r:id="rId223"/>
    <p:sldId id="674" r:id="rId224"/>
    <p:sldId id="675" r:id="rId225"/>
    <p:sldId id="676" r:id="rId226"/>
    <p:sldId id="677" r:id="rId227"/>
    <p:sldId id="678" r:id="rId228"/>
    <p:sldId id="679" r:id="rId229"/>
    <p:sldId id="680" r:id="rId230"/>
    <p:sldId id="731" r:id="rId231"/>
    <p:sldId id="1259" r:id="rId232"/>
    <p:sldId id="1260" r:id="rId233"/>
    <p:sldId id="1261" r:id="rId234"/>
    <p:sldId id="1262" r:id="rId235"/>
    <p:sldId id="1263" r:id="rId236"/>
    <p:sldId id="662" r:id="rId237"/>
    <p:sldId id="470" r:id="rId238"/>
    <p:sldId id="471" r:id="rId239"/>
    <p:sldId id="472" r:id="rId240"/>
    <p:sldId id="473" r:id="rId241"/>
    <p:sldId id="474" r:id="rId242"/>
    <p:sldId id="475" r:id="rId243"/>
    <p:sldId id="476" r:id="rId244"/>
    <p:sldId id="477" r:id="rId245"/>
    <p:sldId id="478" r:id="rId246"/>
    <p:sldId id="479" r:id="rId247"/>
    <p:sldId id="480" r:id="rId248"/>
    <p:sldId id="481" r:id="rId249"/>
    <p:sldId id="732" r:id="rId250"/>
    <p:sldId id="446" r:id="rId251"/>
    <p:sldId id="1359" r:id="rId252"/>
    <p:sldId id="257" r:id="rId253"/>
    <p:sldId id="258" r:id="rId254"/>
    <p:sldId id="259" r:id="rId255"/>
    <p:sldId id="260" r:id="rId256"/>
    <p:sldId id="261" r:id="rId257"/>
    <p:sldId id="262" r:id="rId258"/>
    <p:sldId id="263" r:id="rId259"/>
    <p:sldId id="264" r:id="rId260"/>
    <p:sldId id="1353" r:id="rId261"/>
    <p:sldId id="1354" r:id="rId262"/>
    <p:sldId id="1355" r:id="rId263"/>
    <p:sldId id="1356" r:id="rId264"/>
    <p:sldId id="269" r:id="rId265"/>
    <p:sldId id="270" r:id="rId266"/>
    <p:sldId id="1357" r:id="rId267"/>
    <p:sldId id="1360" r:id="rId268"/>
    <p:sldId id="273" r:id="rId269"/>
    <p:sldId id="1361" r:id="rId270"/>
    <p:sldId id="275" r:id="rId271"/>
    <p:sldId id="1358" r:id="rId272"/>
    <p:sldId id="281" r:id="rId273"/>
    <p:sldId id="266" r:id="rId274"/>
    <p:sldId id="267" r:id="rId275"/>
    <p:sldId id="447" r:id="rId276"/>
    <p:sldId id="291" r:id="rId277"/>
    <p:sldId id="5209" r:id="rId278"/>
    <p:sldId id="5210" r:id="rId279"/>
    <p:sldId id="5211" r:id="rId280"/>
    <p:sldId id="5212" r:id="rId281"/>
    <p:sldId id="5215" r:id="rId282"/>
    <p:sldId id="5216" r:id="rId283"/>
    <p:sldId id="682" r:id="rId284"/>
    <p:sldId id="1387" r:id="rId285"/>
    <p:sldId id="684" r:id="rId286"/>
    <p:sldId id="685" r:id="rId287"/>
    <p:sldId id="686" r:id="rId288"/>
    <p:sldId id="687" r:id="rId289"/>
    <p:sldId id="688" r:id="rId290"/>
    <p:sldId id="689" r:id="rId291"/>
    <p:sldId id="690" r:id="rId292"/>
    <p:sldId id="691" r:id="rId293"/>
    <p:sldId id="692" r:id="rId294"/>
    <p:sldId id="693" r:id="rId295"/>
    <p:sldId id="694" r:id="rId296"/>
    <p:sldId id="695" r:id="rId297"/>
    <p:sldId id="696" r:id="rId298"/>
    <p:sldId id="697" r:id="rId299"/>
    <p:sldId id="698" r:id="rId300"/>
    <p:sldId id="699" r:id="rId301"/>
    <p:sldId id="700" r:id="rId302"/>
    <p:sldId id="701" r:id="rId303"/>
    <p:sldId id="702" r:id="rId304"/>
    <p:sldId id="703" r:id="rId305"/>
    <p:sldId id="704" r:id="rId306"/>
    <p:sldId id="705" r:id="rId307"/>
    <p:sldId id="706" r:id="rId308"/>
    <p:sldId id="707" r:id="rId309"/>
    <p:sldId id="708" r:id="rId310"/>
    <p:sldId id="709" r:id="rId311"/>
    <p:sldId id="710" r:id="rId312"/>
    <p:sldId id="711" r:id="rId313"/>
    <p:sldId id="712" r:id="rId314"/>
    <p:sldId id="713" r:id="rId315"/>
    <p:sldId id="714" r:id="rId316"/>
    <p:sldId id="715" r:id="rId317"/>
    <p:sldId id="716" r:id="rId318"/>
    <p:sldId id="717" r:id="rId319"/>
    <p:sldId id="718" r:id="rId320"/>
    <p:sldId id="719" r:id="rId321"/>
    <p:sldId id="720" r:id="rId322"/>
    <p:sldId id="721" r:id="rId323"/>
    <p:sldId id="722" r:id="rId324"/>
    <p:sldId id="723" r:id="rId325"/>
    <p:sldId id="724" r:id="rId326"/>
    <p:sldId id="725" r:id="rId327"/>
    <p:sldId id="726" r:id="rId328"/>
    <p:sldId id="733" r:id="rId329"/>
    <p:sldId id="448" r:id="rId330"/>
    <p:sldId id="1373" r:id="rId331"/>
    <p:sldId id="1362" r:id="rId332"/>
    <p:sldId id="1363" r:id="rId333"/>
    <p:sldId id="1364" r:id="rId334"/>
    <p:sldId id="1365" r:id="rId335"/>
    <p:sldId id="1366" r:id="rId336"/>
    <p:sldId id="1367" r:id="rId337"/>
    <p:sldId id="1368" r:id="rId338"/>
    <p:sldId id="1369" r:id="rId339"/>
    <p:sldId id="265" r:id="rId340"/>
    <p:sldId id="1370" r:id="rId341"/>
    <p:sldId id="1371" r:id="rId342"/>
    <p:sldId id="1372" r:id="rId343"/>
    <p:sldId id="449" r:id="rId344"/>
    <p:sldId id="800" r:id="rId345"/>
    <p:sldId id="1301" r:id="rId346"/>
    <p:sldId id="1302" r:id="rId347"/>
    <p:sldId id="271" r:id="rId348"/>
    <p:sldId id="1303" r:id="rId349"/>
    <p:sldId id="1304" r:id="rId350"/>
    <p:sldId id="1305" r:id="rId351"/>
    <p:sldId id="1270" r:id="rId352"/>
    <p:sldId id="450" r:id="rId353"/>
    <p:sldId id="416" r:id="rId354"/>
    <p:sldId id="434" r:id="rId35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662E18F-3EC6-D142-AA2E-847792C5E441}">
          <p14:sldIdLst>
            <p14:sldId id="563"/>
            <p14:sldId id="564"/>
            <p14:sldId id="1276"/>
            <p14:sldId id="565"/>
            <p14:sldId id="566"/>
            <p14:sldId id="567"/>
            <p14:sldId id="568"/>
            <p14:sldId id="569"/>
            <p14:sldId id="570"/>
            <p14:sldId id="571"/>
            <p14:sldId id="4438"/>
            <p14:sldId id="1274"/>
            <p14:sldId id="1288"/>
            <p14:sldId id="1294"/>
            <p14:sldId id="1275"/>
            <p14:sldId id="1290"/>
            <p14:sldId id="3705"/>
            <p14:sldId id="1292"/>
            <p14:sldId id="1293"/>
            <p14:sldId id="1265"/>
          </p14:sldIdLst>
        </p14:section>
        <p14:section name="Introduction" id="{C7FA0DF9-8433-F240-A45C-EB99D50E1396}">
          <p14:sldIdLst>
            <p14:sldId id="435"/>
            <p14:sldId id="419"/>
            <p14:sldId id="332"/>
            <p14:sldId id="333"/>
            <p14:sldId id="334"/>
            <p14:sldId id="335"/>
            <p14:sldId id="336"/>
            <p14:sldId id="337"/>
            <p14:sldId id="338"/>
            <p14:sldId id="339"/>
            <p14:sldId id="341"/>
            <p14:sldId id="4439"/>
            <p14:sldId id="325"/>
            <p14:sldId id="326"/>
            <p14:sldId id="327"/>
            <p14:sldId id="328"/>
            <p14:sldId id="314"/>
            <p14:sldId id="315"/>
            <p14:sldId id="329"/>
            <p14:sldId id="374"/>
            <p14:sldId id="375"/>
            <p14:sldId id="376"/>
            <p14:sldId id="307"/>
            <p14:sldId id="458"/>
            <p14:sldId id="272"/>
            <p14:sldId id="274"/>
            <p14:sldId id="330"/>
            <p14:sldId id="276"/>
            <p14:sldId id="277"/>
            <p14:sldId id="278"/>
            <p14:sldId id="417"/>
            <p14:sldId id="300"/>
            <p14:sldId id="340"/>
            <p14:sldId id="302"/>
            <p14:sldId id="280"/>
          </p14:sldIdLst>
        </p14:section>
        <p14:section name="Sermon" id="{D6C11951-4256-E840-A887-E45B4FC7EDD3}">
          <p14:sldIdLst>
            <p14:sldId id="1179"/>
            <p14:sldId id="1283"/>
            <p14:sldId id="1287"/>
            <p14:sldId id="433"/>
            <p14:sldId id="428"/>
            <p14:sldId id="432"/>
            <p14:sldId id="1267"/>
            <p14:sldId id="1277"/>
            <p14:sldId id="1280"/>
            <p14:sldId id="1281"/>
            <p14:sldId id="424"/>
            <p14:sldId id="1296"/>
            <p14:sldId id="1347"/>
            <p14:sldId id="1286"/>
          </p14:sldIdLst>
        </p14:section>
        <p14:section name="Chapters" id="{E05645C9-A578-824E-A103-24420C65D3E2}">
          <p14:sldIdLst>
            <p14:sldId id="442"/>
            <p14:sldId id="1377"/>
            <p14:sldId id="4440"/>
            <p14:sldId id="5364"/>
            <p14:sldId id="5365"/>
            <p14:sldId id="5366"/>
            <p14:sldId id="5367"/>
            <p14:sldId id="5368"/>
            <p14:sldId id="643"/>
            <p14:sldId id="644"/>
            <p14:sldId id="645"/>
            <p14:sldId id="646"/>
            <p14:sldId id="647"/>
            <p14:sldId id="648"/>
            <p14:sldId id="649"/>
            <p14:sldId id="650"/>
            <p14:sldId id="651"/>
            <p14:sldId id="1378"/>
            <p14:sldId id="1379"/>
            <p14:sldId id="654"/>
            <p14:sldId id="655"/>
            <p14:sldId id="656"/>
            <p14:sldId id="1380"/>
            <p14:sldId id="1381"/>
            <p14:sldId id="659"/>
            <p14:sldId id="1382"/>
            <p14:sldId id="728"/>
            <p14:sldId id="1383"/>
            <p14:sldId id="561"/>
            <p14:sldId id="545"/>
            <p14:sldId id="546"/>
            <p14:sldId id="547"/>
            <p14:sldId id="548"/>
            <p14:sldId id="549"/>
            <p14:sldId id="550"/>
            <p14:sldId id="551"/>
            <p14:sldId id="552"/>
            <p14:sldId id="553"/>
            <p14:sldId id="554"/>
            <p14:sldId id="555"/>
            <p14:sldId id="556"/>
            <p14:sldId id="557"/>
            <p14:sldId id="558"/>
            <p14:sldId id="559"/>
            <p14:sldId id="729"/>
            <p14:sldId id="4436"/>
            <p14:sldId id="4423"/>
            <p14:sldId id="4424"/>
            <p14:sldId id="4425"/>
            <p14:sldId id="4426"/>
            <p14:sldId id="4427"/>
            <p14:sldId id="4428"/>
            <p14:sldId id="4429"/>
            <p14:sldId id="4430"/>
            <p14:sldId id="4431"/>
            <p14:sldId id="4432"/>
            <p14:sldId id="4433"/>
            <p14:sldId id="4434"/>
            <p14:sldId id="4437"/>
            <p14:sldId id="347"/>
            <p14:sldId id="268"/>
            <p14:sldId id="292"/>
            <p14:sldId id="293"/>
            <p14:sldId id="5370"/>
            <p14:sldId id="1141"/>
            <p14:sldId id="1282"/>
            <p14:sldId id="1295"/>
            <p14:sldId id="1384"/>
            <p14:sldId id="1385"/>
            <p14:sldId id="1351"/>
            <p14:sldId id="443"/>
            <p14:sldId id="537"/>
            <p14:sldId id="515"/>
            <p14:sldId id="516"/>
            <p14:sldId id="517"/>
            <p14:sldId id="518"/>
            <p14:sldId id="519"/>
            <p14:sldId id="520"/>
            <p14:sldId id="521"/>
            <p14:sldId id="522"/>
            <p14:sldId id="523"/>
            <p14:sldId id="524"/>
            <p14:sldId id="525"/>
            <p14:sldId id="526"/>
            <p14:sldId id="527"/>
            <p14:sldId id="528"/>
            <p14:sldId id="529"/>
            <p14:sldId id="530"/>
            <p14:sldId id="1386"/>
            <p14:sldId id="532"/>
            <p14:sldId id="533"/>
            <p14:sldId id="534"/>
            <p14:sldId id="535"/>
            <p14:sldId id="730"/>
            <p14:sldId id="1374"/>
            <p14:sldId id="1375"/>
            <p14:sldId id="1376"/>
            <p14:sldId id="1264"/>
            <p14:sldId id="5369"/>
            <p14:sldId id="445"/>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731"/>
            <p14:sldId id="1259"/>
            <p14:sldId id="1260"/>
            <p14:sldId id="1261"/>
            <p14:sldId id="1262"/>
            <p14:sldId id="1263"/>
            <p14:sldId id="662"/>
            <p14:sldId id="470"/>
            <p14:sldId id="471"/>
            <p14:sldId id="472"/>
            <p14:sldId id="473"/>
            <p14:sldId id="474"/>
            <p14:sldId id="475"/>
            <p14:sldId id="476"/>
            <p14:sldId id="477"/>
            <p14:sldId id="478"/>
            <p14:sldId id="479"/>
            <p14:sldId id="480"/>
            <p14:sldId id="481"/>
            <p14:sldId id="732"/>
            <p14:sldId id="446"/>
            <p14:sldId id="1359"/>
            <p14:sldId id="257"/>
            <p14:sldId id="258"/>
            <p14:sldId id="259"/>
            <p14:sldId id="260"/>
            <p14:sldId id="261"/>
            <p14:sldId id="262"/>
            <p14:sldId id="263"/>
            <p14:sldId id="264"/>
            <p14:sldId id="1353"/>
            <p14:sldId id="1354"/>
            <p14:sldId id="1355"/>
            <p14:sldId id="1356"/>
            <p14:sldId id="269"/>
            <p14:sldId id="270"/>
            <p14:sldId id="1357"/>
            <p14:sldId id="1360"/>
            <p14:sldId id="273"/>
            <p14:sldId id="1361"/>
            <p14:sldId id="275"/>
            <p14:sldId id="1358"/>
            <p14:sldId id="281"/>
            <p14:sldId id="266"/>
            <p14:sldId id="267"/>
            <p14:sldId id="447"/>
            <p14:sldId id="291"/>
            <p14:sldId id="5209"/>
            <p14:sldId id="5210"/>
            <p14:sldId id="5211"/>
            <p14:sldId id="5212"/>
            <p14:sldId id="5215"/>
            <p14:sldId id="5216"/>
            <p14:sldId id="682"/>
            <p14:sldId id="1387"/>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33"/>
            <p14:sldId id="448"/>
            <p14:sldId id="1373"/>
            <p14:sldId id="1362"/>
            <p14:sldId id="1363"/>
            <p14:sldId id="1364"/>
            <p14:sldId id="1365"/>
            <p14:sldId id="1366"/>
            <p14:sldId id="1367"/>
            <p14:sldId id="1368"/>
            <p14:sldId id="1369"/>
            <p14:sldId id="265"/>
            <p14:sldId id="1370"/>
            <p14:sldId id="1371"/>
            <p14:sldId id="1372"/>
            <p14:sldId id="449"/>
            <p14:sldId id="800"/>
          </p14:sldIdLst>
        </p14:section>
        <p14:section name="Conclusion" id="{241475B0-7780-0C46-9108-B6DFF2CC1BE4}">
          <p14:sldIdLst>
            <p14:sldId id="1301"/>
            <p14:sldId id="1302"/>
            <p14:sldId id="271"/>
            <p14:sldId id="1303"/>
            <p14:sldId id="1304"/>
            <p14:sldId id="1305"/>
            <p14:sldId id="1270"/>
            <p14:sldId id="450"/>
          </p14:sldIdLst>
        </p14:section>
        <p14:section name="Supplements" id="{02184CE1-41AA-4B43-B567-F7D8C7E65C29}">
          <p14:sldIdLst>
            <p14:sldId id="416"/>
            <p14:sldId id="4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078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autoAdjust="0"/>
    <p:restoredTop sz="67980" autoAdjust="0"/>
  </p:normalViewPr>
  <p:slideViewPr>
    <p:cSldViewPr>
      <p:cViewPr varScale="1">
        <p:scale>
          <a:sx n="71" d="100"/>
          <a:sy n="71" d="100"/>
        </p:scale>
        <p:origin x="184" y="920"/>
      </p:cViewPr>
      <p:guideLst>
        <p:guide orient="horz" pos="2160"/>
        <p:guide pos="2880"/>
      </p:guideLst>
    </p:cSldViewPr>
  </p:slideViewPr>
  <p:outlineViewPr>
    <p:cViewPr>
      <p:scale>
        <a:sx n="33" d="100"/>
        <a:sy n="33" d="100"/>
      </p:scale>
      <p:origin x="0" y="-18000"/>
    </p:cViewPr>
  </p:outlineViewPr>
  <p:notesTextViewPr>
    <p:cViewPr>
      <p:scale>
        <a:sx n="100" d="100"/>
        <a:sy n="100" d="100"/>
      </p:scale>
      <p:origin x="0" y="0"/>
    </p:cViewPr>
  </p:notesTextViewPr>
  <p:sorterViewPr>
    <p:cViewPr varScale="1">
      <p:scale>
        <a:sx n="50" d="100"/>
        <a:sy n="50" d="100"/>
      </p:scale>
      <p:origin x="0" y="467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99" Type="http://schemas.openxmlformats.org/officeDocument/2006/relationships/slide" Target="slides/slide256.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324" Type="http://schemas.openxmlformats.org/officeDocument/2006/relationships/slide" Target="slides/slide281.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335" Type="http://schemas.openxmlformats.org/officeDocument/2006/relationships/slide" Target="slides/slide292.xml"/><Relationship Id="rId5" Type="http://schemas.openxmlformats.org/officeDocument/2006/relationships/slideMaster" Target="slideMasters/slideMaster5.xml"/><Relationship Id="rId181" Type="http://schemas.openxmlformats.org/officeDocument/2006/relationships/slide" Target="slides/slide138.xml"/><Relationship Id="rId237" Type="http://schemas.openxmlformats.org/officeDocument/2006/relationships/slide" Target="slides/slide194.xml"/><Relationship Id="rId279" Type="http://schemas.openxmlformats.org/officeDocument/2006/relationships/slide" Target="slides/slide236.xml"/><Relationship Id="rId43" Type="http://schemas.openxmlformats.org/officeDocument/2006/relationships/slideMaster" Target="slideMasters/slideMaster43.xml"/><Relationship Id="rId139" Type="http://schemas.openxmlformats.org/officeDocument/2006/relationships/slide" Target="slides/slide96.xml"/><Relationship Id="rId290" Type="http://schemas.openxmlformats.org/officeDocument/2006/relationships/slide" Target="slides/slide247.xml"/><Relationship Id="rId304" Type="http://schemas.openxmlformats.org/officeDocument/2006/relationships/slide" Target="slides/slide261.xml"/><Relationship Id="rId346" Type="http://schemas.openxmlformats.org/officeDocument/2006/relationships/slide" Target="slides/slide303.xml"/><Relationship Id="rId85" Type="http://schemas.openxmlformats.org/officeDocument/2006/relationships/slide" Target="slides/slide42.xml"/><Relationship Id="rId150" Type="http://schemas.openxmlformats.org/officeDocument/2006/relationships/slide" Target="slides/slide107.xml"/><Relationship Id="rId192" Type="http://schemas.openxmlformats.org/officeDocument/2006/relationships/slide" Target="slides/slide149.xml"/><Relationship Id="rId206" Type="http://schemas.openxmlformats.org/officeDocument/2006/relationships/slide" Target="slides/slide163.xml"/><Relationship Id="rId248" Type="http://schemas.openxmlformats.org/officeDocument/2006/relationships/slide" Target="slides/slide205.xml"/><Relationship Id="rId12" Type="http://schemas.openxmlformats.org/officeDocument/2006/relationships/slideMaster" Target="slideMasters/slideMaster12.xml"/><Relationship Id="rId108" Type="http://schemas.openxmlformats.org/officeDocument/2006/relationships/slide" Target="slides/slide65.xml"/><Relationship Id="rId315" Type="http://schemas.openxmlformats.org/officeDocument/2006/relationships/slide" Target="slides/slide272.xml"/><Relationship Id="rId357" Type="http://schemas.openxmlformats.org/officeDocument/2006/relationships/presProps" Target="presProps.xml"/><Relationship Id="rId54" Type="http://schemas.openxmlformats.org/officeDocument/2006/relationships/slide" Target="slides/slide11.xml"/><Relationship Id="rId96" Type="http://schemas.openxmlformats.org/officeDocument/2006/relationships/slide" Target="slides/slide53.xml"/><Relationship Id="rId161" Type="http://schemas.openxmlformats.org/officeDocument/2006/relationships/slide" Target="slides/slide118.xml"/><Relationship Id="rId217" Type="http://schemas.openxmlformats.org/officeDocument/2006/relationships/slide" Target="slides/slide174.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326" Type="http://schemas.openxmlformats.org/officeDocument/2006/relationships/slide" Target="slides/slide283.xml"/><Relationship Id="rId65" Type="http://schemas.openxmlformats.org/officeDocument/2006/relationships/slide" Target="slides/slide22.xml"/><Relationship Id="rId130" Type="http://schemas.openxmlformats.org/officeDocument/2006/relationships/slide" Target="slides/slide87.xml"/><Relationship Id="rId172" Type="http://schemas.openxmlformats.org/officeDocument/2006/relationships/slide" Target="slides/slide129.xml"/><Relationship Id="rId228" Type="http://schemas.openxmlformats.org/officeDocument/2006/relationships/slide" Target="slides/slide185.xml"/><Relationship Id="rId281" Type="http://schemas.openxmlformats.org/officeDocument/2006/relationships/slide" Target="slides/slide238.xml"/><Relationship Id="rId337" Type="http://schemas.openxmlformats.org/officeDocument/2006/relationships/slide" Target="slides/slide294.xml"/><Relationship Id="rId34" Type="http://schemas.openxmlformats.org/officeDocument/2006/relationships/slideMaster" Target="slideMasters/slideMaster34.xml"/><Relationship Id="rId76" Type="http://schemas.openxmlformats.org/officeDocument/2006/relationships/slide" Target="slides/slide33.xml"/><Relationship Id="rId141" Type="http://schemas.openxmlformats.org/officeDocument/2006/relationships/slide" Target="slides/slide98.xml"/><Relationship Id="rId7" Type="http://schemas.openxmlformats.org/officeDocument/2006/relationships/slideMaster" Target="slideMasters/slideMaster7.xml"/><Relationship Id="rId183" Type="http://schemas.openxmlformats.org/officeDocument/2006/relationships/slide" Target="slides/slide140.xml"/><Relationship Id="rId239" Type="http://schemas.openxmlformats.org/officeDocument/2006/relationships/slide" Target="slides/slide196.xml"/><Relationship Id="rId250" Type="http://schemas.openxmlformats.org/officeDocument/2006/relationships/slide" Target="slides/slide207.xml"/><Relationship Id="rId292" Type="http://schemas.openxmlformats.org/officeDocument/2006/relationships/slide" Target="slides/slide249.xml"/><Relationship Id="rId306" Type="http://schemas.openxmlformats.org/officeDocument/2006/relationships/slide" Target="slides/slide263.xml"/><Relationship Id="rId45" Type="http://schemas.openxmlformats.org/officeDocument/2006/relationships/slide" Target="slides/slide2.xml"/><Relationship Id="rId87" Type="http://schemas.openxmlformats.org/officeDocument/2006/relationships/slide" Target="slides/slide44.xml"/><Relationship Id="rId110" Type="http://schemas.openxmlformats.org/officeDocument/2006/relationships/slide" Target="slides/slide67.xml"/><Relationship Id="rId348" Type="http://schemas.openxmlformats.org/officeDocument/2006/relationships/slide" Target="slides/slide305.xml"/><Relationship Id="rId152" Type="http://schemas.openxmlformats.org/officeDocument/2006/relationships/slide" Target="slides/slide109.xml"/><Relationship Id="rId194" Type="http://schemas.openxmlformats.org/officeDocument/2006/relationships/slide" Target="slides/slide151.xml"/><Relationship Id="rId208" Type="http://schemas.openxmlformats.org/officeDocument/2006/relationships/slide" Target="slides/slide165.xml"/><Relationship Id="rId261" Type="http://schemas.openxmlformats.org/officeDocument/2006/relationships/slide" Target="slides/slide218.xml"/><Relationship Id="rId14" Type="http://schemas.openxmlformats.org/officeDocument/2006/relationships/slideMaster" Target="slideMasters/slideMaster14.xml"/><Relationship Id="rId56" Type="http://schemas.openxmlformats.org/officeDocument/2006/relationships/slide" Target="slides/slide13.xml"/><Relationship Id="rId317" Type="http://schemas.openxmlformats.org/officeDocument/2006/relationships/slide" Target="slides/slide274.xml"/><Relationship Id="rId359" Type="http://schemas.openxmlformats.org/officeDocument/2006/relationships/theme" Target="theme/theme1.xml"/><Relationship Id="rId98" Type="http://schemas.openxmlformats.org/officeDocument/2006/relationships/slide" Target="slides/slide55.xml"/><Relationship Id="rId121" Type="http://schemas.openxmlformats.org/officeDocument/2006/relationships/slide" Target="slides/slide78.xml"/><Relationship Id="rId163" Type="http://schemas.openxmlformats.org/officeDocument/2006/relationships/slide" Target="slides/slide120.xml"/><Relationship Id="rId219" Type="http://schemas.openxmlformats.org/officeDocument/2006/relationships/slide" Target="slides/slide176.xml"/><Relationship Id="rId230" Type="http://schemas.openxmlformats.org/officeDocument/2006/relationships/slide" Target="slides/slide187.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slide" Target="slides/slide229.xml"/><Relationship Id="rId293" Type="http://schemas.openxmlformats.org/officeDocument/2006/relationships/slide" Target="slides/slide250.xml"/><Relationship Id="rId307" Type="http://schemas.openxmlformats.org/officeDocument/2006/relationships/slide" Target="slides/slide264.xml"/><Relationship Id="rId328" Type="http://schemas.openxmlformats.org/officeDocument/2006/relationships/slide" Target="slides/slide285.xml"/><Relationship Id="rId349" Type="http://schemas.openxmlformats.org/officeDocument/2006/relationships/slide" Target="slides/slide306.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360" Type="http://schemas.openxmlformats.org/officeDocument/2006/relationships/tableStyles" Target="tableStyles.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283" Type="http://schemas.openxmlformats.org/officeDocument/2006/relationships/slide" Target="slides/slide240.xml"/><Relationship Id="rId318" Type="http://schemas.openxmlformats.org/officeDocument/2006/relationships/slide" Target="slides/slide275.xml"/><Relationship Id="rId339" Type="http://schemas.openxmlformats.org/officeDocument/2006/relationships/slide" Target="slides/slide296.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350" Type="http://schemas.openxmlformats.org/officeDocument/2006/relationships/slide" Target="slides/slide307.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slide" Target="slides/slide230.xml"/><Relationship Id="rId294" Type="http://schemas.openxmlformats.org/officeDocument/2006/relationships/slide" Target="slides/slide251.xml"/><Relationship Id="rId308" Type="http://schemas.openxmlformats.org/officeDocument/2006/relationships/slide" Target="slides/slide265.xml"/><Relationship Id="rId329" Type="http://schemas.openxmlformats.org/officeDocument/2006/relationships/slide" Target="slides/slide28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340" Type="http://schemas.openxmlformats.org/officeDocument/2006/relationships/slide" Target="slides/slide297.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284" Type="http://schemas.openxmlformats.org/officeDocument/2006/relationships/slide" Target="slides/slide241.xml"/><Relationship Id="rId319" Type="http://schemas.openxmlformats.org/officeDocument/2006/relationships/slide" Target="slides/slide27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330" Type="http://schemas.openxmlformats.org/officeDocument/2006/relationships/slide" Target="slides/slide287.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351" Type="http://schemas.openxmlformats.org/officeDocument/2006/relationships/slide" Target="slides/slide308.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slide" Target="slides/slide231.xml"/><Relationship Id="rId295" Type="http://schemas.openxmlformats.org/officeDocument/2006/relationships/slide" Target="slides/slide252.xml"/><Relationship Id="rId309" Type="http://schemas.openxmlformats.org/officeDocument/2006/relationships/slide" Target="slides/slide266.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320" Type="http://schemas.openxmlformats.org/officeDocument/2006/relationships/slide" Target="slides/slide277.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341" Type="http://schemas.openxmlformats.org/officeDocument/2006/relationships/slide" Target="slides/slide298.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285" Type="http://schemas.openxmlformats.org/officeDocument/2006/relationships/slide" Target="slides/slide24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310" Type="http://schemas.openxmlformats.org/officeDocument/2006/relationships/slide" Target="slides/slide267.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331" Type="http://schemas.openxmlformats.org/officeDocument/2006/relationships/slide" Target="slides/slide288.xml"/><Relationship Id="rId352" Type="http://schemas.openxmlformats.org/officeDocument/2006/relationships/slide" Target="slides/slide309.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slide" Target="slides/slide232.xml"/><Relationship Id="rId296" Type="http://schemas.openxmlformats.org/officeDocument/2006/relationships/slide" Target="slides/slide253.xml"/><Relationship Id="rId300" Type="http://schemas.openxmlformats.org/officeDocument/2006/relationships/slide" Target="slides/slide257.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321" Type="http://schemas.openxmlformats.org/officeDocument/2006/relationships/slide" Target="slides/slide278.xml"/><Relationship Id="rId342" Type="http://schemas.openxmlformats.org/officeDocument/2006/relationships/slide" Target="slides/slide299.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286" Type="http://schemas.openxmlformats.org/officeDocument/2006/relationships/slide" Target="slides/slide243.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311" Type="http://schemas.openxmlformats.org/officeDocument/2006/relationships/slide" Target="slides/slide268.xml"/><Relationship Id="rId332" Type="http://schemas.openxmlformats.org/officeDocument/2006/relationships/slide" Target="slides/slide289.xml"/><Relationship Id="rId353" Type="http://schemas.openxmlformats.org/officeDocument/2006/relationships/slide" Target="slides/slide310.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276" Type="http://schemas.openxmlformats.org/officeDocument/2006/relationships/slide" Target="slides/slide233.xml"/><Relationship Id="rId297" Type="http://schemas.openxmlformats.org/officeDocument/2006/relationships/slide" Target="slides/slide254.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301" Type="http://schemas.openxmlformats.org/officeDocument/2006/relationships/slide" Target="slides/slide258.xml"/><Relationship Id="rId322" Type="http://schemas.openxmlformats.org/officeDocument/2006/relationships/slide" Target="slides/slide279.xml"/><Relationship Id="rId343" Type="http://schemas.openxmlformats.org/officeDocument/2006/relationships/slide" Target="slides/slide300.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287" Type="http://schemas.openxmlformats.org/officeDocument/2006/relationships/slide" Target="slides/slide244.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312" Type="http://schemas.openxmlformats.org/officeDocument/2006/relationships/slide" Target="slides/slide269.xml"/><Relationship Id="rId333" Type="http://schemas.openxmlformats.org/officeDocument/2006/relationships/slide" Target="slides/slide290.xml"/><Relationship Id="rId354" Type="http://schemas.openxmlformats.org/officeDocument/2006/relationships/slide" Target="slides/slide311.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277" Type="http://schemas.openxmlformats.org/officeDocument/2006/relationships/slide" Target="slides/slide234.xml"/><Relationship Id="rId298" Type="http://schemas.openxmlformats.org/officeDocument/2006/relationships/slide" Target="slides/slide255.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302" Type="http://schemas.openxmlformats.org/officeDocument/2006/relationships/slide" Target="slides/slide259.xml"/><Relationship Id="rId323" Type="http://schemas.openxmlformats.org/officeDocument/2006/relationships/slide" Target="slides/slide280.xml"/><Relationship Id="rId344" Type="http://schemas.openxmlformats.org/officeDocument/2006/relationships/slide" Target="slides/slide3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288" Type="http://schemas.openxmlformats.org/officeDocument/2006/relationships/slide" Target="slides/slide245.xml"/><Relationship Id="rId106" Type="http://schemas.openxmlformats.org/officeDocument/2006/relationships/slide" Target="slides/slide63.xml"/><Relationship Id="rId127" Type="http://schemas.openxmlformats.org/officeDocument/2006/relationships/slide" Target="slides/slide84.xml"/><Relationship Id="rId313" Type="http://schemas.openxmlformats.org/officeDocument/2006/relationships/slide" Target="slides/slide2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334" Type="http://schemas.openxmlformats.org/officeDocument/2006/relationships/slide" Target="slides/slide291.xml"/><Relationship Id="rId355" Type="http://schemas.openxmlformats.org/officeDocument/2006/relationships/slide" Target="slides/slide312.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278" Type="http://schemas.openxmlformats.org/officeDocument/2006/relationships/slide" Target="slides/slide235.xml"/><Relationship Id="rId303" Type="http://schemas.openxmlformats.org/officeDocument/2006/relationships/slide" Target="slides/slide260.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345" Type="http://schemas.openxmlformats.org/officeDocument/2006/relationships/slide" Target="slides/slide302.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289" Type="http://schemas.openxmlformats.org/officeDocument/2006/relationships/slide" Target="slides/slide246.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 Id="rId314" Type="http://schemas.openxmlformats.org/officeDocument/2006/relationships/slide" Target="slides/slide271.xml"/><Relationship Id="rId356" Type="http://schemas.openxmlformats.org/officeDocument/2006/relationships/notesMaster" Target="notesMasters/notesMaster1.xml"/><Relationship Id="rId95" Type="http://schemas.openxmlformats.org/officeDocument/2006/relationships/slide" Target="slides/slide52.xml"/><Relationship Id="rId160" Type="http://schemas.openxmlformats.org/officeDocument/2006/relationships/slide" Target="slides/slide117.xml"/><Relationship Id="rId216" Type="http://schemas.openxmlformats.org/officeDocument/2006/relationships/slide" Target="slides/slide173.xml"/><Relationship Id="rId258" Type="http://schemas.openxmlformats.org/officeDocument/2006/relationships/slide" Target="slides/slide215.xml"/><Relationship Id="rId22" Type="http://schemas.openxmlformats.org/officeDocument/2006/relationships/slideMaster" Target="slideMasters/slideMaster22.xml"/><Relationship Id="rId64" Type="http://schemas.openxmlformats.org/officeDocument/2006/relationships/slide" Target="slides/slide21.xml"/><Relationship Id="rId118" Type="http://schemas.openxmlformats.org/officeDocument/2006/relationships/slide" Target="slides/slide75.xml"/><Relationship Id="rId325" Type="http://schemas.openxmlformats.org/officeDocument/2006/relationships/slide" Target="slides/slide282.xml"/><Relationship Id="rId171" Type="http://schemas.openxmlformats.org/officeDocument/2006/relationships/slide" Target="slides/slide128.xml"/><Relationship Id="rId227" Type="http://schemas.openxmlformats.org/officeDocument/2006/relationships/slide" Target="slides/slide184.xml"/><Relationship Id="rId269" Type="http://schemas.openxmlformats.org/officeDocument/2006/relationships/slide" Target="slides/slide226.xml"/><Relationship Id="rId33" Type="http://schemas.openxmlformats.org/officeDocument/2006/relationships/slideMaster" Target="slideMasters/slideMaster33.xml"/><Relationship Id="rId129" Type="http://schemas.openxmlformats.org/officeDocument/2006/relationships/slide" Target="slides/slide86.xml"/><Relationship Id="rId280" Type="http://schemas.openxmlformats.org/officeDocument/2006/relationships/slide" Target="slides/slide237.xml"/><Relationship Id="rId336" Type="http://schemas.openxmlformats.org/officeDocument/2006/relationships/slide" Target="slides/slide293.xml"/><Relationship Id="rId75" Type="http://schemas.openxmlformats.org/officeDocument/2006/relationships/slide" Target="slides/slide32.xml"/><Relationship Id="rId140" Type="http://schemas.openxmlformats.org/officeDocument/2006/relationships/slide" Target="slides/slide97.xml"/><Relationship Id="rId182"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95.xml"/><Relationship Id="rId291" Type="http://schemas.openxmlformats.org/officeDocument/2006/relationships/slide" Target="slides/slide248.xml"/><Relationship Id="rId305" Type="http://schemas.openxmlformats.org/officeDocument/2006/relationships/slide" Target="slides/slide262.xml"/><Relationship Id="rId347" Type="http://schemas.openxmlformats.org/officeDocument/2006/relationships/slide" Target="slides/slide304.xml"/><Relationship Id="rId44" Type="http://schemas.openxmlformats.org/officeDocument/2006/relationships/slide" Target="slides/slide1.xml"/><Relationship Id="rId86" Type="http://schemas.openxmlformats.org/officeDocument/2006/relationships/slide" Target="slides/slide43.xml"/><Relationship Id="rId151" Type="http://schemas.openxmlformats.org/officeDocument/2006/relationships/slide" Target="slides/slide108.xml"/><Relationship Id="rId193" Type="http://schemas.openxmlformats.org/officeDocument/2006/relationships/slide" Target="slides/slide150.xml"/><Relationship Id="rId207" Type="http://schemas.openxmlformats.org/officeDocument/2006/relationships/slide" Target="slides/slide164.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16" Type="http://schemas.openxmlformats.org/officeDocument/2006/relationships/slide" Target="slides/slide273.xml"/><Relationship Id="rId55" Type="http://schemas.openxmlformats.org/officeDocument/2006/relationships/slide" Target="slides/slide12.xml"/><Relationship Id="rId97" Type="http://schemas.openxmlformats.org/officeDocument/2006/relationships/slide" Target="slides/slide54.xml"/><Relationship Id="rId120" Type="http://schemas.openxmlformats.org/officeDocument/2006/relationships/slide" Target="slides/slide77.xml"/><Relationship Id="rId358" Type="http://schemas.openxmlformats.org/officeDocument/2006/relationships/viewProps" Target="viewProps.xml"/><Relationship Id="rId162" Type="http://schemas.openxmlformats.org/officeDocument/2006/relationships/slide" Target="slides/slide119.xml"/><Relationship Id="rId218" Type="http://schemas.openxmlformats.org/officeDocument/2006/relationships/slide" Target="slides/slide175.xml"/><Relationship Id="rId271" Type="http://schemas.openxmlformats.org/officeDocument/2006/relationships/slide" Target="slides/slide228.xml"/><Relationship Id="rId24" Type="http://schemas.openxmlformats.org/officeDocument/2006/relationships/slideMaster" Target="slideMasters/slideMaster24.xml"/><Relationship Id="rId66" Type="http://schemas.openxmlformats.org/officeDocument/2006/relationships/slide" Target="slides/slide23.xml"/><Relationship Id="rId131" Type="http://schemas.openxmlformats.org/officeDocument/2006/relationships/slide" Target="slides/slide88.xml"/><Relationship Id="rId327" Type="http://schemas.openxmlformats.org/officeDocument/2006/relationships/slide" Target="slides/slide284.xml"/><Relationship Id="rId173" Type="http://schemas.openxmlformats.org/officeDocument/2006/relationships/slide" Target="slides/slide130.xml"/><Relationship Id="rId229" Type="http://schemas.openxmlformats.org/officeDocument/2006/relationships/slide" Target="slides/slide186.xml"/><Relationship Id="rId240" Type="http://schemas.openxmlformats.org/officeDocument/2006/relationships/slide" Target="slides/slide197.xml"/><Relationship Id="rId35" Type="http://schemas.openxmlformats.org/officeDocument/2006/relationships/slideMaster" Target="slideMasters/slideMaster35.xml"/><Relationship Id="rId77" Type="http://schemas.openxmlformats.org/officeDocument/2006/relationships/slide" Target="slides/slide34.xml"/><Relationship Id="rId100" Type="http://schemas.openxmlformats.org/officeDocument/2006/relationships/slide" Target="slides/slide57.xml"/><Relationship Id="rId282" Type="http://schemas.openxmlformats.org/officeDocument/2006/relationships/slide" Target="slides/slide239.xml"/><Relationship Id="rId338" Type="http://schemas.openxmlformats.org/officeDocument/2006/relationships/slide" Target="slides/slide295.xml"/><Relationship Id="rId8" Type="http://schemas.openxmlformats.org/officeDocument/2006/relationships/slideMaster" Target="slideMasters/slideMaster8.xml"/><Relationship Id="rId142" Type="http://schemas.openxmlformats.org/officeDocument/2006/relationships/slide" Target="slides/slide99.xml"/><Relationship Id="rId184" Type="http://schemas.openxmlformats.org/officeDocument/2006/relationships/slide" Target="slides/slide141.xml"/><Relationship Id="rId251" Type="http://schemas.openxmlformats.org/officeDocument/2006/relationships/slide" Target="slides/slide208.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1726" y="3"/>
        <a:ext cx="4426765" cy="926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831620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Jesus was moving in and around the local towns.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وكان يتنقل بين مدن المنطقة وما حولها.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77176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There was a man suffering from leprosy all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over his body. Those with leprosy had to keep away from everyone, even their family, so as not to pass on this terrible disease to them. </a:t>
            </a:r>
            <a:endParaRPr lang="en-US" dirty="0">
              <a:effectLst/>
            </a:endParaRPr>
          </a:p>
          <a:p>
            <a:r>
              <a:rPr lang="en-US" dirty="0"/>
              <a:t>___________</a:t>
            </a:r>
          </a:p>
          <a:p>
            <a:pPr algn="r" rtl="1"/>
            <a:r>
              <a:rPr lang="ar-SA" sz="1200" kern="1200" dirty="0">
                <a:solidFill>
                  <a:schemeClr val="tx1"/>
                </a:solidFill>
                <a:effectLst/>
                <a:latin typeface="Arial" pitchFamily="-112" charset="0"/>
                <a:ea typeface="ＭＳ Ｐゴシック" charset="-128"/>
                <a:cs typeface="ＭＳ Ｐゴシック" charset="-128"/>
              </a:rPr>
              <a:t>وكان يوجد رجل مصاب بالبرص. وكان يجب على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المصابين بالبرص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يبتعدوا عن الجميع حتى عن عائلتهم حتى لا تنتقل عدوى المرض </a:t>
            </a:r>
            <a:r>
              <a:rPr lang="ar-SA" sz="1200" kern="1200" dirty="0" err="1">
                <a:solidFill>
                  <a:schemeClr val="tx1"/>
                </a:solidFill>
                <a:effectLst/>
                <a:latin typeface="Arial" pitchFamily="-112" charset="0"/>
                <a:ea typeface="ＭＳ Ｐゴシック" charset="-128"/>
                <a:cs typeface="ＭＳ Ｐゴシック" charset="-128"/>
              </a:rPr>
              <a:t>إليهم</a:t>
            </a:r>
            <a:r>
              <a:rPr lang="ar-SA" sz="1200" kern="1200" dirty="0">
                <a:solidFill>
                  <a:schemeClr val="tx1"/>
                </a:solidFill>
                <a:effectLst/>
                <a:latin typeface="Arial" pitchFamily="-112" charset="0"/>
                <a:ea typeface="ＭＳ Ｐゴシック" charset="-128"/>
                <a:cs typeface="ＭＳ Ｐゴシック" charset="-128"/>
              </a:rPr>
              <a:t>.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558055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No one wanted to touch a person with leprosy. It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was a contagious disease that caused discoloration and lumps on the skin and, in severe cases, disfigurement and deformities. </a:t>
            </a:r>
            <a:endParaRPr lang="en-US" dirty="0">
              <a:effectLst/>
            </a:endParaRPr>
          </a:p>
          <a:p>
            <a:pPr algn="r" rtl="1" eaLnBrk="0" fontAlgn="base" hangingPunct="0">
              <a:spcBef>
                <a:spcPct val="30000"/>
              </a:spcBef>
              <a:spcAft>
                <a:spcPct val="0"/>
              </a:spcAft>
            </a:pPr>
            <a:r>
              <a:rPr lang="ar-SA" dirty="0"/>
              <a:t>ـــــــــ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ولا يريد </a:t>
            </a:r>
            <a:r>
              <a:rPr lang="ar-SA" sz="1200" kern="1200" dirty="0" err="1">
                <a:solidFill>
                  <a:schemeClr val="tx1"/>
                </a:solidFill>
                <a:effectLst/>
                <a:latin typeface="Arial" pitchFamily="-112" charset="0"/>
                <a:ea typeface="ＭＳ Ｐゴシック" charset="-128"/>
                <a:cs typeface="ＭＳ Ｐゴシック" charset="-128"/>
              </a:rPr>
              <a:t>أحدًا</a:t>
            </a:r>
            <a:r>
              <a:rPr lang="ar-SA" sz="1200" kern="1200" dirty="0">
                <a:solidFill>
                  <a:schemeClr val="tx1"/>
                </a:solidFill>
                <a:effectLst/>
                <a:latin typeface="Arial" pitchFamily="-112" charset="0"/>
                <a:ea typeface="ＭＳ Ｐゴシック" charset="-128"/>
                <a:cs typeface="ＭＳ Ｐゴシック" charset="-128"/>
              </a:rPr>
              <a:t>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يلمس شخصًا مصاب بالبرص. لأنه كان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مرضًا معديًا يتسبب في تغير لون الجلد وتورمه، ويسبب تشوه الجلد في حالات المرض الشديدة.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30227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When this man heard that Jesus was nearby, he made his way to see Him. People with leprosy were meant to shout that they were ‘unclean’ to warn others to keep away. </a:t>
            </a:r>
            <a:endParaRPr lang="en-US" dirty="0">
              <a:effectLst/>
            </a:endParaRPr>
          </a:p>
          <a:p>
            <a:pPr algn="r" rtl="1" eaLnBrk="0" fontAlgn="base" hangingPunct="0">
              <a:spcBef>
                <a:spcPct val="30000"/>
              </a:spcBef>
              <a:spcAft>
                <a:spcPct val="0"/>
              </a:spcAft>
            </a:pPr>
            <a:r>
              <a:rPr lang="ar-SA" dirty="0"/>
              <a:t>ــــــــــ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.وعندما سمع هذا الرجل بأن الرب يسوع في مكان قريب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ذهب </a:t>
            </a:r>
            <a:r>
              <a:rPr lang="ar-SA" sz="1200" kern="1200" dirty="0" err="1">
                <a:solidFill>
                  <a:schemeClr val="tx1"/>
                </a:solidFill>
                <a:effectLst/>
                <a:latin typeface="Arial" pitchFamily="-112" charset="0"/>
                <a:ea typeface="ＭＳ Ｐゴシック" charset="-128"/>
                <a:cs typeface="ＭＳ Ｐゴシック" charset="-128"/>
              </a:rPr>
              <a:t>إليه</a:t>
            </a:r>
            <a:r>
              <a:rPr lang="ar-SA" sz="1200" kern="1200" dirty="0">
                <a:solidFill>
                  <a:schemeClr val="tx1"/>
                </a:solidFill>
                <a:effectLst/>
                <a:latin typeface="Arial" pitchFamily="-112" charset="0"/>
                <a:ea typeface="ＭＳ Ｐゴシック" charset="-128"/>
                <a:cs typeface="ＭＳ Ｐゴシック" charset="-128"/>
              </a:rPr>
              <a:t>. وكان يجب على المصابين بالبرص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يصيحوا "نجس" لكي يحذروا الناس من الاقتراب </a:t>
            </a:r>
            <a:r>
              <a:rPr lang="ar-SA" sz="1200" kern="1200" dirty="0" err="1">
                <a:solidFill>
                  <a:schemeClr val="tx1"/>
                </a:solidFill>
                <a:effectLst/>
                <a:latin typeface="Arial" pitchFamily="-112" charset="0"/>
                <a:ea typeface="ＭＳ Ｐゴシック" charset="-128"/>
                <a:cs typeface="ＭＳ Ｐゴシック" charset="-128"/>
              </a:rPr>
              <a:t>إليهم</a:t>
            </a:r>
            <a:r>
              <a:rPr lang="ar-SA" sz="1200" kern="1200" dirty="0">
                <a:solidFill>
                  <a:schemeClr val="tx1"/>
                </a:solidFill>
                <a:effectLst/>
                <a:latin typeface="Arial" pitchFamily="-112" charset="0"/>
                <a:ea typeface="ＭＳ Ｐゴシック" charset="-128"/>
                <a:cs typeface="ＭＳ Ｐゴシック" charset="-128"/>
              </a:rPr>
              <a:t>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353427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The man went up to Jesus and knelt down before Him. Jesus did not move away. He begged Jesus, ‘Lord, if you are willing, you can make me clean.’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ولكنه ذهب </a:t>
            </a:r>
            <a:r>
              <a:rPr lang="ar-SA" sz="1200" kern="1200" dirty="0" err="1">
                <a:solidFill>
                  <a:schemeClr val="tx1"/>
                </a:solidFill>
                <a:effectLst/>
                <a:latin typeface="Arial" pitchFamily="-112" charset="0"/>
                <a:ea typeface="ＭＳ Ｐゴシック" charset="-128"/>
                <a:cs typeface="ＭＳ Ｐゴシック" charset="-128"/>
              </a:rPr>
              <a:t>إلى</a:t>
            </a:r>
            <a:r>
              <a:rPr lang="ar-SA" sz="1200" kern="1200" dirty="0">
                <a:solidFill>
                  <a:schemeClr val="tx1"/>
                </a:solidFill>
                <a:effectLst/>
                <a:latin typeface="Arial" pitchFamily="-112" charset="0"/>
                <a:ea typeface="ＭＳ Ｐゴシック" charset="-128"/>
                <a:cs typeface="ＭＳ Ｐゴシック" charset="-128"/>
              </a:rPr>
              <a:t> الرب يسوع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وركع </a:t>
            </a:r>
            <a:r>
              <a:rPr lang="ar-SA" sz="1200" kern="1200" dirty="0" err="1">
                <a:solidFill>
                  <a:schemeClr val="tx1"/>
                </a:solidFill>
                <a:effectLst/>
                <a:latin typeface="Arial" pitchFamily="-112" charset="0"/>
                <a:ea typeface="ＭＳ Ｐゴシック" charset="-128"/>
                <a:cs typeface="ＭＳ Ｐゴシック" charset="-128"/>
              </a:rPr>
              <a:t>أمامه</a:t>
            </a:r>
            <a:r>
              <a:rPr lang="ar-SA" sz="1200" kern="1200" dirty="0">
                <a:solidFill>
                  <a:schemeClr val="tx1"/>
                </a:solidFill>
                <a:effectLst/>
                <a:latin typeface="Arial" pitchFamily="-112" charset="0"/>
                <a:ea typeface="ＭＳ Ｐゴシック" charset="-128"/>
                <a:cs typeface="ＭＳ Ｐゴシック" charset="-128"/>
              </a:rPr>
              <a:t> ولم يبتعد الرب يسوع عنه. وترجي الرب يسوع قائلاً «يَا سَيَّدُ، إن كُنْتَ تُرِيدُ، فَأَنْتَ قَادِرِ أَنْ تُطَهَّرَنَي!«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892468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Jesus did something no- one was expecting Him to do. He reached out and touched the man with leprosy.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وفعل الرب يسوع </a:t>
            </a:r>
            <a:r>
              <a:rPr lang="ar-SA" sz="1200" kern="1200" dirty="0" err="1">
                <a:solidFill>
                  <a:schemeClr val="tx1"/>
                </a:solidFill>
                <a:effectLst/>
                <a:latin typeface="Arial" pitchFamily="-112" charset="0"/>
                <a:ea typeface="ＭＳ Ｐゴシック" charset="-128"/>
                <a:cs typeface="ＭＳ Ｐゴシック" charset="-128"/>
              </a:rPr>
              <a:t>شيىًا</a:t>
            </a:r>
            <a:r>
              <a:rPr lang="ar-SA" sz="1200" kern="1200" dirty="0">
                <a:solidFill>
                  <a:schemeClr val="tx1"/>
                </a:solidFill>
                <a:effectLst/>
                <a:latin typeface="Arial" pitchFamily="-112" charset="0"/>
                <a:ea typeface="ＭＳ Ｐゴシック" charset="-128"/>
                <a:cs typeface="ＭＳ Ｐゴシック" charset="-128"/>
              </a:rPr>
              <a:t> لا يتوقعه </a:t>
            </a:r>
            <a:r>
              <a:rPr lang="ar-SA" sz="1200" kern="1200" dirty="0" err="1">
                <a:solidFill>
                  <a:schemeClr val="tx1"/>
                </a:solidFill>
                <a:effectLst/>
                <a:latin typeface="Arial" pitchFamily="-112" charset="0"/>
                <a:ea typeface="ＭＳ Ｐゴシック" charset="-128"/>
                <a:cs typeface="ＭＳ Ｐゴシック" charset="-128"/>
              </a:rPr>
              <a:t>أحد</a:t>
            </a:r>
            <a:r>
              <a:rPr lang="ar-SA" sz="1200" kern="1200" dirty="0">
                <a:solidFill>
                  <a:schemeClr val="tx1"/>
                </a:solidFill>
                <a:effectLst/>
                <a:latin typeface="Arial" pitchFamily="-112" charset="0"/>
                <a:ea typeface="ＭＳ Ｐゴシック" charset="-128"/>
                <a:cs typeface="ＭＳ Ｐゴシック" charset="-128"/>
              </a:rPr>
              <a:t> فقد اقترب من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الرجل الأبرص ولمسه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976301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‘I am willing,’ Jesus said. ‘Be clean!’ </a:t>
            </a:r>
            <a:endParaRPr lang="en-US" dirty="0">
              <a:effectLst/>
            </a:endParaRPr>
          </a:p>
          <a:p>
            <a:pPr algn="l" rtl="0" eaLnBrk="0" fontAlgn="base" hangingPunct="0">
              <a:spcBef>
                <a:spcPct val="30000"/>
              </a:spcBef>
              <a:spcAft>
                <a:spcPct val="0"/>
              </a:spcAft>
            </a:pPr>
            <a:r>
              <a:rPr lang="ar-SA" dirty="0"/>
              <a:t>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وَقَالَ: «أُرِيدُ، فَاطْهُرْ!» </a:t>
            </a:r>
            <a:endParaRPr lang="ar-SA" dirty="0"/>
          </a:p>
          <a:p>
            <a:pPr algn="l"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820196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Immediately the leprosy left the man. He was healed.</a:t>
            </a:r>
            <a:endParaRPr lang="ar-SA" sz="1200" kern="1200" dirty="0">
              <a:solidFill>
                <a:schemeClr val="tx1"/>
              </a:solidFill>
              <a:effectLst/>
              <a:latin typeface="Arial" pitchFamily="-112" charset="0"/>
              <a:ea typeface="ＭＳ Ｐゴシック" charset="-128"/>
              <a:cs typeface="ＭＳ Ｐゴシック" charset="-128"/>
            </a:endParaRPr>
          </a:p>
          <a:p>
            <a:r>
              <a:rPr lang="ar-SA" sz="1200" kern="1200" dirty="0">
                <a:solidFill>
                  <a:schemeClr val="tx1"/>
                </a:solidFill>
                <a:effectLst/>
                <a:latin typeface="Arial" pitchFamily="-112" charset="0"/>
                <a:ea typeface="ＭＳ Ｐゴシック" charset="-128"/>
                <a:cs typeface="ＭＳ Ｐゴシック" charset="-128"/>
              </a:rPr>
              <a:t>ــــــــــ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 </a:t>
            </a:r>
            <a:r>
              <a:rPr lang="ar-SA" sz="1200" kern="1200" dirty="0">
                <a:solidFill>
                  <a:schemeClr val="tx1"/>
                </a:solidFill>
                <a:effectLst/>
                <a:latin typeface="Arial" pitchFamily="-112" charset="0"/>
                <a:ea typeface="ＭＳ Ｐゴシック" charset="-128"/>
                <a:cs typeface="ＭＳ Ｐゴシック" charset="-128"/>
              </a:rPr>
              <a:t>وفورًا ترك البرص الرجل. وشفى. </a:t>
            </a:r>
            <a:endParaRPr lang="ar-SA" dirty="0"/>
          </a:p>
          <a:p>
            <a:pPr algn="r" rtl="1"/>
            <a:endParaRPr lang="en-US" dirty="0">
              <a:effectLst/>
            </a:endParaRPr>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16867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Jesus told him not to tell anyone what had happened but go and be examined by a Jewish priest. ‘Offer the sacrifice Moses’ law requires for lepers who are healed,’ he said. ‘This will prove to everyone that you are well.’ </a:t>
            </a:r>
            <a:endParaRPr lang="ar-SA" sz="1200" kern="1200" dirty="0">
              <a:solidFill>
                <a:schemeClr val="tx1"/>
              </a:solidFill>
              <a:effectLst/>
              <a:latin typeface="Arial" pitchFamily="-112" charset="0"/>
              <a:ea typeface="ＭＳ Ｐゴシック" charset="-128"/>
              <a:cs typeface="ＭＳ Ｐゴシック" charset="-128"/>
            </a:endParaRPr>
          </a:p>
          <a:p>
            <a:r>
              <a:rPr lang="ar-SA" sz="1200" kern="1200" dirty="0">
                <a:solidFill>
                  <a:schemeClr val="tx1"/>
                </a:solidFill>
                <a:effectLst/>
                <a:latin typeface="Arial" pitchFamily="-112" charset="0"/>
                <a:ea typeface="ＭＳ Ｐゴシック" charset="-128"/>
              </a:rPr>
              <a:t>ــــــــ</a:t>
            </a:r>
          </a:p>
          <a:p>
            <a:pPr algn="r"/>
            <a:r>
              <a:rPr lang="ar-SA" dirty="0"/>
              <a:t>فَقَالَ لَهُ يَسُوعُ: «انْظُرْ أَنْ لاَ تَقُولَ لأَحَدٍ. بَلِ اذْهَبْ أَرِ نَفْسَكَ لِلْكَاهِنِ وَقَدَّمِ الْقُرْبَانَ الَّذِي أَمَرَ بِهِ مُوسَى شَهَادَةً لَهُمْ».</a:t>
            </a:r>
            <a:endParaRPr lang="en-US" dirty="0">
              <a:effectLst/>
            </a:endParaRPr>
          </a:p>
          <a:p>
            <a:pPr algn="r"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050706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However the report of Jesus’ power spread even faster and vast crowds came to hear Him preach and to be healed of their diseases (Luke 5:15). </a:t>
            </a:r>
            <a:endParaRPr lang="en-US" dirty="0">
              <a:effectLst/>
            </a:endParaRPr>
          </a:p>
          <a:p>
            <a:r>
              <a:rPr lang="en-US" dirty="0"/>
              <a:t>______</a:t>
            </a:r>
          </a:p>
          <a:p>
            <a:pPr algn="r" rtl="1"/>
            <a:r>
              <a:rPr lang="ar-SA" b="1" dirty="0"/>
              <a:t>لوقا ٥ : ١٥</a:t>
            </a:r>
          </a:p>
          <a:p>
            <a:pPr algn="r" rtl="1"/>
            <a:r>
              <a:rPr lang="ar-SA" dirty="0"/>
              <a:t>١٥ فَذَاعَ الْخَبَرُ عَنْهُ أَكْثَرَ. فَاجْتَمَعَ جُمُوعٌ كَثِيرَةٌ لِكَيْ يَسْمَعُوا وَيُشْفَوْا بِهِ مِنْ أَمْرَاضِهِمْ.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687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0434609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“So, Jesus often withdrew from the crowds and went into the wilderness to be alone and pray” (Luke 5:16). </a:t>
            </a:r>
          </a:p>
          <a:p>
            <a:r>
              <a:rPr lang="en-US" sz="1200" kern="1200" dirty="0">
                <a:solidFill>
                  <a:schemeClr val="tx1"/>
                </a:solidFill>
                <a:effectLst/>
                <a:latin typeface="Arial" pitchFamily="-112" charset="0"/>
                <a:ea typeface="ＭＳ Ｐゴシック" charset="-128"/>
              </a:rPr>
              <a:t>_____</a:t>
            </a:r>
          </a:p>
          <a:p>
            <a:pPr algn="r" rtl="1"/>
            <a:r>
              <a:rPr lang="ar-SA" b="1" dirty="0"/>
              <a:t>لوقا ٥ : ١٦</a:t>
            </a:r>
          </a:p>
          <a:p>
            <a:pPr algn="r" rtl="1"/>
            <a:r>
              <a:rPr lang="ar-SA" dirty="0"/>
              <a:t>١٦ وَأَمَّا هُوَ فَكَانَ يَعْتَزِلُ فِي الْبَرَارِي وَيُصَلِّي.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788948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390025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0E32-50EE-D74A-BD6A-719DBE5C96E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LC-09-Rejection of the King-162</a:t>
            </a:r>
          </a:p>
          <a:p>
            <a:r>
              <a:rPr lang="en-US" dirty="0">
                <a:latin typeface="Arial" charset="0"/>
                <a:ea typeface="ＭＳ Ｐゴシック" charset="0"/>
                <a:cs typeface="ＭＳ Ｐゴシック" charset="0"/>
              </a:rPr>
              <a:t>NS-02-Mark1-8-slide 128</a:t>
            </a:r>
          </a:p>
        </p:txBody>
      </p:sp>
    </p:spTree>
    <p:extLst>
      <p:ext uri="{BB962C8B-B14F-4D97-AF65-F5344CB8AC3E}">
        <p14:creationId xmlns:p14="http://schemas.microsoft.com/office/powerpoint/2010/main" val="39075753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1C0A7A-1398-4745-BC31-1DCCDEBA09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27296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D9B900-83BF-394E-99B7-CD4FCCB404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90443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B6F51C-9A57-7B47-ADE2-22A690A59AD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It is sad that Einstein did not follow his admiration for Jesus to its logical conclusion—to place his faith in Christ.</a:t>
            </a:r>
          </a:p>
          <a:p>
            <a:r>
              <a:rPr lang="en-US" dirty="0">
                <a:latin typeface="Arial" charset="0"/>
                <a:ea typeface="ＭＳ Ｐゴシック" charset="0"/>
                <a:cs typeface="ＭＳ Ｐゴシック" charset="0"/>
              </a:rPr>
              <a:t>________</a:t>
            </a:r>
          </a:p>
          <a:p>
            <a:pPr algn="l" rtl="0" latinLnBrk="0">
              <a:spcBef>
                <a:spcPts val="400"/>
              </a:spcBef>
            </a:pPr>
            <a:r>
              <a:rPr lang="en-US" dirty="0"/>
              <a:t>Common-420</a:t>
            </a:r>
          </a:p>
          <a:p>
            <a:pPr algn="l" rtl="0" latinLnBrk="0">
              <a:spcBef>
                <a:spcPts val="400"/>
              </a:spcBef>
            </a:pPr>
            <a:r>
              <a:rPr lang="en-US" dirty="0"/>
              <a:t>OS-21-Ecclesiastes-291</a:t>
            </a:r>
          </a:p>
          <a:p>
            <a:pPr algn="l" rtl="0" latinLnBrk="0">
              <a:spcBef>
                <a:spcPts val="400"/>
              </a:spcBef>
            </a:pPr>
            <a:r>
              <a:rPr lang="en-US"/>
              <a:t>NS-02-Mark1-8-slide 22, 133</a:t>
            </a:r>
          </a:p>
          <a:p>
            <a:pPr algn="l" rtl="0" latinLnBrk="0">
              <a:spcBef>
                <a:spcPts val="400"/>
              </a:spcBef>
            </a:pPr>
            <a:endParaRPr lang="en-US" dirty="0"/>
          </a:p>
        </p:txBody>
      </p:sp>
    </p:spTree>
    <p:extLst>
      <p:ext uri="{BB962C8B-B14F-4D97-AF65-F5344CB8AC3E}">
        <p14:creationId xmlns:p14="http://schemas.microsoft.com/office/powerpoint/2010/main" val="30066814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C777C9-3E4A-554D-8200-5FB87BF585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59015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936160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Help others despite opposition, which Jesus lived and taught </a:t>
            </a:r>
            <a:r>
              <a:rPr lang="en-SG" dirty="0">
                <a:effectLst/>
              </a:rPr>
              <a:t> (Mark 1:14–10:52</a:t>
            </a:r>
            <a:r>
              <a:rPr lang="en-US" dirty="0">
                <a:effectLst/>
              </a:rPr>
              <a:t>).</a:t>
            </a:r>
            <a:endParaRPr lang="en-SG" dirty="0">
              <a:effectLst/>
            </a:endParaRPr>
          </a:p>
        </p:txBody>
      </p:sp>
    </p:spTree>
    <p:extLst>
      <p:ext uri="{BB962C8B-B14F-4D97-AF65-F5344CB8AC3E}">
        <p14:creationId xmlns:p14="http://schemas.microsoft.com/office/powerpoint/2010/main" val="11379326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announcing the kingdom that freed them from sin through repentance (1:14-15).</a:t>
            </a:r>
            <a:r>
              <a:rPr lang="en-SG" dirty="0">
                <a:effectLst/>
              </a:rPr>
              <a:t> </a:t>
            </a:r>
            <a:endParaRPr lang="en-US" dirty="0"/>
          </a:p>
        </p:txBody>
      </p:sp>
    </p:spTree>
    <p:extLst>
      <p:ext uri="{BB962C8B-B14F-4D97-AF65-F5344CB8AC3E}">
        <p14:creationId xmlns:p14="http://schemas.microsoft.com/office/powerpoint/2010/main" val="269263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756507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calling disciples to a purposeful life (1:16-20).</a:t>
            </a:r>
            <a:r>
              <a:rPr lang="en-SG" dirty="0">
                <a:effectLst/>
              </a:rPr>
              <a:t> </a:t>
            </a:r>
            <a:endParaRPr lang="en-US" dirty="0"/>
          </a:p>
        </p:txBody>
      </p:sp>
    </p:spTree>
    <p:extLst>
      <p:ext uri="{BB962C8B-B14F-4D97-AF65-F5344CB8AC3E}">
        <p14:creationId xmlns:p14="http://schemas.microsoft.com/office/powerpoint/2010/main" val="38894288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3777678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used his authority by healing an oppressed leper and paralytic to show his followers servant care for others (1:40–2:12)</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Tree>
    <p:extLst>
      <p:ext uri="{BB962C8B-B14F-4D97-AF65-F5344CB8AC3E}">
        <p14:creationId xmlns:p14="http://schemas.microsoft.com/office/powerpoint/2010/main" val="17564587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15F92F-AD3C-284A-9BDC-D3915B9458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34737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C777C9-3E4A-554D-8200-5FB87BF585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755623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Jewish religious leaders initially opposed Jesus over various issues (2:13–3:35).</a:t>
            </a:r>
            <a:r>
              <a:rPr lang="en-SG" dirty="0">
                <a:effectLst/>
              </a:rPr>
              <a:t> </a:t>
            </a:r>
            <a:endParaRPr lang="en-US" dirty="0"/>
          </a:p>
        </p:txBody>
      </p:sp>
    </p:spTree>
    <p:extLst>
      <p:ext uri="{BB962C8B-B14F-4D97-AF65-F5344CB8AC3E}">
        <p14:creationId xmlns:p14="http://schemas.microsoft.com/office/powerpoint/2010/main" val="36770910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42017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608056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22</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It is sad that Einstein did not follow his admiration for Jesus to its logical conclusion—to place his faith in Christ.</a:t>
            </a:r>
          </a:p>
          <a:p>
            <a:r>
              <a:rPr lang="en-US" dirty="0">
                <a:latin typeface="Arial" charset="0"/>
                <a:ea typeface="ＭＳ Ｐゴシック" charset="0"/>
                <a:cs typeface="ＭＳ Ｐゴシック" charset="0"/>
              </a:rPr>
              <a:t>________</a:t>
            </a:r>
          </a:p>
          <a:p>
            <a:pPr algn="l" rtl="0" latinLnBrk="0">
              <a:spcBef>
                <a:spcPts val="400"/>
              </a:spcBef>
            </a:pPr>
            <a:r>
              <a:rPr lang="en-US" dirty="0"/>
              <a:t>Common-420</a:t>
            </a:r>
          </a:p>
          <a:p>
            <a:pPr algn="l" rtl="0" latinLnBrk="0">
              <a:spcBef>
                <a:spcPts val="400"/>
              </a:spcBef>
            </a:pPr>
            <a:r>
              <a:rPr lang="en-US" dirty="0"/>
              <a:t>OS-21-Ecclesiastes-291</a:t>
            </a:r>
          </a:p>
          <a:p>
            <a:pPr algn="l" rtl="0" latinLnBrk="0">
              <a:spcBef>
                <a:spcPts val="400"/>
              </a:spcBef>
            </a:pPr>
            <a:r>
              <a:rPr lang="en-US" dirty="0"/>
              <a:t>NS-02-Mark1-8-slide 22, 133</a:t>
            </a:r>
          </a:p>
          <a:p>
            <a:pPr algn="l" rtl="0" latinLnBrk="0">
              <a:spcBef>
                <a:spcPts val="400"/>
              </a:spcBef>
            </a:pPr>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E861F6-9C81-FD4A-993D-24779CA6E392}" type="slidenum">
              <a:rPr lang="en-US" sz="1200">
                <a:solidFill>
                  <a:srgbClr val="000000"/>
                </a:solidFill>
              </a:rPr>
              <a:pPr eaLnBrk="1" hangingPunct="1"/>
              <a:t>23</a:t>
            </a:fld>
            <a:endParaRPr lang="en-US" sz="1200">
              <a:solidFill>
                <a:srgbClr val="000000"/>
              </a:solidFill>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A26A76-8B58-9249-AE1B-EBDA178D4F8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0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0608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CR-09-Creation Evangelism-64</a:t>
            </a:r>
          </a:p>
        </p:txBody>
      </p:sp>
    </p:spTree>
    <p:extLst>
      <p:ext uri="{BB962C8B-B14F-4D97-AF65-F5344CB8AC3E}">
        <p14:creationId xmlns:p14="http://schemas.microsoft.com/office/powerpoint/2010/main" val="48337230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C1A42D-77E4-BF40-AD02-D5EDA276F5F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1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017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2464943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01CEAF-8E63-434C-B3FD-76445C93E14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1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4275"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extLst>
      <p:ext uri="{BB962C8B-B14F-4D97-AF65-F5344CB8AC3E}">
        <p14:creationId xmlns:p14="http://schemas.microsoft.com/office/powerpoint/2010/main" val="85689586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41B407-048A-E046-BA2A-E971195C0B1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1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837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84313202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7A4B89-8D00-A244-BFD1-55CABE6038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56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61603" name="Rectangle 3"/>
          <p:cNvSpPr>
            <a:spLocks noGrp="1" noChangeArrowheads="1"/>
          </p:cNvSpPr>
          <p:nvPr>
            <p:ph type="body" idx="1"/>
          </p:nvPr>
        </p:nvSpPr>
        <p:spPr/>
        <p:txBody>
          <a:bodyPr/>
          <a:lstStyle/>
          <a:p>
            <a:pPr eaLnBrk="1" hangingPunct="1">
              <a:defRPr/>
            </a:pPr>
            <a:r>
              <a:rPr lang="en-US">
                <a:cs typeface="+mn-cs"/>
              </a:rPr>
              <a:t>Verse 9 echoes the language of Gen. 9:10-16.  There is nothing on Day 3, when God made dry land, to link this description with creation week.</a:t>
            </a:r>
          </a:p>
        </p:txBody>
      </p:sp>
    </p:spTree>
    <p:extLst>
      <p:ext uri="{BB962C8B-B14F-4D97-AF65-F5344CB8AC3E}">
        <p14:creationId xmlns:p14="http://schemas.microsoft.com/office/powerpoint/2010/main" val="407588591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2A11D2-3DF5-154C-AD9A-A3DADC041BB6}" type="slidenum">
              <a:rPr lang="en-US" sz="1200">
                <a:solidFill>
                  <a:srgbClr val="000000"/>
                </a:solidFill>
              </a:rPr>
              <a:pPr eaLnBrk="1" hangingPunct="1"/>
              <a:t>24</a:t>
            </a:fld>
            <a:endParaRPr lang="en-US" sz="1200">
              <a:solidFill>
                <a:srgbClr val="000000"/>
              </a:solidFill>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54823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77B808-D380-8D44-A491-EEF86EFE4025}" type="slidenum">
              <a:rPr lang="en-US" sz="1200">
                <a:solidFill>
                  <a:srgbClr val="000000"/>
                </a:solidFill>
              </a:rPr>
              <a:pPr eaLnBrk="1" hangingPunct="1"/>
              <a:t>25</a:t>
            </a:fld>
            <a:endParaRPr lang="en-US" sz="1200">
              <a:solidFill>
                <a:srgbClr val="000000"/>
              </a:solidFill>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85443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999198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718861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8976152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9898595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2459771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4546934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4050043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0832013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70395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69F7CB-3684-F048-9AB0-145A3D078DBC}" type="slidenum">
              <a:rPr lang="en-US" sz="1200">
                <a:solidFill>
                  <a:srgbClr val="000000"/>
                </a:solidFill>
              </a:rPr>
              <a:pPr eaLnBrk="1" hangingPunct="1"/>
              <a:t>26</a:t>
            </a:fld>
            <a:endParaRPr lang="en-US" sz="1200">
              <a:solidFill>
                <a:srgbClr val="000000"/>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1215608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3559735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2934822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4950746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7859633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38919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8252040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5789965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7AB556-E7DE-3645-B612-CE8DE8DA2E7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6934984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4E7DF2-6B78-3E4F-8864-2ACDAA8BB1CB}" type="slidenum">
              <a:rPr lang="en-US" sz="1200"/>
              <a:pPr eaLnBrk="1" hangingPunct="1"/>
              <a:t>231</a:t>
            </a:fld>
            <a:endParaRPr lang="en-US" sz="120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4678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Now comes that word that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 strange one to many...</a:t>
            </a:r>
          </a:p>
          <a:p>
            <a:pPr eaLnBrk="1" hangingPunct="1"/>
            <a:r>
              <a:rPr lang="en-US" b="1" dirty="0">
                <a:latin typeface="Times" charset="0"/>
                <a:ea typeface="ＭＳ Ｐゴシック" charset="0"/>
                <a:cs typeface="ＭＳ Ｐゴシック" charset="0"/>
              </a:rPr>
              <a:t>////	SYNOPTIC…meaning…</a:t>
            </a:r>
          </a:p>
          <a:p>
            <a:pPr eaLnBrk="1" hangingPunct="1"/>
            <a:r>
              <a:rPr lang="en-US" b="1" dirty="0">
                <a:latin typeface="Times" charset="0"/>
                <a:ea typeface="ＭＳ Ｐゴシック" charset="0"/>
                <a:cs typeface="ＭＳ Ｐゴシック" charset="0"/>
              </a:rPr>
              <a:t>////	…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TO SEE TOGETHER</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…add these words to that triangle shape on your study help.</a:t>
            </a:r>
          </a:p>
          <a:p>
            <a:pPr eaLnBrk="1" hangingPunct="1"/>
            <a:r>
              <a:rPr lang="en-US" b="1"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5939DB-125B-074B-993E-98D1653C4C2F}" type="slidenum">
              <a:rPr lang="en-US" sz="1200"/>
              <a:pPr eaLnBrk="1" hangingPunct="1"/>
              <a:t>232</a:t>
            </a:fld>
            <a:endParaRPr lang="en-US" sz="1200"/>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LC-03-Opposition-114</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dirty="0"/>
              <a:t>NS-05-Acts20-28—slide 153</a:t>
            </a:r>
          </a:p>
        </p:txBody>
      </p:sp>
    </p:spTree>
    <p:extLst>
      <p:ext uri="{BB962C8B-B14F-4D97-AF65-F5344CB8AC3E}">
        <p14:creationId xmlns:p14="http://schemas.microsoft.com/office/powerpoint/2010/main" val="240021701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Acts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p:txBody>
      </p:sp>
    </p:spTree>
    <p:extLst>
      <p:ext uri="{BB962C8B-B14F-4D97-AF65-F5344CB8AC3E}">
        <p14:creationId xmlns:p14="http://schemas.microsoft.com/office/powerpoint/2010/main" val="19168969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6:14</a:t>
            </a:r>
            <a:r>
              <a:rPr lang="en-US" dirty="0">
                <a:effectLst/>
                <a:latin typeface="Arial" panose="020B0604020202020204" pitchFamily="34" charset="0"/>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Others said, “He’s the prophet Elijah.” Still others said, “He’s a prophet like the other great prophets of the past.”</a:t>
            </a:r>
          </a:p>
          <a:p>
            <a:r>
              <a:rPr lang="en-US" dirty="0">
                <a:solidFill>
                  <a:srgbClr val="006699"/>
                </a:solidFill>
                <a:effectLst/>
                <a:latin typeface="Arial" panose="020B0604020202020204" pitchFamily="34" charset="0"/>
              </a:rPr>
              <a:t>Mark 6:16</a:t>
            </a:r>
            <a:r>
              <a:rPr lang="en-US" dirty="0">
                <a:effectLst/>
                <a:latin typeface="Arial" panose="020B0604020202020204" pitchFamily="34" charset="0"/>
              </a:rPr>
              <a:t>    When Herod heard about Jesus, he said, “John, the man I beheaded, has come back from the dead.”</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242</a:t>
            </a:fld>
            <a:endParaRPr lang="en-US"/>
          </a:p>
        </p:txBody>
      </p:sp>
    </p:spTree>
    <p:extLst>
      <p:ext uri="{BB962C8B-B14F-4D97-AF65-F5344CB8AC3E}">
        <p14:creationId xmlns:p14="http://schemas.microsoft.com/office/powerpoint/2010/main" val="142438154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Herodias used to be Herod Philip's wife, but his brother Herod Antipas took her from him, evidently with her consent. She was not pleased with John the Baptist.  </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243</a:t>
            </a:fld>
            <a:endParaRPr lang="en-US"/>
          </a:p>
        </p:txBody>
      </p:sp>
    </p:spTree>
    <p:extLst>
      <p:ext uri="{BB962C8B-B14F-4D97-AF65-F5344CB8AC3E}">
        <p14:creationId xmlns:p14="http://schemas.microsoft.com/office/powerpoint/2010/main" val="115220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4883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Follow the arrows as they link together the gospels of MATTHEW, MARK and LUKE.  Again…you</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1"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John continued to speak out against Antipas for this immorality.  "</a:t>
            </a:r>
            <a:r>
              <a:rPr lang="en-US" dirty="0">
                <a:effectLst/>
                <a:latin typeface="Arial" panose="020B0604020202020204" pitchFamily="34" charset="0"/>
              </a:rPr>
              <a:t>So Herodias bore a grudge against John and wanted to kill him. But without Herod’s approval she was powerless" (Mark 6:19 NLT). </a:t>
            </a:r>
          </a:p>
          <a:p>
            <a:endParaRPr lang="en-US" dirty="0"/>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244</a:t>
            </a:fld>
            <a:endParaRPr lang="en-US"/>
          </a:p>
        </p:txBody>
      </p:sp>
    </p:spTree>
    <p:extLst>
      <p:ext uri="{BB962C8B-B14F-4D97-AF65-F5344CB8AC3E}">
        <p14:creationId xmlns:p14="http://schemas.microsoft.com/office/powerpoint/2010/main" val="76400596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6:17</a:t>
            </a:r>
            <a:r>
              <a:rPr lang="en-US" dirty="0">
                <a:effectLst/>
                <a:latin typeface="Arial" panose="020B0604020202020204" pitchFamily="34" charset="0"/>
              </a:rPr>
              <a:t>    "For Herod had sent soldiers to arrest and imprison John as a favor to Herodias. She had been his brother Philip’s wife, but Herod had married her. </a:t>
            </a:r>
            <a:r>
              <a:rPr lang="en-US" dirty="0">
                <a:solidFill>
                  <a:srgbClr val="006699"/>
                </a:solidFill>
                <a:effectLst/>
                <a:latin typeface="Arial" panose="020B0604020202020204" pitchFamily="34" charset="0"/>
              </a:rPr>
              <a:t>18</a:t>
            </a:r>
            <a:r>
              <a:rPr lang="en-US" dirty="0">
                <a:effectLst/>
                <a:latin typeface="Arial" panose="020B0604020202020204" pitchFamily="34" charset="0"/>
              </a:rPr>
              <a:t> John had been telling Herod, 'It is against God’s law for you to marry your brother’s wife.'”</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245</a:t>
            </a:fld>
            <a:endParaRPr lang="en-US"/>
          </a:p>
        </p:txBody>
      </p:sp>
    </p:spTree>
    <p:extLst>
      <p:ext uri="{BB962C8B-B14F-4D97-AF65-F5344CB8AC3E}">
        <p14:creationId xmlns:p14="http://schemas.microsoft.com/office/powerpoint/2010/main" val="183213892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was imprisoned in the Palace/Fortress of Machaerus on the east side of the Dead Sea in modern-day Jordan. </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246</a:t>
            </a:fld>
            <a:endParaRPr lang="en-US"/>
          </a:p>
        </p:txBody>
      </p:sp>
    </p:spTree>
    <p:extLst>
      <p:ext uri="{BB962C8B-B14F-4D97-AF65-F5344CB8AC3E}">
        <p14:creationId xmlns:p14="http://schemas.microsoft.com/office/powerpoint/2010/main" val="87490177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Herod respected John; and knowing that he was a good and holy man, he protected him. Herod was greatly disturbed whenever he talked with John, but even so, he liked to listen to him" (Mark 6:20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247</a:t>
            </a:fld>
            <a:endParaRPr lang="en-US"/>
          </a:p>
        </p:txBody>
      </p:sp>
    </p:spTree>
    <p:extLst>
      <p:ext uri="{BB962C8B-B14F-4D97-AF65-F5344CB8AC3E}">
        <p14:creationId xmlns:p14="http://schemas.microsoft.com/office/powerpoint/2010/main" val="153663309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had a very blunt and courageous style that easily offended people. Though the son of a priest, he avoided the temple due to its corruption. He also rejected priestly garb, wearing clothes like Elijah instead. No wonder! He was the NT Elijah and even lived in the Jordan thicket exactly where Elijah had lived 800 years earlier!</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248</a:t>
            </a:fld>
            <a:endParaRPr lang="en-US"/>
          </a:p>
        </p:txBody>
      </p:sp>
    </p:spTree>
    <p:extLst>
      <p:ext uri="{BB962C8B-B14F-4D97-AF65-F5344CB8AC3E}">
        <p14:creationId xmlns:p14="http://schemas.microsoft.com/office/powerpoint/2010/main" val="46021132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Herod was perplexed what to do to John.</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249</a:t>
            </a:fld>
            <a:endParaRPr lang="en-US"/>
          </a:p>
        </p:txBody>
      </p:sp>
    </p:spTree>
    <p:extLst>
      <p:ext uri="{BB962C8B-B14F-4D97-AF65-F5344CB8AC3E}">
        <p14:creationId xmlns:p14="http://schemas.microsoft.com/office/powerpoint/2010/main" val="328492001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Herodias constantly looked for an opportunity for revenge.</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250</a:t>
            </a:fld>
            <a:endParaRPr lang="en-US"/>
          </a:p>
        </p:txBody>
      </p:sp>
    </p:spTree>
    <p:extLst>
      <p:ext uri="{BB962C8B-B14F-4D97-AF65-F5344CB8AC3E}">
        <p14:creationId xmlns:p14="http://schemas.microsoft.com/office/powerpoint/2010/main" val="248433090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6:21</a:t>
            </a:r>
            <a:r>
              <a:rPr lang="en-US" dirty="0">
                <a:effectLst/>
                <a:latin typeface="Arial" panose="020B0604020202020204" pitchFamily="34" charset="0"/>
              </a:rPr>
              <a:t>    Herodias’s chance finally came on Herod’s birthday. He gave a party for his high government officials, army officers, and the leading citizens of Galilee.</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251</a:t>
            </a:fld>
            <a:endParaRPr lang="en-US"/>
          </a:p>
        </p:txBody>
      </p:sp>
    </p:spTree>
    <p:extLst>
      <p:ext uri="{BB962C8B-B14F-4D97-AF65-F5344CB8AC3E}">
        <p14:creationId xmlns:p14="http://schemas.microsoft.com/office/powerpoint/2010/main" val="182153656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Then his daughter, also named Herodias, came in…" (Mark 6:22)</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252</a:t>
            </a:fld>
            <a:endParaRPr lang="en-US"/>
          </a:p>
        </p:txBody>
      </p:sp>
    </p:spTree>
    <p:extLst>
      <p:ext uri="{BB962C8B-B14F-4D97-AF65-F5344CB8AC3E}">
        <p14:creationId xmlns:p14="http://schemas.microsoft.com/office/powerpoint/2010/main" val="224085044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"She </a:t>
            </a:r>
            <a:r>
              <a:rPr lang="en-US" dirty="0">
                <a:effectLst/>
                <a:latin typeface="Arial" panose="020B0604020202020204" pitchFamily="34" charset="0"/>
              </a:rPr>
              <a:t>performed a dance that greatly pleased Herod and his guests. 'Ask me for anything you like,' the king said to the girl, 'and I will give it to you'" (Mark 6:22-23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253</a:t>
            </a:fld>
            <a:endParaRPr lang="en-US"/>
          </a:p>
        </p:txBody>
      </p:sp>
    </p:spTree>
    <p:extLst>
      <p:ext uri="{BB962C8B-B14F-4D97-AF65-F5344CB8AC3E}">
        <p14:creationId xmlns:p14="http://schemas.microsoft.com/office/powerpoint/2010/main" val="10627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5088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Each of the Gospels say things that the others don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a:t>
            </a:r>
          </a:p>
          <a:p>
            <a:pPr eaLnBrk="1" hangingPunct="1"/>
            <a:r>
              <a:rPr lang="en-US" b="1" dirty="0">
                <a:latin typeface="Times" charset="0"/>
                <a:ea typeface="ＭＳ Ｐゴシック" charset="0"/>
                <a:cs typeface="ＭＳ Ｐゴシック" charset="0"/>
              </a:rPr>
              <a:t>////    MATTHEW was believed by the early church to have written first...</a:t>
            </a:r>
          </a:p>
          <a:p>
            <a:pPr eaLnBrk="1" hangingPunct="1"/>
            <a:r>
              <a:rPr lang="en-US" b="1" dirty="0">
                <a:latin typeface="Times" charset="0"/>
                <a:ea typeface="ＭＳ Ｐゴシック" charset="0"/>
                <a:cs typeface="ＭＳ Ｐゴシック" charset="0"/>
              </a:rPr>
              <a:t>////    MARK shares a lot of material with Matthew,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a:t>
            </a:r>
          </a:p>
          <a:p>
            <a:pPr eaLnBrk="1" hangingPunct="1"/>
            <a:r>
              <a:rPr lang="en-US" b="1" dirty="0">
                <a:latin typeface="Times" charset="0"/>
                <a:ea typeface="ＭＳ Ｐゴシック" charset="0"/>
                <a:cs typeface="ＭＳ Ｐゴシック" charset="0"/>
              </a:rPr>
              <a:t>////    LUKE also has much overlap with Matthew and Mark,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supper–but only Matthew and Luke record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birth and genealogy.  However, the fourth… </a:t>
            </a:r>
          </a:p>
          <a:p>
            <a:pPr eaLnBrk="1" hangingPunct="1"/>
            <a:r>
              <a:rPr lang="en-US" b="1" dirty="0">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pPr eaLnBrk="1" hangingPunct="1"/>
            <a:r>
              <a:rPr lang="en-US" b="1" dirty="0">
                <a:latin typeface="Times" charset="0"/>
                <a:ea typeface="ＭＳ Ｐゴシック" charset="0"/>
                <a:cs typeface="ＭＳ Ｐゴシック" charset="0"/>
              </a:rPr>
              <a:t>////  But the remaining 91% of JOHN you will find only in JOHN.</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 even vowed, 'I will give you whatever you ask, up to half my kingdom!'” (Mark 6:23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254</a:t>
            </a:fld>
            <a:endParaRPr lang="en-US"/>
          </a:p>
        </p:txBody>
      </p:sp>
    </p:spTree>
    <p:extLst>
      <p:ext uri="{BB962C8B-B14F-4D97-AF65-F5344CB8AC3E}">
        <p14:creationId xmlns:p14="http://schemas.microsoft.com/office/powerpoint/2010/main" val="369610678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"She went out and asked her mother, 'What should I ask for?'” (Mark 6:24a).</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255</a:t>
            </a:fld>
            <a:endParaRPr lang="en-US"/>
          </a:p>
        </p:txBody>
      </p:sp>
    </p:spTree>
    <p:extLst>
      <p:ext uri="{BB962C8B-B14F-4D97-AF65-F5344CB8AC3E}">
        <p14:creationId xmlns:p14="http://schemas.microsoft.com/office/powerpoint/2010/main" val="84847139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"Her mother told her, 'Ask for the head of John the Baptist!'” (Mark 6:24a).</a:t>
            </a:r>
          </a:p>
          <a:p>
            <a:endParaRPr lang="en-US" dirty="0"/>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256</a:t>
            </a:fld>
            <a:endParaRPr lang="en-US"/>
          </a:p>
        </p:txBody>
      </p:sp>
    </p:spTree>
    <p:extLst>
      <p:ext uri="{BB962C8B-B14F-4D97-AF65-F5344CB8AC3E}">
        <p14:creationId xmlns:p14="http://schemas.microsoft.com/office/powerpoint/2010/main" val="79342485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the girl hurried back to the king and told him, 'I want the head of John the Baptist, right now, on a tray!'” (Mark 6:25 NLT).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"Then the king deeply regretted what he had said; but because of the vows he had made in front of his guests, he couldn’t refuse her" (6:26).</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257</a:t>
            </a:fld>
            <a:endParaRPr lang="en-US"/>
          </a:p>
        </p:txBody>
      </p:sp>
    </p:spTree>
    <p:extLst>
      <p:ext uri="{BB962C8B-B14F-4D97-AF65-F5344CB8AC3E}">
        <p14:creationId xmlns:p14="http://schemas.microsoft.com/office/powerpoint/2010/main" val="254120479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he immediately sent an executioner to the prison to cut off John’s head and bring it to him" (Mark 6:27a).</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258</a:t>
            </a:fld>
            <a:endParaRPr lang="en-US"/>
          </a:p>
        </p:txBody>
      </p:sp>
    </p:spTree>
    <p:extLst>
      <p:ext uri="{BB962C8B-B14F-4D97-AF65-F5344CB8AC3E}">
        <p14:creationId xmlns:p14="http://schemas.microsoft.com/office/powerpoint/2010/main" val="51176426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 soldier beheaded John in the prison" (Mark 6:27b).</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259</a:t>
            </a:fld>
            <a:endParaRPr lang="en-US"/>
          </a:p>
        </p:txBody>
      </p:sp>
    </p:spTree>
    <p:extLst>
      <p:ext uri="{BB962C8B-B14F-4D97-AF65-F5344CB8AC3E}">
        <p14:creationId xmlns:p14="http://schemas.microsoft.com/office/powerpoint/2010/main" val="243529276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"brought his head on a tray, and gave it to the girl, who took it to her mother" (Mark 6:28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260</a:t>
            </a:fld>
            <a:endParaRPr lang="en-US"/>
          </a:p>
        </p:txBody>
      </p:sp>
    </p:spTree>
    <p:extLst>
      <p:ext uri="{BB962C8B-B14F-4D97-AF65-F5344CB8AC3E}">
        <p14:creationId xmlns:p14="http://schemas.microsoft.com/office/powerpoint/2010/main" val="246939141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When John’s disciples heard what had happened, they came to get his body and buried it in a tomb" (Mark 6:29 NLT).</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261</a:t>
            </a:fld>
            <a:endParaRPr lang="en-US"/>
          </a:p>
        </p:txBody>
      </p:sp>
    </p:spTree>
    <p:extLst>
      <p:ext uri="{BB962C8B-B14F-4D97-AF65-F5344CB8AC3E}">
        <p14:creationId xmlns:p14="http://schemas.microsoft.com/office/powerpoint/2010/main" val="224775458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E328E1-E659-514B-99D5-BADF53827BFF}" type="slidenum">
              <a:rPr lang="en-US" sz="1200">
                <a:solidFill>
                  <a:srgbClr val="000000"/>
                </a:solidFill>
              </a:rPr>
              <a:pPr eaLnBrk="1" hangingPunct="1"/>
              <a:t>30</a:t>
            </a:fld>
            <a:endParaRPr lang="en-US" sz="1200">
              <a:solidFill>
                <a:srgbClr val="000000"/>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86EE8-229F-FD4A-A80B-72C118670D8D}" type="slidenum">
              <a:rPr lang="en-US" sz="1200">
                <a:solidFill>
                  <a:srgbClr val="000000"/>
                </a:solidFill>
              </a:rPr>
              <a:pPr eaLnBrk="1" hangingPunct="1"/>
              <a:t>31</a:t>
            </a:fld>
            <a:endParaRPr lang="en-US" sz="1200">
              <a:solidFill>
                <a:srgbClr val="000000"/>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8392148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3139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2C4843-09C1-5943-BC54-408FE4846EF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1. Details are most vivid—But the source (Peter) was the most colorful and this assumes that later writers would be more boring</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2. Grammar and style roughest—But isn't this just stylistic rather than indicating an original?</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3. Embarrassing or misleading details—But Mark could just be getting into the action as the young man fleeing naked in the garden</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4. Shortest gospel—But this assumes that later gospels got longer whereas it may not have been the case</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5. Little material not in Matthew or Luke—But Peter as a source would not need these other gospels</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6. Text order same in Matthew &amp; Luke—But would not the chronology be the same despite the order of composition?</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7. High incidence of Aramaic words—But this is expected as Mark was a Jerusalem Jew informing a Roman audience</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8. Omits all material common to Matthew &amp; Luke—But we would expect this as the birth and genealogy were not needed</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9. Consistent theology of Matthew &amp; Luke—But these relate to the kingdom which would not be needed as much for Mark's readers</a:t>
            </a:r>
          </a:p>
          <a:p>
            <a:pPr marL="0" marR="0" lvl="0" indent="0" algn="l" defTabSz="914400" rtl="0" eaLnBrk="1" fontAlgn="base" latinLnBrk="0" hangingPunct="1">
              <a:lnSpc>
                <a:spcPct val="90000"/>
              </a:lnSpc>
              <a:spcBef>
                <a:spcPct val="20000"/>
              </a:spcBef>
              <a:spcAft>
                <a:spcPct val="0"/>
              </a:spcAft>
              <a:buClrTx/>
              <a:buSzTx/>
              <a:buFont typeface="+mj-lt"/>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_____</a:t>
            </a:r>
          </a:p>
          <a:p>
            <a:pPr marL="0" marR="0" lvl="0" indent="0" algn="l" defTabSz="914400" rtl="0" eaLnBrk="1" fontAlgn="base" latinLnBrk="0" hangingPunct="1">
              <a:lnSpc>
                <a:spcPct val="90000"/>
              </a:lnSpc>
              <a:spcBef>
                <a:spcPct val="20000"/>
              </a:spcBef>
              <a:spcAft>
                <a:spcPct val="0"/>
              </a:spcAft>
              <a:buClrTx/>
              <a:buSzTx/>
              <a:buFont typeface="+mj-lt"/>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NS-01-Gospels-36</a:t>
            </a:r>
          </a:p>
          <a:p>
            <a:pPr marL="0" marR="0" lvl="0" indent="0" algn="l" defTabSz="914400" rtl="0" eaLnBrk="1" fontAlgn="base" latinLnBrk="0" hangingPunct="1">
              <a:lnSpc>
                <a:spcPct val="90000"/>
              </a:lnSpc>
              <a:spcBef>
                <a:spcPct val="20000"/>
              </a:spcBef>
              <a:spcAft>
                <a:spcPct val="0"/>
              </a:spcAft>
              <a:buClrTx/>
              <a:buSzTx/>
              <a:buFont typeface="+mj-lt"/>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NS-02-Mark1-8-slide 32</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4791353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7795471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9741377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76321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8450535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0085899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5543779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5822811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603520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722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EC4C6A-0C78-5F45-8E57-31537A3DE25E}" type="slidenum">
              <a:rPr lang="en-US" sz="1200">
                <a:solidFill>
                  <a:srgbClr val="000000"/>
                </a:solidFill>
              </a:rPr>
              <a:pPr eaLnBrk="1" hangingPunct="1"/>
              <a:t>33</a:t>
            </a:fld>
            <a:endParaRPr lang="en-US" sz="1200">
              <a:solidFill>
                <a:srgbClr val="000000"/>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01638859"/>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39552310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0589845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6957A-4462-CB4F-9311-D9C6885BA7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48898925"/>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8093579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5086166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0947014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066640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311</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E3E273-1A71-9E47-8F22-7C6755C37132}" type="slidenum">
              <a:rPr lang="en-US" sz="1200">
                <a:solidFill>
                  <a:srgbClr val="000000"/>
                </a:solidFill>
              </a:rPr>
              <a:pPr eaLnBrk="1" hangingPunct="1"/>
              <a:t>34</a:t>
            </a:fld>
            <a:endParaRPr lang="en-US" sz="1200">
              <a:solidFill>
                <a:srgbClr val="000000"/>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6EB0BD-9B82-BA49-BB64-6597258E7EAD}" type="slidenum">
              <a:rPr lang="en-US" sz="1200">
                <a:solidFill>
                  <a:srgbClr val="000000"/>
                </a:solidFill>
              </a:rPr>
              <a:pPr eaLnBrk="1" hangingPunct="1"/>
              <a:t>35</a:t>
            </a:fld>
            <a:endParaRPr lang="en-US" sz="1200">
              <a:solidFill>
                <a:srgbClr val="000000"/>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B4346-08F4-3246-961A-3BA61739A0A4}" type="slidenum">
              <a:rPr lang="en-US" sz="1200">
                <a:solidFill>
                  <a:srgbClr val="000000"/>
                </a:solidFill>
              </a:rPr>
              <a:pPr eaLnBrk="1" hangingPunct="1"/>
              <a:t>36</a:t>
            </a:fld>
            <a:endParaRPr lang="en-US" sz="1200">
              <a:solidFill>
                <a:srgbClr val="000000"/>
              </a:solidFill>
            </a:endParaRPr>
          </a:p>
        </p:txBody>
      </p:sp>
      <p:sp>
        <p:nvSpPr>
          <p:cNvPr id="265218" name="Rectangle 1026"/>
          <p:cNvSpPr>
            <a:spLocks noGrp="1" noRot="1" noChangeAspect="1" noChangeArrowheads="1"/>
          </p:cNvSpPr>
          <p:nvPr>
            <p:ph type="sldImg"/>
          </p:nvPr>
        </p:nvSpPr>
        <p:spPr>
          <a:solidFill>
            <a:srgbClr val="FFFFFF"/>
          </a:solidFill>
          <a:ln/>
        </p:spPr>
      </p:sp>
      <p:sp>
        <p:nvSpPr>
          <p:cNvPr id="2652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EE7393-B112-3B43-94F6-24048371FB5D}" type="slidenum">
              <a:rPr lang="en-US" sz="1200">
                <a:solidFill>
                  <a:srgbClr val="000000"/>
                </a:solidFill>
              </a:rPr>
              <a:pPr eaLnBrk="1" hangingPunct="1"/>
              <a:t>37</a:t>
            </a:fld>
            <a:endParaRPr lang="en-US" sz="1200">
              <a:solidFill>
                <a:srgbClr val="000000"/>
              </a:solidFill>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693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a:spcBef>
                <a:spcPct val="0"/>
              </a:spcBef>
            </a:pPr>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ea typeface="ＭＳ Ｐゴシック" charset="0"/>
                <a:cs typeface="ＭＳ Ｐゴシック" charset="0"/>
              </a:rPr>
              <a:t>////	MATTHEW…composed sometime during the A.D. 40s…</a:t>
            </a:r>
          </a:p>
          <a:p>
            <a:pPr>
              <a:spcBef>
                <a:spcPct val="0"/>
              </a:spcBef>
            </a:pPr>
            <a:r>
              <a:rPr lang="en-US" b="1" dirty="0">
                <a:latin typeface="Times" charset="0"/>
                <a:ea typeface="ＭＳ Ｐゴシック" charset="0"/>
                <a:cs typeface="ＭＳ Ｐゴシック" charset="0"/>
              </a:rPr>
              <a:t>////	LUKE is suggested as next, between the years A.D. 57 and 59 A.D…</a:t>
            </a:r>
          </a:p>
          <a:p>
            <a:pPr>
              <a:spcBef>
                <a:spcPct val="0"/>
              </a:spcBef>
            </a:pPr>
            <a:r>
              <a:rPr lang="en-US" b="1" dirty="0">
                <a:latin typeface="Times" charset="0"/>
                <a:ea typeface="ＭＳ Ｐゴシック" charset="0"/>
                <a:cs typeface="ＭＳ Ｐゴシック" charset="0"/>
              </a:rPr>
              <a:t>////	Mark…in the next decade…between 64 and 68…</a:t>
            </a:r>
          </a:p>
          <a:p>
            <a:pPr>
              <a:spcBef>
                <a:spcPct val="0"/>
              </a:spcBef>
            </a:pPr>
            <a:r>
              <a:rPr lang="en-US" b="1" dirty="0">
                <a:latin typeface="Times" charset="0"/>
                <a:ea typeface="ＭＳ Ｐゴシック" charset="0"/>
                <a:cs typeface="ＭＳ Ｐゴシック" charset="0"/>
              </a:rPr>
              <a:t>////	and finally…John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406784-E2F0-8742-95E4-BB43F7268F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Introduction-40</a:t>
            </a:r>
          </a:p>
          <a:p>
            <a:pPr eaLnBrk="1" hangingPunct="1">
              <a:spcBef>
                <a:spcPct val="0"/>
              </a:spcBef>
            </a:pPr>
            <a:r>
              <a:rPr lang="en-US" b="0" dirty="0">
                <a:latin typeface="Arial" charset="0"/>
                <a:ea typeface="ＭＳ Ｐゴシック" charset="0"/>
                <a:cs typeface="ＭＳ Ｐゴシック" charset="0"/>
              </a:rPr>
              <a:t>NS-01-Matt1-14-slide 56</a:t>
            </a:r>
          </a:p>
          <a:p>
            <a:pPr eaLnBrk="1" hangingPunct="1">
              <a:spcBef>
                <a:spcPct val="0"/>
              </a:spcBef>
            </a:pPr>
            <a:r>
              <a:rPr lang="en-US" b="0" dirty="0">
                <a:latin typeface="Arial" charset="0"/>
                <a:ea typeface="ＭＳ Ｐゴシック" charset="0"/>
                <a:cs typeface="ＭＳ Ｐゴシック" charset="0"/>
              </a:rPr>
              <a:t>NS-02-Mark1-8-slide 40</a:t>
            </a:r>
          </a:p>
          <a:p>
            <a:pPr eaLnBrk="1" hangingPunct="1">
              <a:spcBef>
                <a:spcPct val="0"/>
              </a:spcBef>
            </a:pPr>
            <a:r>
              <a:rPr lang="en-US" b="0" dirty="0">
                <a:latin typeface="Arial" charset="0"/>
                <a:ea typeface="ＭＳ Ｐゴシック" charset="0"/>
                <a:cs typeface="ＭＳ Ｐゴシック" charset="0"/>
              </a:rPr>
              <a:t>NS-03-Luke1-12-slide 30</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A5B7D0-3484-B347-8B34-B71F2C1BA06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Introduction-41</a:t>
            </a:r>
          </a:p>
          <a:p>
            <a:pPr eaLnBrk="1" hangingPunct="1">
              <a:spcBef>
                <a:spcPct val="0"/>
              </a:spcBef>
            </a:pPr>
            <a:r>
              <a:rPr lang="en-US" b="0" dirty="0">
                <a:latin typeface="Arial" charset="0"/>
                <a:ea typeface="ＭＳ Ｐゴシック" charset="0"/>
                <a:cs typeface="ＭＳ Ｐゴシック" charset="0"/>
              </a:rPr>
              <a:t>NS-01-Matt1-14-slide 57</a:t>
            </a:r>
          </a:p>
          <a:p>
            <a:pPr eaLnBrk="1" hangingPunct="1">
              <a:spcBef>
                <a:spcPct val="0"/>
              </a:spcBef>
            </a:pPr>
            <a:r>
              <a:rPr lang="en-US" b="0" dirty="0">
                <a:latin typeface="Arial" charset="0"/>
                <a:ea typeface="ＭＳ Ｐゴシック" charset="0"/>
                <a:cs typeface="ＭＳ Ｐゴシック" charset="0"/>
              </a:rPr>
              <a:t>NS-02-Mark1-8-slide 41</a:t>
            </a:r>
          </a:p>
          <a:p>
            <a:pPr eaLnBrk="1" hangingPunct="1">
              <a:spcBef>
                <a:spcPct val="0"/>
              </a:spcBef>
            </a:pPr>
            <a:r>
              <a:rPr lang="en-US" b="0" dirty="0">
                <a:latin typeface="Arial" charset="0"/>
                <a:ea typeface="ＭＳ Ｐゴシック" charset="0"/>
                <a:cs typeface="ＭＳ Ｐゴシック" charset="0"/>
              </a:rPr>
              <a:t>NS-03-Luke1-12-slide 31</a:t>
            </a:r>
          </a:p>
          <a:p>
            <a:pPr eaLnBrk="1" hangingPunct="1">
              <a:spcBef>
                <a:spcPct val="0"/>
              </a:spcBef>
            </a:pPr>
            <a:r>
              <a:rPr lang="en-US" b="0" dirty="0">
                <a:latin typeface="Arial" charset="0"/>
                <a:ea typeface="ＭＳ Ｐゴシック" charset="0"/>
                <a:cs typeface="ＭＳ Ｐゴシック" charset="0"/>
              </a:rPr>
              <a:t>NS-04-John1-12-slide 73</a:t>
            </a:r>
            <a:endParaRPr lang="en-US" dirty="0">
              <a:latin typeface="Arial" charset="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49F15B-C063-B446-9984-923E60DADA9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a:latin typeface="Arial" charset="0"/>
                <a:ea typeface="ＭＳ Ｐゴシック" charset="0"/>
                <a:cs typeface="ＭＳ Ｐゴシック" charset="0"/>
              </a:rPr>
              <a:t>NS-00-NT Introduction-42</a:t>
            </a:r>
            <a:endParaRPr lang="en-US"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NS-01-Matt1-14-slide 58</a:t>
            </a:r>
          </a:p>
          <a:p>
            <a:pPr eaLnBrk="1" hangingPunct="1">
              <a:spcBef>
                <a:spcPct val="0"/>
              </a:spcBef>
            </a:pPr>
            <a:r>
              <a:rPr lang="en-US" b="0" dirty="0">
                <a:latin typeface="Arial" charset="0"/>
                <a:ea typeface="ＭＳ Ｐゴシック" charset="0"/>
                <a:cs typeface="ＭＳ Ｐゴシック" charset="0"/>
              </a:rPr>
              <a:t>NS-02-Mark1-8-slide 42</a:t>
            </a:r>
          </a:p>
          <a:p>
            <a:pPr eaLnBrk="1" hangingPunct="1">
              <a:spcBef>
                <a:spcPct val="0"/>
              </a:spcBef>
            </a:pPr>
            <a:r>
              <a:rPr lang="en-US" b="0" dirty="0">
                <a:latin typeface="Arial" charset="0"/>
                <a:ea typeface="ＭＳ Ｐゴシック" charset="0"/>
                <a:cs typeface="ＭＳ Ｐゴシック" charset="0"/>
              </a:rPr>
              <a:t>NS-03-Luke1-12-slide 32</a:t>
            </a:r>
          </a:p>
          <a:p>
            <a:pPr eaLnBrk="1" hangingPunct="1">
              <a:spcBef>
                <a:spcPct val="0"/>
              </a:spcBef>
            </a:pPr>
            <a:r>
              <a:rPr lang="en-US" b="0" dirty="0">
                <a:latin typeface="Arial" charset="0"/>
                <a:ea typeface="ＭＳ Ｐゴシック" charset="0"/>
                <a:cs typeface="ＭＳ Ｐゴシック" charset="0"/>
              </a:rPr>
              <a:t>NS-04-John1-12-slide 74</a:t>
            </a:r>
            <a:endParaRPr lang="en-US"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936DF3-AE35-F64E-BF24-11E7987EE6C3}" type="slidenum">
              <a:rPr lang="en-US" sz="1200"/>
              <a:pPr eaLnBrk="1" hangingPunct="1"/>
              <a:t>43</a:t>
            </a:fld>
            <a:endParaRPr lang="en-US" sz="1200"/>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4A1D3F-4707-4441-A47B-0AE826E43280}" type="slidenum">
              <a:rPr lang="en-US" sz="1200">
                <a:solidFill>
                  <a:prstClr val="black"/>
                </a:solidFill>
              </a:rPr>
              <a:pPr eaLnBrk="1" hangingPunct="1"/>
              <a:t>44</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3FC5E1-D904-9D47-AD0C-7D94335AE36D}" type="slidenum">
              <a:rPr lang="en-US" sz="1200"/>
              <a:pPr eaLnBrk="1" hangingPunct="1"/>
              <a:t>45</a:t>
            </a:fld>
            <a:endParaRPr lang="en-US" sz="1200"/>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745E98-99FA-5043-9F95-C16BA8584611}" type="slidenum">
              <a:rPr lang="en-US" sz="1200"/>
              <a:pPr eaLnBrk="1" hangingPunct="1"/>
              <a:t>46</a:t>
            </a:fld>
            <a:endParaRPr lang="en-US" sz="120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47</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B7ED3D-CFCA-F94A-BF44-8212902C1D9C}" type="slidenum">
              <a:rPr lang="en-US" sz="1200">
                <a:solidFill>
                  <a:prstClr val="black"/>
                </a:solidFill>
              </a:rPr>
              <a:pPr eaLnBrk="1" hangingPunct="1"/>
              <a:t>5</a:t>
            </a:fld>
            <a:endParaRPr lang="en-US" sz="1200">
              <a:solidFill>
                <a:prstClr val="black"/>
              </a:solidFill>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320D6E-A00F-7D4E-B219-BA400004992B}" type="slidenum">
              <a:rPr lang="en-US" sz="1200"/>
              <a:pPr eaLnBrk="1" hangingPunct="1"/>
              <a:t>48</a:t>
            </a:fld>
            <a:endParaRPr lang="en-US" sz="1200"/>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FDC28B-9B3C-5143-BA18-A72034FA0C4E}" type="slidenum">
              <a:rPr lang="en-US" sz="1200"/>
              <a:pPr eaLnBrk="1" hangingPunct="1"/>
              <a:t>49</a:t>
            </a:fld>
            <a:endParaRPr lang="en-US" sz="1200"/>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135068-A1DE-5646-8DF8-08A79B556126}" type="slidenum">
              <a:rPr lang="en-US" sz="1200"/>
              <a:pPr eaLnBrk="1" hangingPunct="1"/>
              <a:t>50</a:t>
            </a:fld>
            <a:endParaRPr lang="en-US" sz="1200"/>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0CF2E-188D-3A43-A86B-F02F6EDA74CE}" type="slidenum">
              <a:rPr lang="en-US" sz="1200">
                <a:solidFill>
                  <a:srgbClr val="000000"/>
                </a:solidFill>
              </a:rPr>
              <a:pPr eaLnBrk="1" hangingPunct="1"/>
              <a:t>51</a:t>
            </a:fld>
            <a:endParaRPr 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C777C9-3E4A-554D-8200-5FB87BF585DA}" type="slidenum">
              <a:rPr lang="en-US" sz="1200"/>
              <a:pPr eaLnBrk="1" hangingPunct="1"/>
              <a:t>52</a:t>
            </a:fld>
            <a:endParaRPr lang="en-US" sz="1200"/>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F390FC-D254-9A4B-A0BE-CEE5C8A06091}" type="slidenum">
              <a:rPr lang="en-US" sz="1200"/>
              <a:pPr eaLnBrk="1" hangingPunct="1"/>
              <a:t>53</a:t>
            </a:fld>
            <a:endParaRPr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B7ED3D-CFCA-F94A-BF44-8212902C1D9C}" type="slidenum">
              <a:rPr lang="en-US" sz="1200"/>
              <a:pPr eaLnBrk="1" hangingPunct="1"/>
              <a:t>54</a:t>
            </a:fld>
            <a:endParaRPr lang="en-US" sz="120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A39A1A-DB9E-FA47-9DDF-08E4F836DB7A}" type="slidenum">
              <a:rPr lang="en-US" sz="1200"/>
              <a:pPr eaLnBrk="1" hangingPunct="1"/>
              <a:t>55</a:t>
            </a:fld>
            <a:endParaRPr lang="en-US"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52692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1777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solidFill>
                  <a:prstClr val="black"/>
                </a:solidFill>
              </a:rPr>
              <a:pPr eaLnBrk="1" hangingPunct="1"/>
              <a:t>10</a:t>
            </a:fld>
            <a:endParaRPr lang="en-US"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One of my former Pakistani students sent this 21 August 2019 email:</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Unjustly Enduring Persecution is an Act of Grace! Jesus Demonstrated it &amp; His Followers are Called for It!</a:t>
            </a:r>
          </a:p>
          <a:p>
            <a:b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b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My heart is deeply saddened as I report that yet another newly converted Hindu family has been severely persecuted for their decision to follow Christ. Non-stop persecution of Christians and Hindus is an every day thing who face persecution at the hands of majority religion. This incident took place in Village 36,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Sanghar</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District, Sindh, one of our ministry areas.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The wood and straw hut of the family was set on fire by an angry mob of close to 100 people. The fire destroyed everything they had including money that they got from selling their livestock only a few days before the incident. All of their belongings have been burnt. They don't even have utensils to eat in. First Investigation Report has been registered at the local police station. The incident was reported in five local Sindhi newspaper. The name of the head of the persecuted family is brother  Abdul Masih.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Bhooro</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and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Girdhari</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our team members reported this matter to me. A temporary shelter, some clothing, bedding, utensils and a few other things have been provided to the family for survival. But prayers are needed for the protection of the family and finances to help them with a new hut/house, all the household stuff, money to buy to buy livestock which is the main source of survival and income. Please stand with us to pray for this family that the Lord will protect them and others who turn to Christ.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Blessings</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Naeem</a:t>
            </a:r>
          </a:p>
          <a:p>
            <a:endParaRPr lang="en-US" dirty="0">
              <a:cs typeface="ＭＳ Ｐゴシック" charset="0"/>
            </a:endParaRPr>
          </a:p>
        </p:txBody>
      </p:sp>
    </p:spTree>
    <p:extLst>
      <p:ext uri="{BB962C8B-B14F-4D97-AF65-F5344CB8AC3E}">
        <p14:creationId xmlns:p14="http://schemas.microsoft.com/office/powerpoint/2010/main" val="2457539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p:txBody>
      </p:sp>
    </p:spTree>
    <p:extLst>
      <p:ext uri="{BB962C8B-B14F-4D97-AF65-F5344CB8AC3E}">
        <p14:creationId xmlns:p14="http://schemas.microsoft.com/office/powerpoint/2010/main" val="906446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guess is that being a disciple isn’t easy for you either.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Salmon swim upstream, and followers of Jesus go against the current also.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why the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Canadian college accrediting agency will not accredit Trinity Western University Law School unless they approve of homosexuality—thus no more conservative lawyers</a:t>
            </a:r>
            <a:r>
              <a:rPr lang="en-SG" dirty="0">
                <a:effectLst/>
              </a:rPr>
              <a:t> getting trained in Canada!</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The Virginia Real Estate Board also recently filed a complaint against a Christian realtor who had Bible verses on her website</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How will you stay faithful as a disciple (follower) of Christ? How are you going to continue to grow?</a:t>
            </a:r>
          </a:p>
        </p:txBody>
      </p:sp>
    </p:spTree>
    <p:extLst>
      <p:ext uri="{BB962C8B-B14F-4D97-AF65-F5344CB8AC3E}">
        <p14:creationId xmlns:p14="http://schemas.microsoft.com/office/powerpoint/2010/main" val="760789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7125918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Roman believers were being tested to death, so they asked Mark to record the example of Jesus. He did so, giving us the Gospel of Mark.</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68339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65</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21222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66</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848790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First, what is the thing </a:t>
            </a:r>
            <a:r>
              <a:rPr lang="en-SG" b="1" i="1" dirty="0">
                <a:effectLst/>
              </a:rPr>
              <a:t>not</a:t>
            </a:r>
            <a:r>
              <a:rPr lang="en-SG" dirty="0">
                <a:effectLst/>
              </a:rPr>
              <a:t> to do?</a:t>
            </a:r>
          </a:p>
        </p:txBody>
      </p:sp>
    </p:spTree>
    <p:extLst>
      <p:ext uri="{BB962C8B-B14F-4D97-AF65-F5344CB8AC3E}">
        <p14:creationId xmlns:p14="http://schemas.microsoft.com/office/powerpoint/2010/main" val="1095195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r>
              <a:rPr kumimoji="1" lang="en-US" sz="1200" kern="1200" dirty="0">
                <a:solidFill>
                  <a:schemeClr val="tx1"/>
                </a:solidFill>
                <a:effectLst/>
                <a:latin typeface="Arial" pitchFamily="-108" charset="0"/>
                <a:ea typeface="ＭＳ Ｐゴシック" pitchFamily="-110" charset="-128"/>
                <a:cs typeface="ＭＳ Ｐゴシック" pitchFamily="-110" charset="-128"/>
              </a:rPr>
              <a:t>Imitate the humility of the Suffering Servant despite being God and Messiah</a:t>
            </a:r>
            <a:r>
              <a:rPr lang="en-SG" dirty="0">
                <a:effectLst/>
              </a:rPr>
              <a:t> (1:1-13).</a:t>
            </a:r>
            <a:endParaRPr lang="en-US" dirty="0">
              <a:cs typeface="ＭＳ Ｐゴシック" charset="0"/>
            </a:endParaRPr>
          </a:p>
        </p:txBody>
      </p:sp>
    </p:spTree>
    <p:extLst>
      <p:ext uri="{BB962C8B-B14F-4D97-AF65-F5344CB8AC3E}">
        <p14:creationId xmlns:p14="http://schemas.microsoft.com/office/powerpoint/2010/main" val="201974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4A1D3F-4707-4441-A47B-0AE826E4328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is the Ultimate Authority—Israel’s king and God himself (1:1)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Tree>
    <p:extLst>
      <p:ext uri="{BB962C8B-B14F-4D97-AF65-F5344CB8AC3E}">
        <p14:creationId xmlns:p14="http://schemas.microsoft.com/office/powerpoint/2010/main" val="2216489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56434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John serves as the wilderness voice of God. Although born into the priestly line of Aaron through his father Zechariah, John is a non-conformist who grows up in the desert rather than around the temple rituals. He doesn't perform any sacrifices. Nor does not wear linen like the temple priests. Instead, he likely lived in a desert community such as the Essenes rather than be raised by Zechariah and Elizabeth—and wore camel's hair clothes!</a:t>
            </a:r>
          </a:p>
        </p:txBody>
      </p:sp>
    </p:spTree>
    <p:extLst>
      <p:ext uri="{BB962C8B-B14F-4D97-AF65-F5344CB8AC3E}">
        <p14:creationId xmlns:p14="http://schemas.microsoft.com/office/powerpoint/2010/main" val="4050452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He did not eat the meat of sacrificial animals like his fellow priests, even though he was entitled to it. He preferred insects instead, reminding us that God often uses the non-conformance individuals!</a:t>
            </a:r>
          </a:p>
        </p:txBody>
      </p:sp>
    </p:spTree>
    <p:extLst>
      <p:ext uri="{BB962C8B-B14F-4D97-AF65-F5344CB8AC3E}">
        <p14:creationId xmlns:p14="http://schemas.microsoft.com/office/powerpoint/2010/main" val="37661577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Also, instead of going to the people to preach in their cities, John's audiences had to do the hard work of traveling to the Judean wilderness. They seem even to believe in some sort of reincarnation of famous OT figures, based on their questions.</a:t>
            </a:r>
          </a:p>
        </p:txBody>
      </p:sp>
    </p:spTree>
    <p:extLst>
      <p:ext uri="{BB962C8B-B14F-4D97-AF65-F5344CB8AC3E}">
        <p14:creationId xmlns:p14="http://schemas.microsoft.com/office/powerpoint/2010/main" val="1133748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279780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049538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John served humbly since he saw Jesus as the Greatest man ever (1:2-8)</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kumimoji="1" lang="en-US" sz="1200" kern="1200" dirty="0">
              <a:solidFill>
                <a:schemeClr val="tx1"/>
              </a:solidFill>
              <a:latin typeface="Arial" pitchFamily="-108" charset="0"/>
              <a:ea typeface="ＭＳ Ｐゴシック" pitchFamily="-110" charset="-128"/>
              <a:cs typeface="ＭＳ Ｐゴシック" pitchFamily="-110" charset="-128"/>
            </a:endParaRPr>
          </a:p>
          <a:p>
            <a:pPr>
              <a:defRPr/>
            </a:pPr>
            <a:endParaRPr lang="en-US" dirty="0">
              <a:cs typeface="+mn-cs"/>
            </a:endParaRPr>
          </a:p>
        </p:txBody>
      </p:sp>
    </p:spTree>
    <p:extLst>
      <p:ext uri="{BB962C8B-B14F-4D97-AF65-F5344CB8AC3E}">
        <p14:creationId xmlns:p14="http://schemas.microsoft.com/office/powerpoint/2010/main" val="12119249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John served humbly since he saw Jesus as the Greatest man ever (1:2-8)</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cs typeface="+mn-cs"/>
            </a:endParaRPr>
          </a:p>
        </p:txBody>
      </p:sp>
    </p:spTree>
    <p:extLst>
      <p:ext uri="{BB962C8B-B14F-4D97-AF65-F5344CB8AC3E}">
        <p14:creationId xmlns:p14="http://schemas.microsoft.com/office/powerpoint/2010/main" val="38040992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291209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447505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praised by God himself at his baptism (1:9-11)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cs typeface="+mn-cs"/>
            </a:endParaRPr>
          </a:p>
        </p:txBody>
      </p:sp>
    </p:spTree>
    <p:extLst>
      <p:ext uri="{BB962C8B-B14F-4D97-AF65-F5344CB8AC3E}">
        <p14:creationId xmlns:p14="http://schemas.microsoft.com/office/powerpoint/2010/main" val="20565172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cared for by angels at his temptation (1:12-13)</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45279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p:txBody>
      </p:sp>
    </p:spTree>
    <p:extLst>
      <p:ext uri="{BB962C8B-B14F-4D97-AF65-F5344CB8AC3E}">
        <p14:creationId xmlns:p14="http://schemas.microsoft.com/office/powerpoint/2010/main" val="14141423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When Jesus came down from the mountainside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large crowds followed Him.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عندما نزل الرب يسوع من الجبل تبعه جمع كثير.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57124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0DECC97-949E-8A4A-AF7D-92FDDFAE4883}" type="slidenum">
              <a:rPr lang="en-US"/>
              <a:pPr>
                <a:defRPr/>
              </a:pPr>
              <a:t>‹#›</a:t>
            </a:fld>
            <a:endParaRPr lang="en-US"/>
          </a:p>
        </p:txBody>
      </p:sp>
    </p:spTree>
    <p:extLst>
      <p:ext uri="{BB962C8B-B14F-4D97-AF65-F5344CB8AC3E}">
        <p14:creationId xmlns:p14="http://schemas.microsoft.com/office/powerpoint/2010/main" val="9490352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D976AC-B25B-5349-9E73-E04F51EF9DA6}" type="slidenum">
              <a:rPr lang="en-US"/>
              <a:pPr>
                <a:defRPr/>
              </a:pPr>
              <a:t>‹#›</a:t>
            </a:fld>
            <a:endParaRPr lang="en-US"/>
          </a:p>
        </p:txBody>
      </p:sp>
    </p:spTree>
    <p:extLst>
      <p:ext uri="{BB962C8B-B14F-4D97-AF65-F5344CB8AC3E}">
        <p14:creationId xmlns:p14="http://schemas.microsoft.com/office/powerpoint/2010/main" val="16208586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41516341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0585896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1782372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6220146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340975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4857428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26289083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401834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7190167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894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3518573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9440144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7952243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5C3E8-7C5B-A044-80F1-C70E7B38D87C}" type="slidenum">
              <a:rPr lang="en-US"/>
              <a:pPr>
                <a:defRPr/>
              </a:pPr>
              <a:t>‹#›</a:t>
            </a:fld>
            <a:endParaRPr lang="en-US"/>
          </a:p>
        </p:txBody>
      </p:sp>
    </p:spTree>
    <p:extLst>
      <p:ext uri="{BB962C8B-B14F-4D97-AF65-F5344CB8AC3E}">
        <p14:creationId xmlns:p14="http://schemas.microsoft.com/office/powerpoint/2010/main" val="39505881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6245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90458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75941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5685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7A12DB-E007-A64D-BBA8-4A436F38CF43}" type="slidenum">
              <a:rPr lang="en-US"/>
              <a:pPr>
                <a:defRPr/>
              </a:pPr>
              <a:t>‹#›</a:t>
            </a:fld>
            <a:endParaRPr lang="en-US"/>
          </a:p>
        </p:txBody>
      </p:sp>
    </p:spTree>
    <p:extLst>
      <p:ext uri="{BB962C8B-B14F-4D97-AF65-F5344CB8AC3E}">
        <p14:creationId xmlns:p14="http://schemas.microsoft.com/office/powerpoint/2010/main" val="27102916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3110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57787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84123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98888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63938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89055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63103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06356B-5ABD-0540-AA67-DF0C10CAC13A}" type="slidenum">
              <a:rPr lang="en-US"/>
              <a:pPr>
                <a:defRPr/>
              </a:pPr>
              <a:t>‹#›</a:t>
            </a:fld>
            <a:endParaRPr lang="en-US"/>
          </a:p>
        </p:txBody>
      </p:sp>
    </p:spTree>
    <p:extLst>
      <p:ext uri="{BB962C8B-B14F-4D97-AF65-F5344CB8AC3E}">
        <p14:creationId xmlns:p14="http://schemas.microsoft.com/office/powerpoint/2010/main" val="25348762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2063198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000214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C257F7-ABF3-C948-B65B-CEB60A5F546D}" type="slidenum">
              <a:rPr lang="en-US"/>
              <a:pPr>
                <a:defRPr/>
              </a:pPr>
              <a:t>‹#›</a:t>
            </a:fld>
            <a:endParaRPr lang="en-US"/>
          </a:p>
        </p:txBody>
      </p:sp>
    </p:spTree>
    <p:extLst>
      <p:ext uri="{BB962C8B-B14F-4D97-AF65-F5344CB8AC3E}">
        <p14:creationId xmlns:p14="http://schemas.microsoft.com/office/powerpoint/2010/main" val="41394519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2548699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7929121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174092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6336260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5104229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750281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8516990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1530216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731377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129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26AF2E-A1E1-354E-B744-5C5FDF6085B8}" type="slidenum">
              <a:rPr lang="en-US"/>
              <a:pPr>
                <a:defRPr/>
              </a:pPr>
              <a:t>‹#›</a:t>
            </a:fld>
            <a:endParaRPr lang="en-US"/>
          </a:p>
        </p:txBody>
      </p:sp>
    </p:spTree>
    <p:extLst>
      <p:ext uri="{BB962C8B-B14F-4D97-AF65-F5344CB8AC3E}">
        <p14:creationId xmlns:p14="http://schemas.microsoft.com/office/powerpoint/2010/main" val="18250566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65774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80027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9248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30635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75392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39933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7011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8132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39121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1286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F1C588-BFD4-3147-B5E6-DCA21D902F65}" type="slidenum">
              <a:rPr lang="en-US"/>
              <a:pPr>
                <a:defRPr/>
              </a:pPr>
              <a:t>‹#›</a:t>
            </a:fld>
            <a:endParaRPr lang="en-US"/>
          </a:p>
        </p:txBody>
      </p:sp>
    </p:spTree>
    <p:extLst>
      <p:ext uri="{BB962C8B-B14F-4D97-AF65-F5344CB8AC3E}">
        <p14:creationId xmlns:p14="http://schemas.microsoft.com/office/powerpoint/2010/main" val="8776637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913368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25648693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15915481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1852870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17468659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35300371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1898858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28909495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431084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4476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CB1E07-3527-A043-BC04-085EA80355A7}" type="slidenum">
              <a:rPr lang="en-US"/>
              <a:pPr>
                <a:defRPr/>
              </a:pPr>
              <a:t>‹#›</a:t>
            </a:fld>
            <a:endParaRPr lang="en-US"/>
          </a:p>
        </p:txBody>
      </p:sp>
    </p:spTree>
    <p:extLst>
      <p:ext uri="{BB962C8B-B14F-4D97-AF65-F5344CB8AC3E}">
        <p14:creationId xmlns:p14="http://schemas.microsoft.com/office/powerpoint/2010/main" val="11309195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42248592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38988380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21277553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27910354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6790030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4790434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6312931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32000514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9767825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3023657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32505F-60BC-934E-9B08-3ED5450FEDF4}" type="slidenum">
              <a:rPr lang="en-US"/>
              <a:pPr>
                <a:defRPr/>
              </a:pPr>
              <a:t>‹#›</a:t>
            </a:fld>
            <a:endParaRPr lang="en-US"/>
          </a:p>
        </p:txBody>
      </p:sp>
    </p:spTree>
    <p:extLst>
      <p:ext uri="{BB962C8B-B14F-4D97-AF65-F5344CB8AC3E}">
        <p14:creationId xmlns:p14="http://schemas.microsoft.com/office/powerpoint/2010/main" val="215106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25402984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8609131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F1109E-713F-0B42-9E42-503D439173E1}" type="slidenum">
              <a:rPr lang="en-US"/>
              <a:pPr>
                <a:defRPr/>
              </a:pPr>
              <a:t>‹#›</a:t>
            </a:fld>
            <a:endParaRPr lang="en-US"/>
          </a:p>
        </p:txBody>
      </p:sp>
    </p:spTree>
    <p:extLst>
      <p:ext uri="{BB962C8B-B14F-4D97-AF65-F5344CB8AC3E}">
        <p14:creationId xmlns:p14="http://schemas.microsoft.com/office/powerpoint/2010/main" val="25912607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636059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043819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83700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319943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36415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912132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74904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C4AD6E-6946-2640-9708-52EFF5CC38FC}" type="slidenum">
              <a:rPr lang="en-US"/>
              <a:pPr>
                <a:defRPr/>
              </a:pPr>
              <a:t>‹#›</a:t>
            </a:fld>
            <a:endParaRPr lang="en-US"/>
          </a:p>
        </p:txBody>
      </p:sp>
    </p:spTree>
    <p:extLst>
      <p:ext uri="{BB962C8B-B14F-4D97-AF65-F5344CB8AC3E}">
        <p14:creationId xmlns:p14="http://schemas.microsoft.com/office/powerpoint/2010/main" val="2072057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105413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974867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001664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57378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74590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586268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641040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12254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974826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2/24/24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99372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57B522-E1F2-854E-8444-A94DF55D3B30}" type="slidenum">
              <a:rPr lang="en-US"/>
              <a:pPr>
                <a:defRPr/>
              </a:pPr>
              <a:t>‹#›</a:t>
            </a:fld>
            <a:endParaRPr lang="en-US"/>
          </a:p>
        </p:txBody>
      </p:sp>
    </p:spTree>
    <p:extLst>
      <p:ext uri="{BB962C8B-B14F-4D97-AF65-F5344CB8AC3E}">
        <p14:creationId xmlns:p14="http://schemas.microsoft.com/office/powerpoint/2010/main" val="418241397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2/24/24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10126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2/24/24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339204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2/24/24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4341073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2/24/24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58035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2/24/24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53041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7978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2/24/24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868680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9951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8931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971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901CC7C5-C09A-6443-B24C-1895E74CADD7}" type="slidenum">
              <a:rPr lang="en-US"/>
              <a:pPr>
                <a:defRPr/>
              </a:pPr>
              <a:t>‹#›</a:t>
            </a:fld>
            <a:endParaRPr lang="en-US"/>
          </a:p>
        </p:txBody>
      </p:sp>
    </p:spTree>
    <p:extLst>
      <p:ext uri="{BB962C8B-B14F-4D97-AF65-F5344CB8AC3E}">
        <p14:creationId xmlns:p14="http://schemas.microsoft.com/office/powerpoint/2010/main" val="13528665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18864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48336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1745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30318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4612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121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92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36447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490627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3512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7608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94956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4229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91995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16159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20175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23727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48166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48181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1393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1144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928CFCBC-5BA5-0749-B32F-57A2DE57F7EA}" type="slidenum">
              <a:rPr lang="en-US"/>
              <a:pPr>
                <a:defRPr/>
              </a:pPr>
              <a:t>‹#›</a:t>
            </a:fld>
            <a:endParaRPr lang="en-US"/>
          </a:p>
        </p:txBody>
      </p:sp>
    </p:spTree>
    <p:extLst>
      <p:ext uri="{BB962C8B-B14F-4D97-AF65-F5344CB8AC3E}">
        <p14:creationId xmlns:p14="http://schemas.microsoft.com/office/powerpoint/2010/main" val="17800583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11454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81446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453931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23716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183135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04169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05081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44056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400977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69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850CFCF-7D91-344E-876C-666E9F164C70}" type="slidenum">
              <a:rPr lang="en-GB"/>
              <a:pPr>
                <a:defRPr/>
              </a:pPr>
              <a:t>‹#›</a:t>
            </a:fld>
            <a:endParaRPr lang="en-GB"/>
          </a:p>
        </p:txBody>
      </p:sp>
    </p:spTree>
    <p:extLst>
      <p:ext uri="{BB962C8B-B14F-4D97-AF65-F5344CB8AC3E}">
        <p14:creationId xmlns:p14="http://schemas.microsoft.com/office/powerpoint/2010/main" val="34468367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6294349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23242187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9017192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35173493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340636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5470677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7575936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38803617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19554043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599244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35B5F06-5346-8D44-998F-457B827A2BE6}" type="slidenum">
              <a:rPr lang="en-US"/>
              <a:pPr>
                <a:defRPr/>
              </a:pPr>
              <a:t>‹#›</a:t>
            </a:fld>
            <a:endParaRPr lang="en-US"/>
          </a:p>
        </p:txBody>
      </p:sp>
    </p:spTree>
    <p:extLst>
      <p:ext uri="{BB962C8B-B14F-4D97-AF65-F5344CB8AC3E}">
        <p14:creationId xmlns:p14="http://schemas.microsoft.com/office/powerpoint/2010/main" val="21963009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13600542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2/24/24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14509679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2/24/24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9124708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2/24/24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271962432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2/24/24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31196837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2/24/24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0074930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2/24/24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7598605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2/24/24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8180170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2/24/24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12671097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2/24/24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402342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B00D473E-1839-394F-8F79-B6E6AD09C839}" type="slidenum">
              <a:rPr lang="en-US"/>
              <a:pPr>
                <a:defRPr/>
              </a:pPr>
              <a:t>‹#›</a:t>
            </a:fld>
            <a:endParaRPr lang="en-US"/>
          </a:p>
        </p:txBody>
      </p:sp>
    </p:spTree>
    <p:extLst>
      <p:ext uri="{BB962C8B-B14F-4D97-AF65-F5344CB8AC3E}">
        <p14:creationId xmlns:p14="http://schemas.microsoft.com/office/powerpoint/2010/main" val="19808868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2/24/24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5725012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2/24/24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6413363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449274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99977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9850398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756877"/>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48344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2905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10932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42296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6F96284C-8570-234C-AED2-6121BB1B1010}" type="slidenum">
              <a:rPr lang="en-US"/>
              <a:pPr>
                <a:defRPr/>
              </a:pPr>
              <a:t>‹#›</a:t>
            </a:fld>
            <a:endParaRPr lang="en-US"/>
          </a:p>
        </p:txBody>
      </p:sp>
    </p:spTree>
    <p:extLst>
      <p:ext uri="{BB962C8B-B14F-4D97-AF65-F5344CB8AC3E}">
        <p14:creationId xmlns:p14="http://schemas.microsoft.com/office/powerpoint/2010/main" val="97836372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5433483"/>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55509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97700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305318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30254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8248033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129411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86506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140612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72920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51"/>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38"/>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50E3E6BD-9C7C-9046-9E76-52EB1B23C167}" type="slidenum">
              <a:rPr lang="en-US"/>
              <a:pPr>
                <a:defRPr/>
              </a:pPr>
              <a:t>‹#›</a:t>
            </a:fld>
            <a:endParaRPr lang="en-US"/>
          </a:p>
        </p:txBody>
      </p:sp>
    </p:spTree>
    <p:extLst>
      <p:ext uri="{BB962C8B-B14F-4D97-AF65-F5344CB8AC3E}">
        <p14:creationId xmlns:p14="http://schemas.microsoft.com/office/powerpoint/2010/main" val="38104939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27694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225262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1580443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0844738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865182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53173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125150714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11482108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35044986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2446111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717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360794267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105480192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140714844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23207555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19932547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164414081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11018159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10323513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3000758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82563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90F2C003-BCC3-FB4B-8799-F7C549997FD3}" type="slidenum">
              <a:rPr lang="en-US"/>
              <a:pPr>
                <a:defRPr/>
              </a:pPr>
              <a:t>‹#›</a:t>
            </a:fld>
            <a:endParaRPr lang="en-US"/>
          </a:p>
        </p:txBody>
      </p:sp>
    </p:spTree>
    <p:extLst>
      <p:ext uri="{BB962C8B-B14F-4D97-AF65-F5344CB8AC3E}">
        <p14:creationId xmlns:p14="http://schemas.microsoft.com/office/powerpoint/2010/main" val="10041202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05733898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60156503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86710223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58890200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50344522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40654484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225164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12327674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13428410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015713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51"/>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38"/>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F309C3BF-9EEC-DE41-99EA-0B29C8185AA6}" type="slidenum">
              <a:rPr lang="en-US"/>
              <a:pPr>
                <a:defRPr/>
              </a:pPr>
              <a:t>‹#›</a:t>
            </a:fld>
            <a:endParaRPr lang="en-US"/>
          </a:p>
        </p:txBody>
      </p:sp>
    </p:spTree>
    <p:extLst>
      <p:ext uri="{BB962C8B-B14F-4D97-AF65-F5344CB8AC3E}">
        <p14:creationId xmlns:p14="http://schemas.microsoft.com/office/powerpoint/2010/main" val="390678617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53539616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6100145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7889618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463095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00855803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1378989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7352438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91197499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78702775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386551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B605C6B5-F4DB-1F4C-932D-1C3F33EBCEB3}" type="datetimeFigureOut">
              <a:rPr lang="en-US"/>
              <a:pPr>
                <a:defRPr/>
              </a:pPr>
              <a:t>2/24/24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7373811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00735651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91962446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01413657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2273765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21399169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75746280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66970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9505961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34848746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1481004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A920D1DA-1396-DE4C-98B0-7F410662FBFA}" type="datetimeFigureOut">
              <a:rPr lang="en-US"/>
              <a:pPr>
                <a:defRPr/>
              </a:pPr>
              <a:t>2/24/24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0346660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420916261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38512456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191078853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364965397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95624255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30679921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057191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41775222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247196295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3126686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3D5C99D4-A2F5-9442-9C31-7D46F4EA01A2}" type="datetimeFigureOut">
              <a:rPr lang="en-US"/>
              <a:pPr>
                <a:defRPr/>
              </a:pPr>
              <a:t>2/24/24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386629351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283126341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60539651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09268478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60186255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427504753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195439111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885975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997102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145813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1318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2CB989B6-1DDC-4E41-B776-C10A5F62469B}" type="datetimeFigureOut">
              <a:rPr lang="en-US"/>
              <a:pPr>
                <a:defRPr/>
              </a:pPr>
              <a:t>2/24/24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4061446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06077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19052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697837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819416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18486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5081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36437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2/24/24</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289330729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2/24/24</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140544389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2/24/24</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4138861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E94C0690-9A53-0942-BCC5-6A138EF6A454}" type="datetimeFigureOut">
              <a:rPr lang="en-US"/>
              <a:pPr>
                <a:defRPr/>
              </a:pPr>
              <a:t>2/24/24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01005774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2/24/24</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367859862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2/24/24</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106601302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2/24/24</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48280096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2/24/24</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333360883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2/24/24</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50382590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2/24/24</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15507135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2/24/24</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140438721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2/24/24</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424602156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79672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897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08E9111D-008A-5D4C-80E1-67A0B0076F6E}" type="datetimeFigureOut">
              <a:rPr lang="en-US"/>
              <a:pPr>
                <a:defRPr/>
              </a:pPr>
              <a:t>2/24/24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639991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7074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33870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72799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8534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651713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55645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10336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412433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299632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884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05EB222C-B7E7-1F4A-A282-F664BAC7BDB2}" type="datetimeFigureOut">
              <a:rPr lang="en-US"/>
              <a:pPr>
                <a:defRPr/>
              </a:pPr>
              <a:t>2/24/24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91860246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7872452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176009172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5841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513461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357605026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11772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63670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850206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87525000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76403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CE0A1A91-BB72-DF49-BCC6-DBAAF342085B}" type="datetimeFigureOut">
              <a:rPr lang="en-US"/>
              <a:pPr>
                <a:defRPr/>
              </a:pPr>
              <a:t>2/24/24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710029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166286397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90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192B9F1-FB38-5B43-B97F-366718914DDE}" type="datetimeFigureOut">
              <a:rPr lang="en-US"/>
              <a:pPr>
                <a:defRPr/>
              </a:pPr>
              <a:t>2/24/24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761561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17731BFF-FAB2-7F4E-BD0D-80B345E6EB0F}" type="datetimeFigureOut">
              <a:rPr lang="en-US"/>
              <a:pPr>
                <a:defRPr/>
              </a:pPr>
              <a:t>2/24/24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1658992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0E533861-A3B7-1142-B9E0-8DFBB59E64CC}" type="datetimeFigureOut">
              <a:rPr lang="en-US"/>
              <a:pPr>
                <a:defRPr/>
              </a:pPr>
              <a:t>2/24/24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879106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910828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680723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1591340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2491828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360873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971594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3241858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3506843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2030134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69634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624050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1"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1" y="6549226"/>
            <a:ext cx="1905000" cy="308774"/>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49226"/>
            <a:ext cx="3279775" cy="308774"/>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6" y="6359525"/>
            <a:ext cx="587375" cy="488950"/>
          </a:xfrm>
        </p:spPr>
        <p:txBody>
          <a:bodyPr anchorCtr="0"/>
          <a:lstStyle>
            <a:lvl1pPr eaLnBrk="0" hangingPunct="0">
              <a:defRPr/>
            </a:lvl1pPr>
          </a:lstStyle>
          <a:p>
            <a:pPr>
              <a:defRPr/>
            </a:pPr>
            <a:fld id="{039AA7F7-1475-6B49-A157-9E9F56245595}" type="slidenum">
              <a:rPr lang="en-US"/>
              <a:pPr>
                <a:defRPr/>
              </a:pPr>
              <a:t>‹#›</a:t>
            </a:fld>
            <a:endParaRPr lang="en-US"/>
          </a:p>
        </p:txBody>
      </p:sp>
    </p:spTree>
    <p:extLst>
      <p:ext uri="{BB962C8B-B14F-4D97-AF65-F5344CB8AC3E}">
        <p14:creationId xmlns:p14="http://schemas.microsoft.com/office/powerpoint/2010/main" val="32880988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02E947A6-24FD-4D48-8191-188E76A9534C}" type="slidenum">
              <a:rPr lang="en-US"/>
              <a:pPr>
                <a:defRPr/>
              </a:pPr>
              <a:t>‹#›</a:t>
            </a:fld>
            <a:endParaRPr lang="en-US"/>
          </a:p>
        </p:txBody>
      </p:sp>
    </p:spTree>
    <p:extLst>
      <p:ext uri="{BB962C8B-B14F-4D97-AF65-F5344CB8AC3E}">
        <p14:creationId xmlns:p14="http://schemas.microsoft.com/office/powerpoint/2010/main" val="34689024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549FE6A-F2D6-5046-A3DA-9AAF7CF4B1D5}" type="slidenum">
              <a:rPr lang="en-US"/>
              <a:pPr>
                <a:defRPr/>
              </a:pPr>
              <a:t>‹#›</a:t>
            </a:fld>
            <a:endParaRPr lang="en-US"/>
          </a:p>
        </p:txBody>
      </p:sp>
    </p:spTree>
    <p:extLst>
      <p:ext uri="{BB962C8B-B14F-4D97-AF65-F5344CB8AC3E}">
        <p14:creationId xmlns:p14="http://schemas.microsoft.com/office/powerpoint/2010/main" val="529210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AECB6E6-4BA7-AE42-B596-A0E21B8D1668}" type="slidenum">
              <a:rPr lang="en-US"/>
              <a:pPr>
                <a:defRPr/>
              </a:pPr>
              <a:t>‹#›</a:t>
            </a:fld>
            <a:endParaRPr lang="en-US"/>
          </a:p>
        </p:txBody>
      </p:sp>
    </p:spTree>
    <p:extLst>
      <p:ext uri="{BB962C8B-B14F-4D97-AF65-F5344CB8AC3E}">
        <p14:creationId xmlns:p14="http://schemas.microsoft.com/office/powerpoint/2010/main" val="489905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34EFDB2C-540A-174B-90A3-FD9C3AFCB5E2}" type="slidenum">
              <a:rPr lang="en-US"/>
              <a:pPr>
                <a:defRPr/>
              </a:pPr>
              <a:t>‹#›</a:t>
            </a:fld>
            <a:endParaRPr lang="en-US"/>
          </a:p>
        </p:txBody>
      </p:sp>
    </p:spTree>
    <p:extLst>
      <p:ext uri="{BB962C8B-B14F-4D97-AF65-F5344CB8AC3E}">
        <p14:creationId xmlns:p14="http://schemas.microsoft.com/office/powerpoint/2010/main" val="1833546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31AA3C5B-F6D5-4D4D-8C26-C26D05FF4C71}" type="slidenum">
              <a:rPr lang="en-US"/>
              <a:pPr>
                <a:defRPr/>
              </a:pPr>
              <a:t>‹#›</a:t>
            </a:fld>
            <a:endParaRPr lang="en-US"/>
          </a:p>
        </p:txBody>
      </p:sp>
    </p:spTree>
    <p:extLst>
      <p:ext uri="{BB962C8B-B14F-4D97-AF65-F5344CB8AC3E}">
        <p14:creationId xmlns:p14="http://schemas.microsoft.com/office/powerpoint/2010/main" val="13400900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1006240-1CB6-A745-8DE1-D2DCE5E0C0D2}" type="slidenum">
              <a:rPr lang="en-US"/>
              <a:pPr>
                <a:defRPr/>
              </a:pPr>
              <a:t>‹#›</a:t>
            </a:fld>
            <a:endParaRPr lang="en-US"/>
          </a:p>
        </p:txBody>
      </p:sp>
    </p:spTree>
    <p:extLst>
      <p:ext uri="{BB962C8B-B14F-4D97-AF65-F5344CB8AC3E}">
        <p14:creationId xmlns:p14="http://schemas.microsoft.com/office/powerpoint/2010/main" val="3016202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1702778D-C7BF-F845-B17E-1827FA83C59D}" type="slidenum">
              <a:rPr lang="en-US"/>
              <a:pPr>
                <a:defRPr/>
              </a:pPr>
              <a:t>‹#›</a:t>
            </a:fld>
            <a:endParaRPr lang="en-US"/>
          </a:p>
        </p:txBody>
      </p:sp>
    </p:spTree>
    <p:extLst>
      <p:ext uri="{BB962C8B-B14F-4D97-AF65-F5344CB8AC3E}">
        <p14:creationId xmlns:p14="http://schemas.microsoft.com/office/powerpoint/2010/main" val="16046594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815FCA00-F36C-0348-829E-65B400271D89}" type="slidenum">
              <a:rPr lang="en-US"/>
              <a:pPr>
                <a:defRPr/>
              </a:pPr>
              <a:t>‹#›</a:t>
            </a:fld>
            <a:endParaRPr lang="en-US"/>
          </a:p>
        </p:txBody>
      </p:sp>
    </p:spTree>
    <p:extLst>
      <p:ext uri="{BB962C8B-B14F-4D97-AF65-F5344CB8AC3E}">
        <p14:creationId xmlns:p14="http://schemas.microsoft.com/office/powerpoint/2010/main" val="25017185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DAC0362-23D9-5D44-9129-8EC35A8B2421}" type="slidenum">
              <a:rPr lang="en-US"/>
              <a:pPr>
                <a:defRPr/>
              </a:pPr>
              <a:t>‹#›</a:t>
            </a:fld>
            <a:endParaRPr lang="en-US"/>
          </a:p>
        </p:txBody>
      </p:sp>
    </p:spTree>
    <p:extLst>
      <p:ext uri="{BB962C8B-B14F-4D97-AF65-F5344CB8AC3E}">
        <p14:creationId xmlns:p14="http://schemas.microsoft.com/office/powerpoint/2010/main" val="1879154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027710C-1026-6A43-B534-93DA8C0B470D}" type="slidenum">
              <a:rPr lang="en-US"/>
              <a:pPr>
                <a:defRPr/>
              </a:pPr>
              <a:t>‹#›</a:t>
            </a:fld>
            <a:endParaRPr lang="en-US"/>
          </a:p>
        </p:txBody>
      </p:sp>
    </p:spTree>
    <p:extLst>
      <p:ext uri="{BB962C8B-B14F-4D97-AF65-F5344CB8AC3E}">
        <p14:creationId xmlns:p14="http://schemas.microsoft.com/office/powerpoint/2010/main" val="3770934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FE7552D-7038-E443-BB51-BD3C8A9EC2EA}" type="slidenum">
              <a:rPr lang="en-US"/>
              <a:pPr>
                <a:defRPr/>
              </a:pPr>
              <a:t>‹#›</a:t>
            </a:fld>
            <a:endParaRPr lang="en-US"/>
          </a:p>
        </p:txBody>
      </p:sp>
    </p:spTree>
    <p:extLst>
      <p:ext uri="{BB962C8B-B14F-4D97-AF65-F5344CB8AC3E}">
        <p14:creationId xmlns:p14="http://schemas.microsoft.com/office/powerpoint/2010/main" val="21755860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F6C0F91-0EE5-844B-8AF3-138116BE702D}" type="slidenum">
              <a:rPr lang="en-US"/>
              <a:pPr>
                <a:defRPr/>
              </a:pPr>
              <a:t>‹#›</a:t>
            </a:fld>
            <a:endParaRPr lang="en-US"/>
          </a:p>
        </p:txBody>
      </p:sp>
    </p:spTree>
    <p:extLst>
      <p:ext uri="{BB962C8B-B14F-4D97-AF65-F5344CB8AC3E}">
        <p14:creationId xmlns:p14="http://schemas.microsoft.com/office/powerpoint/2010/main" val="28085415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A927B9C-3CA4-844C-AC28-DDA429C8712B}" type="slidenum">
              <a:rPr lang="en-US"/>
              <a:pPr>
                <a:defRPr/>
              </a:pPr>
              <a:t>‹#›</a:t>
            </a:fld>
            <a:endParaRPr lang="en-US"/>
          </a:p>
        </p:txBody>
      </p:sp>
    </p:spTree>
    <p:extLst>
      <p:ext uri="{BB962C8B-B14F-4D97-AF65-F5344CB8AC3E}">
        <p14:creationId xmlns:p14="http://schemas.microsoft.com/office/powerpoint/2010/main" val="28992603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FFEA23BD-B985-1C4E-9B65-36D16A59E9CC}" type="slidenum">
              <a:rPr lang="en-US"/>
              <a:pPr>
                <a:defRPr/>
              </a:pPr>
              <a:t>‹#›</a:t>
            </a:fld>
            <a:endParaRPr lang="en-US"/>
          </a:p>
        </p:txBody>
      </p:sp>
    </p:spTree>
    <p:extLst>
      <p:ext uri="{BB962C8B-B14F-4D97-AF65-F5344CB8AC3E}">
        <p14:creationId xmlns:p14="http://schemas.microsoft.com/office/powerpoint/2010/main" val="30133528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6BE86E92-3A3B-1D4B-ABDE-30459DB76668}" type="slidenum">
              <a:rPr lang="en-US"/>
              <a:pPr>
                <a:defRPr/>
              </a:pPr>
              <a:t>‹#›</a:t>
            </a:fld>
            <a:endParaRPr lang="en-US"/>
          </a:p>
        </p:txBody>
      </p:sp>
    </p:spTree>
    <p:extLst>
      <p:ext uri="{BB962C8B-B14F-4D97-AF65-F5344CB8AC3E}">
        <p14:creationId xmlns:p14="http://schemas.microsoft.com/office/powerpoint/2010/main" val="2570433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06A8237-1E2D-D44E-B375-0C8EC94D3A2F}" type="slidenum">
              <a:rPr lang="en-US"/>
              <a:pPr>
                <a:defRPr/>
              </a:pPr>
              <a:t>‹#›</a:t>
            </a:fld>
            <a:endParaRPr lang="en-US"/>
          </a:p>
        </p:txBody>
      </p:sp>
    </p:spTree>
    <p:extLst>
      <p:ext uri="{BB962C8B-B14F-4D97-AF65-F5344CB8AC3E}">
        <p14:creationId xmlns:p14="http://schemas.microsoft.com/office/powerpoint/2010/main" val="39916673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F869A4A4-461A-9C4F-A660-AB0921412A63}" type="slidenum">
              <a:rPr lang="en-US"/>
              <a:pPr>
                <a:defRPr/>
              </a:pPr>
              <a:t>‹#›</a:t>
            </a:fld>
            <a:endParaRPr lang="en-US"/>
          </a:p>
        </p:txBody>
      </p:sp>
    </p:spTree>
    <p:extLst>
      <p:ext uri="{BB962C8B-B14F-4D97-AF65-F5344CB8AC3E}">
        <p14:creationId xmlns:p14="http://schemas.microsoft.com/office/powerpoint/2010/main" val="15527641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B4D7291-344A-0041-A0E9-204B6E8163A1}" type="slidenum">
              <a:rPr lang="en-US"/>
              <a:pPr>
                <a:defRPr/>
              </a:pPr>
              <a:t>‹#›</a:t>
            </a:fld>
            <a:endParaRPr lang="en-US"/>
          </a:p>
        </p:txBody>
      </p:sp>
    </p:spTree>
    <p:extLst>
      <p:ext uri="{BB962C8B-B14F-4D97-AF65-F5344CB8AC3E}">
        <p14:creationId xmlns:p14="http://schemas.microsoft.com/office/powerpoint/2010/main" val="18221854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76D628-6CCE-5241-852A-4C12B7DF76BA}" type="slidenum">
              <a:rPr lang="en-US"/>
              <a:pPr>
                <a:defRPr/>
              </a:pPr>
              <a:t>‹#›</a:t>
            </a:fld>
            <a:endParaRPr lang="en-US"/>
          </a:p>
        </p:txBody>
      </p:sp>
    </p:spTree>
    <p:extLst>
      <p:ext uri="{BB962C8B-B14F-4D97-AF65-F5344CB8AC3E}">
        <p14:creationId xmlns:p14="http://schemas.microsoft.com/office/powerpoint/2010/main" val="789152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1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1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5.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6.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8.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9.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20.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21.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22.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3.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4.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5.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3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3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3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3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5.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6.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7.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40.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1.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theme" Target="../theme/theme42.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43.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1" y="3902113"/>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2236"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2237"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2238"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52227" name="Rectangle 1034"/>
          <p:cNvSpPr>
            <a:spLocks noGrp="1" noChangeArrowheads="1"/>
          </p:cNvSpPr>
          <p:nvPr>
            <p:ph type="title"/>
          </p:nvPr>
        </p:nvSpPr>
        <p:spPr bwMode="auto">
          <a:xfrm>
            <a:off x="457200" y="277851"/>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38"/>
            <a:ext cx="8229600" cy="4530725"/>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D25AAB33-3F35-6D48-B68D-B75649EA779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13" r:id="rId1"/>
    <p:sldLayoutId id="214748961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254" indent="-34225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6212"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2541"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78893"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2/24/24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52" r:id="rId1"/>
    <p:sldLayoutId id="2147489653" r:id="rId2"/>
    <p:sldLayoutId id="2147489654" r:id="rId3"/>
    <p:sldLayoutId id="2147489655" r:id="rId4"/>
    <p:sldLayoutId id="2147489656" r:id="rId5"/>
    <p:sldLayoutId id="2147489657" r:id="rId6"/>
    <p:sldLayoutId id="2147489658" r:id="rId7"/>
    <p:sldLayoutId id="2147489659" r:id="rId8"/>
    <p:sldLayoutId id="2147489660" r:id="rId9"/>
    <p:sldLayoutId id="2147489661" r:id="rId10"/>
    <p:sldLayoutId id="2147489662"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9685" r:id="rId1"/>
    <p:sldLayoutId id="2147489686" r:id="rId2"/>
    <p:sldLayoutId id="2147489687" r:id="rId3"/>
    <p:sldLayoutId id="2147489688" r:id="rId4"/>
    <p:sldLayoutId id="2147489689" r:id="rId5"/>
    <p:sldLayoutId id="2147489690" r:id="rId6"/>
    <p:sldLayoutId id="2147489691" r:id="rId7"/>
    <p:sldLayoutId id="2147489692" r:id="rId8"/>
    <p:sldLayoutId id="2147489693" r:id="rId9"/>
    <p:sldLayoutId id="2147489694" r:id="rId10"/>
    <p:sldLayoutId id="2147489695"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68963"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endParaRPr>
          </a:p>
        </p:txBody>
      </p:sp>
      <p:sp>
        <p:nvSpPr>
          <p:cNvPr id="168964"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168965"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226"/>
            <a:ext cx="19050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5414"/>
            <a:ext cx="28956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9" y="6343650"/>
            <a:ext cx="587375" cy="488950"/>
          </a:xfrm>
          <a:prstGeom prst="rect">
            <a:avLst/>
          </a:prstGeom>
          <a:noFill/>
          <a:ln w="9525">
            <a:noFill/>
            <a:miter lim="800000"/>
            <a:headEnd/>
            <a:tailEnd/>
          </a:ln>
          <a:effectLst/>
        </p:spPr>
        <p:txBody>
          <a:bodyPr vert="horz" wrap="square" lIns="91261" tIns="45631" rIns="91261" bIns="45631"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77B1F3CB-A39C-2D41-9144-2B5887B8B26C}" type="slidenum">
              <a:rPr lang="en-US"/>
              <a:pPr>
                <a:defRPr/>
              </a:pPr>
              <a:t>‹#›</a:t>
            </a:fld>
            <a:endParaRPr lang="en-US"/>
          </a:p>
        </p:txBody>
      </p:sp>
      <p:grpSp>
        <p:nvGrpSpPr>
          <p:cNvPr id="168969" name="Group 11"/>
          <p:cNvGrpSpPr>
            <a:grpSpLocks/>
          </p:cNvGrpSpPr>
          <p:nvPr/>
        </p:nvGrpSpPr>
        <p:grpSpPr bwMode="auto">
          <a:xfrm>
            <a:off x="228600" y="1981200"/>
            <a:ext cx="7391400" cy="319088"/>
            <a:chOff x="144" y="1248"/>
            <a:chExt cx="4656" cy="201"/>
          </a:xfrm>
        </p:grpSpPr>
        <p:sp>
          <p:nvSpPr>
            <p:cNvPr id="168970"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168971"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Tree>
  </p:cSld>
  <p:clrMap bg1="lt1" tx1="dk1" bg2="lt2" tx2="dk2" accent1="accent1" accent2="accent2" accent3="accent3" accent4="accent4" accent5="accent5" accent6="accent6" hlink="hlink" folHlink="folHlink"/>
  <p:sldLayoutIdLst>
    <p:sldLayoutId id="2147489719" r:id="rId1"/>
    <p:sldLayoutId id="2147489720" r:id="rId2"/>
    <p:sldLayoutId id="2147489721" r:id="rId3"/>
    <p:sldLayoutId id="2147489722" r:id="rId4"/>
    <p:sldLayoutId id="2147489723" r:id="rId5"/>
    <p:sldLayoutId id="2147489724" r:id="rId6"/>
    <p:sldLayoutId id="2147489725" r:id="rId7"/>
    <p:sldLayoutId id="2147489726" r:id="rId8"/>
    <p:sldLayoutId id="2147489727" r:id="rId9"/>
    <p:sldLayoutId id="2147489728" r:id="rId10"/>
    <p:sldLayoutId id="214748972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343" algn="l" rtl="0" fontAlgn="base">
        <a:lnSpc>
          <a:spcPct val="90000"/>
        </a:lnSpc>
        <a:spcBef>
          <a:spcPct val="0"/>
        </a:spcBef>
        <a:spcAft>
          <a:spcPct val="0"/>
        </a:spcAft>
        <a:defRPr sz="3600" b="1">
          <a:solidFill>
            <a:schemeClr val="tx2"/>
          </a:solidFill>
          <a:latin typeface="Arial" charset="0"/>
        </a:defRPr>
      </a:lvl6pPr>
      <a:lvl7pPr marL="912690" algn="l" rtl="0" fontAlgn="base">
        <a:lnSpc>
          <a:spcPct val="90000"/>
        </a:lnSpc>
        <a:spcBef>
          <a:spcPct val="0"/>
        </a:spcBef>
        <a:spcAft>
          <a:spcPct val="0"/>
        </a:spcAft>
        <a:defRPr sz="3600" b="1">
          <a:solidFill>
            <a:schemeClr val="tx2"/>
          </a:solidFill>
          <a:latin typeface="Arial" charset="0"/>
        </a:defRPr>
      </a:lvl7pPr>
      <a:lvl8pPr marL="1369016" algn="l" rtl="0" fontAlgn="base">
        <a:lnSpc>
          <a:spcPct val="90000"/>
        </a:lnSpc>
        <a:spcBef>
          <a:spcPct val="0"/>
        </a:spcBef>
        <a:spcAft>
          <a:spcPct val="0"/>
        </a:spcAft>
        <a:defRPr sz="3600" b="1">
          <a:solidFill>
            <a:schemeClr val="tx2"/>
          </a:solidFill>
          <a:latin typeface="Arial" charset="0"/>
        </a:defRPr>
      </a:lvl8pPr>
      <a:lvl9pPr marL="1825374" algn="l" rtl="0" fontAlgn="base">
        <a:lnSpc>
          <a:spcPct val="90000"/>
        </a:lnSpc>
        <a:spcBef>
          <a:spcPct val="0"/>
        </a:spcBef>
        <a:spcAft>
          <a:spcPct val="0"/>
        </a:spcAft>
        <a:defRPr sz="3600" b="1">
          <a:solidFill>
            <a:schemeClr val="tx2"/>
          </a:solidFill>
          <a:latin typeface="Arial" charset="0"/>
        </a:defRPr>
      </a:lvl9pPr>
    </p:titleStyle>
    <p:bodyStyle>
      <a:lvl1pPr marL="342254" indent="-342254"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1546" indent="-28521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0839" indent="-228172"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7194" indent="-228172"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3524" indent="-228172"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09864"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6212"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2541"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78893"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331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331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C9916FF-58DF-8749-A217-15DF37568D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30" r:id="rId1"/>
    <p:sldLayoutId id="2147489731" r:id="rId2"/>
    <p:sldLayoutId id="2147489732" r:id="rId3"/>
    <p:sldLayoutId id="2147489733" r:id="rId4"/>
    <p:sldLayoutId id="2147489734" r:id="rId5"/>
    <p:sldLayoutId id="2147489735" r:id="rId6"/>
    <p:sldLayoutId id="2147489736" r:id="rId7"/>
    <p:sldLayoutId id="2147489737" r:id="rId8"/>
    <p:sldLayoutId id="2147489738" r:id="rId9"/>
    <p:sldLayoutId id="2147489739" r:id="rId10"/>
    <p:sldLayoutId id="214748974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ea typeface="ＭＳ Ｐゴシック" charset="0"/>
        </a:defRPr>
      </a:lvl6pPr>
      <a:lvl7pPr marL="912690" algn="ctr" rtl="0" fontAlgn="base">
        <a:spcBef>
          <a:spcPct val="0"/>
        </a:spcBef>
        <a:spcAft>
          <a:spcPct val="0"/>
        </a:spcAft>
        <a:defRPr sz="4400">
          <a:solidFill>
            <a:schemeClr val="tx2"/>
          </a:solidFill>
          <a:latin typeface="Arial" charset="0"/>
          <a:ea typeface="ＭＳ Ｐゴシック" charset="0"/>
        </a:defRPr>
      </a:lvl7pPr>
      <a:lvl8pPr marL="1369016" algn="ctr" rtl="0" fontAlgn="base">
        <a:spcBef>
          <a:spcPct val="0"/>
        </a:spcBef>
        <a:spcAft>
          <a:spcPct val="0"/>
        </a:spcAft>
        <a:defRPr sz="4400">
          <a:solidFill>
            <a:schemeClr val="tx2"/>
          </a:solidFill>
          <a:latin typeface="Arial" charset="0"/>
          <a:ea typeface="ＭＳ Ｐゴシック" charset="0"/>
        </a:defRPr>
      </a:lvl8pPr>
      <a:lvl9pPr marL="1825374" algn="ctr" rtl="0" fontAlgn="base">
        <a:spcBef>
          <a:spcPct val="0"/>
        </a:spcBef>
        <a:spcAft>
          <a:spcPct val="0"/>
        </a:spcAft>
        <a:defRPr sz="4400">
          <a:solidFill>
            <a:schemeClr val="tx2"/>
          </a:solidFill>
          <a:latin typeface="Arial" charset="0"/>
          <a:ea typeface="ＭＳ Ｐゴシック" charset="0"/>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546" indent="-285218" algn="l" rtl="0" eaLnBrk="0" fontAlgn="base" hangingPunct="0">
        <a:spcBef>
          <a:spcPct val="20000"/>
        </a:spcBef>
        <a:spcAft>
          <a:spcPct val="0"/>
        </a:spcAft>
        <a:buChar char="–"/>
        <a:defRPr sz="2800">
          <a:solidFill>
            <a:schemeClr val="tx1"/>
          </a:solidFill>
          <a:latin typeface="+mn-lt"/>
          <a:ea typeface="+mn-ea"/>
        </a:defRPr>
      </a:lvl2pPr>
      <a:lvl3pPr marL="1140839" indent="-228172" algn="l" rtl="0" eaLnBrk="0" fontAlgn="base" hangingPunct="0">
        <a:spcBef>
          <a:spcPct val="20000"/>
        </a:spcBef>
        <a:spcAft>
          <a:spcPct val="0"/>
        </a:spcAft>
        <a:buChar char="•"/>
        <a:defRPr sz="2400">
          <a:solidFill>
            <a:schemeClr val="tx1"/>
          </a:solidFill>
          <a:latin typeface="+mn-lt"/>
          <a:ea typeface="+mn-ea"/>
        </a:defRPr>
      </a:lvl3pPr>
      <a:lvl4pPr marL="1597194" indent="-228172" algn="l" rtl="0" eaLnBrk="0" fontAlgn="base" hangingPunct="0">
        <a:spcBef>
          <a:spcPct val="20000"/>
        </a:spcBef>
        <a:spcAft>
          <a:spcPct val="0"/>
        </a:spcAft>
        <a:buChar char="–"/>
        <a:defRPr sz="2000">
          <a:solidFill>
            <a:schemeClr val="tx1"/>
          </a:solidFill>
          <a:latin typeface="+mn-lt"/>
          <a:ea typeface="+mn-ea"/>
        </a:defRPr>
      </a:lvl4pPr>
      <a:lvl5pPr marL="2053524" indent="-228172" algn="l" rtl="0" eaLnBrk="0" fontAlgn="base" hangingPunct="0">
        <a:spcBef>
          <a:spcPct val="20000"/>
        </a:spcBef>
        <a:spcAft>
          <a:spcPct val="0"/>
        </a:spcAft>
        <a:buChar char="»"/>
        <a:defRPr sz="2000">
          <a:solidFill>
            <a:schemeClr val="tx1"/>
          </a:solidFill>
          <a:latin typeface="+mn-lt"/>
          <a:ea typeface="+mn-ea"/>
        </a:defRPr>
      </a:lvl5pPr>
      <a:lvl6pPr marL="2509864" indent="-228172" algn="l" rtl="0" fontAlgn="base">
        <a:spcBef>
          <a:spcPct val="20000"/>
        </a:spcBef>
        <a:spcAft>
          <a:spcPct val="0"/>
        </a:spcAft>
        <a:buChar char="»"/>
        <a:defRPr sz="2000">
          <a:solidFill>
            <a:schemeClr val="tx1"/>
          </a:solidFill>
          <a:latin typeface="+mn-lt"/>
          <a:ea typeface="+mn-ea"/>
        </a:defRPr>
      </a:lvl6pPr>
      <a:lvl7pPr marL="2966212" indent="-228172" algn="l" rtl="0" fontAlgn="base">
        <a:spcBef>
          <a:spcPct val="20000"/>
        </a:spcBef>
        <a:spcAft>
          <a:spcPct val="0"/>
        </a:spcAft>
        <a:buChar char="»"/>
        <a:defRPr sz="2000">
          <a:solidFill>
            <a:schemeClr val="tx1"/>
          </a:solidFill>
          <a:latin typeface="+mn-lt"/>
          <a:ea typeface="+mn-ea"/>
        </a:defRPr>
      </a:lvl7pPr>
      <a:lvl8pPr marL="3422541" indent="-228172" algn="l" rtl="0" fontAlgn="base">
        <a:spcBef>
          <a:spcPct val="20000"/>
        </a:spcBef>
        <a:spcAft>
          <a:spcPct val="0"/>
        </a:spcAft>
        <a:buChar char="»"/>
        <a:defRPr sz="2000">
          <a:solidFill>
            <a:schemeClr val="tx1"/>
          </a:solidFill>
          <a:latin typeface="+mn-lt"/>
          <a:ea typeface="+mn-ea"/>
        </a:defRPr>
      </a:lvl8pPr>
      <a:lvl9pPr marL="3878893" indent="-22817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41" r:id="rId1"/>
    <p:sldLayoutId id="2147489742" r:id="rId2"/>
    <p:sldLayoutId id="2147489743" r:id="rId3"/>
    <p:sldLayoutId id="2147489744" r:id="rId4"/>
    <p:sldLayoutId id="2147489745" r:id="rId5"/>
    <p:sldLayoutId id="2147489746" r:id="rId6"/>
    <p:sldLayoutId id="2147489747" r:id="rId7"/>
    <p:sldLayoutId id="2147489748" r:id="rId8"/>
    <p:sldLayoutId id="2147489749" r:id="rId9"/>
    <p:sldLayoutId id="2147489750" r:id="rId10"/>
    <p:sldLayoutId id="2147489751" r:id="rId11"/>
    <p:sldLayoutId id="2147489752" r:id="rId12"/>
    <p:sldLayoutId id="21474897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00757661"/>
      </p:ext>
    </p:extLst>
  </p:cSld>
  <p:clrMap bg1="lt1" tx1="dk1" bg2="lt2" tx2="dk2" accent1="accent1" accent2="accent2" accent3="accent3" accent4="accent4" accent5="accent5" accent6="accent6" hlink="hlink" folHlink="folHlink"/>
  <p:sldLayoutIdLst>
    <p:sldLayoutId id="2147489840" r:id="rId1"/>
    <p:sldLayoutId id="2147489841" r:id="rId2"/>
    <p:sldLayoutId id="2147489842" r:id="rId3"/>
    <p:sldLayoutId id="2147489843" r:id="rId4"/>
    <p:sldLayoutId id="2147489844" r:id="rId5"/>
    <p:sldLayoutId id="2147489845" r:id="rId6"/>
    <p:sldLayoutId id="2147489846" r:id="rId7"/>
    <p:sldLayoutId id="2147489847" r:id="rId8"/>
    <p:sldLayoutId id="2147489848" r:id="rId9"/>
    <p:sldLayoutId id="2147489849" r:id="rId10"/>
    <p:sldLayoutId id="21474898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457200" y="609600"/>
            <a:ext cx="8458200" cy="1143000"/>
          </a:xfrm>
          <a:prstGeom prst="rect">
            <a:avLst/>
          </a:prstGeom>
          <a:noFill/>
          <a:ln w="9525">
            <a:noFill/>
            <a:miter lim="800000"/>
            <a:headEnd/>
            <a:tailEnd/>
          </a:ln>
          <a:effectLst>
            <a:outerShdw blurRad="38100" dist="38099" dir="2700000" algn="ctr" rotWithShape="0">
              <a:srgbClr val="000000">
                <a:alpha val="99962"/>
              </a:srgb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118787" name="Rectangle 3"/>
          <p:cNvSpPr>
            <a:spLocks noGrp="1" noChangeArrowheads="1"/>
          </p:cNvSpPr>
          <p:nvPr>
            <p:ph type="body" idx="1"/>
          </p:nvPr>
        </p:nvSpPr>
        <p:spPr bwMode="auto">
          <a:xfrm>
            <a:off x="457200" y="1981200"/>
            <a:ext cx="8458200" cy="4114800"/>
          </a:xfrm>
          <a:prstGeom prst="rect">
            <a:avLst/>
          </a:prstGeom>
          <a:noFill/>
          <a:ln w="9525">
            <a:noFill/>
            <a:miter lim="800000"/>
            <a:headEnd/>
            <a:tailEnd/>
          </a:ln>
          <a:effectLst>
            <a:outerShdw blurRad="38100" dist="38099" dir="2700000" algn="ctr" rotWithShape="0">
              <a:srgbClr val="000000">
                <a:alpha val="99962"/>
              </a:srgbClr>
            </a:outerShdw>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261" tIns="45631" rIns="91261" bIns="45631" numCol="1" anchor="t" anchorCtr="0" compatLnSpc="1">
            <a:prstTxWarp prst="textNoShape">
              <a:avLst/>
            </a:prstTxWarp>
          </a:bodyPr>
          <a:lstStyle>
            <a:lvl1pPr eaLnBrk="0" hangingPunct="0">
              <a:defRPr sz="1400">
                <a:latin typeface="Trebuchet MS" charset="0"/>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261" tIns="45631" rIns="91261" bIns="45631" numCol="1" anchor="t" anchorCtr="0" compatLnSpc="1">
            <a:prstTxWarp prst="textNoShape">
              <a:avLst/>
            </a:prstTxWarp>
          </a:bodyPr>
          <a:lstStyle>
            <a:lvl1pPr algn="ctr" eaLnBrk="0" hangingPunct="0">
              <a:defRPr sz="1400">
                <a:latin typeface="Trebuchet MS" charset="0"/>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261" tIns="45631" rIns="91261" bIns="45631"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AC61FE8F-55DE-354E-9789-2AEDD896F0E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593" r:id="rId1"/>
    <p:sldLayoutId id="2147489594" r:id="rId2"/>
    <p:sldLayoutId id="2147489595" r:id="rId3"/>
    <p:sldLayoutId id="2147489596" r:id="rId4"/>
    <p:sldLayoutId id="2147489597" r:id="rId5"/>
    <p:sldLayoutId id="2147489598" r:id="rId6"/>
    <p:sldLayoutId id="2147489599" r:id="rId7"/>
    <p:sldLayoutId id="2147489600" r:id="rId8"/>
    <p:sldLayoutId id="2147489601" r:id="rId9"/>
    <p:sldLayoutId id="2147489602" r:id="rId10"/>
    <p:sldLayoutId id="214748960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6343"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269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69016"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5374"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254" indent="-342254"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09864"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66212"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2541"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78893" indent="-228172"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cs typeface="DejaVu Sans" charset="0"/>
              </a:rPr>
              <a:pPr defTabSz="32102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79039790"/>
      </p:ext>
    </p:extLst>
  </p:cSld>
  <p:clrMap bg1="lt1" tx1="dk1" bg2="lt2" tx2="dk2" accent1="accent1" accent2="accent2" accent3="accent3" accent4="accent4" accent5="accent5" accent6="accent6" hlink="hlink" folHlink="folHlink"/>
  <p:sldLayoutIdLst>
    <p:sldLayoutId id="2147489876" r:id="rId1"/>
    <p:sldLayoutId id="2147489877" r:id="rId2"/>
    <p:sldLayoutId id="2147489878" r:id="rId3"/>
    <p:sldLayoutId id="2147489879" r:id="rId4"/>
    <p:sldLayoutId id="2147489880" r:id="rId5"/>
    <p:sldLayoutId id="2147489881" r:id="rId6"/>
    <p:sldLayoutId id="2147489882" r:id="rId7"/>
    <p:sldLayoutId id="2147489883" r:id="rId8"/>
    <p:sldLayoutId id="2147489884" r:id="rId9"/>
    <p:sldLayoutId id="2147489885" r:id="rId10"/>
    <p:sldLayoutId id="2147489886"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2196951"/>
      </p:ext>
    </p:extLst>
  </p:cSld>
  <p:clrMap bg1="lt1" tx1="dk1" bg2="lt2" tx2="dk2" accent1="accent1" accent2="accent2" accent3="accent3" accent4="accent4" accent5="accent5" accent6="accent6" hlink="hlink" folHlink="folHlink"/>
  <p:sldLayoutIdLst>
    <p:sldLayoutId id="2147489900" r:id="rId1"/>
    <p:sldLayoutId id="2147489901" r:id="rId2"/>
    <p:sldLayoutId id="2147489902" r:id="rId3"/>
    <p:sldLayoutId id="2147489903" r:id="rId4"/>
    <p:sldLayoutId id="2147489904" r:id="rId5"/>
    <p:sldLayoutId id="2147489905" r:id="rId6"/>
    <p:sldLayoutId id="2147489906" r:id="rId7"/>
    <p:sldLayoutId id="2147489907" r:id="rId8"/>
    <p:sldLayoutId id="2147489908" r:id="rId9"/>
    <p:sldLayoutId id="2147489909" r:id="rId10"/>
    <p:sldLayoutId id="21474899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cs typeface="DejaVu Sans" charset="0"/>
              </a:rPr>
              <a:pPr defTabSz="32132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269376150"/>
      </p:ext>
    </p:extLst>
  </p:cSld>
  <p:clrMap bg1="lt1" tx1="dk1" bg2="lt2" tx2="dk2" accent1="accent1" accent2="accent2" accent3="accent3" accent4="accent4" accent5="accent5" accent6="accent6" hlink="hlink" folHlink="folHlink"/>
  <p:sldLayoutIdLst>
    <p:sldLayoutId id="2147489912" r:id="rId1"/>
    <p:sldLayoutId id="2147489913" r:id="rId2"/>
    <p:sldLayoutId id="2147489914" r:id="rId3"/>
    <p:sldLayoutId id="2147489915" r:id="rId4"/>
    <p:sldLayoutId id="2147489916" r:id="rId5"/>
    <p:sldLayoutId id="2147489917" r:id="rId6"/>
    <p:sldLayoutId id="2147489918" r:id="rId7"/>
    <p:sldLayoutId id="2147489919" r:id="rId8"/>
    <p:sldLayoutId id="2147489920" r:id="rId9"/>
    <p:sldLayoutId id="2147489921" r:id="rId10"/>
    <p:sldLayoutId id="2147489922"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30108336"/>
      </p:ext>
    </p:extLst>
  </p:cSld>
  <p:clrMap bg1="lt1" tx1="dk1" bg2="lt2" tx2="dk2" accent1="accent1" accent2="accent2" accent3="accent3" accent4="accent4" accent5="accent5" accent6="accent6" hlink="hlink" folHlink="folHlink"/>
  <p:sldLayoutIdLst>
    <p:sldLayoutId id="2147489924" r:id="rId1"/>
    <p:sldLayoutId id="2147489925" r:id="rId2"/>
    <p:sldLayoutId id="2147489926" r:id="rId3"/>
    <p:sldLayoutId id="2147489927" r:id="rId4"/>
    <p:sldLayoutId id="2147489928" r:id="rId5"/>
    <p:sldLayoutId id="2147489929" r:id="rId6"/>
    <p:sldLayoutId id="2147489930" r:id="rId7"/>
    <p:sldLayoutId id="2147489931" r:id="rId8"/>
    <p:sldLayoutId id="2147489932" r:id="rId9"/>
    <p:sldLayoutId id="2147489933" r:id="rId10"/>
    <p:sldLayoutId id="2147489934"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438114101"/>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 id="21474899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2/24/24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249565271"/>
      </p:ext>
    </p:extLst>
  </p:cSld>
  <p:clrMap bg1="lt1" tx1="dk1" bg2="lt2" tx2="dk2" accent1="accent1" accent2="accent2" accent3="accent3" accent4="accent4" accent5="accent5" accent6="accent6" hlink="hlink" folHlink="folHlink"/>
  <p:sldLayoutIdLst>
    <p:sldLayoutId id="2147489962" r:id="rId1"/>
    <p:sldLayoutId id="2147489963" r:id="rId2"/>
    <p:sldLayoutId id="2147489964" r:id="rId3"/>
    <p:sldLayoutId id="2147489965" r:id="rId4"/>
    <p:sldLayoutId id="2147489966" r:id="rId5"/>
    <p:sldLayoutId id="2147489967" r:id="rId6"/>
    <p:sldLayoutId id="2147489968" r:id="rId7"/>
    <p:sldLayoutId id="2147489969" r:id="rId8"/>
    <p:sldLayoutId id="2147489970" r:id="rId9"/>
    <p:sldLayoutId id="2147489971" r:id="rId10"/>
    <p:sldLayoutId id="21474899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53646474"/>
      </p:ext>
    </p:extLst>
  </p:cSld>
  <p:clrMap bg1="lt1" tx1="dk1" bg2="lt2" tx2="dk2" accent1="accent1" accent2="accent2" accent3="accent3" accent4="accent4" accent5="accent5" accent6="accent6" hlink="hlink" folHlink="folHlink"/>
  <p:sldLayoutIdLst>
    <p:sldLayoutId id="2147489974" r:id="rId1"/>
    <p:sldLayoutId id="2147489975" r:id="rId2"/>
    <p:sldLayoutId id="2147489976" r:id="rId3"/>
    <p:sldLayoutId id="2147489977" r:id="rId4"/>
    <p:sldLayoutId id="2147489978" r:id="rId5"/>
    <p:sldLayoutId id="2147489979" r:id="rId6"/>
    <p:sldLayoutId id="2147489980" r:id="rId7"/>
    <p:sldLayoutId id="2147489981" r:id="rId8"/>
    <p:sldLayoutId id="2147489982" r:id="rId9"/>
    <p:sldLayoutId id="2147489983" r:id="rId10"/>
    <p:sldLayoutId id="21474899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29193994"/>
      </p:ext>
    </p:extLst>
  </p:cSld>
  <p:clrMap bg1="lt1" tx1="dk1" bg2="lt2" tx2="dk2" accent1="accent1" accent2="accent2" accent3="accent3" accent4="accent4" accent5="accent5" accent6="accent6" hlink="hlink" folHlink="folHlink"/>
  <p:sldLayoutIdLst>
    <p:sldLayoutId id="2147489986" r:id="rId1"/>
    <p:sldLayoutId id="2147489987" r:id="rId2"/>
    <p:sldLayoutId id="2147489988" r:id="rId3"/>
    <p:sldLayoutId id="2147489989" r:id="rId4"/>
    <p:sldLayoutId id="2147489990" r:id="rId5"/>
    <p:sldLayoutId id="2147489991" r:id="rId6"/>
    <p:sldLayoutId id="2147489992" r:id="rId7"/>
    <p:sldLayoutId id="2147489993" r:id="rId8"/>
    <p:sldLayoutId id="2147489994" r:id="rId9"/>
    <p:sldLayoutId id="2147489995" r:id="rId10"/>
    <p:sldLayoutId id="21474899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1026"/>
          <p:cNvGrpSpPr>
            <a:grpSpLocks/>
          </p:cNvGrpSpPr>
          <p:nvPr/>
        </p:nvGrpSpPr>
        <p:grpSpPr bwMode="auto">
          <a:xfrm>
            <a:off x="1" y="3902113"/>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37900"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1"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7891" name="Rectangle 1034"/>
          <p:cNvSpPr>
            <a:spLocks noGrp="1" noChangeArrowheads="1"/>
          </p:cNvSpPr>
          <p:nvPr>
            <p:ph type="title"/>
          </p:nvPr>
        </p:nvSpPr>
        <p:spPr bwMode="auto">
          <a:xfrm>
            <a:off x="457200" y="277851"/>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38"/>
            <a:ext cx="8229600" cy="4530725"/>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208FA91-6E9C-6646-9EC8-273DD8CD411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254" indent="-34225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6212"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2541"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78893"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57759069"/>
      </p:ext>
    </p:extLst>
  </p:cSld>
  <p:clrMap bg1="lt1" tx1="dk1" bg2="lt2" tx2="dk2" accent1="accent1" accent2="accent2" accent3="accent3" accent4="accent4" accent5="accent5" accent6="accent6" hlink="hlink" folHlink="folHlink"/>
  <p:sldLayoutIdLst>
    <p:sldLayoutId id="2147489998" r:id="rId1"/>
    <p:sldLayoutId id="2147489999" r:id="rId2"/>
    <p:sldLayoutId id="2147490000" r:id="rId3"/>
    <p:sldLayoutId id="2147490001" r:id="rId4"/>
    <p:sldLayoutId id="2147490002" r:id="rId5"/>
    <p:sldLayoutId id="2147490003" r:id="rId6"/>
    <p:sldLayoutId id="2147490004" r:id="rId7"/>
    <p:sldLayoutId id="2147490005" r:id="rId8"/>
    <p:sldLayoutId id="2147490006" r:id="rId9"/>
    <p:sldLayoutId id="2147490007" r:id="rId10"/>
    <p:sldLayoutId id="21474900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eaLnBrk="0" hangingPunct="0">
              <a:buSzPct val="100000"/>
            </a:pPr>
            <a:fld id="{F3A1AA03-108C-694A-97E0-746B59CCE717}" type="slidenum">
              <a:rPr lang="en-US" sz="1800" smtClean="0">
                <a:latin typeface="Arial" charset="0"/>
                <a:cs typeface="DejaVu Sans" charset="0"/>
              </a:rPr>
              <a:pPr defTabSz="321455"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903457938"/>
      </p:ext>
    </p:extLst>
  </p:cSld>
  <p:clrMap bg1="lt1" tx1="dk1" bg2="lt2" tx2="dk2" accent1="accent1" accent2="accent2" accent3="accent3" accent4="accent4" accent5="accent5" accent6="accent6" hlink="hlink" folHlink="folHlink"/>
  <p:sldLayoutIdLst>
    <p:sldLayoutId id="2147490010" r:id="rId1"/>
    <p:sldLayoutId id="2147490011" r:id="rId2"/>
    <p:sldLayoutId id="2147490012" r:id="rId3"/>
    <p:sldLayoutId id="2147490013" r:id="rId4"/>
    <p:sldLayoutId id="2147490014" r:id="rId5"/>
    <p:sldLayoutId id="2147490015" r:id="rId6"/>
    <p:sldLayoutId id="2147490016" r:id="rId7"/>
    <p:sldLayoutId id="2147490017" r:id="rId8"/>
    <p:sldLayoutId id="2147490018" r:id="rId9"/>
    <p:sldLayoutId id="2147490019" r:id="rId10"/>
    <p:sldLayoutId id="2147490020"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2/24/24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638839993"/>
      </p:ext>
    </p:extLst>
  </p:cSld>
  <p:clrMap bg1="lt1" tx1="dk1" bg2="lt2" tx2="dk2" accent1="accent1" accent2="accent2" accent3="accent3" accent4="accent4" accent5="accent5" accent6="accent6" hlink="hlink" folHlink="folHlink"/>
  <p:sldLayoutIdLst>
    <p:sldLayoutId id="2147490022" r:id="rId1"/>
    <p:sldLayoutId id="2147490023" r:id="rId2"/>
    <p:sldLayoutId id="2147490024" r:id="rId3"/>
    <p:sldLayoutId id="2147490025" r:id="rId4"/>
    <p:sldLayoutId id="2147490026" r:id="rId5"/>
    <p:sldLayoutId id="2147490027" r:id="rId6"/>
    <p:sldLayoutId id="2147490028" r:id="rId7"/>
    <p:sldLayoutId id="2147490029" r:id="rId8"/>
    <p:sldLayoutId id="2147490030" r:id="rId9"/>
    <p:sldLayoutId id="2147490031" r:id="rId10"/>
    <p:sldLayoutId id="2147490032"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18239576"/>
      </p:ext>
    </p:extLst>
  </p:cSld>
  <p:clrMap bg1="lt1" tx1="dk1" bg2="lt2" tx2="dk2" accent1="accent1" accent2="accent2" accent3="accent3" accent4="accent4" accent5="accent5" accent6="accent6" hlink="hlink" folHlink="folHlink"/>
  <p:sldLayoutIdLst>
    <p:sldLayoutId id="2147490034" r:id="rId1"/>
    <p:sldLayoutId id="2147490035" r:id="rId2"/>
    <p:sldLayoutId id="2147490036" r:id="rId3"/>
    <p:sldLayoutId id="2147490037" r:id="rId4"/>
    <p:sldLayoutId id="2147490038" r:id="rId5"/>
    <p:sldLayoutId id="2147490039" r:id="rId6"/>
    <p:sldLayoutId id="2147490040" r:id="rId7"/>
    <p:sldLayoutId id="2147490041" r:id="rId8"/>
    <p:sldLayoutId id="2147490042" r:id="rId9"/>
    <p:sldLayoutId id="2147490043" r:id="rId10"/>
    <p:sldLayoutId id="2147490044"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12057948"/>
      </p:ext>
    </p:extLst>
  </p:cSld>
  <p:clrMap bg1="lt1" tx1="dk1" bg2="lt2" tx2="dk2" accent1="accent1" accent2="accent2" accent3="accent3" accent4="accent4" accent5="accent5" accent6="accent6" hlink="hlink" folHlink="folHlink"/>
  <p:sldLayoutIdLst>
    <p:sldLayoutId id="2147490046" r:id="rId1"/>
    <p:sldLayoutId id="2147490047" r:id="rId2"/>
    <p:sldLayoutId id="2147490048" r:id="rId3"/>
    <p:sldLayoutId id="2147490049" r:id="rId4"/>
    <p:sldLayoutId id="2147490050" r:id="rId5"/>
    <p:sldLayoutId id="2147490051" r:id="rId6"/>
    <p:sldLayoutId id="2147490052" r:id="rId7"/>
    <p:sldLayoutId id="2147490053" r:id="rId8"/>
    <p:sldLayoutId id="2147490054" r:id="rId9"/>
    <p:sldLayoutId id="2147490055" r:id="rId10"/>
    <p:sldLayoutId id="2147490056" r:id="rId11"/>
    <p:sldLayoutId id="2147490057" r:id="rId12"/>
    <p:sldLayoutId id="21474900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2354221490"/>
      </p:ext>
    </p:extLst>
  </p:cSld>
  <p:clrMap bg1="lt1" tx1="dk1" bg2="lt2" tx2="dk2" accent1="accent1" accent2="accent2" accent3="accent3" accent4="accent4" accent5="accent5" accent6="accent6" hlink="hlink" folHlink="folHlink"/>
  <p:sldLayoutIdLst>
    <p:sldLayoutId id="2147490060" r:id="rId1"/>
    <p:sldLayoutId id="2147490061" r:id="rId2"/>
    <p:sldLayoutId id="2147490062" r:id="rId3"/>
    <p:sldLayoutId id="2147490063" r:id="rId4"/>
    <p:sldLayoutId id="2147490064" r:id="rId5"/>
    <p:sldLayoutId id="2147490065" r:id="rId6"/>
    <p:sldLayoutId id="2147490066" r:id="rId7"/>
    <p:sldLayoutId id="2147490067" r:id="rId8"/>
    <p:sldLayoutId id="2147490068" r:id="rId9"/>
    <p:sldLayoutId id="2147490069" r:id="rId10"/>
    <p:sldLayoutId id="214749007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33160772"/>
      </p:ext>
    </p:extLst>
  </p:cSld>
  <p:clrMap bg1="lt1" tx1="dk1" bg2="lt2" tx2="dk2" accent1="accent1" accent2="accent2" accent3="accent3" accent4="accent4" accent5="accent5" accent6="accent6" hlink="hlink" folHlink="folHlink"/>
  <p:sldLayoutIdLst>
    <p:sldLayoutId id="2147490072" r:id="rId1"/>
    <p:sldLayoutId id="2147490073" r:id="rId2"/>
    <p:sldLayoutId id="2147490074" r:id="rId3"/>
    <p:sldLayoutId id="2147490075" r:id="rId4"/>
    <p:sldLayoutId id="2147490076" r:id="rId5"/>
    <p:sldLayoutId id="2147490077" r:id="rId6"/>
    <p:sldLayoutId id="2147490078" r:id="rId7"/>
    <p:sldLayoutId id="2147490079" r:id="rId8"/>
    <p:sldLayoutId id="2147490080" r:id="rId9"/>
    <p:sldLayoutId id="2147490081" r:id="rId10"/>
    <p:sldLayoutId id="2147490082" r:id="rId11"/>
    <p:sldLayoutId id="214749008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fld id="{4370C4B8-28FD-CA45-96DB-445CE5F9BEB5}" type="slidenum">
              <a:rPr lang="en-US" sz="1800" smtClean="0">
                <a:cs typeface="DejaVu Sans" charset="0"/>
              </a:rPr>
              <a:pPr defTabSz="321167">
                <a:buSzPct val="100000"/>
              </a:pPr>
              <a:t>‹#›</a:t>
            </a:fld>
            <a:endParaRPr lang="en-US" sz="1800">
              <a:cs typeface="DejaVu Sans" charset="0"/>
            </a:endParaRPr>
          </a:p>
        </p:txBody>
      </p:sp>
    </p:spTree>
    <p:extLst>
      <p:ext uri="{BB962C8B-B14F-4D97-AF65-F5344CB8AC3E}">
        <p14:creationId xmlns:p14="http://schemas.microsoft.com/office/powerpoint/2010/main" val="3563557104"/>
      </p:ext>
    </p:extLst>
  </p:cSld>
  <p:clrMap bg1="lt1" tx1="dk1" bg2="lt2" tx2="dk2" accent1="accent1" accent2="accent2" accent3="accent3" accent4="accent4" accent5="accent5" accent6="accent6" hlink="hlink" folHlink="folHlink"/>
  <p:sldLayoutIdLst>
    <p:sldLayoutId id="2147490085" r:id="rId1"/>
    <p:sldLayoutId id="2147490086" r:id="rId2"/>
    <p:sldLayoutId id="2147490087" r:id="rId3"/>
    <p:sldLayoutId id="2147490088" r:id="rId4"/>
    <p:sldLayoutId id="2147490089" r:id="rId5"/>
    <p:sldLayoutId id="2147490090" r:id="rId6"/>
    <p:sldLayoutId id="2147490091" r:id="rId7"/>
    <p:sldLayoutId id="2147490092" r:id="rId8"/>
    <p:sldLayoutId id="2147490093" r:id="rId9"/>
    <p:sldLayoutId id="2147490094" r:id="rId10"/>
    <p:sldLayoutId id="2147490095"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6090041"/>
      </p:ext>
    </p:extLst>
  </p:cSld>
  <p:clrMap bg1="dk2" tx1="lt1" bg2="dk1" tx2="lt2" accent1="accent1" accent2="accent2" accent3="accent3" accent4="accent4" accent5="accent5" accent6="accent6" hlink="hlink" folHlink="folHlink"/>
  <p:sldLayoutIdLst>
    <p:sldLayoutId id="2147490097" r:id="rId1"/>
    <p:sldLayoutId id="2147490098" r:id="rId2"/>
    <p:sldLayoutId id="2147490099" r:id="rId3"/>
    <p:sldLayoutId id="2147490100" r:id="rId4"/>
    <p:sldLayoutId id="2147490101" r:id="rId5"/>
    <p:sldLayoutId id="2147490102" r:id="rId6"/>
    <p:sldLayoutId id="2147490103" r:id="rId7"/>
    <p:sldLayoutId id="2147490104" r:id="rId8"/>
    <p:sldLayoutId id="2147490105" r:id="rId9"/>
    <p:sldLayoutId id="2147490106" r:id="rId10"/>
    <p:sldLayoutId id="2147490107" r:id="rId11"/>
    <p:sldLayoutId id="2147490108" r:id="rId12"/>
    <p:sldLayoutId id="214749010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428" indent="-28554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199" indent="-228439"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07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95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75801936"/>
      </p:ext>
    </p:extLst>
  </p:cSld>
  <p:clrMap bg1="lt1" tx1="dk1" bg2="lt2" tx2="dk2" accent1="accent1" accent2="accent2" accent3="accent3" accent4="accent4" accent5="accent5" accent6="accent6" hlink="hlink" folHlink="folHlink"/>
  <p:sldLayoutIdLst>
    <p:sldLayoutId id="2147490111" r:id="rId1"/>
    <p:sldLayoutId id="2147490112" r:id="rId2"/>
    <p:sldLayoutId id="2147490113" r:id="rId3"/>
    <p:sldLayoutId id="2147490114" r:id="rId4"/>
    <p:sldLayoutId id="2147490115" r:id="rId5"/>
    <p:sldLayoutId id="2147490116" r:id="rId6"/>
    <p:sldLayoutId id="2147490117" r:id="rId7"/>
    <p:sldLayoutId id="2147490118" r:id="rId8"/>
    <p:sldLayoutId id="2147490119" r:id="rId9"/>
    <p:sldLayoutId id="2147490120" r:id="rId10"/>
    <p:sldLayoutId id="2147490121" r:id="rId11"/>
    <p:sldLayoutId id="2147490122" r:id="rId12"/>
    <p:sldLayoutId id="21474901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06" tIns="40953" rIns="81906" bIns="40953"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713" y="6562288"/>
            <a:ext cx="876965" cy="223162"/>
          </a:xfrm>
          <a:prstGeom prst="rect">
            <a:avLst/>
          </a:prstGeom>
          <a:noFill/>
          <a:ln w="9525">
            <a:noFill/>
            <a:round/>
            <a:headEnd/>
            <a:tailEnd/>
          </a:ln>
          <a:effectLst/>
        </p:spPr>
        <p:txBody>
          <a:bodyPr wrap="none" lIns="80614" tIns="41922" rIns="80614" bIns="41922"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39940" name="Rectangle 3"/>
          <p:cNvSpPr>
            <a:spLocks noChangeArrowheads="1"/>
          </p:cNvSpPr>
          <p:nvPr/>
        </p:nvSpPr>
        <p:spPr bwMode="auto">
          <a:xfrm>
            <a:off x="7844535" y="6546055"/>
            <a:ext cx="673369" cy="22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14" tIns="41922" rIns="80614" bIns="41922" anchor="ctr">
            <a:spAutoFit/>
          </a:bodyPr>
          <a:lstStyle/>
          <a:p>
            <a:pPr algn="ctr">
              <a:buClr>
                <a:srgbClr val="FFFFFF"/>
              </a:buClr>
              <a:buFont typeface="Comic Sans MS"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sz="900" b="1">
                <a:solidFill>
                  <a:srgbClr val="FFFFFF"/>
                </a:solidFill>
                <a:latin typeface="Comic Sans MS" charset="0"/>
                <a:ea typeface="MS Gothic" charset="0"/>
                <a:cs typeface="MS Gothic" charset="0"/>
              </a:rPr>
              <a:t>9.65.08.</a:t>
            </a:r>
          </a:p>
        </p:txBody>
      </p:sp>
      <p:sp>
        <p:nvSpPr>
          <p:cNvPr id="39941" name="Rectangle 4"/>
          <p:cNvSpPr>
            <a:spLocks noChangeArrowheads="1"/>
          </p:cNvSpPr>
          <p:nvPr/>
        </p:nvSpPr>
        <p:spPr bwMode="auto">
          <a:xfrm>
            <a:off x="462001" y="106365"/>
            <a:ext cx="4060825" cy="996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924" tIns="45463" rIns="90924" bIns="45463">
            <a:spAutoFit/>
          </a:bodyPr>
          <a:lstStyle/>
          <a:p>
            <a:pPr>
              <a:lnSpc>
                <a:spcPct val="125000"/>
              </a:lnSpc>
              <a:spcBef>
                <a:spcPts val="1350"/>
              </a:spcBef>
              <a:buClr>
                <a:srgbClr val="FFFF00"/>
              </a:buClr>
              <a:buFont typeface="Helvetica"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9605" r:id="rId1"/>
  </p:sldLayoutIdLst>
  <p:txStyles>
    <p:titleStyle>
      <a:lvl1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520"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044"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8556"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8075"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5919" indent="-335919" algn="l" defTabSz="40880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457" indent="-280456" algn="l" defTabSz="40880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416" indent="-223420" algn="l" defTabSz="40880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006"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011"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5781"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530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4832"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433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520" rtl="0" eaLnBrk="1" latinLnBrk="0" hangingPunct="1">
        <a:defRPr sz="1600" kern="1200">
          <a:solidFill>
            <a:schemeClr val="tx1"/>
          </a:solidFill>
          <a:latin typeface="+mn-lt"/>
          <a:ea typeface="+mn-ea"/>
          <a:cs typeface="+mn-cs"/>
        </a:defRPr>
      </a:lvl1pPr>
      <a:lvl2pPr marL="409520" algn="l" defTabSz="409520" rtl="0" eaLnBrk="1" latinLnBrk="0" hangingPunct="1">
        <a:defRPr sz="1600" kern="1200">
          <a:solidFill>
            <a:schemeClr val="tx1"/>
          </a:solidFill>
          <a:latin typeface="+mn-lt"/>
          <a:ea typeface="+mn-ea"/>
          <a:cs typeface="+mn-cs"/>
        </a:defRPr>
      </a:lvl2pPr>
      <a:lvl3pPr marL="819044" algn="l" defTabSz="409520" rtl="0" eaLnBrk="1" latinLnBrk="0" hangingPunct="1">
        <a:defRPr sz="1600" kern="1200">
          <a:solidFill>
            <a:schemeClr val="tx1"/>
          </a:solidFill>
          <a:latin typeface="+mn-lt"/>
          <a:ea typeface="+mn-ea"/>
          <a:cs typeface="+mn-cs"/>
        </a:defRPr>
      </a:lvl3pPr>
      <a:lvl4pPr marL="1228556" algn="l" defTabSz="409520" rtl="0" eaLnBrk="1" latinLnBrk="0" hangingPunct="1">
        <a:defRPr sz="1600" kern="1200">
          <a:solidFill>
            <a:schemeClr val="tx1"/>
          </a:solidFill>
          <a:latin typeface="+mn-lt"/>
          <a:ea typeface="+mn-ea"/>
          <a:cs typeface="+mn-cs"/>
        </a:defRPr>
      </a:lvl4pPr>
      <a:lvl5pPr marL="1638075" algn="l" defTabSz="409520" rtl="0" eaLnBrk="1" latinLnBrk="0" hangingPunct="1">
        <a:defRPr sz="1600" kern="1200">
          <a:solidFill>
            <a:schemeClr val="tx1"/>
          </a:solidFill>
          <a:latin typeface="+mn-lt"/>
          <a:ea typeface="+mn-ea"/>
          <a:cs typeface="+mn-cs"/>
        </a:defRPr>
      </a:lvl5pPr>
      <a:lvl6pPr marL="2047583" algn="l" defTabSz="409520" rtl="0" eaLnBrk="1" latinLnBrk="0" hangingPunct="1">
        <a:defRPr sz="1600" kern="1200">
          <a:solidFill>
            <a:schemeClr val="tx1"/>
          </a:solidFill>
          <a:latin typeface="+mn-lt"/>
          <a:ea typeface="+mn-ea"/>
          <a:cs typeface="+mn-cs"/>
        </a:defRPr>
      </a:lvl6pPr>
      <a:lvl7pPr marL="2457112" algn="l" defTabSz="409520" rtl="0" eaLnBrk="1" latinLnBrk="0" hangingPunct="1">
        <a:defRPr sz="1600" kern="1200">
          <a:solidFill>
            <a:schemeClr val="tx1"/>
          </a:solidFill>
          <a:latin typeface="+mn-lt"/>
          <a:ea typeface="+mn-ea"/>
          <a:cs typeface="+mn-cs"/>
        </a:defRPr>
      </a:lvl7pPr>
      <a:lvl8pPr marL="2866636" algn="l" defTabSz="409520" rtl="0" eaLnBrk="1" latinLnBrk="0" hangingPunct="1">
        <a:defRPr sz="1600" kern="1200">
          <a:solidFill>
            <a:schemeClr val="tx1"/>
          </a:solidFill>
          <a:latin typeface="+mn-lt"/>
          <a:ea typeface="+mn-ea"/>
          <a:cs typeface="+mn-cs"/>
        </a:defRPr>
      </a:lvl8pPr>
      <a:lvl9pPr marL="3276148" algn="l" defTabSz="409520" rtl="0" eaLnBrk="1" latinLnBrk="0" hangingPunct="1">
        <a:defRPr sz="16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32790788"/>
      </p:ext>
    </p:extLst>
  </p:cSld>
  <p:clrMap bg1="lt1" tx1="dk1" bg2="lt2" tx2="dk2" accent1="accent1" accent2="accent2" accent3="accent3" accent4="accent4" accent5="accent5" accent6="accent6" hlink="hlink" folHlink="folHlink"/>
  <p:sldLayoutIdLst>
    <p:sldLayoutId id="2147490125" r:id="rId1"/>
    <p:sldLayoutId id="2147490126" r:id="rId2"/>
    <p:sldLayoutId id="2147490127" r:id="rId3"/>
    <p:sldLayoutId id="2147490128" r:id="rId4"/>
    <p:sldLayoutId id="2147490129" r:id="rId5"/>
    <p:sldLayoutId id="2147490130" r:id="rId6"/>
    <p:sldLayoutId id="2147490131" r:id="rId7"/>
    <p:sldLayoutId id="2147490132" r:id="rId8"/>
    <p:sldLayoutId id="2147490133" r:id="rId9"/>
    <p:sldLayoutId id="2147490134" r:id="rId10"/>
    <p:sldLayoutId id="21474901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a:solidFill>
            <a:schemeClr val="tx1"/>
          </a:solidFill>
          <a:latin typeface="+mn-lt"/>
          <a:ea typeface="+mn-ea"/>
          <a:cs typeface="+mn-cs"/>
        </a:defRPr>
      </a:lvl1pPr>
      <a:lvl2pPr marL="740605" indent="-284846" algn="l" rtl="0" eaLnBrk="0" fontAlgn="base" hangingPunct="0">
        <a:spcBef>
          <a:spcPct val="20000"/>
        </a:spcBef>
        <a:spcAft>
          <a:spcPct val="0"/>
        </a:spcAft>
        <a:buChar char="–"/>
        <a:defRPr sz="2800">
          <a:solidFill>
            <a:schemeClr val="tx1"/>
          </a:solidFill>
          <a:latin typeface="+mn-lt"/>
          <a:ea typeface="+mn-ea"/>
          <a:cs typeface="+mn-cs"/>
        </a:defRPr>
      </a:lvl2pPr>
      <a:lvl3pPr marL="1139397" indent="-227888" algn="l" rtl="0" eaLnBrk="0" fontAlgn="base" hangingPunct="0">
        <a:spcBef>
          <a:spcPct val="20000"/>
        </a:spcBef>
        <a:spcAft>
          <a:spcPct val="0"/>
        </a:spcAft>
        <a:buChar char="•"/>
        <a:defRPr sz="2400">
          <a:solidFill>
            <a:schemeClr val="tx1"/>
          </a:solidFill>
          <a:latin typeface="+mn-lt"/>
          <a:ea typeface="+mn-ea"/>
          <a:cs typeface="+mn-cs"/>
        </a:defRPr>
      </a:lvl3pPr>
      <a:lvl4pPr marL="1595157" indent="-227888" algn="l" rtl="0" eaLnBrk="0" fontAlgn="base" hangingPunct="0">
        <a:spcBef>
          <a:spcPct val="20000"/>
        </a:spcBef>
        <a:spcAft>
          <a:spcPct val="0"/>
        </a:spcAft>
        <a:buChar char="–"/>
        <a:defRPr sz="2000">
          <a:solidFill>
            <a:schemeClr val="tx1"/>
          </a:solidFill>
          <a:latin typeface="+mn-lt"/>
          <a:ea typeface="+mn-ea"/>
          <a:cs typeface="+mn-cs"/>
        </a:defRPr>
      </a:lvl4pPr>
      <a:lvl5pPr marL="2050913" indent="-227888" algn="l" rtl="0" eaLnBrk="0" fontAlgn="base" hangingPunct="0">
        <a:spcBef>
          <a:spcPct val="20000"/>
        </a:spcBef>
        <a:spcAft>
          <a:spcPct val="0"/>
        </a:spcAft>
        <a:buChar char="»"/>
        <a:defRPr sz="2000">
          <a:solidFill>
            <a:schemeClr val="tx1"/>
          </a:solidFill>
          <a:latin typeface="+mn-lt"/>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2/24/24</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3103213178"/>
      </p:ext>
    </p:extLst>
  </p:cSld>
  <p:clrMap bg1="lt1" tx1="dk1" bg2="lt2" tx2="dk2" accent1="accent1" accent2="accent2" accent3="accent3" accent4="accent4" accent5="accent5" accent6="accent6" hlink="hlink" folHlink="folHlink"/>
  <p:sldLayoutIdLst>
    <p:sldLayoutId id="2147490137" r:id="rId1"/>
    <p:sldLayoutId id="2147490138" r:id="rId2"/>
    <p:sldLayoutId id="2147490139" r:id="rId3"/>
    <p:sldLayoutId id="2147490140" r:id="rId4"/>
    <p:sldLayoutId id="2147490141" r:id="rId5"/>
    <p:sldLayoutId id="2147490142" r:id="rId6"/>
    <p:sldLayoutId id="2147490143" r:id="rId7"/>
    <p:sldLayoutId id="2147490144" r:id="rId8"/>
    <p:sldLayoutId id="2147490145" r:id="rId9"/>
    <p:sldLayoutId id="2147490146" r:id="rId10"/>
    <p:sldLayoutId id="214749014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265804123"/>
      </p:ext>
    </p:extLst>
  </p:cSld>
  <p:clrMap bg1="lt1" tx1="dk1" bg2="lt2" tx2="dk2" accent1="accent1" accent2="accent2" accent3="accent3" accent4="accent4" accent5="accent5" accent6="accent6" hlink="hlink" folHlink="folHlink"/>
  <p:sldLayoutIdLst>
    <p:sldLayoutId id="2147490149" r:id="rId1"/>
    <p:sldLayoutId id="2147490150" r:id="rId2"/>
    <p:sldLayoutId id="2147490151" r:id="rId3"/>
    <p:sldLayoutId id="2147490152" r:id="rId4"/>
    <p:sldLayoutId id="2147490153" r:id="rId5"/>
    <p:sldLayoutId id="2147490154" r:id="rId6"/>
    <p:sldLayoutId id="2147490155" r:id="rId7"/>
    <p:sldLayoutId id="2147490156" r:id="rId8"/>
    <p:sldLayoutId id="2147490157" r:id="rId9"/>
    <p:sldLayoutId id="2147490158" r:id="rId10"/>
    <p:sldLayoutId id="2147490159" r:id="rId11"/>
    <p:sldLayoutId id="214749016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269127"/>
      </p:ext>
    </p:extLst>
  </p:cSld>
  <p:clrMap bg1="lt1" tx1="dk1" bg2="lt2" tx2="dk2" accent1="accent1" accent2="accent2" accent3="accent3" accent4="accent4" accent5="accent5" accent6="accent6" hlink="hlink" folHlink="folHlink"/>
  <p:sldLayoutIdLst>
    <p:sldLayoutId id="2147490162" r:id="rId1"/>
    <p:sldLayoutId id="2147490163" r:id="rId2"/>
    <p:sldLayoutId id="2147490164" r:id="rId3"/>
    <p:sldLayoutId id="2147490165" r:id="rId4"/>
    <p:sldLayoutId id="2147490166" r:id="rId5"/>
    <p:sldLayoutId id="2147490167" r:id="rId6"/>
    <p:sldLayoutId id="2147490168" r:id="rId7"/>
    <p:sldLayoutId id="2147490169" r:id="rId8"/>
    <p:sldLayoutId id="2147490170" r:id="rId9"/>
    <p:sldLayoutId id="2147490171" r:id="rId10"/>
    <p:sldLayoutId id="2147490172" r:id="rId11"/>
    <p:sldLayoutId id="2147490173"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457200" y="992188"/>
            <a:ext cx="8153400" cy="1600200"/>
            <a:chOff x="288" y="625"/>
            <a:chExt cx="5136" cy="1008"/>
          </a:xfrm>
        </p:grpSpPr>
        <p:sp>
          <p:nvSpPr>
            <p:cNvPr id="409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09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09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09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409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b" anchorCtr="0" compatLnSpc="1">
            <a:prstTxWarp prst="textNoShape">
              <a:avLst/>
            </a:prstTxWarp>
          </a:bodyPr>
          <a:lstStyle/>
          <a:p>
            <a:pPr lvl="0"/>
            <a:r>
              <a:rPr lang="en-US"/>
              <a:t>Click to edit Master title style</a:t>
            </a:r>
          </a:p>
        </p:txBody>
      </p:sp>
      <p:sp>
        <p:nvSpPr>
          <p:cNvPr id="409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CC"/>
                </a:solidFill>
                <a:latin typeface="Arial" charset="0"/>
              </a:defRPr>
            </a:lvl1pPr>
          </a:lstStyle>
          <a:p>
            <a:pPr>
              <a:defRPr/>
            </a:pPr>
            <a:fld id="{12B9C91F-C046-974B-B3CB-7E8524EFA6F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06" r:id="rId1"/>
  </p:sldLayoutIdLst>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343" algn="r" rtl="0" fontAlgn="base">
        <a:spcBef>
          <a:spcPct val="0"/>
        </a:spcBef>
        <a:spcAft>
          <a:spcPct val="0"/>
        </a:spcAft>
        <a:defRPr sz="4400" i="1">
          <a:solidFill>
            <a:schemeClr val="tx2"/>
          </a:solidFill>
          <a:latin typeface="Times New Roman" pitchFamily="-108" charset="0"/>
        </a:defRPr>
      </a:lvl6pPr>
      <a:lvl7pPr marL="912690" algn="r" rtl="0" fontAlgn="base">
        <a:spcBef>
          <a:spcPct val="0"/>
        </a:spcBef>
        <a:spcAft>
          <a:spcPct val="0"/>
        </a:spcAft>
        <a:defRPr sz="4400" i="1">
          <a:solidFill>
            <a:schemeClr val="tx2"/>
          </a:solidFill>
          <a:latin typeface="Times New Roman" pitchFamily="-108" charset="0"/>
        </a:defRPr>
      </a:lvl7pPr>
      <a:lvl8pPr marL="1369016" algn="r" rtl="0" fontAlgn="base">
        <a:spcBef>
          <a:spcPct val="0"/>
        </a:spcBef>
        <a:spcAft>
          <a:spcPct val="0"/>
        </a:spcAft>
        <a:defRPr sz="4400" i="1">
          <a:solidFill>
            <a:schemeClr val="tx2"/>
          </a:solidFill>
          <a:latin typeface="Times New Roman" pitchFamily="-108" charset="0"/>
        </a:defRPr>
      </a:lvl8pPr>
      <a:lvl9pPr marL="1825374" algn="r" rtl="0" fontAlgn="base">
        <a:spcBef>
          <a:spcPct val="0"/>
        </a:spcBef>
        <a:spcAft>
          <a:spcPct val="0"/>
        </a:spcAft>
        <a:defRPr sz="4400" i="1">
          <a:solidFill>
            <a:schemeClr val="tx2"/>
          </a:solidFill>
          <a:latin typeface="Times New Roman" pitchFamily="-108" charset="0"/>
        </a:defRPr>
      </a:lvl9pPr>
    </p:titleStyle>
    <p:bodyStyle>
      <a:lvl1pPr marL="342254" indent="-342254"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1546" indent="-285218"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400">
                <a:solidFill>
                  <a:srgbClr val="000000"/>
                </a:solidFill>
                <a:cs typeface="Times New Roman" charset="0"/>
              </a:defRPr>
            </a:lvl1pPr>
          </a:lstStyle>
          <a:p>
            <a:pPr>
              <a:defRPr/>
            </a:pPr>
            <a:fld id="{BF56A29C-8782-D043-AC8D-91FC7D8B8F8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607"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343"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269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6901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5374"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254" indent="-342254"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chemeClr val="tx1"/>
          </a:solidFill>
          <a:latin typeface="Arial"/>
          <a:ea typeface="+mn-ea"/>
          <a:cs typeface="Arial"/>
        </a:defRPr>
      </a:lvl2pPr>
      <a:lvl3pPr marL="1140839" indent="-228172" algn="l" rtl="0" eaLnBrk="0" fontAlgn="base" hangingPunct="0">
        <a:spcBef>
          <a:spcPct val="20000"/>
        </a:spcBef>
        <a:spcAft>
          <a:spcPct val="0"/>
        </a:spcAft>
        <a:buChar char="•"/>
        <a:defRPr sz="2400">
          <a:solidFill>
            <a:schemeClr val="tx1"/>
          </a:solidFill>
          <a:latin typeface="Arial"/>
          <a:ea typeface="+mn-ea"/>
          <a:cs typeface="Arial"/>
        </a:defRPr>
      </a:lvl3pPr>
      <a:lvl4pPr marL="1597194" indent="-228172" algn="l" rtl="0" eaLnBrk="0" fontAlgn="base" hangingPunct="0">
        <a:spcBef>
          <a:spcPct val="20000"/>
        </a:spcBef>
        <a:spcAft>
          <a:spcPct val="0"/>
        </a:spcAft>
        <a:buChar char="–"/>
        <a:defRPr sz="2000">
          <a:solidFill>
            <a:schemeClr val="tx1"/>
          </a:solidFill>
          <a:latin typeface="Arial"/>
          <a:ea typeface="+mn-ea"/>
          <a:cs typeface="Arial"/>
        </a:defRPr>
      </a:lvl4pPr>
      <a:lvl5pPr marL="2053524" indent="-228172" algn="l" rtl="0" eaLnBrk="0" fontAlgn="base" hangingPunct="0">
        <a:spcBef>
          <a:spcPct val="20000"/>
        </a:spcBef>
        <a:spcAft>
          <a:spcPct val="0"/>
        </a:spcAft>
        <a:buChar char="»"/>
        <a:defRPr sz="2000">
          <a:solidFill>
            <a:schemeClr val="tx1"/>
          </a:solidFill>
          <a:latin typeface="Arial"/>
          <a:ea typeface="+mn-ea"/>
          <a:cs typeface="Arial"/>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FF"/>
                </a:solidFill>
              </a:defRPr>
            </a:lvl1pPr>
          </a:lstStyle>
          <a:p>
            <a:pPr>
              <a:defRPr/>
            </a:pPr>
            <a:fld id="{903E88EF-342E-0C4B-AD56-4808C404AA1D}" type="slidenum">
              <a:rPr lang="en-US"/>
              <a:pPr>
                <a:defRPr/>
              </a:pPr>
              <a:t>‹#›</a:t>
            </a:fld>
            <a:endParaRPr lang="en-US"/>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46" indent="-28521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1026"/>
          <p:cNvGrpSpPr>
            <a:grpSpLocks/>
          </p:cNvGrpSpPr>
          <p:nvPr/>
        </p:nvGrpSpPr>
        <p:grpSpPr bwMode="auto">
          <a:xfrm>
            <a:off x="1" y="3902113"/>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47116"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7117"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7118"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51"/>
            <a:ext cx="8229600" cy="1139825"/>
          </a:xfrm>
          <a:prstGeom prst="rect">
            <a:avLst/>
          </a:prstGeom>
          <a:noFill/>
          <a:ln w="9525">
            <a:noFill/>
            <a:miter lim="800000"/>
            <a:headEnd/>
            <a:tailEnd/>
          </a:ln>
          <a:effectLst/>
        </p:spPr>
        <p:txBody>
          <a:bodyPr vert="horz" wrap="square" lIns="91261" tIns="45631" rIns="91261" bIns="45631"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38"/>
            <a:ext cx="8229600" cy="4530725"/>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B189E4AF-D9E3-FA45-B5F2-525521E1B9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09" r:id="rId1"/>
    <p:sldLayoutId id="2147489610" r:id="rId2"/>
    <p:sldLayoutId id="214748961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254" indent="-34225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6212"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2541"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78893" indent="-228172"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06" tIns="40953" rIns="81906" bIns="40953"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713" y="6562288"/>
            <a:ext cx="876965" cy="223162"/>
          </a:xfrm>
          <a:prstGeom prst="rect">
            <a:avLst/>
          </a:prstGeom>
          <a:noFill/>
          <a:ln w="9525">
            <a:noFill/>
            <a:round/>
            <a:headEnd/>
            <a:tailEnd/>
          </a:ln>
          <a:effectLst/>
        </p:spPr>
        <p:txBody>
          <a:bodyPr wrap="none" lIns="80614" tIns="41922" rIns="80614" bIns="41922"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1204" name="Rectangle 3"/>
          <p:cNvSpPr>
            <a:spLocks noChangeArrowheads="1"/>
          </p:cNvSpPr>
          <p:nvPr/>
        </p:nvSpPr>
        <p:spPr bwMode="auto">
          <a:xfrm>
            <a:off x="7844535" y="6546055"/>
            <a:ext cx="673369" cy="22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14" tIns="41922" rIns="80614" bIns="41922" anchor="ctr">
            <a:spAutoFit/>
          </a:bodyPr>
          <a:lstStyle/>
          <a:p>
            <a:pPr algn="ctr">
              <a:buClr>
                <a:srgbClr val="FFFFFF"/>
              </a:buClr>
              <a:buFont typeface="Comic Sans MS"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sz="900" b="1">
                <a:solidFill>
                  <a:srgbClr val="FFFFFF"/>
                </a:solidFill>
                <a:latin typeface="Comic Sans MS" charset="0"/>
                <a:ea typeface="MS Gothic" charset="0"/>
                <a:cs typeface="MS Gothic" charset="0"/>
              </a:rPr>
              <a:t>9.65.08.</a:t>
            </a:r>
          </a:p>
        </p:txBody>
      </p:sp>
      <p:sp>
        <p:nvSpPr>
          <p:cNvPr id="51205" name="Rectangle 4"/>
          <p:cNvSpPr>
            <a:spLocks noChangeArrowheads="1"/>
          </p:cNvSpPr>
          <p:nvPr/>
        </p:nvSpPr>
        <p:spPr bwMode="auto">
          <a:xfrm>
            <a:off x="462001" y="106365"/>
            <a:ext cx="4060825" cy="996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924" tIns="45463" rIns="90924" bIns="45463">
            <a:spAutoFit/>
          </a:bodyPr>
          <a:lstStyle/>
          <a:p>
            <a:pPr>
              <a:lnSpc>
                <a:spcPct val="125000"/>
              </a:lnSpc>
              <a:spcBef>
                <a:spcPts val="1350"/>
              </a:spcBef>
              <a:buClr>
                <a:srgbClr val="FFFF00"/>
              </a:buClr>
              <a:buFont typeface="Helvetica"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9612" r:id="rId1"/>
  </p:sldLayoutIdLst>
  <p:txStyles>
    <p:titleStyle>
      <a:lvl1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520"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044"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8556"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8075"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5919" indent="-335919" algn="l" defTabSz="40880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457" indent="-280456" algn="l" defTabSz="40880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416" indent="-223420" algn="l" defTabSz="40880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006"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011"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5781"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530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4832"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433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520" rtl="0" eaLnBrk="1" latinLnBrk="0" hangingPunct="1">
        <a:defRPr sz="1600" kern="1200">
          <a:solidFill>
            <a:schemeClr val="tx1"/>
          </a:solidFill>
          <a:latin typeface="+mn-lt"/>
          <a:ea typeface="+mn-ea"/>
          <a:cs typeface="+mn-cs"/>
        </a:defRPr>
      </a:lvl1pPr>
      <a:lvl2pPr marL="409520" algn="l" defTabSz="409520" rtl="0" eaLnBrk="1" latinLnBrk="0" hangingPunct="1">
        <a:defRPr sz="1600" kern="1200">
          <a:solidFill>
            <a:schemeClr val="tx1"/>
          </a:solidFill>
          <a:latin typeface="+mn-lt"/>
          <a:ea typeface="+mn-ea"/>
          <a:cs typeface="+mn-cs"/>
        </a:defRPr>
      </a:lvl2pPr>
      <a:lvl3pPr marL="819044" algn="l" defTabSz="409520" rtl="0" eaLnBrk="1" latinLnBrk="0" hangingPunct="1">
        <a:defRPr sz="1600" kern="1200">
          <a:solidFill>
            <a:schemeClr val="tx1"/>
          </a:solidFill>
          <a:latin typeface="+mn-lt"/>
          <a:ea typeface="+mn-ea"/>
          <a:cs typeface="+mn-cs"/>
        </a:defRPr>
      </a:lvl3pPr>
      <a:lvl4pPr marL="1228556" algn="l" defTabSz="409520" rtl="0" eaLnBrk="1" latinLnBrk="0" hangingPunct="1">
        <a:defRPr sz="1600" kern="1200">
          <a:solidFill>
            <a:schemeClr val="tx1"/>
          </a:solidFill>
          <a:latin typeface="+mn-lt"/>
          <a:ea typeface="+mn-ea"/>
          <a:cs typeface="+mn-cs"/>
        </a:defRPr>
      </a:lvl4pPr>
      <a:lvl5pPr marL="1638075" algn="l" defTabSz="409520" rtl="0" eaLnBrk="1" latinLnBrk="0" hangingPunct="1">
        <a:defRPr sz="1600" kern="1200">
          <a:solidFill>
            <a:schemeClr val="tx1"/>
          </a:solidFill>
          <a:latin typeface="+mn-lt"/>
          <a:ea typeface="+mn-ea"/>
          <a:cs typeface="+mn-cs"/>
        </a:defRPr>
      </a:lvl5pPr>
      <a:lvl6pPr marL="2047583" algn="l" defTabSz="409520" rtl="0" eaLnBrk="1" latinLnBrk="0" hangingPunct="1">
        <a:defRPr sz="1600" kern="1200">
          <a:solidFill>
            <a:schemeClr val="tx1"/>
          </a:solidFill>
          <a:latin typeface="+mn-lt"/>
          <a:ea typeface="+mn-ea"/>
          <a:cs typeface="+mn-cs"/>
        </a:defRPr>
      </a:lvl6pPr>
      <a:lvl7pPr marL="2457112" algn="l" defTabSz="409520" rtl="0" eaLnBrk="1" latinLnBrk="0" hangingPunct="1">
        <a:defRPr sz="1600" kern="1200">
          <a:solidFill>
            <a:schemeClr val="tx1"/>
          </a:solidFill>
          <a:latin typeface="+mn-lt"/>
          <a:ea typeface="+mn-ea"/>
          <a:cs typeface="+mn-cs"/>
        </a:defRPr>
      </a:lvl7pPr>
      <a:lvl8pPr marL="2866636" algn="l" defTabSz="409520" rtl="0" eaLnBrk="1" latinLnBrk="0" hangingPunct="1">
        <a:defRPr sz="1600" kern="1200">
          <a:solidFill>
            <a:schemeClr val="tx1"/>
          </a:solidFill>
          <a:latin typeface="+mn-lt"/>
          <a:ea typeface="+mn-ea"/>
          <a:cs typeface="+mn-cs"/>
        </a:defRPr>
      </a:lvl8pPr>
      <a:lvl9pPr marL="3276148" algn="l" defTabSz="40952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9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8.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5.xml"/><Relationship Id="rId1" Type="http://schemas.openxmlformats.org/officeDocument/2006/relationships/slideLayout" Target="../slideLayouts/slideLayout187.xml"/></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6.xml"/><Relationship Id="rId1" Type="http://schemas.openxmlformats.org/officeDocument/2006/relationships/slideLayout" Target="../slideLayouts/slideLayout187.xml"/></Relationships>
</file>

<file path=ppt/slides/_rels/slide10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7.xml"/><Relationship Id="rId1" Type="http://schemas.openxmlformats.org/officeDocument/2006/relationships/slideLayout" Target="../slideLayouts/slideLayout187.xml"/></Relationships>
</file>

<file path=ppt/slides/_rels/slide10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8.xml"/><Relationship Id="rId1" Type="http://schemas.openxmlformats.org/officeDocument/2006/relationships/slideLayout" Target="../slideLayouts/slideLayout187.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9.xml"/><Relationship Id="rId1" Type="http://schemas.openxmlformats.org/officeDocument/2006/relationships/slideLayout" Target="../slideLayouts/slideLayout187.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0.xml"/><Relationship Id="rId1" Type="http://schemas.openxmlformats.org/officeDocument/2006/relationships/slideLayout" Target="../slideLayouts/slideLayout187.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1.xml"/><Relationship Id="rId1" Type="http://schemas.openxmlformats.org/officeDocument/2006/relationships/slideLayout" Target="../slideLayouts/slideLayout187.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2.xml"/><Relationship Id="rId1" Type="http://schemas.openxmlformats.org/officeDocument/2006/relationships/slideLayout" Target="../slideLayouts/slideLayout187.xml"/></Relationships>
</file>

<file path=ppt/slides/_rels/slide10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3.xml"/><Relationship Id="rId1" Type="http://schemas.openxmlformats.org/officeDocument/2006/relationships/slideLayout" Target="../slideLayouts/slideLayout187.xml"/></Relationships>
</file>

<file path=ppt/slides/_rels/slide10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4.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9.xml"/><Relationship Id="rId1" Type="http://schemas.openxmlformats.org/officeDocument/2006/relationships/themeOverride" Target="../theme/themeOverride2.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5.xml"/><Relationship Id="rId1" Type="http://schemas.openxmlformats.org/officeDocument/2006/relationships/slideLayout" Target="../slideLayouts/slideLayout187.xml"/></Relationships>
</file>

<file path=ppt/slides/_rels/slide1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6.xml"/><Relationship Id="rId1" Type="http://schemas.openxmlformats.org/officeDocument/2006/relationships/slideLayout" Target="../slideLayouts/slideLayout187.xml"/></Relationships>
</file>

<file path=ppt/slides/_rels/slide1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7.xml"/><Relationship Id="rId1" Type="http://schemas.openxmlformats.org/officeDocument/2006/relationships/slideLayout" Target="../slideLayouts/slideLayout187.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8.xml"/><Relationship Id="rId1" Type="http://schemas.openxmlformats.org/officeDocument/2006/relationships/slideLayout" Target="../slideLayouts/slideLayout187.xml"/></Relationships>
</file>

<file path=ppt/slides/_rels/slide11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7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4.jpeg"/><Relationship Id="rId1" Type="http://schemas.openxmlformats.org/officeDocument/2006/relationships/slideLayout" Target="../slideLayouts/slideLayout323.xml"/><Relationship Id="rId4" Type="http://schemas.openxmlformats.org/officeDocument/2006/relationships/image" Target="../media/image85.jpeg"/></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9.xml"/><Relationship Id="rId1" Type="http://schemas.openxmlformats.org/officeDocument/2006/relationships/slideLayout" Target="../slideLayouts/slideLayout323.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0.xml"/><Relationship Id="rId1" Type="http://schemas.openxmlformats.org/officeDocument/2006/relationships/slideLayout" Target="../slideLayouts/slideLayout323.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1.xml"/><Relationship Id="rId1" Type="http://schemas.openxmlformats.org/officeDocument/2006/relationships/slideLayout" Target="../slideLayouts/slideLayout323.xml"/></Relationships>
</file>

<file path=ppt/slides/_rels/slide1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2.xml"/><Relationship Id="rId1" Type="http://schemas.openxmlformats.org/officeDocument/2006/relationships/slideLayout" Target="../slideLayouts/slideLayout32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93.xml"/></Relationships>
</file>

<file path=ppt/slides/_rels/slide12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3.xml"/><Relationship Id="rId1" Type="http://schemas.openxmlformats.org/officeDocument/2006/relationships/slideLayout" Target="../slideLayouts/slideLayout323.xml"/></Relationships>
</file>

<file path=ppt/slides/_rels/slide1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4.xml"/><Relationship Id="rId1" Type="http://schemas.openxmlformats.org/officeDocument/2006/relationships/slideLayout" Target="../slideLayouts/slideLayout323.xml"/></Relationships>
</file>

<file path=ppt/slides/_rels/slide1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5.xml"/><Relationship Id="rId1" Type="http://schemas.openxmlformats.org/officeDocument/2006/relationships/slideLayout" Target="../slideLayouts/slideLayout323.xml"/></Relationships>
</file>

<file path=ppt/slides/_rels/slide1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6.xml"/><Relationship Id="rId1" Type="http://schemas.openxmlformats.org/officeDocument/2006/relationships/slideLayout" Target="../slideLayouts/slideLayout323.xml"/></Relationships>
</file>

<file path=ppt/slides/_rels/slide1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7.xml"/><Relationship Id="rId1" Type="http://schemas.openxmlformats.org/officeDocument/2006/relationships/slideLayout" Target="../slideLayouts/slideLayout323.xml"/></Relationships>
</file>

<file path=ppt/slides/_rels/slide1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8.xml"/><Relationship Id="rId1" Type="http://schemas.openxmlformats.org/officeDocument/2006/relationships/slideLayout" Target="../slideLayouts/slideLayout323.xml"/></Relationships>
</file>

<file path=ppt/slides/_rels/slide1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9.xml"/><Relationship Id="rId1" Type="http://schemas.openxmlformats.org/officeDocument/2006/relationships/slideLayout" Target="../slideLayouts/slideLayout323.xml"/></Relationships>
</file>

<file path=ppt/slides/_rels/slide1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0.xml"/><Relationship Id="rId1" Type="http://schemas.openxmlformats.org/officeDocument/2006/relationships/slideLayout" Target="../slideLayouts/slideLayout323.xml"/></Relationships>
</file>

<file path=ppt/slides/_rels/slide12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32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1.xml"/><Relationship Id="rId1" Type="http://schemas.openxmlformats.org/officeDocument/2006/relationships/slideLayout" Target="../slideLayouts/slideLayout29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93.xml"/></Relationships>
</file>

<file path=ppt/slides/_rels/slide1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5.xml"/><Relationship Id="rId1" Type="http://schemas.openxmlformats.org/officeDocument/2006/relationships/slideLayout" Target="../slideLayouts/slideLayout102.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93.xml"/><Relationship Id="rId1" Type="http://schemas.openxmlformats.org/officeDocument/2006/relationships/themeOverride" Target="../theme/themeOverride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7.xml"/><Relationship Id="rId1" Type="http://schemas.openxmlformats.org/officeDocument/2006/relationships/slideLayout" Target="../slideLayouts/slideLayout29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93.xml"/></Relationships>
</file>

<file path=ppt/slides/_rels/slide1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9.xml"/><Relationship Id="rId1" Type="http://schemas.openxmlformats.org/officeDocument/2006/relationships/slideLayout" Target="../slideLayouts/slideLayout18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0.xml"/><Relationship Id="rId1" Type="http://schemas.openxmlformats.org/officeDocument/2006/relationships/slideLayout" Target="../slideLayouts/slideLayout29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93.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121.xml"/><Relationship Id="rId1" Type="http://schemas.openxmlformats.org/officeDocument/2006/relationships/themeOverride" Target="../theme/themeOverride4.xml"/></Relationships>
</file>

<file path=ppt/slides/_rels/slide1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01.jpeg"/><Relationship Id="rId1" Type="http://schemas.openxmlformats.org/officeDocument/2006/relationships/slideLayout" Target="../slideLayouts/slideLayout159.xml"/><Relationship Id="rId4" Type="http://schemas.openxmlformats.org/officeDocument/2006/relationships/image" Target="../media/image47.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1.xml"/><Relationship Id="rId1" Type="http://schemas.openxmlformats.org/officeDocument/2006/relationships/slideLayout" Target="../slideLayouts/slideLayout176.xml"/></Relationships>
</file>

<file path=ppt/slides/_rels/slide1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2.xml"/><Relationship Id="rId1" Type="http://schemas.openxmlformats.org/officeDocument/2006/relationships/slideLayout" Target="../slideLayouts/slideLayout176.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3.xml"/><Relationship Id="rId1" Type="http://schemas.openxmlformats.org/officeDocument/2006/relationships/slideLayout" Target="../slideLayouts/slideLayout176.xml"/></Relationships>
</file>

<file path=ppt/slides/_rels/slide1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4.xml"/><Relationship Id="rId1" Type="http://schemas.openxmlformats.org/officeDocument/2006/relationships/slideLayout" Target="../slideLayouts/slideLayout17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5.xml"/><Relationship Id="rId1" Type="http://schemas.openxmlformats.org/officeDocument/2006/relationships/slideLayout" Target="../slideLayouts/slideLayout17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6.xml"/><Relationship Id="rId1" Type="http://schemas.openxmlformats.org/officeDocument/2006/relationships/slideLayout" Target="../slideLayouts/slideLayout176.xml"/></Relationships>
</file>

<file path=ppt/slides/_rels/slide1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7.xml"/><Relationship Id="rId1" Type="http://schemas.openxmlformats.org/officeDocument/2006/relationships/slideLayout" Target="../slideLayouts/slideLayout176.xml"/></Relationships>
</file>

<file path=ppt/slides/_rels/slide1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8.xml"/><Relationship Id="rId1" Type="http://schemas.openxmlformats.org/officeDocument/2006/relationships/slideLayout" Target="../slideLayouts/slideLayout17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9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9.xml"/><Relationship Id="rId1" Type="http://schemas.openxmlformats.org/officeDocument/2006/relationships/slideLayout" Target="../slideLayouts/slideLayout17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0.xml"/><Relationship Id="rId1" Type="http://schemas.openxmlformats.org/officeDocument/2006/relationships/slideLayout" Target="../slideLayouts/slideLayout176.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1.xml"/><Relationship Id="rId1" Type="http://schemas.openxmlformats.org/officeDocument/2006/relationships/slideLayout" Target="../slideLayouts/slideLayout17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2.xml"/><Relationship Id="rId1" Type="http://schemas.openxmlformats.org/officeDocument/2006/relationships/slideLayout" Target="../slideLayouts/slideLayout17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3.xml"/><Relationship Id="rId1" Type="http://schemas.openxmlformats.org/officeDocument/2006/relationships/slideLayout" Target="../slideLayouts/slideLayout176.xml"/></Relationships>
</file>

<file path=ppt/slides/_rels/slide1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4.xml"/><Relationship Id="rId1" Type="http://schemas.openxmlformats.org/officeDocument/2006/relationships/slideLayout" Target="../slideLayouts/slideLayout176.xml"/></Relationships>
</file>

<file path=ppt/slides/_rels/slide1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5.xml"/><Relationship Id="rId1" Type="http://schemas.openxmlformats.org/officeDocument/2006/relationships/slideLayout" Target="../slideLayouts/slideLayout176.xml"/></Relationships>
</file>

<file path=ppt/slides/_rels/slide1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6.xml"/><Relationship Id="rId1" Type="http://schemas.openxmlformats.org/officeDocument/2006/relationships/slideLayout" Target="../slideLayouts/slideLayout17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7.xml"/><Relationship Id="rId1" Type="http://schemas.openxmlformats.org/officeDocument/2006/relationships/slideLayout" Target="../slideLayouts/slideLayout176.xml"/></Relationships>
</file>

<file path=ppt/slides/_rels/slide1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8.xml"/><Relationship Id="rId1" Type="http://schemas.openxmlformats.org/officeDocument/2006/relationships/slideLayout" Target="../slideLayouts/slideLayout17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9.xml"/><Relationship Id="rId1" Type="http://schemas.openxmlformats.org/officeDocument/2006/relationships/slideLayout" Target="../slideLayouts/slideLayout176.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0.xml"/><Relationship Id="rId1" Type="http://schemas.openxmlformats.org/officeDocument/2006/relationships/slideLayout" Target="../slideLayouts/slideLayout176.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1.xml"/><Relationship Id="rId1" Type="http://schemas.openxmlformats.org/officeDocument/2006/relationships/slideLayout" Target="../slideLayouts/slideLayout176.xml"/></Relationships>
</file>

<file path=ppt/slides/_rels/slide16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7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4.xml"/><Relationship Id="rId1" Type="http://schemas.openxmlformats.org/officeDocument/2006/relationships/slideLayout" Target="../slideLayouts/slideLayout17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3.xml"/></Relationships>
</file>

<file path=ppt/slides/_rels/slide1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22.jpeg"/><Relationship Id="rId1" Type="http://schemas.openxmlformats.org/officeDocument/2006/relationships/slideLayout" Target="../slideLayouts/slideLayout249.xml"/><Relationship Id="rId4" Type="http://schemas.openxmlformats.org/officeDocument/2006/relationships/image" Target="../media/image47.jpeg"/></Relationships>
</file>

<file path=ppt/slides/_rels/slide1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6.xml"/><Relationship Id="rId1" Type="http://schemas.openxmlformats.org/officeDocument/2006/relationships/slideLayout" Target="../slideLayouts/slideLayout255.xml"/></Relationships>
</file>

<file path=ppt/slides/_rels/slide17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7.xml"/><Relationship Id="rId1" Type="http://schemas.openxmlformats.org/officeDocument/2006/relationships/slideLayout" Target="../slideLayouts/slideLayout255.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8.xml"/><Relationship Id="rId1" Type="http://schemas.openxmlformats.org/officeDocument/2006/relationships/slideLayout" Target="../slideLayouts/slideLayout255.xml"/></Relationships>
</file>

<file path=ppt/slides/_rels/slide1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9.xml"/><Relationship Id="rId1" Type="http://schemas.openxmlformats.org/officeDocument/2006/relationships/slideLayout" Target="../slideLayouts/slideLayout255.xml"/></Relationships>
</file>

<file path=ppt/slides/_rels/slide1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0.xml"/><Relationship Id="rId1" Type="http://schemas.openxmlformats.org/officeDocument/2006/relationships/slideLayout" Target="../slideLayouts/slideLayout255.xml"/></Relationships>
</file>

<file path=ppt/slides/_rels/slide1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1.xml"/><Relationship Id="rId1" Type="http://schemas.openxmlformats.org/officeDocument/2006/relationships/slideLayout" Target="../slideLayouts/slideLayout255.xml"/></Relationships>
</file>

<file path=ppt/slides/_rels/slide17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2.xml"/><Relationship Id="rId1" Type="http://schemas.openxmlformats.org/officeDocument/2006/relationships/slideLayout" Target="../slideLayouts/slideLayout255.xml"/></Relationships>
</file>

<file path=ppt/slides/_rels/slide1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3.xml"/><Relationship Id="rId1" Type="http://schemas.openxmlformats.org/officeDocument/2006/relationships/slideLayout" Target="../slideLayouts/slideLayout255.xml"/></Relationships>
</file>

<file path=ppt/slides/_rels/slide17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4.xml"/><Relationship Id="rId1" Type="http://schemas.openxmlformats.org/officeDocument/2006/relationships/slideLayout" Target="../slideLayouts/slideLayout25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93.xml"/></Relationships>
</file>

<file path=ppt/slides/_rels/slide18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5.xml"/><Relationship Id="rId1" Type="http://schemas.openxmlformats.org/officeDocument/2006/relationships/slideLayout" Target="../slideLayouts/slideLayout25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6.xml"/><Relationship Id="rId1" Type="http://schemas.openxmlformats.org/officeDocument/2006/relationships/slideLayout" Target="../slideLayouts/slideLayout255.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7.xml"/><Relationship Id="rId1" Type="http://schemas.openxmlformats.org/officeDocument/2006/relationships/slideLayout" Target="../slideLayouts/slideLayout255.xml"/></Relationships>
</file>

<file path=ppt/slides/_rels/slide18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8.xml"/><Relationship Id="rId1" Type="http://schemas.openxmlformats.org/officeDocument/2006/relationships/slideLayout" Target="../slideLayouts/slideLayout255.xml"/></Relationships>
</file>

<file path=ppt/slides/_rels/slide18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9.xml"/><Relationship Id="rId1" Type="http://schemas.openxmlformats.org/officeDocument/2006/relationships/slideLayout" Target="../slideLayouts/slideLayout255.xml"/></Relationships>
</file>

<file path=ppt/slides/_rels/slide18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0.xml"/><Relationship Id="rId1" Type="http://schemas.openxmlformats.org/officeDocument/2006/relationships/slideLayout" Target="../slideLayouts/slideLayout255.xml"/></Relationships>
</file>

<file path=ppt/slides/_rels/slide18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1.xml"/><Relationship Id="rId1" Type="http://schemas.openxmlformats.org/officeDocument/2006/relationships/slideLayout" Target="../slideLayouts/slideLayout255.xml"/></Relationships>
</file>

<file path=ppt/slides/_rels/slide18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9.xml"/></Relationships>
</file>

<file path=ppt/slides/_rels/slide1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2.xml"/><Relationship Id="rId1" Type="http://schemas.openxmlformats.org/officeDocument/2006/relationships/slideLayout" Target="../slideLayouts/slideLayout28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93.xml"/></Relationships>
</file>

<file path=ppt/slides/_rels/slide19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3.xml"/><Relationship Id="rId1" Type="http://schemas.openxmlformats.org/officeDocument/2006/relationships/slideLayout" Target="../slideLayouts/slideLayout283.xml"/></Relationships>
</file>

<file path=ppt/slides/_rels/slide19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4.xml"/><Relationship Id="rId1" Type="http://schemas.openxmlformats.org/officeDocument/2006/relationships/slideLayout" Target="../slideLayouts/slideLayout288.xml"/></Relationships>
</file>

<file path=ppt/slides/_rels/slide19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5.xml"/><Relationship Id="rId1" Type="http://schemas.openxmlformats.org/officeDocument/2006/relationships/slideLayout" Target="../slideLayouts/slideLayout283.xml"/></Relationships>
</file>

<file path=ppt/slides/_rels/slide19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6.xml"/><Relationship Id="rId1" Type="http://schemas.openxmlformats.org/officeDocument/2006/relationships/slideLayout" Target="../slideLayouts/slideLayout287.xml"/></Relationships>
</file>

<file path=ppt/slides/_rels/slide19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43.jpeg"/><Relationship Id="rId1" Type="http://schemas.openxmlformats.org/officeDocument/2006/relationships/slideLayout" Target="../slideLayouts/slideLayout238.xml"/><Relationship Id="rId4" Type="http://schemas.openxmlformats.org/officeDocument/2006/relationships/image" Target="../media/image47.jpeg"/></Relationships>
</file>

<file path=ppt/slides/_rels/slide1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7.xml"/><Relationship Id="rId1" Type="http://schemas.openxmlformats.org/officeDocument/2006/relationships/slideLayout" Target="../slideLayouts/slideLayout154.xml"/></Relationships>
</file>

<file path=ppt/slides/_rels/slide19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8.xml"/><Relationship Id="rId1" Type="http://schemas.openxmlformats.org/officeDocument/2006/relationships/slideLayout" Target="../slideLayouts/slideLayout154.xml"/></Relationships>
</file>

<file path=ppt/slides/_rels/slide1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9.xml"/><Relationship Id="rId1" Type="http://schemas.openxmlformats.org/officeDocument/2006/relationships/slideLayout" Target="../slideLayouts/slideLayout154.xml"/></Relationships>
</file>

<file path=ppt/slides/_rels/slide19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0.xml"/><Relationship Id="rId1" Type="http://schemas.openxmlformats.org/officeDocument/2006/relationships/slideLayout" Target="../slideLayouts/slideLayout154.xml"/></Relationships>
</file>

<file path=ppt/slides/_rels/slide19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1.xml"/><Relationship Id="rId1" Type="http://schemas.openxmlformats.org/officeDocument/2006/relationships/slideLayout" Target="../slideLayouts/slideLayout1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20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2.xml"/><Relationship Id="rId1" Type="http://schemas.openxmlformats.org/officeDocument/2006/relationships/slideLayout" Target="../slideLayouts/slideLayout154.xml"/></Relationships>
</file>

<file path=ppt/slides/_rels/slide20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3.xml"/><Relationship Id="rId1" Type="http://schemas.openxmlformats.org/officeDocument/2006/relationships/slideLayout" Target="../slideLayouts/slideLayout154.xml"/></Relationships>
</file>

<file path=ppt/slides/_rels/slide20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4.xml"/><Relationship Id="rId1" Type="http://schemas.openxmlformats.org/officeDocument/2006/relationships/slideLayout" Target="../slideLayouts/slideLayout154.xml"/></Relationships>
</file>

<file path=ppt/slides/_rels/slide20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5.xml"/><Relationship Id="rId1" Type="http://schemas.openxmlformats.org/officeDocument/2006/relationships/slideLayout" Target="../slideLayouts/slideLayout154.xml"/></Relationships>
</file>

<file path=ppt/slides/_rels/slide20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6.xml"/><Relationship Id="rId1" Type="http://schemas.openxmlformats.org/officeDocument/2006/relationships/slideLayout" Target="../slideLayouts/slideLayout154.xml"/></Relationships>
</file>

<file path=ppt/slides/_rels/slide20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7.xml"/><Relationship Id="rId1" Type="http://schemas.openxmlformats.org/officeDocument/2006/relationships/slideLayout" Target="../slideLayouts/slideLayout154.xml"/></Relationships>
</file>

<file path=ppt/slides/_rels/slide20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8.xml"/><Relationship Id="rId1" Type="http://schemas.openxmlformats.org/officeDocument/2006/relationships/slideLayout" Target="../slideLayouts/slideLayout154.xml"/></Relationships>
</file>

<file path=ppt/slides/_rels/slide20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4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0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55.jpeg"/><Relationship Id="rId1" Type="http://schemas.openxmlformats.org/officeDocument/2006/relationships/slideLayout" Target="../slideLayouts/slideLayout238.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1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9.xml"/><Relationship Id="rId1" Type="http://schemas.openxmlformats.org/officeDocument/2006/relationships/slideLayout" Target="../slideLayouts/slideLayout312.xml"/></Relationships>
</file>

<file path=ppt/slides/_rels/slide21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0.xml"/><Relationship Id="rId1" Type="http://schemas.openxmlformats.org/officeDocument/2006/relationships/slideLayout" Target="../slideLayouts/slideLayout312.xml"/></Relationships>
</file>

<file path=ppt/slides/_rels/slide21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1.xml"/><Relationship Id="rId1" Type="http://schemas.openxmlformats.org/officeDocument/2006/relationships/slideLayout" Target="../slideLayouts/slideLayout312.xml"/></Relationships>
</file>

<file path=ppt/slides/_rels/slide21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2.xml"/><Relationship Id="rId1" Type="http://schemas.openxmlformats.org/officeDocument/2006/relationships/slideLayout" Target="../slideLayouts/slideLayout312.xml"/></Relationships>
</file>

<file path=ppt/slides/_rels/slide21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3.xml"/><Relationship Id="rId1" Type="http://schemas.openxmlformats.org/officeDocument/2006/relationships/slideLayout" Target="../slideLayouts/slideLayout312.xml"/></Relationships>
</file>

<file path=ppt/slides/_rels/slide21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4.xml"/><Relationship Id="rId1" Type="http://schemas.openxmlformats.org/officeDocument/2006/relationships/slideLayout" Target="../slideLayouts/slideLayout312.xml"/></Relationships>
</file>

<file path=ppt/slides/_rels/slide21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5.xml"/><Relationship Id="rId1" Type="http://schemas.openxmlformats.org/officeDocument/2006/relationships/slideLayout" Target="../slideLayouts/slideLayout312.xml"/></Relationships>
</file>

<file path=ppt/slides/_rels/slide21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6.xml"/><Relationship Id="rId1" Type="http://schemas.openxmlformats.org/officeDocument/2006/relationships/slideLayout" Target="../slideLayouts/slideLayout312.xml"/></Relationships>
</file>

<file path=ppt/slides/_rels/slide21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7.xml"/><Relationship Id="rId1" Type="http://schemas.openxmlformats.org/officeDocument/2006/relationships/slideLayout" Target="../slideLayouts/slideLayout312.xml"/></Relationships>
</file>

<file path=ppt/slides/_rels/slide21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8.xml"/><Relationship Id="rId1" Type="http://schemas.openxmlformats.org/officeDocument/2006/relationships/slideLayout" Target="../slideLayouts/slideLayout3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2.xml"/></Relationships>
</file>

<file path=ppt/slides/_rels/slide22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9.xml"/><Relationship Id="rId1" Type="http://schemas.openxmlformats.org/officeDocument/2006/relationships/slideLayout" Target="../slideLayouts/slideLayout312.xml"/></Relationships>
</file>

<file path=ppt/slides/_rels/slide22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0.xml"/><Relationship Id="rId1" Type="http://schemas.openxmlformats.org/officeDocument/2006/relationships/slideLayout" Target="../slideLayouts/slideLayout312.xml"/></Relationships>
</file>

<file path=ppt/slides/_rels/slide22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91.xml"/><Relationship Id="rId1" Type="http://schemas.openxmlformats.org/officeDocument/2006/relationships/slideLayout" Target="../slideLayouts/slideLayout3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92.xml"/><Relationship Id="rId1" Type="http://schemas.openxmlformats.org/officeDocument/2006/relationships/slideLayout" Target="../slideLayouts/slideLayout312.xml"/></Relationships>
</file>

<file path=ppt/slides/_rels/slide22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93.xml"/><Relationship Id="rId1" Type="http://schemas.openxmlformats.org/officeDocument/2006/relationships/slideLayout" Target="../slideLayouts/slideLayout312.xml"/></Relationships>
</file>

<file path=ppt/slides/_rels/slide22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94.xml"/><Relationship Id="rId1" Type="http://schemas.openxmlformats.org/officeDocument/2006/relationships/slideLayout" Target="../slideLayouts/slideLayout312.xml"/></Relationships>
</file>

<file path=ppt/slides/_rels/slide22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95.xml"/><Relationship Id="rId1" Type="http://schemas.openxmlformats.org/officeDocument/2006/relationships/slideLayout" Target="../slideLayouts/slideLayout312.xml"/></Relationships>
</file>

<file path=ppt/slides/_rels/slide22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96.xml"/><Relationship Id="rId1" Type="http://schemas.openxmlformats.org/officeDocument/2006/relationships/slideLayout" Target="../slideLayouts/slideLayout312.xml"/></Relationships>
</file>

<file path=ppt/slides/_rels/slide22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7.xml"/><Relationship Id="rId1" Type="http://schemas.openxmlformats.org/officeDocument/2006/relationships/slideLayout" Target="../slideLayouts/slideLayout312.xml"/></Relationships>
</file>

<file path=ppt/slides/_rels/slide22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4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3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45.xml"/></Relationships>
</file>

<file path=ppt/slides/_rels/slide2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2.xml"/><Relationship Id="rId1" Type="http://schemas.openxmlformats.org/officeDocument/2006/relationships/slideLayout" Target="../slideLayouts/slideLayout40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3.xml"/><Relationship Id="rId1" Type="http://schemas.openxmlformats.org/officeDocument/2006/relationships/slideLayout" Target="../slideLayouts/slideLayout40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4.xml"/><Relationship Id="rId1" Type="http://schemas.openxmlformats.org/officeDocument/2006/relationships/slideLayout" Target="../slideLayouts/slideLayout40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5.xml"/><Relationship Id="rId1" Type="http://schemas.openxmlformats.org/officeDocument/2006/relationships/slideLayout" Target="../slideLayouts/slideLayout40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6.xml"/><Relationship Id="rId1" Type="http://schemas.openxmlformats.org/officeDocument/2006/relationships/slideLayout" Target="../slideLayouts/slideLayout40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7.xml"/><Relationship Id="rId1" Type="http://schemas.openxmlformats.org/officeDocument/2006/relationships/slideLayout" Target="../slideLayouts/slideLayout40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77.jpeg"/><Relationship Id="rId1" Type="http://schemas.openxmlformats.org/officeDocument/2006/relationships/slideLayout" Target="../slideLayouts/slideLayout271.xml"/><Relationship Id="rId4" Type="http://schemas.openxmlformats.org/officeDocument/2006/relationships/image" Target="../media/image47.jpeg"/></Relationships>
</file>

<file path=ppt/slides/_rels/slide24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08.xml"/><Relationship Id="rId1" Type="http://schemas.openxmlformats.org/officeDocument/2006/relationships/slideLayout" Target="../slideLayouts/slideLayout271.xml"/></Relationships>
</file>

<file path=ppt/slides/_rels/slide24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9.xml"/><Relationship Id="rId1" Type="http://schemas.openxmlformats.org/officeDocument/2006/relationships/slideLayout" Target="../slideLayouts/slideLayout271.xml"/></Relationships>
</file>

<file path=ppt/slides/_rels/slide24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10.xml"/><Relationship Id="rId1" Type="http://schemas.openxmlformats.org/officeDocument/2006/relationships/slideLayout" Target="../slideLayouts/slideLayout271.xml"/></Relationships>
</file>

<file path=ppt/slides/_rels/slide24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11.xml"/><Relationship Id="rId1" Type="http://schemas.openxmlformats.org/officeDocument/2006/relationships/slideLayout" Target="../slideLayouts/slideLayout271.xml"/></Relationships>
</file>

<file path=ppt/slides/_rels/slide24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12.xml"/><Relationship Id="rId1" Type="http://schemas.openxmlformats.org/officeDocument/2006/relationships/slideLayout" Target="../slideLayouts/slideLayout271.xml"/></Relationships>
</file>

<file path=ppt/slides/_rels/slide24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13.xml"/><Relationship Id="rId1" Type="http://schemas.openxmlformats.org/officeDocument/2006/relationships/slideLayout" Target="../slideLayouts/slideLayout271.xml"/></Relationships>
</file>

<file path=ppt/slides/_rels/slide24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14.xml"/><Relationship Id="rId1" Type="http://schemas.openxmlformats.org/officeDocument/2006/relationships/slideLayout" Target="../slideLayouts/slideLayout271.xml"/></Relationships>
</file>

<file path=ppt/slides/_rels/slide24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15.xml"/><Relationship Id="rId1" Type="http://schemas.openxmlformats.org/officeDocument/2006/relationships/slideLayout" Target="../slideLayouts/slideLayout27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5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6.xml"/><Relationship Id="rId1" Type="http://schemas.openxmlformats.org/officeDocument/2006/relationships/slideLayout" Target="../slideLayouts/slideLayout271.xml"/></Relationships>
</file>

<file path=ppt/slides/_rels/slide25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7.xml"/><Relationship Id="rId1" Type="http://schemas.openxmlformats.org/officeDocument/2006/relationships/slideLayout" Target="../slideLayouts/slideLayout271.xml"/></Relationships>
</file>

<file path=ppt/slides/_rels/slide25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18.xml"/><Relationship Id="rId1" Type="http://schemas.openxmlformats.org/officeDocument/2006/relationships/slideLayout" Target="../slideLayouts/slideLayout271.xml"/></Relationships>
</file>

<file path=ppt/slides/_rels/slide25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19.xml"/><Relationship Id="rId1" Type="http://schemas.openxmlformats.org/officeDocument/2006/relationships/slideLayout" Target="../slideLayouts/slideLayout271.xml"/></Relationships>
</file>

<file path=ppt/slides/_rels/slide25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20.xml"/><Relationship Id="rId1" Type="http://schemas.openxmlformats.org/officeDocument/2006/relationships/slideLayout" Target="../slideLayouts/slideLayout271.xml"/></Relationships>
</file>

<file path=ppt/slides/_rels/slide25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21.xml"/><Relationship Id="rId1" Type="http://schemas.openxmlformats.org/officeDocument/2006/relationships/slideLayout" Target="../slideLayouts/slideLayout271.xml"/></Relationships>
</file>

<file path=ppt/slides/_rels/slide25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22.xml"/><Relationship Id="rId1" Type="http://schemas.openxmlformats.org/officeDocument/2006/relationships/slideLayout" Target="../slideLayouts/slideLayout271.xml"/></Relationships>
</file>

<file path=ppt/slides/_rels/slide25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23.xml"/><Relationship Id="rId1" Type="http://schemas.openxmlformats.org/officeDocument/2006/relationships/slideLayout" Target="../slideLayouts/slideLayout271.xml"/></Relationships>
</file>

<file path=ppt/slides/_rels/slide2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4.xml"/><Relationship Id="rId1" Type="http://schemas.openxmlformats.org/officeDocument/2006/relationships/slideLayout" Target="../slideLayouts/slideLayout271.xml"/></Relationships>
</file>

<file path=ppt/slides/_rels/slide25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25.xml"/><Relationship Id="rId1" Type="http://schemas.openxmlformats.org/officeDocument/2006/relationships/slideLayout" Target="../slideLayouts/slideLayout27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6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26.xml"/><Relationship Id="rId1" Type="http://schemas.openxmlformats.org/officeDocument/2006/relationships/slideLayout" Target="../slideLayouts/slideLayout271.xml"/></Relationships>
</file>

<file path=ppt/slides/_rels/slide26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27.xml"/><Relationship Id="rId1" Type="http://schemas.openxmlformats.org/officeDocument/2006/relationships/slideLayout" Target="../slideLayouts/slideLayout271.xml"/></Relationships>
</file>

<file path=ppt/slides/_rels/slide26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hyperlink" Target="http://www.bigbookmedia.com" TargetMode="External"/><Relationship Id="rId1" Type="http://schemas.openxmlformats.org/officeDocument/2006/relationships/slideLayout" Target="../slideLayouts/slideLayout271.xml"/></Relationships>
</file>

<file path=ppt/slides/_rels/slide2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1.xml"/></Relationships>
</file>

<file path=ppt/slides/_rels/slide2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97.jpeg"/><Relationship Id="rId1" Type="http://schemas.openxmlformats.org/officeDocument/2006/relationships/slideLayout" Target="../slideLayouts/slideLayout271.xml"/><Relationship Id="rId4" Type="http://schemas.openxmlformats.org/officeDocument/2006/relationships/image" Target="../media/image47.jpeg"/></Relationships>
</file>

<file path=ppt/slides/_rels/slide26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8.xml"/><Relationship Id="rId1" Type="http://schemas.openxmlformats.org/officeDocument/2006/relationships/slideLayout" Target="../slideLayouts/slideLayout277.xml"/></Relationships>
</file>

<file path=ppt/slides/_rels/slide26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29.xml"/><Relationship Id="rId1" Type="http://schemas.openxmlformats.org/officeDocument/2006/relationships/slideLayout" Target="../slideLayouts/slideLayout277.xml"/></Relationships>
</file>

<file path=ppt/slides/_rels/slide26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30.xml"/><Relationship Id="rId1" Type="http://schemas.openxmlformats.org/officeDocument/2006/relationships/slideLayout" Target="../slideLayouts/slideLayout277.xml"/></Relationships>
</file>

<file path=ppt/slides/_rels/slide26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31.xml"/><Relationship Id="rId1" Type="http://schemas.openxmlformats.org/officeDocument/2006/relationships/slideLayout" Target="../slideLayouts/slideLayout277.xml"/></Relationships>
</file>

<file path=ppt/slides/_rels/slide26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32.xml"/><Relationship Id="rId1" Type="http://schemas.openxmlformats.org/officeDocument/2006/relationships/slideLayout" Target="../slideLayouts/slideLayout27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7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33.xml"/><Relationship Id="rId1" Type="http://schemas.openxmlformats.org/officeDocument/2006/relationships/slideLayout" Target="../slideLayouts/slideLayout277.xml"/></Relationships>
</file>

<file path=ppt/slides/_rels/slide27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34.xml"/><Relationship Id="rId1" Type="http://schemas.openxmlformats.org/officeDocument/2006/relationships/slideLayout" Target="../slideLayouts/slideLayout277.xml"/></Relationships>
</file>

<file path=ppt/slides/_rels/slide27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35.xml"/><Relationship Id="rId1" Type="http://schemas.openxmlformats.org/officeDocument/2006/relationships/slideLayout" Target="../slideLayouts/slideLayout277.xml"/></Relationships>
</file>

<file path=ppt/slides/_rels/slide27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36.xml"/><Relationship Id="rId1" Type="http://schemas.openxmlformats.org/officeDocument/2006/relationships/slideLayout" Target="../slideLayouts/slideLayout277.xml"/></Relationships>
</file>

<file path=ppt/slides/_rels/slide27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37.xml"/><Relationship Id="rId1" Type="http://schemas.openxmlformats.org/officeDocument/2006/relationships/slideLayout" Target="../slideLayouts/slideLayout277.xml"/></Relationships>
</file>

<file path=ppt/slides/_rels/slide27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38.xml"/><Relationship Id="rId1" Type="http://schemas.openxmlformats.org/officeDocument/2006/relationships/slideLayout" Target="../slideLayouts/slideLayout277.xml"/></Relationships>
</file>

<file path=ppt/slides/_rels/slide27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39.xml"/><Relationship Id="rId1" Type="http://schemas.openxmlformats.org/officeDocument/2006/relationships/slideLayout" Target="../slideLayouts/slideLayout277.xml"/></Relationships>
</file>

<file path=ppt/slides/_rels/slide27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40.xml"/><Relationship Id="rId1" Type="http://schemas.openxmlformats.org/officeDocument/2006/relationships/slideLayout" Target="../slideLayouts/slideLayout277.xml"/></Relationships>
</file>

<file path=ppt/slides/_rels/slide27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41.xml"/><Relationship Id="rId1" Type="http://schemas.openxmlformats.org/officeDocument/2006/relationships/slideLayout" Target="../slideLayouts/slideLayout277.xml"/></Relationships>
</file>

<file path=ppt/slides/_rels/slide27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42.xml"/><Relationship Id="rId1" Type="http://schemas.openxmlformats.org/officeDocument/2006/relationships/slideLayout" Target="../slideLayouts/slideLayout27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8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43.xml"/><Relationship Id="rId1" Type="http://schemas.openxmlformats.org/officeDocument/2006/relationships/slideLayout" Target="../slideLayouts/slideLayout277.xml"/></Relationships>
</file>

<file path=ppt/slides/_rels/slide28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44.xml"/><Relationship Id="rId1" Type="http://schemas.openxmlformats.org/officeDocument/2006/relationships/slideLayout" Target="../slideLayouts/slideLayout277.xml"/></Relationships>
</file>

<file path=ppt/slides/_rels/slide28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45.xml"/><Relationship Id="rId1" Type="http://schemas.openxmlformats.org/officeDocument/2006/relationships/slideLayout" Target="../slideLayouts/slideLayout277.xml"/></Relationships>
</file>

<file path=ppt/slides/_rels/slide283.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46.xml"/><Relationship Id="rId1" Type="http://schemas.openxmlformats.org/officeDocument/2006/relationships/slideLayout" Target="../slideLayouts/slideLayout277.xml"/></Relationships>
</file>

<file path=ppt/slides/_rels/slide28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47.xml"/><Relationship Id="rId1" Type="http://schemas.openxmlformats.org/officeDocument/2006/relationships/slideLayout" Target="../slideLayouts/slideLayout277.xml"/></Relationships>
</file>

<file path=ppt/slides/_rels/slide2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1.xml"/></Relationships>
</file>

<file path=ppt/slides/_rels/slide28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7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17.jpeg"/><Relationship Id="rId1" Type="http://schemas.openxmlformats.org/officeDocument/2006/relationships/slideLayout" Target="../slideLayouts/slideLayout271.xml"/><Relationship Id="rId4" Type="http://schemas.openxmlformats.org/officeDocument/2006/relationships/image" Target="../media/image47.jpeg"/></Relationships>
</file>

<file path=ppt/slides/_rels/slide28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48.xml"/><Relationship Id="rId1" Type="http://schemas.openxmlformats.org/officeDocument/2006/relationships/slideLayout" Target="../slideLayouts/slideLayout3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9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49.xml"/><Relationship Id="rId1" Type="http://schemas.openxmlformats.org/officeDocument/2006/relationships/slideLayout" Target="../slideLayouts/slideLayout312.xml"/></Relationships>
</file>

<file path=ppt/slides/_rels/slide29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50.xml"/><Relationship Id="rId1" Type="http://schemas.openxmlformats.org/officeDocument/2006/relationships/slideLayout" Target="../slideLayouts/slideLayout312.xml"/></Relationships>
</file>

<file path=ppt/slides/_rels/slide29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51.xml"/><Relationship Id="rId1" Type="http://schemas.openxmlformats.org/officeDocument/2006/relationships/slideLayout" Target="../slideLayouts/slideLayout312.xml"/></Relationships>
</file>

<file path=ppt/slides/_rels/slide29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52.xml"/><Relationship Id="rId1" Type="http://schemas.openxmlformats.org/officeDocument/2006/relationships/slideLayout" Target="../slideLayouts/slideLayout312.xml"/></Relationships>
</file>

<file path=ppt/slides/_rels/slide29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53.xml"/><Relationship Id="rId1" Type="http://schemas.openxmlformats.org/officeDocument/2006/relationships/slideLayout" Target="../slideLayouts/slideLayout312.xml"/></Relationships>
</file>

<file path=ppt/slides/_rels/slide29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54.xml"/><Relationship Id="rId1" Type="http://schemas.openxmlformats.org/officeDocument/2006/relationships/slideLayout" Target="../slideLayouts/slideLayout312.xml"/></Relationships>
</file>

<file path=ppt/slides/_rels/slide29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55.xml"/><Relationship Id="rId1" Type="http://schemas.openxmlformats.org/officeDocument/2006/relationships/slideLayout" Target="../slideLayouts/slideLayout312.xml"/></Relationships>
</file>

<file path=ppt/slides/_rels/slide29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56.xml"/><Relationship Id="rId1" Type="http://schemas.openxmlformats.org/officeDocument/2006/relationships/slideLayout" Target="../slideLayouts/slideLayout312.xml"/></Relationships>
</file>

<file path=ppt/slides/_rels/slide29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57.xml"/><Relationship Id="rId1" Type="http://schemas.openxmlformats.org/officeDocument/2006/relationships/slideLayout" Target="../slideLayouts/slideLayout312.xml"/></Relationships>
</file>

<file path=ppt/slides/_rels/slide29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58.xml"/><Relationship Id="rId1" Type="http://schemas.openxmlformats.org/officeDocument/2006/relationships/slideLayout" Target="../slideLayouts/slideLayout31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9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0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9.xml"/><Relationship Id="rId1" Type="http://schemas.openxmlformats.org/officeDocument/2006/relationships/slideLayout" Target="../slideLayouts/slideLayout181.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0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60.xml"/><Relationship Id="rId1" Type="http://schemas.openxmlformats.org/officeDocument/2006/relationships/slideLayout" Target="../slideLayouts/slideLayout394.xml"/></Relationships>
</file>

<file path=ppt/slides/_rels/slide30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1.xml"/><Relationship Id="rId1" Type="http://schemas.openxmlformats.org/officeDocument/2006/relationships/slideLayout" Target="../slideLayouts/slideLayout293.xml"/></Relationships>
</file>

<file path=ppt/slides/_rels/slide30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2.xml"/><Relationship Id="rId1" Type="http://schemas.openxmlformats.org/officeDocument/2006/relationships/slideLayout" Target="../slideLayouts/slideLayout293.xml"/></Relationships>
</file>

<file path=ppt/slides/_rels/slide3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4.xml"/><Relationship Id="rId1" Type="http://schemas.openxmlformats.org/officeDocument/2006/relationships/slideLayout" Target="../slideLayouts/slideLayout293.xml"/></Relationships>
</file>

<file path=ppt/slides/_rels/slide30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65.xml"/><Relationship Id="rId1" Type="http://schemas.openxmlformats.org/officeDocument/2006/relationships/slideLayout" Target="../slideLayouts/slideLayout293.xml"/></Relationships>
</file>

<file path=ppt/slides/_rels/slide30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66.xml"/><Relationship Id="rId1" Type="http://schemas.openxmlformats.org/officeDocument/2006/relationships/slideLayout" Target="../slideLayouts/slideLayout293.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1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67.xml"/><Relationship Id="rId1" Type="http://schemas.openxmlformats.org/officeDocument/2006/relationships/slideLayout" Target="../slideLayouts/slideLayout137.xml"/><Relationship Id="rId4" Type="http://schemas.openxmlformats.org/officeDocument/2006/relationships/image" Target="../media/image232.png"/></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73.xml"/></Relationships>
</file>

<file path=ppt/slides/_rels/slide31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69.xml"/><Relationship Id="rId1" Type="http://schemas.openxmlformats.org/officeDocument/2006/relationships/slideLayout" Target="../slideLayouts/slideLayout56.xml"/><Relationship Id="rId4" Type="http://schemas.openxmlformats.org/officeDocument/2006/relationships/image" Target="../media/image2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0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293.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293.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293.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29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6.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293.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293.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93.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29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1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115.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366.xml"/><Relationship Id="rId5" Type="http://schemas.openxmlformats.org/officeDocument/2006/relationships/image" Target="../media/image47.jpeg"/><Relationship Id="rId4" Type="http://schemas.openxmlformats.org/officeDocument/2006/relationships/image" Target="../media/image46.jpeg"/></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2.xml"/><Relationship Id="rId1" Type="http://schemas.openxmlformats.org/officeDocument/2006/relationships/slideLayout" Target="../slideLayouts/slideLayout37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372.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372.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1.jpeg"/><Relationship Id="rId1" Type="http://schemas.openxmlformats.org/officeDocument/2006/relationships/slideLayout" Target="../slideLayouts/slideLayout377.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377.xml"/><Relationship Id="rId4" Type="http://schemas.openxmlformats.org/officeDocument/2006/relationships/image" Target="../media/image50.jpeg"/></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233.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eg"/><Relationship Id="rId1" Type="http://schemas.openxmlformats.org/officeDocument/2006/relationships/slideLayout" Target="../slideLayouts/slideLayout216.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233.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233.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233.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233.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233.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3.xml"/><Relationship Id="rId1" Type="http://schemas.openxmlformats.org/officeDocument/2006/relationships/slideLayout" Target="../slideLayouts/slideLayout233.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4.xml"/><Relationship Id="rId1" Type="http://schemas.openxmlformats.org/officeDocument/2006/relationships/slideLayout" Target="../slideLayouts/slideLayout233.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5.xml"/><Relationship Id="rId1" Type="http://schemas.openxmlformats.org/officeDocument/2006/relationships/slideLayout" Target="../slideLayouts/slideLayout233.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6.xml"/><Relationship Id="rId1" Type="http://schemas.openxmlformats.org/officeDocument/2006/relationships/slideLayout" Target="../slideLayouts/slideLayout233.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23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16.xml"/></Relationships>
</file>

<file path=ppt/slides/_rels/slide9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8.xml"/><Relationship Id="rId1" Type="http://schemas.openxmlformats.org/officeDocument/2006/relationships/slideLayout" Target="../slideLayouts/slideLayout233.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9.xml"/><Relationship Id="rId1" Type="http://schemas.openxmlformats.org/officeDocument/2006/relationships/slideLayout" Target="../slideLayouts/slideLayout233.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233.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1.xml"/><Relationship Id="rId1" Type="http://schemas.openxmlformats.org/officeDocument/2006/relationships/slideLayout" Target="../slideLayouts/slideLayout233.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2.xml"/><Relationship Id="rId1" Type="http://schemas.openxmlformats.org/officeDocument/2006/relationships/slideLayout" Target="../slideLayouts/slideLayout233.xml"/></Relationships>
</file>

<file path=ppt/slides/_rels/slide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27.xml"/></Relationships>
</file>

<file path=ppt/slides/_rels/slide9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8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181.xml"/></Relationships>
</file>

<file path=ppt/slides/_rels/slide9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9.jpeg"/><Relationship Id="rId1" Type="http://schemas.openxmlformats.org/officeDocument/2006/relationships/slideLayout" Target="../slideLayouts/slideLayout159.xml"/><Relationship Id="rId4" Type="http://schemas.openxmlformats.org/officeDocument/2006/relationships/image" Target="../media/image47.jpeg"/></Relationships>
</file>

<file path=ppt/slides/_rels/slide9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4.xml"/><Relationship Id="rId1" Type="http://schemas.openxmlformats.org/officeDocument/2006/relationships/slideLayout" Target="../slideLayouts/slideLayout18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en-US" sz="8000" dirty="0">
                <a:latin typeface="Arial" charset="0"/>
                <a:ea typeface="ＭＳ Ｐゴシック" charset="0"/>
                <a:cs typeface="ＭＳ Ｐゴシック" charset="0"/>
              </a:rPr>
              <a:t>Mark 1–8</a:t>
            </a:r>
            <a:endParaRPr lang="en-US" sz="80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0A26676-06E2-FB42-B3E9-EE449BD377E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870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linds(horizontal)">
                                      <p:cBhvr>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ial" charset="0"/>
                <a:cs typeface="Arial" charset="0"/>
              </a:rPr>
              <a:t>85</a:t>
            </a:r>
            <a:endParaRPr lang="en-US" dirty="0">
              <a:solidFill>
                <a:srgbClr val="8383AD"/>
              </a:solidFill>
              <a:latin typeface="Arial"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en-US">
                <a:latin typeface="Arial" charset="0"/>
                <a:ea typeface="ＭＳ Ｐゴシック" charset="0"/>
                <a:cs typeface="ＭＳ Ｐゴシック" charset="0"/>
              </a:rPr>
              <a:t>Mark Outline</a:t>
            </a:r>
          </a:p>
        </p:txBody>
      </p:sp>
      <p:graphicFrame>
        <p:nvGraphicFramePr>
          <p:cNvPr id="2" name="Table 1"/>
          <p:cNvGraphicFramePr>
            <a:graphicFrameLocks noGrp="1"/>
          </p:cNvGraphicFramePr>
          <p:nvPr>
            <p:extLst>
              <p:ext uri="{D42A27DB-BD31-4B8C-83A1-F6EECF244321}">
                <p14:modId xmlns:p14="http://schemas.microsoft.com/office/powerpoint/2010/main" val="839697187"/>
              </p:ext>
            </p:extLst>
          </p:nvPr>
        </p:nvGraphicFramePr>
        <p:xfrm>
          <a:off x="-39585" y="980728"/>
          <a:ext cx="9292106" cy="5877270"/>
        </p:xfrm>
        <a:graphic>
          <a:graphicData uri="http://schemas.openxmlformats.org/drawingml/2006/table">
            <a:tbl>
              <a:tblPr firstRow="1" bandRow="1">
                <a:tableStyleId>{3C2FFA5D-87B4-456A-9821-1D502468CF0F}</a:tableStyleId>
              </a:tblPr>
              <a:tblGrid>
                <a:gridCol w="867169">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152128">
                  <a:extLst>
                    <a:ext uri="{9D8B030D-6E8A-4147-A177-3AD203B41FA5}">
                      <a16:colId xmlns:a16="http://schemas.microsoft.com/office/drawing/2014/main" val="20006"/>
                    </a:ext>
                  </a:extLst>
                </a:gridCol>
                <a:gridCol w="753024">
                  <a:extLst>
                    <a:ext uri="{9D8B030D-6E8A-4147-A177-3AD203B41FA5}">
                      <a16:colId xmlns:a16="http://schemas.microsoft.com/office/drawing/2014/main" val="20007"/>
                    </a:ext>
                  </a:extLst>
                </a:gridCol>
                <a:gridCol w="1047177">
                  <a:extLst>
                    <a:ext uri="{9D8B030D-6E8A-4147-A177-3AD203B41FA5}">
                      <a16:colId xmlns:a16="http://schemas.microsoft.com/office/drawing/2014/main" val="20008"/>
                    </a:ext>
                  </a:extLst>
                </a:gridCol>
              </a:tblGrid>
              <a:tr h="527253">
                <a:tc gridSpan="9">
                  <a:txBody>
                    <a:bodyPr/>
                    <a:lstStyle/>
                    <a:p>
                      <a:pPr algn="ctr"/>
                      <a:r>
                        <a:rPr lang="en-US" sz="2800" b="1" kern="1200" dirty="0">
                          <a:solidFill>
                            <a:srgbClr val="FFFFFF"/>
                          </a:solidFill>
                          <a:effectLst/>
                          <a:latin typeface="+mn-lt"/>
                          <a:ea typeface="+mn-ea"/>
                          <a:cs typeface="+mn-cs"/>
                        </a:rPr>
                        <a:t>Deity Who Models Suffering As Servant</a:t>
                      </a:r>
                    </a:p>
                  </a:txBody>
                  <a:tcPr anchor="c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3193">
                <a:tc gridSpan="5">
                  <a:txBody>
                    <a:bodyPr/>
                    <a:lstStyle/>
                    <a:p>
                      <a:pPr algn="ctr"/>
                      <a:r>
                        <a:rPr lang="en-US" sz="2000" b="1" dirty="0">
                          <a:solidFill>
                            <a:srgbClr val="33334D"/>
                          </a:solidFill>
                        </a:rPr>
                        <a:t>Service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2000" b="1" dirty="0">
                          <a:solidFill>
                            <a:srgbClr val="33334D"/>
                          </a:solidFill>
                        </a:rPr>
                        <a:t>Suffering</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03193">
                <a:tc gridSpan="5">
                  <a:txBody>
                    <a:bodyPr/>
                    <a:lstStyle/>
                    <a:p>
                      <a:pPr algn="ctr"/>
                      <a:r>
                        <a:rPr lang="en-US" sz="2000" b="1" dirty="0">
                          <a:solidFill>
                            <a:srgbClr val="33334D"/>
                          </a:solidFill>
                        </a:rPr>
                        <a:t>Sayings and Signs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2000" b="1" dirty="0">
                          <a:solidFill>
                            <a:srgbClr val="33334D"/>
                          </a:solidFill>
                        </a:rPr>
                        <a:t>Sacrifice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03193">
                <a:tc gridSpan="5">
                  <a:txBody>
                    <a:bodyPr/>
                    <a:lstStyle/>
                    <a:p>
                      <a:pPr algn="ctr"/>
                      <a:r>
                        <a:rPr lang="en-US" sz="2000" b="1" dirty="0">
                          <a:solidFill>
                            <a:srgbClr val="33334D"/>
                          </a:solidFill>
                        </a:rPr>
                        <a:t>Galilee</a:t>
                      </a:r>
                      <a:r>
                        <a:rPr lang="en-US" sz="2000" b="1" baseline="0" dirty="0">
                          <a:solidFill>
                            <a:srgbClr val="33334D"/>
                          </a:solidFill>
                        </a:rPr>
                        <a:t> and Perea</a:t>
                      </a:r>
                      <a:endParaRPr lang="en-US" sz="2000" b="1" dirty="0">
                        <a:solidFill>
                          <a:srgbClr val="33334D"/>
                        </a:solidFil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2000" b="1" dirty="0">
                          <a:solidFill>
                            <a:srgbClr val="33334D"/>
                          </a:solidFill>
                        </a:rPr>
                        <a:t>Judea and Jerusalem</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03193">
                <a:tc gridSpan="2">
                  <a:txBody>
                    <a:bodyPr/>
                    <a:lstStyle/>
                    <a:p>
                      <a:pPr algn="ctr"/>
                      <a:r>
                        <a:rPr lang="en-US" sz="2000" b="1" dirty="0">
                          <a:solidFill>
                            <a:srgbClr val="33334D"/>
                          </a:solidFill>
                        </a:rPr>
                        <a:t>Coming</a:t>
                      </a:r>
                    </a:p>
                  </a:txBody>
                  <a:tcPr anchor="ctr"/>
                </a:tc>
                <a:tc hMerge="1">
                  <a:txBody>
                    <a:bodyPr/>
                    <a:lstStyle/>
                    <a:p>
                      <a:endParaRPr lang="en-US"/>
                    </a:p>
                  </a:txBody>
                  <a:tcPr/>
                </a:tc>
                <a:tc gridSpan="3">
                  <a:txBody>
                    <a:bodyPr/>
                    <a:lstStyle/>
                    <a:p>
                      <a:pPr algn="ctr"/>
                      <a:r>
                        <a:rPr lang="en-US" sz="2000" b="1" dirty="0">
                          <a:solidFill>
                            <a:srgbClr val="33334D"/>
                          </a:solidFill>
                        </a:rPr>
                        <a:t>Ministry</a:t>
                      </a:r>
                      <a:r>
                        <a:rPr lang="en-US" sz="2000" b="1" baseline="0" dirty="0">
                          <a:solidFill>
                            <a:srgbClr val="33334D"/>
                          </a:solidFill>
                        </a:rPr>
                        <a:t> Opposition</a:t>
                      </a:r>
                      <a:endParaRPr lang="en-US" sz="2000" b="1" dirty="0">
                        <a:solidFill>
                          <a:srgbClr val="33334D"/>
                        </a:solidFill>
                      </a:endParaRPr>
                    </a:p>
                  </a:txBody>
                  <a:tcPr anchor="ctr"/>
                </a:tc>
                <a:tc hMerge="1">
                  <a:txBody>
                    <a:bodyPr/>
                    <a:lstStyle/>
                    <a:p>
                      <a:endParaRPr lang="en-US"/>
                    </a:p>
                  </a:txBody>
                  <a:tcPr/>
                </a:tc>
                <a:tc hMerge="1">
                  <a:txBody>
                    <a:bodyPr/>
                    <a:lstStyle/>
                    <a:p>
                      <a:endParaRPr lang="en-US"/>
                    </a:p>
                  </a:txBody>
                  <a:tcPr/>
                </a:tc>
                <a:tc gridSpan="2">
                  <a:txBody>
                    <a:bodyPr/>
                    <a:lstStyle/>
                    <a:p>
                      <a:pPr algn="ctr"/>
                      <a:r>
                        <a:rPr lang="en-US" sz="2000" b="1" dirty="0">
                          <a:solidFill>
                            <a:srgbClr val="33334D"/>
                          </a:solidFill>
                        </a:rPr>
                        <a:t>Self-Sacrifice</a:t>
                      </a:r>
                    </a:p>
                  </a:txBody>
                  <a:tcPr anchor="ctr"/>
                </a:tc>
                <a:tc hMerge="1">
                  <a:txBody>
                    <a:bodyPr/>
                    <a:lstStyle/>
                    <a:p>
                      <a:endParaRPr lang="en-US"/>
                    </a:p>
                  </a:txBody>
                  <a:tcPr/>
                </a:tc>
                <a:tc gridSpan="2">
                  <a:txBody>
                    <a:bodyPr/>
                    <a:lstStyle/>
                    <a:p>
                      <a:pPr algn="ctr"/>
                      <a:r>
                        <a:rPr lang="en-US" b="1" dirty="0">
                          <a:solidFill>
                            <a:srgbClr val="33334D"/>
                          </a:solidFill>
                        </a:rPr>
                        <a:t>Resurrection</a:t>
                      </a:r>
                    </a:p>
                  </a:txBody>
                  <a:tcPr anchor="ctr"/>
                </a:tc>
                <a:tc hMerge="1">
                  <a:txBody>
                    <a:bodyPr/>
                    <a:lstStyle/>
                    <a:p>
                      <a:endParaRPr lang="en-US"/>
                    </a:p>
                  </a:txBody>
                  <a:tcPr/>
                </a:tc>
                <a:extLst>
                  <a:ext uri="{0D108BD9-81ED-4DB2-BD59-A6C34878D82A}">
                    <a16:rowId xmlns:a16="http://schemas.microsoft.com/office/drawing/2014/main" val="10004"/>
                  </a:ext>
                </a:extLst>
              </a:tr>
              <a:tr h="713342">
                <a:tc gridSpan="2">
                  <a:txBody>
                    <a:bodyPr/>
                    <a:lstStyle/>
                    <a:p>
                      <a:pPr algn="ctr"/>
                      <a:r>
                        <a:rPr lang="en-US" sz="2000" b="1" dirty="0">
                          <a:solidFill>
                            <a:srgbClr val="33334D"/>
                          </a:solidFill>
                        </a:rPr>
                        <a:t>1:1-3</a:t>
                      </a:r>
                    </a:p>
                  </a:txBody>
                  <a:tcPr anchor="ctr"/>
                </a:tc>
                <a:tc hMerge="1">
                  <a:txBody>
                    <a:bodyPr/>
                    <a:lstStyle/>
                    <a:p>
                      <a:endParaRPr lang="en-US"/>
                    </a:p>
                  </a:txBody>
                  <a:tcPr/>
                </a:tc>
                <a:tc gridSpan="3">
                  <a:txBody>
                    <a:bodyPr/>
                    <a:lstStyle/>
                    <a:p>
                      <a:pPr algn="ctr"/>
                      <a:r>
                        <a:rPr lang="en-US" sz="2000" b="1" dirty="0">
                          <a:solidFill>
                            <a:srgbClr val="33334D"/>
                          </a:solidFill>
                        </a:rPr>
                        <a:t>1:14–10:52</a:t>
                      </a:r>
                    </a:p>
                  </a:txBody>
                  <a:tcPr anchor="ctr"/>
                </a:tc>
                <a:tc hMerge="1">
                  <a:txBody>
                    <a:bodyPr/>
                    <a:lstStyle/>
                    <a:p>
                      <a:endParaRPr lang="en-US"/>
                    </a:p>
                  </a:txBody>
                  <a:tcPr/>
                </a:tc>
                <a:tc hMerge="1">
                  <a:txBody>
                    <a:bodyPr/>
                    <a:lstStyle/>
                    <a:p>
                      <a:endParaRPr lang="en-US"/>
                    </a:p>
                  </a:txBody>
                  <a:tcPr/>
                </a:tc>
                <a:tc gridSpan="2">
                  <a:txBody>
                    <a:bodyPr/>
                    <a:lstStyle/>
                    <a:p>
                      <a:pPr algn="ctr"/>
                      <a:r>
                        <a:rPr lang="en-US" sz="2000" b="1" dirty="0">
                          <a:solidFill>
                            <a:srgbClr val="33334D"/>
                          </a:solidFill>
                        </a:rPr>
                        <a:t>Chapters</a:t>
                      </a:r>
                      <a:r>
                        <a:rPr lang="en-US" sz="2000" b="1" baseline="0" dirty="0">
                          <a:solidFill>
                            <a:srgbClr val="33334D"/>
                          </a:solidFill>
                        </a:rPr>
                        <a:t> 11–15</a:t>
                      </a:r>
                      <a:endParaRPr lang="en-US" sz="2000" b="1" dirty="0">
                        <a:solidFill>
                          <a:srgbClr val="33334D"/>
                        </a:solidFill>
                      </a:endParaRPr>
                    </a:p>
                  </a:txBody>
                  <a:tcPr anchor="ctr"/>
                </a:tc>
                <a:tc hMerge="1">
                  <a:txBody>
                    <a:bodyPr/>
                    <a:lstStyle/>
                    <a:p>
                      <a:endParaRPr lang="en-US"/>
                    </a:p>
                  </a:txBody>
                  <a:tcPr/>
                </a:tc>
                <a:tc gridSpan="2">
                  <a:txBody>
                    <a:bodyPr/>
                    <a:lstStyle/>
                    <a:p>
                      <a:pPr algn="ctr"/>
                      <a:r>
                        <a:rPr lang="en-US" sz="2000" b="1" dirty="0">
                          <a:solidFill>
                            <a:srgbClr val="33334D"/>
                          </a:solidFill>
                        </a:rPr>
                        <a:t>Chapter 16</a:t>
                      </a:r>
                    </a:p>
                  </a:txBody>
                  <a:tcPr anchor="ctr"/>
                </a:tc>
                <a:tc hMerge="1">
                  <a:txBody>
                    <a:bodyPr/>
                    <a:lstStyle/>
                    <a:p>
                      <a:endParaRPr lang="en-US"/>
                    </a:p>
                  </a:txBody>
                  <a:tcPr/>
                </a:tc>
                <a:extLst>
                  <a:ext uri="{0D108BD9-81ED-4DB2-BD59-A6C34878D82A}">
                    <a16:rowId xmlns:a16="http://schemas.microsoft.com/office/drawing/2014/main" val="10005"/>
                  </a:ext>
                </a:extLst>
              </a:tr>
              <a:tr h="651312">
                <a:tc>
                  <a:txBody>
                    <a:bodyPr/>
                    <a:lstStyle/>
                    <a:p>
                      <a:pPr algn="ctr">
                        <a:spcAft>
                          <a:spcPts val="0"/>
                        </a:spcAft>
                      </a:pPr>
                      <a:r>
                        <a:rPr lang="en-US" sz="1400" b="1" dirty="0">
                          <a:effectLst/>
                          <a:latin typeface="+mn-lt"/>
                          <a:ea typeface="Times New Roman"/>
                          <a:cs typeface="Times New Roman"/>
                        </a:rPr>
                        <a:t> </a:t>
                      </a:r>
                      <a:r>
                        <a:rPr lang="en-US" sz="1400" b="1" dirty="0">
                          <a:solidFill>
                            <a:srgbClr val="33334D"/>
                          </a:solidFill>
                          <a:effectLst/>
                          <a:latin typeface="+mn-lt"/>
                          <a:ea typeface="Times New Roman"/>
                          <a:cs typeface="Times New Roman"/>
                        </a:rPr>
                        <a:t>Deity &amp; John</a:t>
                      </a:r>
                    </a:p>
                    <a:p>
                      <a:pPr algn="ctr">
                        <a:spcAft>
                          <a:spcPts val="0"/>
                        </a:spcAft>
                      </a:pPr>
                      <a:r>
                        <a:rPr lang="en-US" sz="1400" b="1" dirty="0">
                          <a:solidFill>
                            <a:srgbClr val="33334D"/>
                          </a:solidFill>
                          <a:effectLst/>
                          <a:latin typeface="+mn-lt"/>
                          <a:ea typeface="Times New Roman"/>
                          <a:cs typeface="Times New Roman"/>
                        </a:rPr>
                        <a:t>1:1-8</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Baptism &amp; Temptation</a:t>
                      </a:r>
                    </a:p>
                    <a:p>
                      <a:pPr algn="ctr">
                        <a:spcAft>
                          <a:spcPts val="0"/>
                        </a:spcAft>
                      </a:pPr>
                      <a:r>
                        <a:rPr lang="en-US" sz="1400" b="1" dirty="0">
                          <a:solidFill>
                            <a:srgbClr val="33334D"/>
                          </a:solidFill>
                          <a:effectLst/>
                          <a:latin typeface="+mn-lt"/>
                          <a:ea typeface="Times New Roman"/>
                          <a:cs typeface="Times New Roman"/>
                        </a:rPr>
                        <a:t>1:9-13</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Mission</a:t>
                      </a:r>
                    </a:p>
                    <a:p>
                      <a:pPr algn="ctr">
                        <a:spcAft>
                          <a:spcPts val="0"/>
                        </a:spcAft>
                      </a:pPr>
                      <a:r>
                        <a:rPr lang="en-US" sz="1400" b="1" dirty="0">
                          <a:solidFill>
                            <a:srgbClr val="33334D"/>
                          </a:solidFill>
                          <a:effectLst/>
                          <a:latin typeface="+mn-lt"/>
                          <a:ea typeface="Times New Roman"/>
                          <a:cs typeface="Times New Roman"/>
                        </a:rPr>
                        <a:t>1:14–2:12</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Opposition</a:t>
                      </a:r>
                    </a:p>
                    <a:p>
                      <a:pPr algn="ctr">
                        <a:spcAft>
                          <a:spcPts val="0"/>
                        </a:spcAft>
                      </a:pPr>
                      <a:r>
                        <a:rPr lang="en-US" sz="1400" b="1" dirty="0">
                          <a:solidFill>
                            <a:srgbClr val="33334D"/>
                          </a:solidFill>
                          <a:effectLst/>
                          <a:latin typeface="+mn-lt"/>
                          <a:ea typeface="Times New Roman"/>
                          <a:cs typeface="Times New Roman"/>
                        </a:rPr>
                        <a:t>2:13–8:26</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Instruction</a:t>
                      </a:r>
                    </a:p>
                    <a:p>
                      <a:pPr algn="ctr">
                        <a:spcAft>
                          <a:spcPts val="0"/>
                        </a:spcAft>
                      </a:pPr>
                      <a:r>
                        <a:rPr lang="en-US" sz="1400" b="1" dirty="0">
                          <a:solidFill>
                            <a:srgbClr val="33334D"/>
                          </a:solidFill>
                          <a:effectLst/>
                          <a:latin typeface="+mn-lt"/>
                          <a:ea typeface="Times New Roman"/>
                          <a:cs typeface="Times New Roman"/>
                        </a:rPr>
                        <a:t>8:27–10:52</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 </a:t>
                      </a:r>
                      <a:r>
                        <a:rPr lang="ar-SA" sz="1400" b="1" dirty="0">
                          <a:solidFill>
                            <a:srgbClr val="33334D"/>
                          </a:solidFill>
                          <a:effectLst/>
                          <a:latin typeface="+mn-lt"/>
                          <a:ea typeface="Times New Roman"/>
                          <a:cs typeface="Times New Roman"/>
                        </a:rPr>
                        <a:t>ٍٍ</a:t>
                      </a:r>
                      <a:r>
                        <a:rPr lang="en-US" sz="1400" b="1" dirty="0">
                          <a:solidFill>
                            <a:srgbClr val="33334D"/>
                          </a:solidFill>
                          <a:effectLst/>
                          <a:latin typeface="+mn-lt"/>
                          <a:ea typeface="Times New Roman"/>
                          <a:cs typeface="Times New Roman"/>
                        </a:rPr>
                        <a:t>Rejection</a:t>
                      </a:r>
                    </a:p>
                    <a:p>
                      <a:pPr algn="ctr">
                        <a:spcAft>
                          <a:spcPts val="0"/>
                        </a:spcAft>
                      </a:pPr>
                      <a:r>
                        <a:rPr lang="en-US" sz="1400" b="1" dirty="0">
                          <a:solidFill>
                            <a:srgbClr val="33334D"/>
                          </a:solidFill>
                          <a:effectLst/>
                          <a:latin typeface="+mn-lt"/>
                          <a:ea typeface="Times New Roman"/>
                          <a:cs typeface="Times New Roman"/>
                        </a:rPr>
                        <a:t>11–13</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Passion</a:t>
                      </a:r>
                    </a:p>
                    <a:p>
                      <a:pPr algn="ctr">
                        <a:spcAft>
                          <a:spcPts val="0"/>
                        </a:spcAft>
                      </a:pPr>
                      <a:r>
                        <a:rPr lang="en-US" sz="1400" b="1" dirty="0">
                          <a:solidFill>
                            <a:srgbClr val="33334D"/>
                          </a:solidFill>
                          <a:effectLst/>
                          <a:latin typeface="+mn-lt"/>
                          <a:ea typeface="Times New Roman"/>
                          <a:cs typeface="Times New Roman"/>
                        </a:rPr>
                        <a:t>14–15</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 Proof</a:t>
                      </a:r>
                    </a:p>
                    <a:p>
                      <a:pPr algn="ctr">
                        <a:spcAft>
                          <a:spcPts val="0"/>
                        </a:spcAft>
                      </a:pPr>
                      <a:r>
                        <a:rPr lang="en-US" sz="1400" b="1" dirty="0">
                          <a:solidFill>
                            <a:srgbClr val="33334D"/>
                          </a:solidFill>
                          <a:effectLst/>
                          <a:latin typeface="+mn-lt"/>
                          <a:ea typeface="Times New Roman"/>
                          <a:cs typeface="Times New Roman"/>
                        </a:rPr>
                        <a:t>16:1-8</a:t>
                      </a:r>
                    </a:p>
                  </a:txBody>
                  <a:tcPr marL="50800" marR="50800" marT="0" marB="0" anchor="ctr"/>
                </a:tc>
                <a:tc>
                  <a:txBody>
                    <a:bodyPr/>
                    <a:lstStyle/>
                    <a:p>
                      <a:pPr algn="ctr">
                        <a:spcAft>
                          <a:spcPts val="0"/>
                        </a:spcAft>
                      </a:pPr>
                      <a:r>
                        <a:rPr lang="en-US" sz="1400" b="1" dirty="0">
                          <a:solidFill>
                            <a:srgbClr val="33334D"/>
                          </a:solidFill>
                          <a:effectLst/>
                          <a:latin typeface="+mn-lt"/>
                          <a:ea typeface="Times New Roman"/>
                          <a:cs typeface="Times New Roman"/>
                        </a:rPr>
                        <a:t>Ending</a:t>
                      </a:r>
                    </a:p>
                    <a:p>
                      <a:pPr algn="ctr">
                        <a:spcAft>
                          <a:spcPts val="0"/>
                        </a:spcAft>
                      </a:pPr>
                      <a:r>
                        <a:rPr lang="en-US" sz="1400" b="1" dirty="0">
                          <a:solidFill>
                            <a:srgbClr val="33334D"/>
                          </a:solidFill>
                          <a:effectLst/>
                          <a:latin typeface="+mn-lt"/>
                          <a:ea typeface="Times New Roman"/>
                          <a:cs typeface="Times New Roman"/>
                        </a:rPr>
                        <a:t>16:9-20</a:t>
                      </a:r>
                    </a:p>
                  </a:txBody>
                  <a:tcPr marL="50800" marR="50800" marT="0" marB="0" anchor="ctr"/>
                </a:tc>
                <a:extLst>
                  <a:ext uri="{0D108BD9-81ED-4DB2-BD59-A6C34878D82A}">
                    <a16:rowId xmlns:a16="http://schemas.microsoft.com/office/drawing/2014/main" val="10006"/>
                  </a:ext>
                </a:extLst>
              </a:tr>
              <a:tr h="1023490">
                <a:tc gridSpan="4">
                  <a:txBody>
                    <a:bodyPr/>
                    <a:lstStyle/>
                    <a:p>
                      <a:pPr algn="ctr"/>
                      <a:r>
                        <a:rPr lang="en-US" sz="2000" b="1" dirty="0">
                          <a:solidFill>
                            <a:srgbClr val="33334D"/>
                          </a:solidFill>
                        </a:rPr>
                        <a:t>Authority of Christ </a:t>
                      </a:r>
                      <a:r>
                        <a:rPr lang="en-US" sz="2000" b="1" kern="1200" dirty="0">
                          <a:solidFill>
                            <a:srgbClr val="33334D"/>
                          </a:solidFill>
                          <a:effectLst/>
                          <a:latin typeface="+mn-lt"/>
                          <a:ea typeface="+mn-ea"/>
                          <a:cs typeface="+mn-cs"/>
                        </a:rPr>
                        <a:t>Emphasized</a:t>
                      </a:r>
                      <a:endParaRPr lang="en-US" sz="2000" b="1" dirty="0">
                        <a:solidFill>
                          <a:srgbClr val="33334D"/>
                        </a:solidFill>
                      </a:endParaRPr>
                    </a:p>
                  </a:txBody>
                  <a:tcPr anchor="ct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en-US" sz="2000" b="1" dirty="0">
                          <a:solidFill>
                            <a:srgbClr val="33334D"/>
                          </a:solidFill>
                        </a:rPr>
                        <a:t>Authority-Servant Tension</a:t>
                      </a:r>
                    </a:p>
                  </a:txBody>
                  <a:tcPr anchor="ctr"/>
                </a:tc>
                <a:tc gridSpan="4">
                  <a:txBody>
                    <a:bodyPr/>
                    <a:lstStyle/>
                    <a:p>
                      <a:pPr algn="ctr"/>
                      <a:r>
                        <a:rPr lang="en-US" sz="2000" b="1" kern="1200" dirty="0">
                          <a:solidFill>
                            <a:srgbClr val="33334D"/>
                          </a:solidFill>
                          <a:effectLst/>
                          <a:latin typeface="+mn-lt"/>
                          <a:ea typeface="+mn-ea"/>
                          <a:cs typeface="+mn-cs"/>
                        </a:rPr>
                        <a:t>Servanthood of Christ Emphasized</a:t>
                      </a:r>
                      <a:r>
                        <a:rPr lang="en-US" sz="2000" b="1" dirty="0">
                          <a:solidFill>
                            <a:srgbClr val="33334D"/>
                          </a:solidFill>
                          <a:effectLst/>
                        </a:rPr>
                        <a:t> </a:t>
                      </a:r>
                      <a:endParaRPr lang="en-US" sz="2000" b="1" dirty="0">
                        <a:solidFill>
                          <a:srgbClr val="33334D"/>
                        </a:solidFill>
                      </a:endParaRPr>
                    </a:p>
                  </a:txBody>
                  <a:tcPr anchor="ct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03193">
                <a:tc gridSpan="4">
                  <a:txBody>
                    <a:bodyPr/>
                    <a:lstStyle/>
                    <a:p>
                      <a:pPr algn="ctr"/>
                      <a:r>
                        <a:rPr lang="en-US" sz="2000" b="1" dirty="0">
                          <a:solidFill>
                            <a:srgbClr val="33334D"/>
                          </a:solidFill>
                        </a:rPr>
                        <a:t>3 Years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2000" b="1" dirty="0">
                          <a:solidFill>
                            <a:srgbClr val="33334D"/>
                          </a:solidFill>
                        </a:rPr>
                        <a:t>6 Months</a:t>
                      </a:r>
                    </a:p>
                  </a:txBody>
                  <a:tcPr anchor="ctr"/>
                </a:tc>
                <a:tc gridSpan="4">
                  <a:txBody>
                    <a:bodyPr/>
                    <a:lstStyle/>
                    <a:p>
                      <a:pPr algn="ctr"/>
                      <a:r>
                        <a:rPr lang="en-US" sz="2000" b="1" dirty="0">
                          <a:solidFill>
                            <a:srgbClr val="33334D"/>
                          </a:solidFill>
                        </a:rPr>
                        <a:t>8 Days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03193">
                <a:tc gridSpan="9">
                  <a:txBody>
                    <a:bodyPr/>
                    <a:lstStyle/>
                    <a:p>
                      <a:pPr algn="ctr"/>
                      <a:r>
                        <a:rPr lang="en-US" sz="2000" b="1" dirty="0">
                          <a:solidFill>
                            <a:srgbClr val="33334D"/>
                          </a:solidFill>
                        </a:rPr>
                        <a:t>Rome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42715">
                <a:tc gridSpan="9">
                  <a:txBody>
                    <a:bodyPr/>
                    <a:lstStyle/>
                    <a:p>
                      <a:pPr algn="ctr"/>
                      <a:r>
                        <a:rPr lang="en-US" sz="2000" b="1" dirty="0">
                          <a:solidFill>
                            <a:srgbClr val="33334D"/>
                          </a:solidFill>
                        </a:rPr>
                        <a:t>Written AD 64-68 • Covers</a:t>
                      </a:r>
                      <a:r>
                        <a:rPr lang="en-US" sz="2000" b="1" baseline="0" dirty="0">
                          <a:solidFill>
                            <a:srgbClr val="33334D"/>
                          </a:solidFill>
                        </a:rPr>
                        <a:t> AD 29-33</a:t>
                      </a:r>
                      <a:endParaRPr lang="en-US" sz="2000" b="1" dirty="0">
                        <a:solidFill>
                          <a:srgbClr val="33334D"/>
                        </a:solidFil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69776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2332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9291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6969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0797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543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2519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3006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7788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1374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807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3409"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0133"/>
          <a:stretch/>
        </p:blipFill>
        <p:spPr bwMode="auto">
          <a:xfrm>
            <a:off x="0" y="1953656"/>
            <a:ext cx="9144000" cy="4529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0" name="Rectangle 4"/>
          <p:cNvSpPr>
            <a:spLocks noGrp="1" noChangeArrowheads="1"/>
          </p:cNvSpPr>
          <p:nvPr>
            <p:ph type="title" idx="4294967295"/>
          </p:nvPr>
        </p:nvSpPr>
        <p:spPr>
          <a:xfrm>
            <a:off x="0" y="6248400"/>
            <a:ext cx="9144000" cy="609600"/>
          </a:xfrm>
        </p:spPr>
        <p:txBody>
          <a:bodyPr/>
          <a:lstStyle/>
          <a:p>
            <a:pPr eaLnBrk="1" hangingPunct="1"/>
            <a:r>
              <a:rPr lang="en-US" sz="3200" dirty="0">
                <a:latin typeface="Arial" charset="0"/>
                <a:ea typeface="ＭＳ Ｐゴシック" charset="0"/>
                <a:cs typeface="ＭＳ Ｐゴシック" charset="0"/>
              </a:rPr>
              <a:t>Huddleston, </a:t>
            </a:r>
            <a:r>
              <a:rPr lang="en-US" sz="3200" i="1" dirty="0">
                <a:latin typeface="Arial" charset="0"/>
                <a:ea typeface="ＭＳ Ｐゴシック" charset="0"/>
                <a:cs typeface="ＭＳ Ｐゴシック" charset="0"/>
              </a:rPr>
              <a:t>The Acrostic Bible</a:t>
            </a:r>
          </a:p>
        </p:txBody>
      </p:sp>
      <p:sp>
        <p:nvSpPr>
          <p:cNvPr id="273411" name="Text Box 2"/>
          <p:cNvSpPr txBox="1">
            <a:spLocks noChangeArrowheads="1"/>
          </p:cNvSpPr>
          <p:nvPr/>
        </p:nvSpPr>
        <p:spPr bwMode="auto">
          <a:xfrm>
            <a:off x="1981200" y="1676400"/>
            <a:ext cx="366713"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Comic Sans MS" charset="0"/>
                <a:ea typeface="ＭＳ Ｐゴシック" charset="0"/>
                <a:cs typeface="Times New Roman" charset="0"/>
              </a:rPr>
              <a:t> </a:t>
            </a: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Comic Sans MS"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Comic Sans MS" charset="0"/>
                <a:ea typeface="ＭＳ Ｐゴシック" charset="0"/>
                <a:cs typeface="Times New Roman" charset="0"/>
              </a:rPr>
              <a:t> </a:t>
            </a: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cs typeface="Times New Roman" charset="0"/>
            </a:endParaRPr>
          </a:p>
        </p:txBody>
      </p:sp>
      <p:sp>
        <p:nvSpPr>
          <p:cNvPr id="273414" name="TextBox 27"/>
          <p:cNvSpPr txBox="1">
            <a:spLocks noChangeArrowheads="1"/>
          </p:cNvSpPr>
          <p:nvPr/>
        </p:nvSpPr>
        <p:spPr bwMode="auto">
          <a:xfrm>
            <a:off x="3329392" y="2220119"/>
            <a:ext cx="3670920"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191A10"/>
                </a:solidFill>
                <a:effectLst/>
                <a:uLnTx/>
                <a:uFillTx/>
                <a:latin typeface="Arial" charset="0"/>
                <a:ea typeface="ＭＳ Ｐゴシック" charset="0"/>
                <a:cs typeface="Arial" charset="0"/>
              </a:rPr>
              <a:t>Mark</a:t>
            </a:r>
            <a:endParaRPr kumimoji="0" lang="en-US" sz="3600" b="1" i="0" u="none" strike="noStrike" kern="1200" cap="none" spc="0" normalizeH="0" baseline="0" noProof="0" dirty="0">
              <a:ln>
                <a:noFill/>
              </a:ln>
              <a:solidFill>
                <a:srgbClr val="191A10"/>
              </a:solidFill>
              <a:effectLst/>
              <a:uLnTx/>
              <a:uFillTx/>
              <a:latin typeface="Arial" charset="0"/>
              <a:ea typeface="ＭＳ Ｐゴシック" charset="0"/>
              <a:cs typeface="Arial" charset="0"/>
            </a:endParaRPr>
          </a:p>
        </p:txBody>
      </p:sp>
      <p:sp>
        <p:nvSpPr>
          <p:cNvPr id="10" name="Rectangle 9">
            <a:extLst>
              <a:ext uri="{FF2B5EF4-FFF2-40B4-BE49-F238E27FC236}">
                <a16:creationId xmlns:a16="http://schemas.microsoft.com/office/drawing/2014/main" id="{27D5D560-C99C-D940-A98B-8BB5EE7FB1D6}"/>
              </a:ext>
            </a:extLst>
          </p:cNvPr>
          <p:cNvSpPr/>
          <p:nvPr/>
        </p:nvSpPr>
        <p:spPr>
          <a:xfrm>
            <a:off x="221064" y="197722"/>
            <a:ext cx="3850134" cy="2554543"/>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hrist the working Servant</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ealing of the paralytic</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esults of divided house</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llustration of the soils</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ervant's power over Gerasene</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eaching the five thousand</a:t>
            </a:r>
            <a:b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raditions of Pharisees attacked</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ealing the blind man</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1052" marR="0" lvl="0" indent="-401052" algn="l" defTabSz="457200" rtl="0" eaLnBrk="1" fontAlgn="auto" latinLnBrk="0" hangingPunct="1">
              <a:lnSpc>
                <a:spcPct val="100000"/>
              </a:lnSpc>
              <a:spcBef>
                <a:spcPts val="0"/>
              </a:spcBef>
              <a:spcAft>
                <a:spcPts val="0"/>
              </a:spcAft>
              <a:buClrTx/>
              <a:buSzPct val="100000"/>
              <a:buFontTx/>
              <a:buAutoNum type="arabicPeriod"/>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lijah at the transfiguration</a:t>
            </a:r>
            <a:endParaRPr kumimoji="0" lang="ar-JO" sz="1600" b="0" i="0" u="none" strike="noStrike" kern="1200" cap="none" spc="0" normalizeH="0" baseline="0" noProof="0" dirty="0">
              <a:ln>
                <a:noFill/>
              </a:ln>
              <a:solidFill>
                <a:srgbClr val="8383AD"/>
              </a:solidFill>
              <a:effectLst/>
              <a:uLnTx/>
              <a:uFillTx/>
              <a:latin typeface="Arial" panose="020B0604020202020204" pitchFamily="34" charset="0"/>
              <a:ea typeface="+mn-ea"/>
              <a:cs typeface="Arial" panose="020B0604020202020204" pitchFamily="34" charset="0"/>
              <a:sym typeface="Arial"/>
            </a:endParaRPr>
          </a:p>
        </p:txBody>
      </p:sp>
      <p:sp>
        <p:nvSpPr>
          <p:cNvPr id="11" name="Rectangle 10">
            <a:extLst>
              <a:ext uri="{FF2B5EF4-FFF2-40B4-BE49-F238E27FC236}">
                <a16:creationId xmlns:a16="http://schemas.microsoft.com/office/drawing/2014/main" id="{B7EB0198-1218-8248-86EA-B600C6E5FF13}"/>
              </a:ext>
            </a:extLst>
          </p:cNvPr>
          <p:cNvSpPr/>
          <p:nvPr/>
        </p:nvSpPr>
        <p:spPr>
          <a:xfrm>
            <a:off x="4071198" y="197722"/>
            <a:ext cx="4928191" cy="1815880"/>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ervant attitude is mandatory</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ntry into Jerusalem triumphant</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esurrection queries are answered</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iolent destruction of temple</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gony experienced at Gethsemane</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arrative of Jesus' death</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10"/>
              <a:tabLst/>
              <a:defRPr sz="1100">
                <a:solidFill>
                  <a:srgbClr val="000000"/>
                </a:solidFill>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omb is found empty</a:t>
            </a: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4">
            <a:extLst>
              <a:ext uri="{FF2B5EF4-FFF2-40B4-BE49-F238E27FC236}">
                <a16:creationId xmlns:a16="http://schemas.microsoft.com/office/drawing/2014/main" id="{E608AF61-D640-4649-B10A-8F14F2B8A82B}"/>
              </a:ext>
            </a:extLst>
          </p:cNvPr>
          <p:cNvSpPr txBox="1">
            <a:spLocks noChangeArrowheads="1"/>
          </p:cNvSpPr>
          <p:nvPr/>
        </p:nvSpPr>
        <p:spPr bwMode="auto">
          <a:xfrm>
            <a:off x="0" y="6400800"/>
            <a:ext cx="9144000" cy="50528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kern="0">
                <a:latin typeface="Arial" charset="0"/>
                <a:ea typeface="ＭＳ Ｐゴシック" charset="0"/>
                <a:cs typeface="ＭＳ Ｐゴシック" charset="0"/>
              </a:rPr>
              <a:t>Huddleston, </a:t>
            </a:r>
            <a:r>
              <a:rPr lang="en-US" i="1" kern="0">
                <a:latin typeface="Arial" charset="0"/>
                <a:ea typeface="ＭＳ Ｐゴシック" charset="0"/>
                <a:cs typeface="ＭＳ Ｐゴシック" charset="0"/>
              </a:rPr>
              <a:t>The Acrostic Bible</a:t>
            </a:r>
            <a:endParaRPr lang="en-US" i="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983992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3414"/>
                                        </p:tgtEl>
                                        <p:attrNameLst>
                                          <p:attrName>style.visibility</p:attrName>
                                        </p:attrNameLst>
                                      </p:cBhvr>
                                      <p:to>
                                        <p:strVal val="visible"/>
                                      </p:to>
                                    </p:set>
                                    <p:anim calcmode="lin" valueType="num">
                                      <p:cBhvr additive="base">
                                        <p:cTn id="7" dur="500" fill="hold"/>
                                        <p:tgtEl>
                                          <p:spTgt spid="273414"/>
                                        </p:tgtEl>
                                        <p:attrNameLst>
                                          <p:attrName>ppt_x</p:attrName>
                                        </p:attrNameLst>
                                      </p:cBhvr>
                                      <p:tavLst>
                                        <p:tav tm="0">
                                          <p:val>
                                            <p:strVal val="#ppt_x"/>
                                          </p:val>
                                        </p:tav>
                                        <p:tav tm="100000">
                                          <p:val>
                                            <p:strVal val="#ppt_x"/>
                                          </p:val>
                                        </p:tav>
                                      </p:tavLst>
                                    </p:anim>
                                    <p:anim calcmode="lin" valueType="num">
                                      <p:cBhvr additive="base">
                                        <p:cTn id="8" dur="500" fill="hold"/>
                                        <p:tgtEl>
                                          <p:spTgt spid="273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8256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6992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744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5761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4B2E97-3C19-E749-94E2-8CB4EDA049C5}"/>
              </a:ext>
            </a:extLst>
          </p:cNvPr>
          <p:cNvSpPr txBox="1"/>
          <p:nvPr/>
        </p:nvSpPr>
        <p:spPr>
          <a:xfrm>
            <a:off x="107504" y="3595768"/>
            <a:ext cx="8568951" cy="175418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HEALS A </a:t>
            </a:r>
            <a:b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b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MAN WITH LEPROSY</a:t>
            </a:r>
          </a:p>
        </p:txBody>
      </p:sp>
      <p:sp>
        <p:nvSpPr>
          <p:cNvPr id="4" name="TextBox 3">
            <a:extLst>
              <a:ext uri="{FF2B5EF4-FFF2-40B4-BE49-F238E27FC236}">
                <a16:creationId xmlns:a16="http://schemas.microsoft.com/office/drawing/2014/main" id="{07FF43AD-B07E-B849-9032-A11C725EABE1}"/>
              </a:ext>
            </a:extLst>
          </p:cNvPr>
          <p:cNvSpPr txBox="1"/>
          <p:nvPr/>
        </p:nvSpPr>
        <p:spPr>
          <a:xfrm>
            <a:off x="107504" y="5349957"/>
            <a:ext cx="8353292"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8:1-4; Mark 1:40-45; Luke 5:12-16</a:t>
            </a:r>
          </a:p>
        </p:txBody>
      </p:sp>
      <p:pic>
        <p:nvPicPr>
          <p:cNvPr id="5" name="Picture 2" descr="FB_00_Prodigal Son_1024.jpg                                    008FF0F0Drive A                        7C268443:">
            <a:extLst>
              <a:ext uri="{FF2B5EF4-FFF2-40B4-BE49-F238E27FC236}">
                <a16:creationId xmlns:a16="http://schemas.microsoft.com/office/drawing/2014/main" id="{D99EC929-A87A-4C4D-991E-C3A6B43659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CA51818D-1525-AB4A-9EA1-9A0AED60A53E}"/>
              </a:ext>
            </a:extLst>
          </p:cNvPr>
          <p:cNvGrpSpPr/>
          <p:nvPr/>
        </p:nvGrpSpPr>
        <p:grpSpPr>
          <a:xfrm>
            <a:off x="251520" y="188640"/>
            <a:ext cx="3312880" cy="1245862"/>
            <a:chOff x="5508104" y="620690"/>
            <a:chExt cx="3312880" cy="1245862"/>
          </a:xfrm>
        </p:grpSpPr>
        <p:grpSp>
          <p:nvGrpSpPr>
            <p:cNvPr id="7" name="Group 6">
              <a:extLst>
                <a:ext uri="{FF2B5EF4-FFF2-40B4-BE49-F238E27FC236}">
                  <a16:creationId xmlns:a16="http://schemas.microsoft.com/office/drawing/2014/main" id="{4EBA59A0-8F41-2242-B925-B36997767B8F}"/>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EC9B49A-E764-CC42-B6D8-4CAAB357D7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312A1BA2-B77A-BA4B-B442-9ED75BB948D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044571A8-9FA6-E949-8357-ABF8C3716DBC}"/>
                </a:ext>
              </a:extLst>
            </p:cNvPr>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1886458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E1C4E42-8B85-C540-849E-A73F08172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B4345B4-43DF-7E45-A528-121A5CAC9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F916FED-AF16-C847-AB45-B5D914814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Gospel of Mark</a:t>
            </a: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Discipled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29519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A1E088D-A1C6-C243-9EF1-A5F9CB5FB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C5E3BA3-264C-5F46-933B-CB0F46D61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3956757-3D4F-1D4C-BCEC-4AE48124F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A3265EE-897F-6349-A35D-A416B1610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AC72E22-469A-C54F-ABEF-741713B12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20BE949-DD4E-0D47-ABEA-CEDB6363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D490DE-7892-0A40-8039-6E19F1E10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78F8C93-2DCD-2046-8FCF-856C7F33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85213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004" y="2376351"/>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is the main attraction, so we’re not big on our own authority here.</a:t>
            </a:r>
          </a:p>
        </p:txBody>
      </p:sp>
    </p:spTree>
    <p:extLst>
      <p:ext uri="{BB962C8B-B14F-4D97-AF65-F5344CB8AC3E}">
        <p14:creationId xmlns:p14="http://schemas.microsoft.com/office/powerpoint/2010/main" val="12191645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 = Follower</a:t>
            </a: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34F592B-9B9D-4841-96B7-674069F9B67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44624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dirty="0">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t>
                      </a:r>
                      <a:r>
                        <a:rPr lang="en-US" sz="1600" b="1" baseline="0" dirty="0" err="1">
                          <a:solidFill>
                            <a:srgbClr val="000000"/>
                          </a:solidFill>
                        </a:rPr>
                        <a:t>Arimathea</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Summary of Narry F. Santos,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cs typeface="Arial" charset="0"/>
              </a:rPr>
              <a:t>Bibliotheca Sacra</a:t>
            </a: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 154 (Oct.-Dec. 1997): 452-60 </a:t>
            </a:r>
          </a:p>
        </p:txBody>
      </p:sp>
    </p:spTree>
    <p:extLst>
      <p:ext uri="{BB962C8B-B14F-4D97-AF65-F5344CB8AC3E}">
        <p14:creationId xmlns:p14="http://schemas.microsoft.com/office/powerpoint/2010/main" val="1987029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1471613" y="1754189"/>
            <a:ext cx="6781800" cy="1585774"/>
          </a:xfrm>
          <a:prstGeom prst="rect">
            <a:avLst/>
          </a:prstGeom>
          <a:solidFill>
            <a:srgbClr val="2E2E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uLnTx/>
                <a:uFillTx/>
                <a:latin typeface="Arial" charset="0"/>
                <a:ea typeface="ＭＳ Ｐゴシック" charset="0"/>
                <a:cs typeface="Arial" charset="0"/>
              </a:rPr>
              <a:t>Worldly Leadership</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Followers serve the leader, </a:t>
            </a:r>
            <a:b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who is at the top</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3827"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3382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6" name="Text Box 6"/>
          <p:cNvSpPr txBox="1">
            <a:spLocks noChangeArrowheads="1"/>
          </p:cNvSpPr>
          <p:nvPr/>
        </p:nvSpPr>
        <p:spPr bwMode="auto">
          <a:xfrm>
            <a:off x="914400" y="3430626"/>
            <a:ext cx="2895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Leader</a:t>
            </a:r>
          </a:p>
        </p:txBody>
      </p:sp>
      <p:sp>
        <p:nvSpPr>
          <p:cNvPr id="81927" name="AutoShape 7"/>
          <p:cNvSpPr>
            <a:spLocks noChangeArrowheads="1"/>
          </p:cNvSpPr>
          <p:nvPr/>
        </p:nvSpPr>
        <p:spPr bwMode="auto">
          <a:xfrm>
            <a:off x="914400" y="3887788"/>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33831" name="Text Box 8"/>
          <p:cNvSpPr txBox="1">
            <a:spLocks noChangeArrowheads="1"/>
          </p:cNvSpPr>
          <p:nvPr/>
        </p:nvSpPr>
        <p:spPr bwMode="auto">
          <a:xfrm>
            <a:off x="1447800" y="5208626"/>
            <a:ext cx="1860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D6"/>
                </a:solidFill>
                <a:effectLst/>
                <a:uLnTx/>
                <a:uFillTx/>
                <a:latin typeface="Arial" charset="0"/>
                <a:ea typeface="ＭＳ Ｐゴシック" charset="0"/>
                <a:cs typeface="Arial" charset="0"/>
              </a:rPr>
              <a:t>Followers</a:t>
            </a:r>
          </a:p>
        </p:txBody>
      </p:sp>
      <p:sp>
        <p:nvSpPr>
          <p:cNvPr id="333832" name="Title 1"/>
          <p:cNvSpPr>
            <a:spLocks noGrp="1"/>
          </p:cNvSpPr>
          <p:nvPr>
            <p:ph type="title" idx="4294967295"/>
          </p:nvPr>
        </p:nvSpPr>
        <p:spPr>
          <a:xfrm>
            <a:off x="976314" y="1231900"/>
            <a:ext cx="7772400" cy="1143000"/>
          </a:xfrm>
        </p:spPr>
        <p:txBody>
          <a:bodyPr/>
          <a:lstStyle/>
          <a:p>
            <a:r>
              <a:rPr lang="en-US" sz="3600">
                <a:latin typeface="Arial" charset="0"/>
                <a:ea typeface="ＭＳ Ｐゴシック" charset="0"/>
                <a:cs typeface="ＭＳ Ｐゴシック" charset="0"/>
              </a:rPr>
              <a:t>Worldly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1699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fltVal val="0"/>
                                          </p:val>
                                        </p:tav>
                                        <p:tav tm="100000">
                                          <p:val>
                                            <p:strVal val="#ppt_w"/>
                                          </p:val>
                                        </p:tav>
                                      </p:tavLst>
                                    </p:anim>
                                    <p:anim calcmode="lin" valueType="num">
                                      <p:cBhvr>
                                        <p:cTn id="13" dur="1000" fill="hold"/>
                                        <p:tgtEl>
                                          <p:spTgt spid="81926"/>
                                        </p:tgtEl>
                                        <p:attrNameLst>
                                          <p:attrName>ppt_h</p:attrName>
                                        </p:attrNameLst>
                                      </p:cBhvr>
                                      <p:tavLst>
                                        <p:tav tm="0">
                                          <p:val>
                                            <p:fltVal val="0"/>
                                          </p:val>
                                        </p:tav>
                                        <p:tav tm="100000">
                                          <p:val>
                                            <p:strVal val="#ppt_h"/>
                                          </p:val>
                                        </p:tav>
                                      </p:tavLst>
                                    </p:anim>
                                    <p:anim calcmode="lin" valueType="num">
                                      <p:cBhvr>
                                        <p:cTn id="14"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 Box 2"/>
          <p:cNvSpPr txBox="1">
            <a:spLocks noChangeArrowheads="1"/>
          </p:cNvSpPr>
          <p:nvPr/>
        </p:nvSpPr>
        <p:spPr bwMode="auto">
          <a:xfrm>
            <a:off x="1441450" y="1773239"/>
            <a:ext cx="6553200" cy="1585774"/>
          </a:xfrm>
          <a:prstGeom prst="rect">
            <a:avLst/>
          </a:prstGeom>
          <a:solidFill>
            <a:srgbClr val="2E2E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uLnTx/>
                <a:uFillTx/>
                <a:latin typeface="Arial" charset="0"/>
                <a:ea typeface="ＭＳ Ｐゴシック" charset="0"/>
                <a:cs typeface="Arial" charset="0"/>
              </a:rPr>
              <a:t>Biblical Leadership</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leader serves the followers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5875"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3587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0" name="Text Box 6"/>
          <p:cNvSpPr txBox="1">
            <a:spLocks noChangeArrowheads="1"/>
          </p:cNvSpPr>
          <p:nvPr/>
        </p:nvSpPr>
        <p:spPr bwMode="auto">
          <a:xfrm>
            <a:off x="990600" y="5784888"/>
            <a:ext cx="2590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Leader</a:t>
            </a:r>
          </a:p>
        </p:txBody>
      </p:sp>
      <p:sp>
        <p:nvSpPr>
          <p:cNvPr id="82951" name="AutoShape 7"/>
          <p:cNvSpPr>
            <a:spLocks noChangeArrowheads="1"/>
          </p:cNvSpPr>
          <p:nvPr/>
        </p:nvSpPr>
        <p:spPr bwMode="auto">
          <a:xfrm flipV="1">
            <a:off x="914400" y="3727450"/>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35879" name="Text Box 8"/>
          <p:cNvSpPr txBox="1">
            <a:spLocks noChangeArrowheads="1"/>
          </p:cNvSpPr>
          <p:nvPr/>
        </p:nvSpPr>
        <p:spPr bwMode="auto">
          <a:xfrm>
            <a:off x="1295400" y="3879888"/>
            <a:ext cx="2089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D6"/>
                </a:solidFill>
                <a:effectLst/>
                <a:uLnTx/>
                <a:uFillTx/>
                <a:latin typeface="Arial" charset="0"/>
                <a:ea typeface="ＭＳ Ｐゴシック" charset="0"/>
                <a:cs typeface="Arial" charset="0"/>
              </a:rPr>
              <a:t>Followers</a:t>
            </a:r>
          </a:p>
        </p:txBody>
      </p:sp>
      <p:sp>
        <p:nvSpPr>
          <p:cNvPr id="335880" name="Title 1"/>
          <p:cNvSpPr>
            <a:spLocks noGrp="1"/>
          </p:cNvSpPr>
          <p:nvPr>
            <p:ph type="title" idx="4294967295"/>
          </p:nvPr>
        </p:nvSpPr>
        <p:spPr>
          <a:xfrm>
            <a:off x="831850" y="1173163"/>
            <a:ext cx="7772400" cy="1143000"/>
          </a:xfrm>
        </p:spPr>
        <p:txBody>
          <a:bodyPr/>
          <a:lstStyle/>
          <a:p>
            <a:r>
              <a:rPr lang="en-US" sz="3600">
                <a:latin typeface="Arial" charset="0"/>
                <a:ea typeface="ＭＳ Ｐゴシック" charset="0"/>
                <a:cs typeface="ＭＳ Ｐゴシック" charset="0"/>
              </a:rPr>
              <a:t>Biblical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03036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2950"/>
                                        </p:tgtEl>
                                        <p:attrNameLst>
                                          <p:attrName>style.visibility</p:attrName>
                                        </p:attrNameLst>
                                      </p:cBhvr>
                                      <p:to>
                                        <p:strVal val="visible"/>
                                      </p:to>
                                    </p:set>
                                    <p:anim calcmode="lin" valueType="num">
                                      <p:cBhvr>
                                        <p:cTn id="12" dur="1000" fill="hold"/>
                                        <p:tgtEl>
                                          <p:spTgt spid="82950"/>
                                        </p:tgtEl>
                                        <p:attrNameLst>
                                          <p:attrName>ppt_w</p:attrName>
                                        </p:attrNameLst>
                                      </p:cBhvr>
                                      <p:tavLst>
                                        <p:tav tm="0">
                                          <p:val>
                                            <p:fltVal val="0"/>
                                          </p:val>
                                        </p:tav>
                                        <p:tav tm="100000">
                                          <p:val>
                                            <p:strVal val="#ppt_w"/>
                                          </p:val>
                                        </p:tav>
                                      </p:tavLst>
                                    </p:anim>
                                    <p:anim calcmode="lin" valueType="num">
                                      <p:cBhvr>
                                        <p:cTn id="13" dur="1000" fill="hold"/>
                                        <p:tgtEl>
                                          <p:spTgt spid="82950"/>
                                        </p:tgtEl>
                                        <p:attrNameLst>
                                          <p:attrName>ppt_h</p:attrName>
                                        </p:attrNameLst>
                                      </p:cBhvr>
                                      <p:tavLst>
                                        <p:tav tm="0">
                                          <p:val>
                                            <p:fltVal val="0"/>
                                          </p:val>
                                        </p:tav>
                                        <p:tav tm="100000">
                                          <p:val>
                                            <p:strVal val="#ppt_h"/>
                                          </p:val>
                                        </p:tav>
                                      </p:tavLst>
                                    </p:anim>
                                    <p:anim calcmode="lin" valueType="num">
                                      <p:cBhvr>
                                        <p:cTn id="14" dur="1000" fill="hold"/>
                                        <p:tgtEl>
                                          <p:spTgt spid="829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29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2" y="115926"/>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378326" y="166689"/>
            <a:ext cx="4867275" cy="63094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As a child I received instruction both in the Bible and in the Talmud. I am a Jew, but I am enthralled by the luminous figure of the Nazarene.   No one can read the Gospels without feeling the actual presence of Jesus. His personality pulsates in every word. No myth is filled with such life.</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Albert Einstein</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Saturday Evening Post,</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Oct 26, 1929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195137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Deity Who Models Suffering as Servant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6607138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9DBC6">
                    <a:lumMod val="10000"/>
                  </a:srgbClr>
                </a:solidFill>
                <a:effectLst/>
                <a:uLnTx/>
                <a:uFillTx/>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a:off x="114300" y="2446338"/>
            <a:ext cx="8305800" cy="26896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Key Verse</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even the Son of Man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not come to be served,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to serve, and to give his life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as a ransom for many</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(Mark 10:45).</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3235" name="Text Box 51"/>
          <p:cNvSpPr txBox="1">
            <a:spLocks noChangeArrowheads="1"/>
          </p:cNvSpPr>
          <p:nvPr/>
        </p:nvSpPr>
        <p:spPr bwMode="auto">
          <a:xfrm>
            <a:off x="2600325" y="3716376"/>
            <a:ext cx="11239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serve</a:t>
            </a:r>
          </a:p>
        </p:txBody>
      </p:sp>
      <p:sp>
        <p:nvSpPr>
          <p:cNvPr id="93236" name="Text Box 52"/>
          <p:cNvSpPr txBox="1">
            <a:spLocks noChangeArrowheads="1"/>
          </p:cNvSpPr>
          <p:nvPr/>
        </p:nvSpPr>
        <p:spPr bwMode="auto">
          <a:xfrm>
            <a:off x="4880322" y="3717032"/>
            <a:ext cx="21399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give his life</a:t>
            </a:r>
          </a:p>
        </p:txBody>
      </p:sp>
      <p:sp>
        <p:nvSpPr>
          <p:cNvPr id="93237" name="AutoShape 53"/>
          <p:cNvSpPr>
            <a:spLocks noChangeArrowheads="1"/>
          </p:cNvSpPr>
          <p:nvPr/>
        </p:nvSpPr>
        <p:spPr bwMode="auto">
          <a:xfrm rot="-1709114">
            <a:off x="21717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93238"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extLst>
      <p:ext uri="{BB962C8B-B14F-4D97-AF65-F5344CB8AC3E}">
        <p14:creationId xmlns:p14="http://schemas.microsoft.com/office/powerpoint/2010/main" val="2590091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234">
                                            <p:txEl>
                                              <p:pRg st="3" end="3"/>
                                            </p:txEl>
                                          </p:spTgt>
                                        </p:tgtEl>
                                        <p:attrNameLst>
                                          <p:attrName>style.visibility</p:attrName>
                                        </p:attrNameLst>
                                      </p:cBhvr>
                                      <p:to>
                                        <p:strVal val="visible"/>
                                      </p:to>
                                    </p:set>
                                    <p:anim calcmode="lin" valueType="num">
                                      <p:cBhvr additive="base">
                                        <p:cTn id="23" dur="500" fill="hold"/>
                                        <p:tgtEl>
                                          <p:spTgt spid="932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323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234">
                                            <p:txEl>
                                              <p:pRg st="4" end="4"/>
                                            </p:txEl>
                                          </p:spTgt>
                                        </p:tgtEl>
                                        <p:attrNameLst>
                                          <p:attrName>style.visibility</p:attrName>
                                        </p:attrNameLst>
                                      </p:cBhvr>
                                      <p:to>
                                        <p:strVal val="visible"/>
                                      </p:to>
                                    </p:set>
                                    <p:anim calcmode="lin" valueType="num">
                                      <p:cBhvr additive="base">
                                        <p:cTn id="27" dur="500" fill="hold"/>
                                        <p:tgtEl>
                                          <p:spTgt spid="9323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323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234">
                                            <p:txEl>
                                              <p:pRg st="5" end="5"/>
                                            </p:txEl>
                                          </p:spTgt>
                                        </p:tgtEl>
                                        <p:attrNameLst>
                                          <p:attrName>style.visibility</p:attrName>
                                        </p:attrNameLst>
                                      </p:cBhvr>
                                      <p:to>
                                        <p:strVal val="visible"/>
                                      </p:to>
                                    </p:set>
                                    <p:anim calcmode="lin" valueType="num">
                                      <p:cBhvr additive="base">
                                        <p:cTn id="31" dur="500" fill="hold"/>
                                        <p:tgtEl>
                                          <p:spTgt spid="932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2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3235"/>
                                        </p:tgtEl>
                                        <p:attrNameLst>
                                          <p:attrName>style.visibility</p:attrName>
                                        </p:attrNameLst>
                                      </p:cBhvr>
                                      <p:to>
                                        <p:strVal val="visible"/>
                                      </p:to>
                                    </p:set>
                                    <p:animEffect transition="in" filter="dissolve">
                                      <p:cBhvr>
                                        <p:cTn id="37" dur="500"/>
                                        <p:tgtEl>
                                          <p:spTgt spid="93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3236"/>
                                        </p:tgtEl>
                                        <p:attrNameLst>
                                          <p:attrName>style.visibility</p:attrName>
                                        </p:attrNameLst>
                                      </p:cBhvr>
                                      <p:to>
                                        <p:strVal val="visible"/>
                                      </p:to>
                                    </p:set>
                                    <p:animEffect transition="in" filter="dissolve">
                                      <p:cBhvr>
                                        <p:cTn id="42" dur="500"/>
                                        <p:tgtEl>
                                          <p:spTgt spid="932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3237"/>
                                        </p:tgtEl>
                                        <p:attrNameLst>
                                          <p:attrName>style.visibility</p:attrName>
                                        </p:attrNameLst>
                                      </p:cBhvr>
                                      <p:to>
                                        <p:strVal val="visible"/>
                                      </p:to>
                                    </p:set>
                                    <p:animEffect transition="in" filter="wipe(down)">
                                      <p:cBhvr>
                                        <p:cTn id="47" dur="500"/>
                                        <p:tgtEl>
                                          <p:spTgt spid="932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3238"/>
                                        </p:tgtEl>
                                        <p:attrNameLst>
                                          <p:attrName>style.visibility</p:attrName>
                                        </p:attrNameLst>
                                      </p:cBhvr>
                                      <p:to>
                                        <p:strVal val="visible"/>
                                      </p:to>
                                    </p:set>
                                    <p:animEffect transition="in" filter="wipe(down)">
                                      <p:cBhvr>
                                        <p:cTn id="52"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p:bldP spid="93236" grpId="0"/>
      <p:bldP spid="93237" grpId="0" animBg="1"/>
      <p:bldP spid="9323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38202417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038132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058377C-8095-CB48-ACB3-5F30E088970B}"/>
              </a:ext>
            </a:extLst>
          </p:cNvPr>
          <p:cNvSpPr txBox="1">
            <a:spLocks noChangeArrowheads="1"/>
          </p:cNvSpPr>
          <p:nvPr/>
        </p:nvSpPr>
        <p:spPr bwMode="auto">
          <a:xfrm>
            <a:off x="0" y="4365104"/>
            <a:ext cx="9144000"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time promised by God has come at last!” he announced. “The Kingdom of God is near! Repent of your sins and believe the Good News!</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1:15</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6572362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A3A7BF1B-CE50-6844-B34D-93065F934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1412776"/>
            <a:ext cx="4932040" cy="482453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Jesus called out to them, ‘Come, follow me, and I will show you how to fish for people!’ </a:t>
            </a:r>
            <a:r>
              <a:rPr lang="en-US" sz="3600" b="1" baseline="30000" dirty="0">
                <a:effectLst>
                  <a:glow rad="127000">
                    <a:schemeClr val="tx1"/>
                  </a:glow>
                </a:effectLst>
                <a:latin typeface="Arial" charset="0"/>
                <a:ea typeface="ＭＳ Ｐゴシック" charset="0"/>
                <a:cs typeface="ＭＳ Ｐゴシック" charset="0"/>
              </a:rPr>
              <a:t>18 </a:t>
            </a:r>
            <a:r>
              <a:rPr lang="en-US" sz="3600" b="1" dirty="0">
                <a:effectLst>
                  <a:glow rad="127000">
                    <a:schemeClr val="tx1"/>
                  </a:glow>
                </a:effectLst>
                <a:latin typeface="Arial" charset="0"/>
                <a:ea typeface="ＭＳ Ｐゴシック" charset="0"/>
                <a:cs typeface="ＭＳ Ｐゴシック" charset="0"/>
              </a:rPr>
              <a:t>And they left their nets at once and followed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(Mark 1:17-18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36772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a:t>
            </a:r>
          </a:p>
        </p:txBody>
      </p:sp>
      <p:sp>
        <p:nvSpPr>
          <p:cNvPr id="4" name="Rectangle 2">
            <a:extLst>
              <a:ext uri="{FF2B5EF4-FFF2-40B4-BE49-F238E27FC236}">
                <a16:creationId xmlns:a16="http://schemas.microsoft.com/office/drawing/2014/main" id="{4B6F5E84-F272-014D-B5EB-AEC3240E56F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87683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2</a:t>
            </a:r>
          </a:p>
        </p:txBody>
      </p:sp>
    </p:spTree>
    <p:extLst>
      <p:ext uri="{BB962C8B-B14F-4D97-AF65-F5344CB8AC3E}">
        <p14:creationId xmlns:p14="http://schemas.microsoft.com/office/powerpoint/2010/main" val="3828014578"/>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65"/>
          </a:xfrm>
          <a:prstGeom prst="rect">
            <a:avLst/>
          </a:prstGeom>
          <a:noFill/>
        </p:spPr>
        <p:txBody>
          <a:bodyPr wrap="square" lIns="91303" tIns="45652" rIns="91303" bIns="45652">
            <a:spAutoFit/>
          </a:bodyPr>
          <a:lstStyle/>
          <a:p>
            <a:pPr eaLnBrk="0" hangingPunct="0">
              <a:defRPr/>
            </a:pPr>
            <a:r>
              <a:rPr lang="en-US" sz="4400" b="1" dirty="0">
                <a:solidFill>
                  <a:srgbClr val="6BCBF4"/>
                </a:solidFill>
                <a:effectLst>
                  <a:outerShdw blurRad="50800" dist="38100" dir="2700000" algn="tl" rotWithShape="0">
                    <a:srgbClr val="000000"/>
                  </a:outerShdw>
                </a:effectLst>
                <a:latin typeface="Arial" charset="0"/>
              </a:rPr>
              <a:t>JESUS FORGIVES AND </a:t>
            </a:r>
            <a:br>
              <a:rPr lang="en-US" sz="4400" b="1" dirty="0">
                <a:solidFill>
                  <a:srgbClr val="6BCBF4"/>
                </a:solidFill>
                <a:effectLst>
                  <a:outerShdw blurRad="50800" dist="38100" dir="2700000" algn="tl" rotWithShape="0">
                    <a:srgbClr val="000000"/>
                  </a:outerShdw>
                </a:effectLst>
                <a:latin typeface="Arial" charset="0"/>
              </a:rPr>
            </a:br>
            <a:r>
              <a:rPr lang="en-US" sz="4400" b="1" dirty="0">
                <a:solidFill>
                  <a:srgbClr val="6BCBF4"/>
                </a:solidFill>
                <a:effectLst>
                  <a:outerShdw blurRad="50800" dist="38100" dir="2700000" algn="tl" rotWithShape="0">
                    <a:srgbClr val="000000"/>
                  </a:outerShdw>
                </a:effectLst>
                <a:latin typeface="Arial" charset="0"/>
              </a:rPr>
              <a:t>HEALS A PARALYZED MAN</a:t>
            </a: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en-US" sz="3200" b="1" dirty="0">
                <a:solidFill>
                  <a:srgbClr val="FFFFFF"/>
                </a:solidFill>
                <a:effectLst>
                  <a:outerShdw blurRad="50800" dist="88900" dir="2700000" algn="tl" rotWithShape="0">
                    <a:srgbClr val="000000"/>
                  </a:outerShdw>
                </a:effectLst>
                <a:latin typeface="Arial" charset="0"/>
              </a:rPr>
              <a:t>Mark 2:2-12; Luke 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12111373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1870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515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99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02387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6652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17073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447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6621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24016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1894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9691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1289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50794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644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795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7758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296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DE81CF18-B1D3-C242-9B57-245547AFC2F4}"/>
              </a:ext>
            </a:extLst>
          </p:cNvPr>
          <p:cNvSpPr txBox="1">
            <a:spLocks noChangeArrowheads="1"/>
          </p:cNvSpPr>
          <p:nvPr/>
        </p:nvSpPr>
        <p:spPr bwMode="auto">
          <a:xfrm>
            <a:off x="0" y="29469"/>
            <a:ext cx="5796136" cy="52717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So I will prove to you that the Son of Man has the authority on earth to forgive sins.” Then Jesus turned to the paralyzed man and said,  </a:t>
            </a:r>
            <a:r>
              <a:rPr kumimoji="0" lang="en-US" sz="3600" b="1" i="0" u="none" strike="noStrike" kern="0" cap="none" spc="0" normalizeH="0" baseline="30000" noProof="0">
                <a:ln>
                  <a:noFill/>
                </a:ln>
                <a:solidFill>
                  <a:srgbClr val="FFFFFF"/>
                </a:solidFill>
                <a:effectLst>
                  <a:glow rad="127000">
                    <a:srgbClr val="000000"/>
                  </a:glow>
                </a:effectLst>
                <a:uLnTx/>
                <a:uFillTx/>
                <a:latin typeface="Arial" charset="0"/>
                <a:ea typeface="ＭＳ Ｐゴシック" charset="0"/>
                <a:cs typeface="ＭＳ Ｐゴシック" charset="0"/>
              </a:rPr>
              <a:t>11</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“Stand up, pick up your mat, and go home!</a:t>
            </a:r>
            <a:r>
              <a:rPr kumimoji="0" lang="ru-RU"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(Mark 2:10-11 </a:t>
            </a:r>
            <a:r>
              <a:rPr kumimoji="0" 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34211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579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rtl="0" eaLnBrk="0" fontAlgn="base" hangingPunct="0"/>
            <a:r>
              <a:rPr kumimoji="1" lang="en-US" sz="3600" b="1" dirty="0">
                <a:solidFill>
                  <a:schemeClr val="bg1"/>
                </a:solidFill>
                <a:effectLst>
                  <a:glow rad="228600">
                    <a:schemeClr val="tx1"/>
                  </a:glow>
                </a:effectLst>
                <a:latin typeface="Arial"/>
                <a:cs typeface="Arial"/>
              </a:rPr>
              <a:t>What would you do if this church was under persecution, some being fed to lions, many going underground, all fearful?</a:t>
            </a:r>
            <a:endParaRPr lang="en-US" sz="3600" b="1" dirty="0">
              <a:solidFill>
                <a:schemeClr val="bg1"/>
              </a:solidFill>
              <a:effectLst>
                <a:glow rad="228600">
                  <a:schemeClr val="tx1"/>
                </a:glow>
              </a:effectLst>
              <a:latin typeface="Arial"/>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prstClr val="white"/>
                </a:solidFill>
                <a:effectLst>
                  <a:glow rad="228600">
                    <a:prstClr val="black"/>
                  </a:glow>
                </a:effectLst>
                <a:uLnTx/>
                <a:uFillTx/>
                <a:latin typeface="Arial"/>
                <a:ea typeface="ＭＳ Ｐゴシック" charset="0"/>
                <a:cs typeface="Arial"/>
              </a:rPr>
              <a:t>Mark wrote an account of the suffering of Jesus to encourage his people!</a:t>
            </a:r>
            <a:endParaRPr kumimoji="0" lang="en-US" sz="3600" b="1" i="0" u="none" strike="noStrike" kern="1200" cap="none" spc="0" normalizeH="0" baseline="0" noProof="0" dirty="0">
              <a:ln>
                <a:noFill/>
              </a:ln>
              <a:solidFill>
                <a:prstClr val="white"/>
              </a:solidFill>
              <a:effectLst>
                <a:glow rad="2286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6924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38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349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1284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9DBC6">
                    <a:lumMod val="10000"/>
                  </a:srgbClr>
                </a:solidFill>
                <a:effectLst/>
                <a:uLnTx/>
                <a:uFillTx/>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rot="20172581">
            <a:off x="3137835" y="2474245"/>
            <a:ext cx="5970387" cy="1754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Many opposed Jesus as Servant—so we also will be opposed (2:13–8:26).</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extLst>
      <p:ext uri="{BB962C8B-B14F-4D97-AF65-F5344CB8AC3E}">
        <p14:creationId xmlns:p14="http://schemas.microsoft.com/office/powerpoint/2010/main" val="51003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3</a:t>
            </a:r>
          </a:p>
        </p:txBody>
      </p:sp>
    </p:spTree>
    <p:extLst>
      <p:ext uri="{BB962C8B-B14F-4D97-AF65-F5344CB8AC3E}">
        <p14:creationId xmlns:p14="http://schemas.microsoft.com/office/powerpoint/2010/main" val="25811733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Since it was the Sabbath, Jesus’ enemies watched him closely. If he healed the man’s hand, they planned to accuse him of working on the Sabbath</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3:1-2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went into the synagogue again and noticed a man with a deformed hand. </a:t>
            </a:r>
          </a:p>
        </p:txBody>
      </p:sp>
    </p:spTree>
    <p:extLst>
      <p:ext uri="{BB962C8B-B14F-4D97-AF65-F5344CB8AC3E}">
        <p14:creationId xmlns:p14="http://schemas.microsoft.com/office/powerpoint/2010/main" val="3010789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32544" y="0"/>
            <a:ext cx="5786028" cy="802686"/>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Mark </a:t>
            </a:r>
            <a:r>
              <a:rPr lang="en-US" sz="3200" b="1" kern="120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3:20-21 NLT</a:t>
            </a:r>
            <a:endPar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endParaRP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3046937"/>
          </a:xfrm>
          <a:prstGeom prst="rect">
            <a:avLst/>
          </a:prstGeom>
          <a:noFill/>
        </p:spPr>
        <p:txBody>
          <a:bodyPr wrap="square" lIns="91389" tIns="45695" rIns="91389" bIns="45695">
            <a:spAutoFit/>
          </a:bodyPr>
          <a:lstStyle/>
          <a:p>
            <a:pPr algn="ctr" eaLnBrk="0" hangingPunct="0">
              <a:defRPr/>
            </a:pP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One time Jesus entered a house, and the crowds began to gather again. Soon he and his disciples couldn’t even find time to eat.  </a:t>
            </a:r>
            <a:r>
              <a:rPr lang="en-US" sz="3200" b="1" baseline="30000" dirty="0">
                <a:solidFill>
                  <a:srgbClr val="FFFFFF"/>
                </a:solidFill>
                <a:effectLst>
                  <a:glow rad="228600">
                    <a:srgbClr val="000000">
                      <a:alpha val="75000"/>
                    </a:srgbClr>
                  </a:glow>
                  <a:outerShdw blurRad="50800" dist="88900" dir="2700000" algn="tl" rotWithShape="0">
                    <a:srgbClr val="000000"/>
                  </a:outerShdw>
                </a:effectLst>
                <a:latin typeface="Arial" charset="0"/>
              </a:rPr>
              <a:t>21</a:t>
            </a: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When his family heard what was happening, they tried to take him away. </a:t>
            </a:r>
            <a:b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b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“He’s out of his mind,” they said.</a:t>
            </a:r>
          </a:p>
        </p:txBody>
      </p:sp>
    </p:spTree>
    <p:extLst>
      <p:ext uri="{BB962C8B-B14F-4D97-AF65-F5344CB8AC3E}">
        <p14:creationId xmlns:p14="http://schemas.microsoft.com/office/powerpoint/2010/main" val="4288399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Own Hometown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300043" name="Group 12"/>
          <p:cNvGrpSpPr>
            <a:grpSpLocks/>
          </p:cNvGrpSpPr>
          <p:nvPr/>
        </p:nvGrpSpPr>
        <p:grpSpPr bwMode="auto">
          <a:xfrm>
            <a:off x="34925" y="981075"/>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300056" name="Text Box 8"/>
            <p:cNvSpPr txBox="1">
              <a:spLocks noChangeArrowheads="1"/>
            </p:cNvSpPr>
            <p:nvPr/>
          </p:nvSpPr>
          <p:spPr bwMode="auto">
            <a:xfrm>
              <a:off x="-36513" y="1106741"/>
              <a:ext cx="149597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2108201"/>
            <a:ext cx="2124075" cy="1699558"/>
            <a:chOff x="0" y="2107704"/>
            <a:chExt cx="2123728" cy="169984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Tree>
    <p:extLst>
      <p:ext uri="{BB962C8B-B14F-4D97-AF65-F5344CB8AC3E}">
        <p14:creationId xmlns:p14="http://schemas.microsoft.com/office/powerpoint/2010/main" val="2116789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4</a:t>
            </a:r>
          </a:p>
        </p:txBody>
      </p:sp>
    </p:spTree>
    <p:extLst>
      <p:ext uri="{BB962C8B-B14F-4D97-AF65-F5344CB8AC3E}">
        <p14:creationId xmlns:p14="http://schemas.microsoft.com/office/powerpoint/2010/main" val="3478473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You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will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Rise</a:t>
            </a:r>
          </a:p>
        </p:txBody>
      </p:sp>
      <p:sp>
        <p:nvSpPr>
          <p:cNvPr id="9" name="Notched Right Arrow 8"/>
          <p:cNvSpPr/>
          <p:nvPr/>
        </p:nvSpPr>
        <p:spPr bwMode="auto">
          <a:xfrm>
            <a:off x="6491329"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793351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389" tIns="45695" rIns="91389" bIns="45695">
            <a:spAutoFit/>
          </a:bodyPr>
          <a:lstStyle/>
          <a:p>
            <a:pPr algn="ctr" eaLnBrk="0" hangingPunct="0">
              <a:defRPr/>
            </a:pPr>
            <a:r>
              <a:rPr lang="en-US" sz="4800" b="1" dirty="0">
                <a:solidFill>
                  <a:srgbClr val="6BCBF4"/>
                </a:solidFill>
                <a:effectLst>
                  <a:glow rad="228600">
                    <a:srgbClr val="000000">
                      <a:alpha val="75000"/>
                    </a:srgbClr>
                  </a:glow>
                  <a:outerShdw blurRad="50800" dist="38100" dir="2700000" algn="tl" rotWithShape="0">
                    <a:srgbClr val="000000"/>
                  </a:outerShdw>
                </a:effectLst>
                <a:latin typeface="Arial" charset="0"/>
              </a:rPr>
              <a:t>PARABLE OF THE SOWER</a:t>
            </a:r>
          </a:p>
        </p:txBody>
      </p:sp>
      <p:sp>
        <p:nvSpPr>
          <p:cNvPr id="4" name="TextBox 3"/>
          <p:cNvSpPr txBox="1"/>
          <p:nvPr/>
        </p:nvSpPr>
        <p:spPr>
          <a:xfrm>
            <a:off x="23365" y="4365107"/>
            <a:ext cx="9144000" cy="584739"/>
          </a:xfrm>
          <a:prstGeom prst="rect">
            <a:avLst/>
          </a:prstGeom>
          <a:noFill/>
        </p:spPr>
        <p:txBody>
          <a:bodyPr wrap="square" lIns="91389" tIns="45695" rIns="91389" bIns="45695">
            <a:spAutoFit/>
          </a:bodyPr>
          <a:lstStyle/>
          <a:p>
            <a:pPr algn="ctr" eaLnBrk="0" hangingPunct="0">
              <a:defRPr/>
            </a:pP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Matthew 13:1-23; Mark 4:1-20; Luke 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6371688" y="116632"/>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415792141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535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800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5414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258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0427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112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781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47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58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101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75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251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0288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5608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2931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58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096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21218232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ＭＳ Ｐゴシック"/>
              <a:cs typeface="Arial"/>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cme secret agent" charset="0"/>
                <a:ea typeface="ＭＳ Ｐゴシック" charset="0"/>
                <a:cs typeface="acme secret agent" charset="0"/>
              </a:rPr>
              <a:t>I know where these seeds won't grow!</a:t>
            </a:r>
          </a:p>
        </p:txBody>
      </p:sp>
      <p:sp>
        <p:nvSpPr>
          <p:cNvPr id="276485" name="TextBox 2"/>
          <p:cNvSpPr txBox="1">
            <a:spLocks noChangeArrowheads="1"/>
          </p:cNvSpPr>
          <p:nvPr/>
        </p:nvSpPr>
        <p:spPr bwMode="auto">
          <a:xfrm>
            <a:off x="2133600" y="2895600"/>
            <a:ext cx="112236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Good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rPr>
              <a:t>Sowers, Know Your Soil!</a:t>
            </a:r>
          </a:p>
        </p:txBody>
      </p:sp>
      <p:sp>
        <p:nvSpPr>
          <p:cNvPr id="276487" name="TextBox 8"/>
          <p:cNvSpPr txBox="1">
            <a:spLocks noChangeArrowheads="1"/>
          </p:cNvSpPr>
          <p:nvPr/>
        </p:nvSpPr>
        <p:spPr bwMode="auto">
          <a:xfrm>
            <a:off x="3978275" y="2895600"/>
            <a:ext cx="10033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Hard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8" name="TextBox 9"/>
          <p:cNvSpPr txBox="1">
            <a:spLocks noChangeArrowheads="1"/>
          </p:cNvSpPr>
          <p:nvPr/>
        </p:nvSpPr>
        <p:spPr bwMode="auto">
          <a:xfrm>
            <a:off x="5703888" y="2895600"/>
            <a:ext cx="127476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Rocky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9" name="TextBox 10"/>
          <p:cNvSpPr txBox="1">
            <a:spLocks noChangeArrowheads="1"/>
          </p:cNvSpPr>
          <p:nvPr/>
        </p:nvSpPr>
        <p:spPr bwMode="auto">
          <a:xfrm>
            <a:off x="7700963" y="2514600"/>
            <a:ext cx="141605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Thorny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Tree>
    <p:extLst>
      <p:ext uri="{BB962C8B-B14F-4D97-AF65-F5344CB8AC3E}">
        <p14:creationId xmlns:p14="http://schemas.microsoft.com/office/powerpoint/2010/main" val="29905679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a:srcRect b="11394"/>
          <a:stretch/>
        </p:blipFill>
        <p:spPr>
          <a:xfrm>
            <a:off x="-13387" y="1454899"/>
            <a:ext cx="9144000" cy="5403101"/>
          </a:xfrm>
          <a:prstGeom prst="rect">
            <a:avLst/>
          </a:prstGeom>
        </p:spPr>
      </p:pic>
      <p:sp>
        <p:nvSpPr>
          <p:cNvPr id="900098" name="Rectangle 2"/>
          <p:cNvSpPr>
            <a:spLocks noGrp="1" noChangeArrowheads="1"/>
          </p:cNvSpPr>
          <p:nvPr>
            <p:ph type="ctrTitle"/>
          </p:nvPr>
        </p:nvSpPr>
        <p:spPr>
          <a:xfrm>
            <a:off x="0" y="49784"/>
            <a:ext cx="9144000" cy="1376893"/>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826990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154" name="Rectangle 2" hidden="1"/>
          <p:cNvSpPr>
            <a:spLocks noGrp="1" noChangeArrowheads="1"/>
          </p:cNvSpPr>
          <p:nvPr>
            <p:ph type="title"/>
          </p:nvPr>
        </p:nvSpPr>
        <p:spPr/>
        <p:txBody>
          <a:bodyPr/>
          <a:lstStyle/>
          <a:p>
            <a:pPr eaLnBrk="1" hangingPunct="1">
              <a:defRPr/>
            </a:pPr>
            <a:r>
              <a:rPr lang="en-US"/>
              <a:t>Jews plowed ground</a:t>
            </a:r>
          </a:p>
        </p:txBody>
      </p:sp>
      <p:pic>
        <p:nvPicPr>
          <p:cNvPr id="2609155" name="Picture 3" descr="Jews plowed 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09156" name="Text Box 4"/>
          <p:cNvSpPr txBox="1">
            <a:spLocks noChangeArrowheads="1"/>
          </p:cNvSpPr>
          <p:nvPr/>
        </p:nvSpPr>
        <p:spPr bwMode="auto">
          <a:xfrm rot="-274436">
            <a:off x="144463" y="3201988"/>
            <a:ext cx="2057400" cy="33655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Comic Sans MS" charset="0"/>
                <a:ea typeface="ＭＳ Ｐゴシック" charset="0"/>
                <a:cs typeface="Arial"/>
              </a:rPr>
              <a:t>HOME</a:t>
            </a:r>
          </a:p>
        </p:txBody>
      </p:sp>
      <p:sp>
        <p:nvSpPr>
          <p:cNvPr id="2609157" name="Text Box 5"/>
          <p:cNvSpPr txBox="1">
            <a:spLocks noChangeArrowheads="1"/>
          </p:cNvSpPr>
          <p:nvPr/>
        </p:nvSpPr>
        <p:spPr bwMode="auto">
          <a:xfrm>
            <a:off x="1284288" y="5681663"/>
            <a:ext cx="5345112" cy="628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Futura Md BT" charset="0"/>
                <a:ea typeface="ＭＳ Ｐゴシック" charset="0"/>
                <a:cs typeface="Arial"/>
              </a:rPr>
              <a:t>Plowed ground</a:t>
            </a:r>
          </a:p>
        </p:txBody>
      </p:sp>
      <p:sp>
        <p:nvSpPr>
          <p:cNvPr id="2609158" name="Text Box 6"/>
          <p:cNvSpPr txBox="1">
            <a:spLocks noChangeArrowheads="1"/>
          </p:cNvSpPr>
          <p:nvPr/>
        </p:nvSpPr>
        <p:spPr bwMode="auto">
          <a:xfrm rot="-274436">
            <a:off x="2244725" y="3168650"/>
            <a:ext cx="2057400" cy="33655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4C72"/>
                </a:solidFill>
                <a:effectLst/>
                <a:uLnTx/>
                <a:uFillTx/>
                <a:latin typeface="Comic Sans MS" charset="0"/>
                <a:ea typeface="ＭＳ Ｐゴシック" charset="0"/>
                <a:cs typeface="Arial"/>
              </a:rPr>
              <a:t>SCHOOL</a:t>
            </a:r>
          </a:p>
        </p:txBody>
      </p:sp>
      <p:sp>
        <p:nvSpPr>
          <p:cNvPr id="2609159" name="Text Box 7"/>
          <p:cNvSpPr txBox="1">
            <a:spLocks noChangeArrowheads="1"/>
          </p:cNvSpPr>
          <p:nvPr/>
        </p:nvSpPr>
        <p:spPr bwMode="auto">
          <a:xfrm rot="-274436">
            <a:off x="4868863" y="3178175"/>
            <a:ext cx="2057400" cy="33655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CC0000"/>
                </a:solidFill>
                <a:effectLst/>
                <a:uLnTx/>
                <a:uFillTx/>
                <a:latin typeface="Comic Sans MS" charset="0"/>
                <a:ea typeface="ＭＳ Ｐゴシック" charset="0"/>
                <a:cs typeface="Arial"/>
              </a:rPr>
              <a:t>CHURCH</a:t>
            </a:r>
          </a:p>
        </p:txBody>
      </p:sp>
      <p:sp>
        <p:nvSpPr>
          <p:cNvPr id="2609160" name="Text Box 8"/>
          <p:cNvSpPr txBox="1">
            <a:spLocks noChangeArrowheads="1"/>
          </p:cNvSpPr>
          <p:nvPr/>
        </p:nvSpPr>
        <p:spPr bwMode="auto">
          <a:xfrm>
            <a:off x="6835775" y="5638800"/>
            <a:ext cx="2200275" cy="7747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t>Unplowed ground</a:t>
            </a:r>
          </a:p>
        </p:txBody>
      </p:sp>
      <p:sp>
        <p:nvSpPr>
          <p:cNvPr id="2609161" name="Text Box 9"/>
          <p:cNvSpPr txBox="1">
            <a:spLocks noChangeArrowheads="1"/>
          </p:cNvSpPr>
          <p:nvPr/>
        </p:nvSpPr>
        <p:spPr bwMode="auto">
          <a:xfrm>
            <a:off x="1828800" y="457200"/>
            <a:ext cx="5486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a:ln>
                  <a:noFill/>
                </a:ln>
                <a:solidFill>
                  <a:srgbClr val="000000"/>
                </a:solidFill>
                <a:effectLst/>
                <a:uLnTx/>
                <a:uFillTx/>
                <a:latin typeface="Arial"/>
                <a:ea typeface="ＭＳ Ｐゴシック" charset="0"/>
                <a:cs typeface="Arial"/>
              </a:rPr>
              <a:t>“</a:t>
            </a:r>
            <a:r>
              <a:rPr kumimoji="0" lang="en-US" sz="5400" b="1" i="0" u="none" strike="noStrike" kern="1200" cap="none" spc="0" normalizeH="0" baseline="0" noProof="0">
                <a:ln>
                  <a:noFill/>
                </a:ln>
                <a:solidFill>
                  <a:srgbClr val="000000"/>
                </a:solidFill>
                <a:effectLst/>
                <a:uLnTx/>
                <a:uFillTx/>
                <a:latin typeface="Arial Black" charset="0"/>
                <a:ea typeface="ＭＳ Ｐゴシック" charset="0"/>
                <a:cs typeface="Arial"/>
              </a:rPr>
              <a:t>JEWS</a:t>
            </a:r>
            <a:r>
              <a:rPr kumimoji="0" lang="ja-JP" altLang="en-US" sz="5400" b="1" i="0" u="none" strike="noStrike" kern="1200" cap="none" spc="0" normalizeH="0" baseline="0" noProof="0">
                <a:ln>
                  <a:noFill/>
                </a:ln>
                <a:solidFill>
                  <a:srgbClr val="000000"/>
                </a:solidFill>
                <a:effectLst/>
                <a:uLnTx/>
                <a:uFillTx/>
                <a:latin typeface="Arial"/>
                <a:ea typeface="ＭＳ Ｐゴシック" charset="0"/>
                <a:cs typeface="Arial"/>
              </a:rPr>
              <a:t>”</a:t>
            </a:r>
            <a:endParaRPr kumimoji="0" lang="en-US" sz="5400" b="1" i="0" u="none" strike="noStrike" kern="1200" cap="none" spc="0" normalizeH="0" baseline="0" noProof="0">
              <a:ln>
                <a:noFill/>
              </a:ln>
              <a:solidFill>
                <a:srgbClr val="000000"/>
              </a:solidFill>
              <a:effectLst/>
              <a:uLnTx/>
              <a:uFillTx/>
              <a:latin typeface="Arial Black" charset="0"/>
              <a:ea typeface="ＭＳ Ｐゴシック" charset="0"/>
              <a:cs typeface="Arial"/>
            </a:endParaRPr>
          </a:p>
        </p:txBody>
      </p:sp>
    </p:spTree>
    <p:extLst>
      <p:ext uri="{BB962C8B-B14F-4D97-AF65-F5344CB8AC3E}">
        <p14:creationId xmlns:p14="http://schemas.microsoft.com/office/powerpoint/2010/main" val="1105850356"/>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250" name="Rectangle 2"/>
          <p:cNvSpPr>
            <a:spLocks noGrp="1" noChangeArrowheads="1"/>
          </p:cNvSpPr>
          <p:nvPr>
            <p:ph type="title" idx="4294967295"/>
          </p:nvPr>
        </p:nvSpPr>
        <p:spPr/>
        <p:txBody>
          <a:bodyPr/>
          <a:lstStyle/>
          <a:p>
            <a:pPr eaLnBrk="1" hangingPunct="1">
              <a:defRPr/>
            </a:pPr>
            <a:r>
              <a:rPr lang="en-US"/>
              <a:t>Church Today sowing 00895</a:t>
            </a:r>
          </a:p>
        </p:txBody>
      </p:sp>
      <p:pic>
        <p:nvPicPr>
          <p:cNvPr id="280578" name="Picture 3" descr="Church Today-Sowing 008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457200" y="1306163"/>
            <a:ext cx="4419600" cy="1083374"/>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cme secret agent"/>
                <a:ea typeface="ＭＳ Ｐゴシック" charset="0"/>
                <a:cs typeface="acme secret agent"/>
              </a:rPr>
              <a:t>THIS IS THE WAY WE'VE ALWAYS SPREAD THE GOSPEL IN THE PAST.  WOW! THESE WEEDS ARE GETTING WORSE EVERY DAY!  OH WELL!</a:t>
            </a:r>
          </a:p>
        </p:txBody>
      </p:sp>
      <p:sp>
        <p:nvSpPr>
          <p:cNvPr id="6" name="Text Box 7"/>
          <p:cNvSpPr txBox="1">
            <a:spLocks noChangeArrowheads="1"/>
          </p:cNvSpPr>
          <p:nvPr/>
        </p:nvSpPr>
        <p:spPr bwMode="auto">
          <a:xfrm>
            <a:off x="0" y="130175"/>
            <a:ext cx="7391400" cy="7080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acme secret agent"/>
                <a:ea typeface="ＭＳ Ｐゴシック" charset="0"/>
                <a:cs typeface="acme secret agent"/>
              </a:rPr>
              <a:t>THE CHURCH TODAY</a:t>
            </a:r>
          </a:p>
        </p:txBody>
      </p:sp>
      <p:sp>
        <p:nvSpPr>
          <p:cNvPr id="7" name="Text Box 7"/>
          <p:cNvSpPr txBox="1">
            <a:spLocks noChangeArrowheads="1"/>
          </p:cNvSpPr>
          <p:nvPr/>
        </p:nvSpPr>
        <p:spPr bwMode="auto">
          <a:xfrm rot="21095291">
            <a:off x="4232275" y="4302125"/>
            <a:ext cx="1524000" cy="6953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utura Condensed"/>
                <a:ea typeface="ＭＳ Ｐゴシック" charset="0"/>
                <a:cs typeface="Futura Condensed"/>
              </a:rPr>
              <a:t>GOSPEL SEEDS</a:t>
            </a:r>
          </a:p>
        </p:txBody>
      </p:sp>
    </p:spTree>
    <p:extLst>
      <p:ext uri="{BB962C8B-B14F-4D97-AF65-F5344CB8AC3E}">
        <p14:creationId xmlns:p14="http://schemas.microsoft.com/office/powerpoint/2010/main" val="964790226"/>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7346" name="Rectangle 2"/>
          <p:cNvSpPr>
            <a:spLocks noGrp="1" noChangeArrowheads="1"/>
          </p:cNvSpPr>
          <p:nvPr>
            <p:ph type="title"/>
          </p:nvPr>
        </p:nvSpPr>
        <p:spPr/>
        <p:txBody>
          <a:bodyPr/>
          <a:lstStyle/>
          <a:p>
            <a:pPr eaLnBrk="1" hangingPunct="1">
              <a:defRPr/>
            </a:pPr>
            <a:r>
              <a:rPr lang="en-US"/>
              <a:t>Greeks – Unplowed Ground</a:t>
            </a:r>
          </a:p>
        </p:txBody>
      </p:sp>
      <p:pic>
        <p:nvPicPr>
          <p:cNvPr id="2617347" name="Picture 3" descr="Greeks – Unplowed Groun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150" y="1423988"/>
            <a:ext cx="8991600" cy="469741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17348" name="Text Box 4"/>
          <p:cNvSpPr txBox="1">
            <a:spLocks noChangeArrowheads="1"/>
          </p:cNvSpPr>
          <p:nvPr/>
        </p:nvSpPr>
        <p:spPr bwMode="auto">
          <a:xfrm>
            <a:off x="2209800" y="6180138"/>
            <a:ext cx="5943600" cy="628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Futura Md BT" charset="0"/>
                <a:ea typeface="ＭＳ Ｐゴシック" charset="0"/>
                <a:cs typeface="Arial"/>
              </a:rPr>
              <a:t>Unplowed ground</a:t>
            </a:r>
          </a:p>
        </p:txBody>
      </p:sp>
      <p:sp>
        <p:nvSpPr>
          <p:cNvPr id="2617349" name="Text Box 5"/>
          <p:cNvSpPr txBox="1">
            <a:spLocks noChangeArrowheads="1"/>
          </p:cNvSpPr>
          <p:nvPr/>
        </p:nvSpPr>
        <p:spPr bwMode="auto">
          <a:xfrm>
            <a:off x="76200" y="6083300"/>
            <a:ext cx="2200275" cy="7747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t>Plowed</a:t>
            </a:r>
            <a:b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br>
            <a:r>
              <a:rPr kumimoji="0" lang="en-US" sz="2800" b="0" i="0" u="none" strike="noStrike" kern="1200" cap="none" spc="0" normalizeH="0" baseline="0" noProof="0">
                <a:ln>
                  <a:noFill/>
                </a:ln>
                <a:solidFill>
                  <a:srgbClr val="000000"/>
                </a:solidFill>
                <a:effectLst/>
                <a:uLnTx/>
                <a:uFillTx/>
                <a:latin typeface="Futura Md BT" charset="0"/>
                <a:ea typeface="ＭＳ Ｐゴシック" charset="0"/>
                <a:cs typeface="Arial"/>
              </a:rPr>
              <a:t>ground</a:t>
            </a:r>
          </a:p>
        </p:txBody>
      </p:sp>
      <p:sp>
        <p:nvSpPr>
          <p:cNvPr id="2617350" name="Text Box 6"/>
          <p:cNvSpPr txBox="1">
            <a:spLocks noChangeArrowheads="1"/>
          </p:cNvSpPr>
          <p:nvPr/>
        </p:nvSpPr>
        <p:spPr bwMode="auto">
          <a:xfrm>
            <a:off x="3957638" y="1676400"/>
            <a:ext cx="3551237" cy="3841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Futura Md BT" charset="0"/>
                <a:ea typeface="ＭＳ Ｐゴシック" charset="0"/>
                <a:cs typeface="Arial"/>
              </a:rPr>
              <a:t>Contaminated seed</a:t>
            </a:r>
          </a:p>
        </p:txBody>
      </p:sp>
      <p:sp>
        <p:nvSpPr>
          <p:cNvPr id="2617351" name="Text Box 7"/>
          <p:cNvSpPr txBox="1">
            <a:spLocks noChangeArrowheads="1"/>
          </p:cNvSpPr>
          <p:nvPr/>
        </p:nvSpPr>
        <p:spPr bwMode="auto">
          <a:xfrm>
            <a:off x="533400" y="710654"/>
            <a:ext cx="8077200" cy="8461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Futura Md BT" charset="0"/>
                <a:ea typeface="ＭＳ Ｐゴシック" charset="0"/>
                <a:cs typeface="Arial"/>
              </a:rPr>
              <a:t>Churches, schools, media &amp; homes are sowing seeds of destruction.</a:t>
            </a:r>
          </a:p>
        </p:txBody>
      </p:sp>
      <p:sp>
        <p:nvSpPr>
          <p:cNvPr id="2617352" name="Text Box 8"/>
          <p:cNvSpPr txBox="1">
            <a:spLocks noChangeArrowheads="1"/>
          </p:cNvSpPr>
          <p:nvPr/>
        </p:nvSpPr>
        <p:spPr bwMode="auto">
          <a:xfrm>
            <a:off x="1828800" y="-76200"/>
            <a:ext cx="5486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5400" b="1" i="0" u="none" strike="noStrike" kern="1200" cap="none" spc="0" normalizeH="0" baseline="0" noProof="0" dirty="0">
                <a:ln>
                  <a:noFill/>
                </a:ln>
                <a:solidFill>
                  <a:srgbClr val="000000"/>
                </a:solidFill>
                <a:effectLst/>
                <a:uLnTx/>
                <a:uFillTx/>
                <a:latin typeface="Arial Black" charset="0"/>
                <a:ea typeface="ＭＳ Ｐゴシック" charset="0"/>
                <a:cs typeface="Arial"/>
              </a:rPr>
              <a:t>GREEKS</a:t>
            </a:r>
            <a:r>
              <a:rPr kumimoji="0" lang="ja-JP" altLang="en-US" sz="54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5400" b="1" i="0" u="none" strike="noStrike" kern="1200" cap="none" spc="0" normalizeH="0" baseline="0" noProof="0" dirty="0">
              <a:ln>
                <a:noFill/>
              </a:ln>
              <a:solidFill>
                <a:srgbClr val="000000"/>
              </a:solidFill>
              <a:effectLst/>
              <a:uLnTx/>
              <a:uFillTx/>
              <a:latin typeface="Arial Black" charset="0"/>
              <a:ea typeface="ＭＳ Ｐゴシック" charset="0"/>
              <a:cs typeface="Arial"/>
            </a:endParaRPr>
          </a:p>
        </p:txBody>
      </p:sp>
    </p:spTree>
    <p:extLst>
      <p:ext uri="{BB962C8B-B14F-4D97-AF65-F5344CB8AC3E}">
        <p14:creationId xmlns:p14="http://schemas.microsoft.com/office/powerpoint/2010/main" val="2458237776"/>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a:xfrm>
            <a:off x="457200" y="381000"/>
            <a:ext cx="8229600" cy="1143000"/>
          </a:xfrm>
        </p:spPr>
        <p:txBody>
          <a:bodyPr/>
          <a:lstStyle/>
          <a:p>
            <a:pPr eaLnBrk="1" hangingPunct="1">
              <a:defRPr/>
            </a:pPr>
            <a:r>
              <a:rPr lang="en-US" sz="6000" b="1"/>
              <a:t>Blank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0580" name="Text Box 4"/>
          <p:cNvSpPr txBox="1">
            <a:spLocks noChangeArrowheads="1"/>
          </p:cNvSpPr>
          <p:nvPr/>
        </p:nvSpPr>
        <p:spPr bwMode="auto">
          <a:xfrm>
            <a:off x="1043608" y="2381250"/>
            <a:ext cx="7391400" cy="209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thus says the L</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 the men of Judah and to Jerusalem, "Break up your fallow ground, And do not sow among thorns."</a:t>
            </a:r>
          </a:p>
        </p:txBody>
      </p:sp>
      <p:sp>
        <p:nvSpPr>
          <p:cNvPr id="156058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00FF00"/>
                </a:solidFill>
                <a:effectLst/>
                <a:uLnTx/>
                <a:uFillTx/>
                <a:latin typeface="Arial" charset="0"/>
                <a:ea typeface="ＭＳ Ｐゴシック" charset="0"/>
                <a:cs typeface="Arial" charset="0"/>
              </a:rPr>
              <a:t>Jeremiah 4:3</a:t>
            </a:r>
          </a:p>
        </p:txBody>
      </p:sp>
    </p:spTree>
    <p:extLst>
      <p:ext uri="{BB962C8B-B14F-4D97-AF65-F5344CB8AC3E}">
        <p14:creationId xmlns:p14="http://schemas.microsoft.com/office/powerpoint/2010/main" val="1164934820"/>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eaLnBrk="0" hangingPunct="0">
              <a:defRPr/>
            </a:pPr>
            <a:r>
              <a:rPr lang="en-US" sz="5400" b="1" dirty="0">
                <a:solidFill>
                  <a:srgbClr val="6BCBF4"/>
                </a:solidFill>
                <a:effectLst>
                  <a:outerShdw blurRad="50800" dist="38100" dir="2700000" algn="tl" rotWithShape="0">
                    <a:srgbClr val="000000"/>
                  </a:outerShdw>
                </a:effectLst>
                <a:latin typeface="Arial" charset="0"/>
              </a:rPr>
              <a:t>JESUS CALMS A STORM</a:t>
            </a:r>
          </a:p>
        </p:txBody>
      </p:sp>
      <p:sp>
        <p:nvSpPr>
          <p:cNvPr id="4" name="TextBox 3"/>
          <p:cNvSpPr txBox="1"/>
          <p:nvPr/>
        </p:nvSpPr>
        <p:spPr>
          <a:xfrm>
            <a:off x="215900" y="1989139"/>
            <a:ext cx="4147014" cy="1938956"/>
          </a:xfrm>
          <a:prstGeom prst="rect">
            <a:avLst/>
          </a:prstGeom>
          <a:noFill/>
        </p:spPr>
        <p:txBody>
          <a:bodyPr wrap="none" lIns="91403" tIns="45702" rIns="91403" bIns="45702">
            <a:spAutoFit/>
          </a:bodyPr>
          <a:lstStyle/>
          <a:p>
            <a:pPr eaLnBrk="0" hangingPunct="0">
              <a:defRPr/>
            </a:pPr>
            <a:r>
              <a:rPr lang="en-US" sz="4000" b="1" dirty="0">
                <a:solidFill>
                  <a:srgbClr val="FFFFFF"/>
                </a:solidFill>
                <a:effectLst>
                  <a:outerShdw blurRad="50800" dist="88900" dir="2700000" algn="tl" rotWithShape="0">
                    <a:srgbClr val="000000"/>
                  </a:outerShdw>
                </a:effectLst>
                <a:latin typeface="Arial" charset="0"/>
              </a:rPr>
              <a:t>Matthew 8:23-27</a:t>
            </a:r>
          </a:p>
          <a:p>
            <a:pPr eaLnBrk="0" hangingPunct="0">
              <a:defRPr/>
            </a:pPr>
            <a:r>
              <a:rPr lang="en-US" sz="4000" b="1" dirty="0">
                <a:solidFill>
                  <a:srgbClr val="FFFFFF"/>
                </a:solidFill>
                <a:effectLst>
                  <a:outerShdw blurRad="50800" dist="88900" dir="2700000" algn="tl" rotWithShape="0">
                    <a:srgbClr val="000000"/>
                  </a:outerShdw>
                </a:effectLst>
                <a:latin typeface="Arial" charset="0"/>
              </a:rPr>
              <a:t>Mark 4:35-41</a:t>
            </a:r>
            <a:br>
              <a:rPr lang="en-US" sz="4000" b="1" dirty="0">
                <a:solidFill>
                  <a:srgbClr val="FFFFFF"/>
                </a:solidFill>
                <a:effectLst>
                  <a:outerShdw blurRad="50800" dist="88900" dir="2700000" algn="tl" rotWithShape="0">
                    <a:srgbClr val="000000"/>
                  </a:outerShdw>
                </a:effectLst>
                <a:latin typeface="Arial" charset="0"/>
              </a:rPr>
            </a:br>
            <a:r>
              <a:rPr lang="en-US" sz="4000" b="1" dirty="0">
                <a:solidFill>
                  <a:srgbClr val="FFFFFF"/>
                </a:solidFill>
                <a:effectLst>
                  <a:outerShdw blurRad="50800" dist="88900" dir="2700000" algn="tl" rotWithShape="0">
                    <a:srgbClr val="000000"/>
                  </a:outerShdw>
                </a:effectLst>
                <a:latin typeface="Arial" charset="0"/>
              </a:rPr>
              <a:t>Luke 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5524490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990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4613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29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65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9643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Discipleship</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Mark</a:t>
            </a:r>
          </a:p>
        </p:txBody>
      </p:sp>
      <p:sp>
        <p:nvSpPr>
          <p:cNvPr id="7" name="Text Box 24"/>
          <p:cNvSpPr txBox="1">
            <a:spLocks noChangeArrowheads="1"/>
          </p:cNvSpPr>
          <p:nvPr/>
        </p:nvSpPr>
        <p:spPr bwMode="auto">
          <a:xfrm>
            <a:off x="8448755"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EAEAEA"/>
                </a:solidFill>
                <a:cs typeface="Arial" charset="0"/>
              </a:rPr>
              <a:t>85</a:t>
            </a:r>
            <a:endParaRPr lang="en-US" dirty="0">
              <a:solidFill>
                <a:srgbClr val="EAEAEA"/>
              </a:solidFill>
              <a:cs typeface="Arial" charset="0"/>
            </a:endParaRPr>
          </a:p>
        </p:txBody>
      </p:sp>
    </p:spTree>
    <p:extLst>
      <p:ext uri="{BB962C8B-B14F-4D97-AF65-F5344CB8AC3E}">
        <p14:creationId xmlns:p14="http://schemas.microsoft.com/office/powerpoint/2010/main" val="1047098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extLst>
      <p:ext uri="{BB962C8B-B14F-4D97-AF65-F5344CB8AC3E}">
        <p14:creationId xmlns:p14="http://schemas.microsoft.com/office/powerpoint/2010/main" val="418031706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459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632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1659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1758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8886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5772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5</a:t>
            </a:r>
          </a:p>
        </p:txBody>
      </p:sp>
    </p:spTree>
    <p:extLst>
      <p:ext uri="{BB962C8B-B14F-4D97-AF65-F5344CB8AC3E}">
        <p14:creationId xmlns:p14="http://schemas.microsoft.com/office/powerpoint/2010/main" val="423956086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WILD MAN</a:t>
            </a:r>
          </a:p>
        </p:txBody>
      </p:sp>
      <p:sp>
        <p:nvSpPr>
          <p:cNvPr id="4" name="TextBox 3"/>
          <p:cNvSpPr txBox="1"/>
          <p:nvPr/>
        </p:nvSpPr>
        <p:spPr>
          <a:xfrm>
            <a:off x="179512" y="4531803"/>
            <a:ext cx="6433097" cy="707850"/>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5:1-20; Luke 8:26-29</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6228184" y="178188"/>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59892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rtl="0" eaLnBrk="0" fontAlgn="base" hangingPunct="0"/>
            <a:r>
              <a:rPr kumimoji="1" lang="en-US" sz="3600" b="1" dirty="0">
                <a:solidFill>
                  <a:schemeClr val="bg1"/>
                </a:solidFill>
                <a:effectLst>
                  <a:glow rad="228600">
                    <a:schemeClr val="tx1"/>
                  </a:glow>
                </a:effectLst>
                <a:latin typeface="Arial"/>
                <a:cs typeface="Arial"/>
              </a:rPr>
              <a:t>What would you do as a church leader if your congregation was under persecution, some being fed to lions, many going underground, all fearful?</a:t>
            </a:r>
            <a:endParaRPr lang="en-US" sz="3600" b="1" dirty="0">
              <a:solidFill>
                <a:schemeClr val="bg1"/>
              </a:solidFill>
              <a:effectLst>
                <a:glow rad="228600">
                  <a:schemeClr val="tx1"/>
                </a:glow>
              </a:effectLst>
              <a:latin typeface="Arial"/>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kumimoji="1" lang="en-US" sz="3600" b="1" dirty="0">
                <a:solidFill>
                  <a:schemeClr val="bg1"/>
                </a:solidFill>
                <a:effectLst>
                  <a:glow rad="228600">
                    <a:schemeClr val="tx1"/>
                  </a:glow>
                </a:effectLst>
                <a:latin typeface="Arial"/>
                <a:cs typeface="Arial"/>
              </a:rPr>
              <a:t>Mark wrote an account of the suffering of Jesus to encourage his people!</a:t>
            </a:r>
            <a:endParaRPr lang="en-US" sz="36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16098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5084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58593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1305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587180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8993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3725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470261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7476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790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4618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2" y="115926"/>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378326" y="166689"/>
            <a:ext cx="4867275" cy="63094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As a child I received instruction both in the Bible and in the Talmud. I am a Jew, but I am enthralled by the luminous figure of the Nazarene.   No one can read the Gospels without feeling the actual presence of Jesus. His personality pulsates in every word. No myth is filled with such life.</a:t>
            </a:r>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 </a:t>
            </a:r>
          </a:p>
          <a:p>
            <a:pPr eaLnBrk="1" hangingPunct="1"/>
            <a:endParaRPr lang="en-US" b="1" dirty="0">
              <a:solidFill>
                <a:srgbClr val="FFFFFF"/>
              </a:solidFill>
              <a:latin typeface="Arial" charset="0"/>
              <a:cs typeface="Arial" charset="0"/>
            </a:endParaRPr>
          </a:p>
          <a:p>
            <a:pPr eaLnBrk="1" hangingPunct="1"/>
            <a:r>
              <a:rPr lang="en-US" b="1" dirty="0">
                <a:solidFill>
                  <a:srgbClr val="FFFFFF"/>
                </a:solidFill>
                <a:latin typeface="Arial" charset="0"/>
                <a:cs typeface="Arial" charset="0"/>
              </a:rPr>
              <a:t>Albert Einstein</a:t>
            </a:r>
            <a:br>
              <a:rPr lang="en-US" b="1" dirty="0">
                <a:solidFill>
                  <a:srgbClr val="FFFFFF"/>
                </a:solidFill>
                <a:latin typeface="Arial" charset="0"/>
                <a:cs typeface="Arial" charset="0"/>
              </a:rPr>
            </a:br>
            <a:r>
              <a:rPr lang="en-US" sz="2000" b="1" i="1" dirty="0">
                <a:solidFill>
                  <a:srgbClr val="FFFFFF"/>
                </a:solidFill>
                <a:latin typeface="Arial" charset="0"/>
                <a:cs typeface="Arial" charset="0"/>
              </a:rPr>
              <a:t>Saturday Evening Post,</a:t>
            </a:r>
            <a:r>
              <a:rPr lang="en-US" sz="2000" b="1" dirty="0">
                <a:solidFill>
                  <a:srgbClr val="FFFFFF"/>
                </a:solidFill>
                <a:latin typeface="Arial" charset="0"/>
                <a:cs typeface="Arial" charset="0"/>
              </a:rPr>
              <a:t> Oct 26, 1929 </a:t>
            </a:r>
            <a:endParaRPr lang="en-US" b="1" dirty="0">
              <a:solidFill>
                <a:srgbClr val="FFFFFF"/>
              </a:solidFill>
              <a:latin typeface="Arial" charset="0"/>
              <a:cs typeface="Arial"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15378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4965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2524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2859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7135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36769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6021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444236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4551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322951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2171700" y="-638174"/>
            <a:ext cx="9144000" cy="460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61" tIns="45631" rIns="91261" bIns="45631">
            <a:spAutoFit/>
          </a:bodyPr>
          <a:lstStyle/>
          <a:p>
            <a:endParaRPr lang="en-US">
              <a:solidFill>
                <a:srgbClr val="FFFFFF"/>
              </a:solidFill>
            </a:endParaRPr>
          </a:p>
        </p:txBody>
      </p:sp>
      <p:sp>
        <p:nvSpPr>
          <p:cNvPr id="237570" name="Rectangle 4"/>
          <p:cNvSpPr>
            <a:spLocks noChangeArrowheads="1"/>
          </p:cNvSpPr>
          <p:nvPr/>
        </p:nvSpPr>
        <p:spPr bwMode="auto">
          <a:xfrm>
            <a:off x="2000250" y="1343025"/>
            <a:ext cx="9144000" cy="460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61" tIns="45631" rIns="91261" bIns="45631">
            <a:spAutoFit/>
          </a:bodyPr>
          <a:lstStyle/>
          <a:p>
            <a:endParaRPr lang="en-US">
              <a:solidFill>
                <a:srgbClr val="FFFFFF"/>
              </a:solidFill>
            </a:endParaRPr>
          </a:p>
        </p:txBody>
      </p:sp>
      <p:pic>
        <p:nvPicPr>
          <p:cNvPr id="237571"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520" y="-63500"/>
            <a:ext cx="9252520" cy="69215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37572" name="Rectangle 7"/>
          <p:cNvSpPr>
            <a:spLocks noGrp="1" noChangeArrowheads="1"/>
          </p:cNvSpPr>
          <p:nvPr>
            <p:ph type="title" idx="4294967295"/>
          </p:nvPr>
        </p:nvSpPr>
        <p:spPr>
          <a:xfrm>
            <a:off x="2778163" y="76200"/>
            <a:ext cx="4232275" cy="1446213"/>
          </a:xfrm>
          <a:solidFill>
            <a:schemeClr val="tx1"/>
          </a:solidFill>
          <a:extLst>
            <a:ext uri="{91240B29-F687-4f45-9708-019B960494DF}">
              <a14:hiddenLine xmlns:a14="http://schemas.microsoft.com/office/drawing/2010/main" xmlns="" w="9525">
                <a:solidFill>
                  <a:srgbClr val="000000"/>
                </a:solidFill>
                <a:miter lim="800000"/>
                <a:headEnd/>
                <a:tailEnd/>
              </a14:hiddenLine>
            </a:ext>
          </a:extLst>
        </p:spPr>
        <p:txBody>
          <a:bodyPr anchor="t" anchorCtr="0">
            <a:spAutoFit/>
          </a:bodyPr>
          <a:lstStyle/>
          <a:p>
            <a:pPr eaLnBrk="1" hangingPunct="1"/>
            <a:r>
              <a:rPr lang="en-US" altLang="zh-CN" b="1">
                <a:solidFill>
                  <a:schemeClr val="bg1"/>
                </a:solidFill>
                <a:effectLst/>
                <a:latin typeface="Times" charset="0"/>
                <a:ea typeface="SimSun" charset="0"/>
                <a:cs typeface="SimSun" charset="0"/>
              </a:rPr>
              <a:t>New Testament Chronology </a:t>
            </a:r>
            <a:endParaRPr lang="en-US" b="1">
              <a:solidFill>
                <a:schemeClr val="bg1"/>
              </a:solidFill>
              <a:effectLst/>
              <a:latin typeface="Times" charset="0"/>
              <a:ea typeface="SimSun" charset="0"/>
              <a:cs typeface="SimSun"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Text Box 2"/>
          <p:cNvSpPr txBox="1">
            <a:spLocks noChangeArrowheads="1"/>
          </p:cNvSpPr>
          <p:nvPr/>
        </p:nvSpPr>
        <p:spPr bwMode="auto">
          <a:xfrm>
            <a:off x="8534412" y="38101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86</a:t>
            </a:r>
            <a:endParaRPr kumimoji="0" lang="en-US" sz="24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63493" name="Text Box 5"/>
          <p:cNvSpPr txBox="1">
            <a:spLocks noChangeArrowheads="1"/>
          </p:cNvSpPr>
          <p:nvPr/>
        </p:nvSpPr>
        <p:spPr bwMode="auto">
          <a:xfrm>
            <a:off x="533400" y="1124744"/>
            <a:ext cx="8153400" cy="193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Christ</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coming as Servant identifies Him as Messiah and deity but receives a very brief summary by Mark to get quickly to the main content of his account: His service and sacrifice as Servant (1:1-13) . </a:t>
            </a:r>
          </a:p>
        </p:txBody>
      </p:sp>
      <p:sp>
        <p:nvSpPr>
          <p:cNvPr id="63494" name="Text Box 6"/>
          <p:cNvSpPr txBox="1">
            <a:spLocks noChangeArrowheads="1"/>
          </p:cNvSpPr>
          <p:nvPr/>
        </p:nvSpPr>
        <p:spPr bwMode="auto">
          <a:xfrm>
            <a:off x="528638" y="3190892"/>
            <a:ext cx="4906962" cy="3416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00063" marR="0" lvl="0" indent="-500063"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II.	Christ</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ministry as Servant receives opposition, which Mark records with Christ</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response of teaching on discipleship in order to encourage his readers to expect persecution for righteousness</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sake (1:14–10:52) .</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297988" name="Picture 1" descr="servant_leader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5963" y="3141664"/>
            <a:ext cx="2520950" cy="331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563938" y="549275"/>
            <a:ext cx="1941512" cy="522288"/>
          </a:xfrm>
        </p:spPr>
        <p:txBody>
          <a:bodyPr>
            <a:spAutoFit/>
          </a:bodyPr>
          <a:lstStyle/>
          <a:p>
            <a:pPr eaLnBrk="1" hangingPunct="1">
              <a:defRPr/>
            </a:pPr>
            <a:r>
              <a:rPr lang="en-US" kern="1200" dirty="0">
                <a:latin typeface="Arial" charset="0"/>
                <a:ea typeface="ＭＳ Ｐゴシック" charset="0"/>
                <a:cs typeface="Arial" charset="0"/>
              </a:rPr>
              <a:t>Outline</a:t>
            </a:r>
          </a:p>
        </p:txBody>
      </p:sp>
    </p:spTree>
    <p:extLst>
      <p:ext uri="{BB962C8B-B14F-4D97-AF65-F5344CB8AC3E}">
        <p14:creationId xmlns:p14="http://schemas.microsoft.com/office/powerpoint/2010/main" val="1077833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ppt_x"/>
                                          </p:val>
                                        </p:tav>
                                        <p:tav tm="100000">
                                          <p:val>
                                            <p:strVal val="#ppt_x"/>
                                          </p:val>
                                        </p:tav>
                                      </p:tavLst>
                                    </p:anim>
                                    <p:anim calcmode="lin" valueType="num">
                                      <p:cBhvr additive="base">
                                        <p:cTn id="8" dur="500" fill="hold"/>
                                        <p:tgtEl>
                                          <p:spTgt spid="6349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3494"/>
                                        </p:tgtEl>
                                        <p:attrNameLst>
                                          <p:attrName>style.visibility</p:attrName>
                                        </p:attrNameLst>
                                      </p:cBhvr>
                                      <p:to>
                                        <p:strVal val="visible"/>
                                      </p:to>
                                    </p:set>
                                    <p:anim calcmode="lin" valueType="num">
                                      <p:cBhvr additive="base">
                                        <p:cTn id="13" dur="500" fill="hold"/>
                                        <p:tgtEl>
                                          <p:spTgt spid="63494"/>
                                        </p:tgtEl>
                                        <p:attrNameLst>
                                          <p:attrName>ppt_x</p:attrName>
                                        </p:attrNameLst>
                                      </p:cBhvr>
                                      <p:tavLst>
                                        <p:tav tm="0">
                                          <p:val>
                                            <p:strVal val="#ppt_x"/>
                                          </p:val>
                                        </p:tav>
                                        <p:tav tm="100000">
                                          <p:val>
                                            <p:strVal val="#ppt_x"/>
                                          </p:val>
                                        </p:tav>
                                      </p:tavLst>
                                    </p:anim>
                                    <p:anim calcmode="lin" valueType="num">
                                      <p:cBhvr additive="base">
                                        <p:cTn id="14" dur="500" fill="hold"/>
                                        <p:tgtEl>
                                          <p:spTgt spid="634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p:bldP spid="63494"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4450"/>
            <a:ext cx="9217026"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4" name="Text Box 4"/>
          <p:cNvSpPr txBox="1">
            <a:spLocks noChangeArrowheads="1"/>
          </p:cNvSpPr>
          <p:nvPr/>
        </p:nvSpPr>
        <p:spPr bwMode="auto">
          <a:xfrm>
            <a:off x="8604261"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5635" name="Rectangle 2"/>
          <p:cNvSpPr>
            <a:spLocks noChangeArrowheads="1"/>
          </p:cNvSpPr>
          <p:nvPr/>
        </p:nvSpPr>
        <p:spPr bwMode="auto">
          <a:xfrm>
            <a:off x="-36513" y="1"/>
            <a:ext cx="6227763" cy="404813"/>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lstStyle/>
          <a:p>
            <a:endParaRPr lang="en-US"/>
          </a:p>
        </p:txBody>
      </p:sp>
      <p:sp>
        <p:nvSpPr>
          <p:cNvPr id="325636" name="Title 1"/>
          <p:cNvSpPr>
            <a:spLocks noGrp="1"/>
          </p:cNvSpPr>
          <p:nvPr>
            <p:ph type="title" idx="4294967295"/>
          </p:nvPr>
        </p:nvSpPr>
        <p:spPr>
          <a:xfrm>
            <a:off x="250826" y="1"/>
            <a:ext cx="5113338" cy="765175"/>
          </a:xfrm>
        </p:spPr>
        <p:txBody>
          <a:bodyPr/>
          <a:lstStyle/>
          <a:p>
            <a:r>
              <a:rPr lang="en-US">
                <a:latin typeface="Arial" charset="0"/>
                <a:ea typeface="ＭＳ Ｐゴシック" charset="0"/>
                <a:cs typeface="ＭＳ Ｐゴシック" charset="0"/>
              </a:rPr>
              <a:t>Decapolis and the Lands Beyond the Jordan</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23" y="7145857"/>
            <a:ext cx="9217026"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p:cNvSpPr txBox="1">
            <a:spLocks noChangeArrowheads="1"/>
          </p:cNvSpPr>
          <p:nvPr/>
        </p:nvSpPr>
        <p:spPr bwMode="auto">
          <a:xfrm>
            <a:off x="8598251" y="7101422"/>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8" name="Rectangle 2"/>
          <p:cNvSpPr>
            <a:spLocks noChangeArrowheads="1"/>
          </p:cNvSpPr>
          <p:nvPr/>
        </p:nvSpPr>
        <p:spPr bwMode="auto">
          <a:xfrm>
            <a:off x="-42523" y="7101408"/>
            <a:ext cx="6227763" cy="404813"/>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lstStyle/>
          <a:p>
            <a:endParaRPr lang="en-US">
              <a:solidFill>
                <a:srgbClr val="8383AD"/>
              </a:solidFill>
              <a:latin typeface="Times New Roman" charset="0"/>
              <a:ea typeface="ＭＳ Ｐゴシック" charset="0"/>
            </a:endParaRPr>
          </a:p>
        </p:txBody>
      </p:sp>
      <p:sp>
        <p:nvSpPr>
          <p:cNvPr id="9" name="Title 1"/>
          <p:cNvSpPr txBox="1">
            <a:spLocks/>
          </p:cNvSpPr>
          <p:nvPr/>
        </p:nvSpPr>
        <p:spPr bwMode="auto">
          <a:xfrm>
            <a:off x="244816" y="7101408"/>
            <a:ext cx="5113338" cy="7651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a:lstStyle>
          <a:p>
            <a:r>
              <a:rPr lang="zh-CN" altLang="en-US" b="0" dirty="0"/>
              <a:t>低加坡里和约旦之外的土地</a:t>
            </a:r>
            <a:endParaRPr lang="en-US" dirty="0">
              <a:latin typeface="Arial" charset="0"/>
              <a:ea typeface="ＭＳ Ｐゴシック" charset="0"/>
              <a:cs typeface="ＭＳ Ｐゴシック" charset="0"/>
            </a:endParaRPr>
          </a:p>
        </p:txBody>
      </p:sp>
      <p:sp>
        <p:nvSpPr>
          <p:cNvPr id="10" name="Rectangle 9"/>
          <p:cNvSpPr/>
          <p:nvPr/>
        </p:nvSpPr>
        <p:spPr>
          <a:xfrm>
            <a:off x="29486" y="8010127"/>
            <a:ext cx="2304256" cy="1169551"/>
          </a:xfrm>
          <a:prstGeom prst="rect">
            <a:avLst/>
          </a:prstGeom>
          <a:solidFill>
            <a:srgbClr val="FFFFFF"/>
          </a:solidFill>
        </p:spPr>
        <p:txBody>
          <a:bodyPr wrap="square">
            <a:spAutoFit/>
          </a:bodyPr>
          <a:lstStyle/>
          <a:p>
            <a:pPr lvl="0"/>
            <a:r>
              <a:rPr lang="zh-CN" altLang="en-US" sz="1400" dirty="0">
                <a:solidFill>
                  <a:srgbClr val="000000"/>
                </a:solidFill>
                <a:latin typeface="KaiTi" panose="02010609060101010101" pitchFamily="49" charset="-122"/>
                <a:ea typeface="KaiTi" panose="02010609060101010101" pitchFamily="49" charset="-122"/>
              </a:rPr>
              <a:t>耶稣和他的门徒撤出了这里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16:13;</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8:27)</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在这里他问彼得他认为耶稣是谁</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马太</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16:15-16</a:t>
            </a:r>
          </a:p>
          <a:p>
            <a:pPr lvl="0"/>
            <a:endParaRPr lang="zh-CN" altLang="en-US" sz="1400" dirty="0">
              <a:solidFill>
                <a:srgbClr val="000000"/>
              </a:solidFill>
              <a:latin typeface="KaiTi" panose="02010609060101010101" pitchFamily="49" charset="-122"/>
              <a:ea typeface="KaiTi" panose="02010609060101010101" pitchFamily="49" charset="-122"/>
              <a:cs typeface="Arial" pitchFamily="34" charset="0"/>
            </a:endParaRPr>
          </a:p>
        </p:txBody>
      </p:sp>
      <p:sp>
        <p:nvSpPr>
          <p:cNvPr id="11" name="Rectangle 1"/>
          <p:cNvSpPr>
            <a:spLocks noChangeArrowheads="1"/>
          </p:cNvSpPr>
          <p:nvPr/>
        </p:nvSpPr>
        <p:spPr bwMode="auto">
          <a:xfrm>
            <a:off x="29486" y="9146573"/>
            <a:ext cx="1944216" cy="1815882"/>
          </a:xfrm>
          <a:prstGeom prst="rect">
            <a:avLst/>
          </a:prstGeom>
          <a:solidFill>
            <a:srgbClr val="FFFFFF"/>
          </a:solidFill>
          <a:ln>
            <a:noFill/>
          </a:ln>
          <a:effectLst/>
        </p:spPr>
        <p:txBody>
          <a:bodyPr vert="horz" wrap="square" lIns="91440" tIns="45720" rIns="91440" bIns="45720" numCol="1" anchor="ctr" anchorCtr="0" compatLnSpc="1">
            <a:prstTxWarp prst="textNoShape">
              <a:avLst/>
            </a:prstTxWarp>
            <a:spAutoFit/>
          </a:bodyPr>
          <a:lstStyle/>
          <a:p>
            <a:pPr lvl="0"/>
            <a:r>
              <a:rPr lang="zh-CN" altLang="en-US" sz="1400" dirty="0">
                <a:solidFill>
                  <a:srgbClr val="000000"/>
                </a:solidFill>
                <a:latin typeface="KaiTi" panose="02010609060101010101" pitchFamily="49" charset="-122"/>
                <a:ea typeface="KaiTi" panose="02010609060101010101" pitchFamily="49" charset="-122"/>
              </a:rPr>
              <a:t>使徒菲利普，安德鲁和彼得的家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1:44;12:21).</a:t>
            </a:r>
            <a:r>
              <a:rPr lang="zh-CN" altLang="en-US" sz="1400" dirty="0">
                <a:solidFill>
                  <a:srgbClr val="000000"/>
                </a:solidFill>
                <a:latin typeface="KaiTi" panose="02010609060101010101" pitchFamily="49" charset="-122"/>
                <a:ea typeface="KaiTi" panose="02010609060101010101" pitchFamily="49" charset="-122"/>
              </a:rPr>
              <a:t>耶稣在这里治好了一个盲人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8:22).</a:t>
            </a:r>
            <a:r>
              <a:rPr lang="zh-CN" altLang="en-US" sz="1400" dirty="0">
                <a:solidFill>
                  <a:srgbClr val="000000"/>
                </a:solidFill>
                <a:latin typeface="KaiTi" panose="02010609060101010101" pitchFamily="49" charset="-122"/>
                <a:ea typeface="KaiTi" panose="02010609060101010101" pitchFamily="49" charset="-122"/>
              </a:rPr>
              <a:t>在这附近进行了在这附近进行了喂养</a:t>
            </a:r>
            <a:r>
              <a:rPr lang="en-US" altLang="zh-CN" sz="1400" dirty="0">
                <a:solidFill>
                  <a:srgbClr val="000000"/>
                </a:solidFill>
                <a:latin typeface="KaiTi" panose="02010609060101010101" pitchFamily="49" charset="-122"/>
                <a:ea typeface="KaiTi" panose="02010609060101010101" pitchFamily="49" charset="-122"/>
              </a:rPr>
              <a:t>5000</a:t>
            </a:r>
            <a:r>
              <a:rPr lang="zh-CN" altLang="en-US" sz="1400" dirty="0">
                <a:solidFill>
                  <a:srgbClr val="000000"/>
                </a:solidFill>
                <a:latin typeface="KaiTi" panose="02010609060101010101" pitchFamily="49" charset="-122"/>
                <a:ea typeface="KaiTi" panose="02010609060101010101" pitchFamily="49" charset="-122"/>
              </a:rPr>
              <a:t>人事件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9:10)</a:t>
            </a:r>
            <a:endParaRPr kumimoji="0" lang="zh-CN" altLang="en-US" sz="1400" b="0" i="0" u="none" strike="noStrike" cap="none" normalizeH="0" baseline="0" dirty="0">
              <a:ln>
                <a:noFill/>
              </a:ln>
              <a:solidFill>
                <a:srgbClr val="000000"/>
              </a:solidFill>
              <a:effectLst/>
              <a:latin typeface="KaiTi" panose="02010609060101010101" pitchFamily="49" charset="-122"/>
              <a:ea typeface="KaiTi" panose="02010609060101010101" pitchFamily="49" charset="-122"/>
              <a:cs typeface="Arial" pitchFamily="34" charset="0"/>
            </a:endParaRPr>
          </a:p>
        </p:txBody>
      </p:sp>
      <p:sp>
        <p:nvSpPr>
          <p:cNvPr id="12" name="Rectangle 11"/>
          <p:cNvSpPr/>
          <p:nvPr/>
        </p:nvSpPr>
        <p:spPr>
          <a:xfrm>
            <a:off x="-6010" y="11007709"/>
            <a:ext cx="1475656" cy="1015663"/>
          </a:xfrm>
          <a:prstGeom prst="rect">
            <a:avLst/>
          </a:prstGeom>
          <a:solidFill>
            <a:srgbClr val="FFFFFF"/>
          </a:solidFill>
        </p:spPr>
        <p:txBody>
          <a:bodyPr wrap="square">
            <a:spAutoFit/>
          </a:bodyPr>
          <a:lstStyle/>
          <a:p>
            <a:pPr algn="ctr"/>
            <a:endParaRPr lang="en-US" altLang="zh-CN" sz="2000" b="1" dirty="0">
              <a:solidFill>
                <a:srgbClr val="000000"/>
              </a:solidFill>
              <a:latin typeface="KaiTi" panose="02010609060101010101" pitchFamily="49" charset="-122"/>
              <a:ea typeface="KaiTi" panose="02010609060101010101" pitchFamily="49" charset="-122"/>
            </a:endParaRPr>
          </a:p>
          <a:p>
            <a:pPr algn="ctr"/>
            <a:r>
              <a:rPr lang="zh-CN" altLang="en-US" sz="2000" b="1" dirty="0">
                <a:solidFill>
                  <a:srgbClr val="000000"/>
                </a:solidFill>
                <a:latin typeface="KaiTi" panose="02010609060101010101" pitchFamily="49" charset="-122"/>
                <a:ea typeface="KaiTi" panose="02010609060101010101" pitchFamily="49" charset="-122"/>
              </a:rPr>
              <a:t>地中海</a:t>
            </a:r>
            <a:endParaRPr lang="en-US" altLang="zh-CN" sz="2000" b="1" dirty="0">
              <a:solidFill>
                <a:srgbClr val="000000"/>
              </a:solidFill>
              <a:latin typeface="KaiTi" panose="02010609060101010101" pitchFamily="49" charset="-122"/>
              <a:ea typeface="KaiTi" panose="02010609060101010101" pitchFamily="49" charset="-122"/>
            </a:endParaRPr>
          </a:p>
          <a:p>
            <a:endParaRPr lang="en-SG" sz="2000" b="1" dirty="0">
              <a:solidFill>
                <a:srgbClr val="000000"/>
              </a:solidFill>
              <a:latin typeface="KaiTi" panose="02010609060101010101" pitchFamily="49" charset="-122"/>
              <a:ea typeface="KaiTi" panose="02010609060101010101" pitchFamily="49" charset="-122"/>
            </a:endParaRPr>
          </a:p>
        </p:txBody>
      </p:sp>
      <p:sp>
        <p:nvSpPr>
          <p:cNvPr id="13" name="Rectangle 12"/>
          <p:cNvSpPr/>
          <p:nvPr/>
        </p:nvSpPr>
        <p:spPr>
          <a:xfrm>
            <a:off x="6582214" y="7146031"/>
            <a:ext cx="1152128"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大马士革</a:t>
            </a:r>
            <a:endParaRPr lang="en-SG" sz="1400" b="1" dirty="0">
              <a:solidFill>
                <a:srgbClr val="000000"/>
              </a:solidFill>
              <a:latin typeface="KaiTi" panose="02010609060101010101" pitchFamily="49" charset="-122"/>
              <a:ea typeface="KaiTi" panose="02010609060101010101" pitchFamily="49" charset="-122"/>
            </a:endParaRPr>
          </a:p>
        </p:txBody>
      </p:sp>
      <p:sp>
        <p:nvSpPr>
          <p:cNvPr id="14" name="Rectangle 13"/>
          <p:cNvSpPr/>
          <p:nvPr/>
        </p:nvSpPr>
        <p:spPr>
          <a:xfrm>
            <a:off x="6942254" y="7506071"/>
            <a:ext cx="2110635" cy="954107"/>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保罗在这附近转身，被蒙蔽到城里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使徒</a:t>
            </a:r>
            <a:r>
              <a:rPr lang="en-US" altLang="zh-CN" sz="1400" dirty="0">
                <a:solidFill>
                  <a:srgbClr val="000000"/>
                </a:solidFill>
                <a:latin typeface="KaiTi" panose="02010609060101010101" pitchFamily="49" charset="-122"/>
                <a:ea typeface="KaiTi" panose="02010609060101010101" pitchFamily="49" charset="-122"/>
              </a:rPr>
              <a:t>9:3,8;22:6,11)</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5" name="Rectangle 14"/>
          <p:cNvSpPr/>
          <p:nvPr/>
        </p:nvSpPr>
        <p:spPr>
          <a:xfrm>
            <a:off x="2477758" y="11322495"/>
            <a:ext cx="1475656" cy="1169551"/>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在杰拉萨耶稣地区治愈了恶魔附身的人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5:1;</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8:26)</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6" name="Rectangle 15"/>
          <p:cNvSpPr/>
          <p:nvPr/>
        </p:nvSpPr>
        <p:spPr>
          <a:xfrm>
            <a:off x="3341854" y="10001082"/>
            <a:ext cx="918356"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加利利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7" name="Rectangle 16"/>
          <p:cNvSpPr/>
          <p:nvPr/>
        </p:nvSpPr>
        <p:spPr>
          <a:xfrm>
            <a:off x="3198854" y="10654678"/>
            <a:ext cx="1007096"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锡索波利斯</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8" name="Rectangle 17"/>
          <p:cNvSpPr/>
          <p:nvPr/>
        </p:nvSpPr>
        <p:spPr>
          <a:xfrm>
            <a:off x="8166390" y="10242375"/>
            <a:ext cx="864096"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菲利普的分层结构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9" name="Rectangle 18"/>
          <p:cNvSpPr/>
          <p:nvPr/>
        </p:nvSpPr>
        <p:spPr>
          <a:xfrm>
            <a:off x="8166390" y="10746431"/>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希律安提帕的分层结构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0" name="Rectangle 19"/>
          <p:cNvSpPr/>
          <p:nvPr/>
        </p:nvSpPr>
        <p:spPr>
          <a:xfrm>
            <a:off x="8166390" y="11251648"/>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自由的低加坡里城市</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1" name="Rectangle 20"/>
          <p:cNvSpPr/>
          <p:nvPr/>
        </p:nvSpPr>
        <p:spPr>
          <a:xfrm>
            <a:off x="8166390" y="11682535"/>
            <a:ext cx="800299" cy="215443"/>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边界</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2" name="Rectangle 21"/>
          <p:cNvSpPr/>
          <p:nvPr/>
        </p:nvSpPr>
        <p:spPr>
          <a:xfrm>
            <a:off x="8166390" y="11970567"/>
            <a:ext cx="800299"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河流边界</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3" name="Rectangle 22"/>
          <p:cNvSpPr/>
          <p:nvPr/>
        </p:nvSpPr>
        <p:spPr>
          <a:xfrm>
            <a:off x="8094382" y="12474623"/>
            <a:ext cx="1008112" cy="646331"/>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无限边界（沙漠）</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4" name="Rectangle 23"/>
          <p:cNvSpPr/>
          <p:nvPr/>
        </p:nvSpPr>
        <p:spPr>
          <a:xfrm rot="2769468">
            <a:off x="5207433" y="10966110"/>
            <a:ext cx="296841"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低</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5" name="Rectangle 24"/>
          <p:cNvSpPr/>
          <p:nvPr/>
        </p:nvSpPr>
        <p:spPr>
          <a:xfrm rot="3915602">
            <a:off x="5328930" y="11204824"/>
            <a:ext cx="399809"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加</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6" name="Rectangle 25"/>
          <p:cNvSpPr/>
          <p:nvPr/>
        </p:nvSpPr>
        <p:spPr>
          <a:xfrm rot="4612267">
            <a:off x="5407644" y="11548854"/>
            <a:ext cx="45298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坡</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7" name="Rectangle 26"/>
          <p:cNvSpPr/>
          <p:nvPr/>
        </p:nvSpPr>
        <p:spPr>
          <a:xfrm rot="5056719">
            <a:off x="5454933" y="11909357"/>
            <a:ext cx="44492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里</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8" name="Rectangle 27"/>
          <p:cNvSpPr/>
          <p:nvPr/>
        </p:nvSpPr>
        <p:spPr>
          <a:xfrm>
            <a:off x="4424710" y="12907251"/>
            <a:ext cx="1760529"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在约旦以外的伯大尼</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9" name="Rectangle 28"/>
          <p:cNvSpPr/>
          <p:nvPr/>
        </p:nvSpPr>
        <p:spPr>
          <a:xfrm>
            <a:off x="5502094" y="12474623"/>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非拉铁非</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0" name="Rectangle 29"/>
          <p:cNvSpPr/>
          <p:nvPr/>
        </p:nvSpPr>
        <p:spPr>
          <a:xfrm>
            <a:off x="2431813" y="13120954"/>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耶路撒冷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1" name="Rectangle 30"/>
          <p:cNvSpPr/>
          <p:nvPr/>
        </p:nvSpPr>
        <p:spPr>
          <a:xfrm>
            <a:off x="4998038" y="7866691"/>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黑门山</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2" name="Rectangle 31"/>
          <p:cNvSpPr/>
          <p:nvPr/>
        </p:nvSpPr>
        <p:spPr>
          <a:xfrm>
            <a:off x="4599774" y="9306851"/>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毕士大</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3" name="Rectangle 32"/>
          <p:cNvSpPr/>
          <p:nvPr/>
        </p:nvSpPr>
        <p:spPr>
          <a:xfrm rot="3216616">
            <a:off x="5246521" y="8618632"/>
            <a:ext cx="26566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毕</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4" name="Rectangle 33"/>
          <p:cNvSpPr/>
          <p:nvPr/>
        </p:nvSpPr>
        <p:spPr>
          <a:xfrm rot="3486280">
            <a:off x="5380423" y="8826764"/>
            <a:ext cx="332704"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士</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5" name="Rectangle 34"/>
          <p:cNvSpPr/>
          <p:nvPr/>
        </p:nvSpPr>
        <p:spPr>
          <a:xfrm rot="4141961">
            <a:off x="5523467" y="9086282"/>
            <a:ext cx="33622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大</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6" name="Rectangle 35"/>
          <p:cNvSpPr/>
          <p:nvPr/>
        </p:nvSpPr>
        <p:spPr>
          <a:xfrm>
            <a:off x="4565990" y="9594303"/>
            <a:ext cx="936104" cy="215444"/>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加利利海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7" name="Rectangle 36"/>
          <p:cNvSpPr/>
          <p:nvPr/>
        </p:nvSpPr>
        <p:spPr>
          <a:xfrm>
            <a:off x="4565990" y="10305093"/>
            <a:ext cx="576065" cy="153306"/>
          </a:xfrm>
          <a:prstGeom prst="rect">
            <a:avLst/>
          </a:prstGeom>
          <a:solidFill>
            <a:srgbClr val="FFFFFF"/>
          </a:solidFill>
        </p:spPr>
        <p:txBody>
          <a:bodyPr wrap="square" lIns="0" tIns="0" rIns="0" bIns="0">
            <a:spAutoFit/>
          </a:bodyPr>
          <a:lstStyle/>
          <a:p>
            <a:r>
              <a:rPr lang="zh-CN" altLang="en-US" sz="1000" b="1" dirty="0">
                <a:solidFill>
                  <a:srgbClr val="000000"/>
                </a:solidFill>
                <a:latin typeface="KaiTi" panose="02010609060101010101" pitchFamily="49" charset="-122"/>
                <a:ea typeface="KaiTi" panose="02010609060101010101" pitchFamily="49" charset="-122"/>
              </a:rPr>
              <a:t>乌姆盖斯</a:t>
            </a:r>
          </a:p>
        </p:txBody>
      </p:sp>
      <p:sp>
        <p:nvSpPr>
          <p:cNvPr id="38" name="Rectangle 37"/>
          <p:cNvSpPr/>
          <p:nvPr/>
        </p:nvSpPr>
        <p:spPr>
          <a:xfrm>
            <a:off x="4764778" y="10458399"/>
            <a:ext cx="2537516" cy="430887"/>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在乌姆盖斯地区，耶稣医治了两名被恶魔附身的男子</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8:28)</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9" name="Rectangle 38"/>
          <p:cNvSpPr/>
          <p:nvPr/>
        </p:nvSpPr>
        <p:spPr>
          <a:xfrm>
            <a:off x="5774359" y="10891027"/>
            <a:ext cx="1527935" cy="215444"/>
          </a:xfrm>
          <a:prstGeom prst="rect">
            <a:avLst/>
          </a:prstGeom>
          <a:solidFill>
            <a:srgbClr val="FFFFFF"/>
          </a:solidFill>
        </p:spPr>
        <p:txBody>
          <a:bodyPr wrap="square" lIns="0" tIns="0" rIns="0" bIns="0">
            <a:spAutoFit/>
          </a:bodyPr>
          <a:lstStyle/>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0" name="Rectangle 39"/>
          <p:cNvSpPr/>
          <p:nvPr/>
        </p:nvSpPr>
        <p:spPr>
          <a:xfrm>
            <a:off x="4575890" y="10852597"/>
            <a:ext cx="494156" cy="215444"/>
          </a:xfrm>
          <a:prstGeom prst="rect">
            <a:avLst/>
          </a:prstGeom>
          <a:solidFill>
            <a:srgbClr val="FFFFFF"/>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派拉</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1" name="Rectangle 40"/>
          <p:cNvSpPr/>
          <p:nvPr/>
        </p:nvSpPr>
        <p:spPr>
          <a:xfrm rot="5400000">
            <a:off x="3677765" y="12162579"/>
            <a:ext cx="954164" cy="246221"/>
          </a:xfrm>
          <a:prstGeom prst="rect">
            <a:avLst/>
          </a:prstGeom>
          <a:solidFill>
            <a:srgbClr val="FFFFFF"/>
          </a:solidFill>
        </p:spPr>
        <p:txBody>
          <a:bodyPr wrap="square" lIns="0" tIns="0" rIns="0" bIns="0">
            <a:spAutoFit/>
          </a:bodyPr>
          <a:lstStyle/>
          <a:p>
            <a:pPr algn="ctr"/>
            <a:r>
              <a:rPr lang="zh-CN" altLang="en-US" sz="1600" b="1" dirty="0">
                <a:solidFill>
                  <a:srgbClr val="000000"/>
                </a:solidFill>
                <a:latin typeface="KaiTi" panose="02010609060101010101" pitchFamily="49" charset="-122"/>
                <a:ea typeface="KaiTi" panose="02010609060101010101" pitchFamily="49" charset="-122"/>
              </a:rPr>
              <a:t>约旦河</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42" name="Rectangle 41"/>
          <p:cNvSpPr/>
          <p:nvPr/>
        </p:nvSpPr>
        <p:spPr>
          <a:xfrm rot="4744801">
            <a:off x="4272312" y="12179675"/>
            <a:ext cx="966210"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希腊  </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43" name="Rectangle 42"/>
          <p:cNvSpPr/>
          <p:nvPr/>
        </p:nvSpPr>
        <p:spPr>
          <a:xfrm>
            <a:off x="4822968" y="11251648"/>
            <a:ext cx="602834" cy="215444"/>
          </a:xfrm>
          <a:prstGeom prst="rect">
            <a:avLst/>
          </a:prstGeom>
          <a:solidFill>
            <a:srgbClr val="FFFFFF"/>
          </a:solidFill>
        </p:spPr>
        <p:txBody>
          <a:bodyPr wrap="square" lIns="0" tIns="0" rIns="0" bIns="0">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杰拉什</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4" name="Rectangle 43"/>
          <p:cNvSpPr/>
          <p:nvPr/>
        </p:nvSpPr>
        <p:spPr>
          <a:xfrm rot="1474818">
            <a:off x="5743335" y="10089649"/>
            <a:ext cx="432415"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雅莫</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5" name="Rectangle 44"/>
          <p:cNvSpPr/>
          <p:nvPr/>
        </p:nvSpPr>
        <p:spPr>
          <a:xfrm rot="633196">
            <a:off x="6094601" y="10202972"/>
            <a:ext cx="510630"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科河</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6" name="Rectangle 45"/>
          <p:cNvSpPr/>
          <p:nvPr/>
        </p:nvSpPr>
        <p:spPr>
          <a:xfrm>
            <a:off x="5286070" y="13120954"/>
            <a:ext cx="3149448" cy="86177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在约旦河东岸，施洗约翰施洗。</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1:28)</a:t>
            </a:r>
            <a:r>
              <a:rPr lang="zh-CN" altLang="en-US" sz="1400" dirty="0">
                <a:solidFill>
                  <a:srgbClr val="000000"/>
                </a:solidFill>
                <a:latin typeface="KaiTi" panose="02010609060101010101" pitchFamily="49" charset="-122"/>
                <a:ea typeface="KaiTi" panose="02010609060101010101" pitchFamily="49" charset="-122"/>
              </a:rPr>
              <a:t>约翰在这里看到耶稣，称他为“上帝的羔羊”</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1:29,35)</a:t>
            </a:r>
          </a:p>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7" name="Rectangle 46"/>
          <p:cNvSpPr/>
          <p:nvPr/>
        </p:nvSpPr>
        <p:spPr>
          <a:xfrm rot="2612658">
            <a:off x="4388044" y="8724502"/>
            <a:ext cx="918356" cy="307777"/>
          </a:xfrm>
          <a:prstGeom prst="rect">
            <a:avLst/>
          </a:prstGeom>
          <a:solidFill>
            <a:srgbClr val="FFFFFF"/>
          </a:solidFill>
        </p:spPr>
        <p:txBody>
          <a:bodyPr wrap="square">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戈兰高地</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8" name="Rectangle 47"/>
          <p:cNvSpPr/>
          <p:nvPr/>
        </p:nvSpPr>
        <p:spPr>
          <a:xfrm>
            <a:off x="3053822" y="13482735"/>
            <a:ext cx="918356" cy="523220"/>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    死海</a:t>
            </a:r>
            <a:endParaRPr lang="en-US" altLang="zh-CN" sz="1400" b="1" dirty="0">
              <a:solidFill>
                <a:srgbClr val="000000"/>
              </a:solidFill>
              <a:latin typeface="KaiTi" panose="02010609060101010101" pitchFamily="49" charset="-122"/>
              <a:ea typeface="KaiTi" panose="02010609060101010101" pitchFamily="49" charset="-122"/>
            </a:endParaRPr>
          </a:p>
          <a:p>
            <a:pPr algn="ct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9" name="Rectangle 48"/>
          <p:cNvSpPr/>
          <p:nvPr/>
        </p:nvSpPr>
        <p:spPr>
          <a:xfrm>
            <a:off x="4565990" y="8226731"/>
            <a:ext cx="1315077"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凯撒利亚腓立比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50" name="Rectangle 49"/>
          <p:cNvSpPr/>
          <p:nvPr/>
        </p:nvSpPr>
        <p:spPr>
          <a:xfrm>
            <a:off x="5646110" y="9785638"/>
            <a:ext cx="405070" cy="215444"/>
          </a:xfrm>
          <a:prstGeom prst="rect">
            <a:avLst/>
          </a:prstGeom>
          <a:solidFill>
            <a:srgbClr val="FFFFFF"/>
          </a:solidFill>
        </p:spPr>
        <p:txBody>
          <a:bodyPr wrap="square" lIns="0" tIns="0" rIns="0" bIns="0">
            <a:spAutoFit/>
          </a:bodyPr>
          <a:lstStyle/>
          <a:p>
            <a:r>
              <a:rPr lang="zh-TW" altLang="en-US" sz="1400" dirty="0">
                <a:solidFill>
                  <a:srgbClr val="000000"/>
                </a:solidFill>
                <a:latin typeface="KaiTi" panose="02010609060101010101" pitchFamily="49" charset="-122"/>
                <a:ea typeface="KaiTi" panose="02010609060101010101" pitchFamily="49" charset="-122"/>
              </a:rPr>
              <a:t>迪翁</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51" name="Rectangle 50"/>
          <p:cNvSpPr/>
          <p:nvPr/>
        </p:nvSpPr>
        <p:spPr>
          <a:xfrm>
            <a:off x="4736053" y="10057709"/>
            <a:ext cx="595977" cy="184666"/>
          </a:xfrm>
          <a:prstGeom prst="rect">
            <a:avLst/>
          </a:prstGeom>
          <a:solidFill>
            <a:srgbClr val="FFFFFF"/>
          </a:solidFill>
        </p:spPr>
        <p:txBody>
          <a:bodyPr wrap="square" lIns="0" tIns="0" rIns="0" bIns="0">
            <a:spAutoFit/>
          </a:bodyPr>
          <a:lstStyle/>
          <a:p>
            <a:r>
              <a:rPr lang="zh-CN" altLang="en-US" sz="1200" dirty="0">
                <a:solidFill>
                  <a:srgbClr val="000000"/>
                </a:solidFill>
                <a:latin typeface="KaiTi" panose="02010609060101010101" pitchFamily="49" charset="-122"/>
                <a:ea typeface="KaiTi" panose="02010609060101010101" pitchFamily="49" charset="-122"/>
              </a:rPr>
              <a:t>阿比拉</a:t>
            </a:r>
            <a:endParaRPr lang="en-US" altLang="zh-CN" sz="1200" dirty="0">
              <a:solidFill>
                <a:srgbClr val="000000"/>
              </a:solidFill>
              <a:latin typeface="KaiTi" panose="02010609060101010101" pitchFamily="49" charset="-122"/>
              <a:ea typeface="KaiTi" panose="02010609060101010101" pitchFamily="49" charset="-122"/>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3"/>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838200"/>
            <a:ext cx="9144000"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2" name="Text Box 4"/>
          <p:cNvSpPr txBox="1">
            <a:spLocks noChangeArrowheads="1"/>
          </p:cNvSpPr>
          <p:nvPr/>
        </p:nvSpPr>
        <p:spPr bwMode="auto">
          <a:xfrm>
            <a:off x="8532826" y="374663"/>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7683" name="Title 1"/>
          <p:cNvSpPr>
            <a:spLocks noGrp="1"/>
          </p:cNvSpPr>
          <p:nvPr>
            <p:ph type="title" idx="4294967295"/>
          </p:nvPr>
        </p:nvSpPr>
        <p:spPr>
          <a:xfrm>
            <a:off x="14288" y="404814"/>
            <a:ext cx="5278437" cy="863600"/>
          </a:xfrm>
        </p:spPr>
        <p:txBody>
          <a:bodyPr/>
          <a:lstStyle/>
          <a:p>
            <a:r>
              <a:rPr lang="en-US" sz="2400">
                <a:latin typeface="Arial" charset="0"/>
                <a:ea typeface="ＭＳ Ｐゴシック" charset="0"/>
                <a:cs typeface="ＭＳ Ｐゴシック" charset="0"/>
              </a:rPr>
              <a:t>The Territories of Tyre and Sidon</a:t>
            </a:r>
          </a:p>
        </p:txBody>
      </p:sp>
      <p:sp>
        <p:nvSpPr>
          <p:cNvPr id="5" name="Text Box 4"/>
          <p:cNvSpPr txBox="1">
            <a:spLocks noChangeArrowheads="1"/>
          </p:cNvSpPr>
          <p:nvPr/>
        </p:nvSpPr>
        <p:spPr bwMode="auto">
          <a:xfrm>
            <a:off x="0" y="1341438"/>
            <a:ext cx="4140200" cy="24622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400" b="1" dirty="0">
                <a:solidFill>
                  <a:srgbClr val="FFFFFF"/>
                </a:solidFill>
                <a:latin typeface="Arial" charset="0"/>
                <a:cs typeface="Arial" charset="0"/>
              </a:rPr>
              <a:t>In a unique excursion into pagan and semi-pagan areas, Jesus visited the districts of </a:t>
            </a:r>
            <a:r>
              <a:rPr lang="en-US" altLang="zh-CN" sz="1400" b="1" dirty="0" err="1">
                <a:solidFill>
                  <a:srgbClr val="FFFFFF"/>
                </a:solidFill>
                <a:latin typeface="Arial" charset="0"/>
                <a:cs typeface="Arial" charset="0"/>
              </a:rPr>
              <a:t>Tyre</a:t>
            </a:r>
            <a:r>
              <a:rPr lang="en-US" altLang="zh-CN" sz="1400" b="1" dirty="0">
                <a:solidFill>
                  <a:srgbClr val="FFFFFF"/>
                </a:solidFill>
                <a:latin typeface="Arial" charset="0"/>
                <a:cs typeface="Arial" charset="0"/>
              </a:rPr>
              <a:t> and Sidon and the confederation of free cities called Decapolis.  He was called to minister to </a:t>
            </a:r>
            <a:r>
              <a:rPr lang="ru-RU" altLang="zh-CN" sz="1400" b="1" dirty="0">
                <a:solidFill>
                  <a:srgbClr val="FFFFFF"/>
                </a:solidFill>
                <a:latin typeface="Arial" charset="0"/>
                <a:cs typeface="Arial" charset="0"/>
              </a:rPr>
              <a:t>"</a:t>
            </a:r>
            <a:r>
              <a:rPr lang="en-US" altLang="zh-CN" sz="1400" b="1" dirty="0">
                <a:solidFill>
                  <a:srgbClr val="FFFFFF"/>
                </a:solidFill>
                <a:latin typeface="Arial" charset="0"/>
                <a:cs typeface="Arial" charset="0"/>
              </a:rPr>
              <a:t>the lost sheep of Israel,</a:t>
            </a:r>
            <a:r>
              <a:rPr lang="ru-RU" altLang="zh-CN" sz="1400" b="1" dirty="0">
                <a:solidFill>
                  <a:srgbClr val="FFFFFF"/>
                </a:solidFill>
                <a:latin typeface="Arial" charset="0"/>
                <a:cs typeface="Arial" charset="0"/>
              </a:rPr>
              <a:t>"</a:t>
            </a:r>
            <a:r>
              <a:rPr lang="en-US" altLang="zh-CN" sz="1400" b="1" dirty="0">
                <a:solidFill>
                  <a:srgbClr val="FFFFFF"/>
                </a:solidFill>
                <a:latin typeface="Arial" charset="0"/>
                <a:cs typeface="Arial" charset="0"/>
              </a:rPr>
              <a:t> but the phenomenal public attention in Galilee was intense.  Even here his fame had spread, and he could not keep his presence secret.  The commercially magnificent cities of </a:t>
            </a:r>
            <a:r>
              <a:rPr lang="en-US" altLang="zh-CN" sz="1400" b="1" dirty="0" err="1">
                <a:solidFill>
                  <a:srgbClr val="FFFFFF"/>
                </a:solidFill>
                <a:latin typeface="Arial" charset="0"/>
                <a:cs typeface="Arial" charset="0"/>
              </a:rPr>
              <a:t>Tyre</a:t>
            </a:r>
            <a:r>
              <a:rPr lang="en-US" altLang="zh-CN" sz="1400" b="1" dirty="0">
                <a:solidFill>
                  <a:srgbClr val="FFFFFF"/>
                </a:solidFill>
                <a:latin typeface="Arial" charset="0"/>
                <a:cs typeface="Arial" charset="0"/>
              </a:rPr>
              <a:t> and Sidon had been a source of cultural seductiveness and religious heterodoxy since the time of Jezebel.</a:t>
            </a:r>
          </a:p>
        </p:txBody>
      </p:sp>
      <p:sp>
        <p:nvSpPr>
          <p:cNvPr id="6" name="Text Box 4"/>
          <p:cNvSpPr txBox="1">
            <a:spLocks noChangeArrowheads="1"/>
          </p:cNvSpPr>
          <p:nvPr/>
        </p:nvSpPr>
        <p:spPr bwMode="auto">
          <a:xfrm>
            <a:off x="0" y="3789363"/>
            <a:ext cx="3340100" cy="20304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400" b="1">
                <a:solidFill>
                  <a:srgbClr val="FFFFFF"/>
                </a:solidFill>
                <a:latin typeface="Arial" charset="0"/>
                <a:cs typeface="Arial" charset="0"/>
              </a:rPr>
              <a:t>The cities having been influenced by Hellenism, the sophistication of Greek culture was apparent in their coinage and architecture.  Each was also a proud, historic center of Canaanite paganism, with tombs of ancient kings and temples to Melqart/Heracles. Astarte and various other deities.</a:t>
            </a:r>
          </a:p>
        </p:txBody>
      </p:sp>
      <p:sp>
        <p:nvSpPr>
          <p:cNvPr id="327686" name="Rectangle 7"/>
          <p:cNvSpPr>
            <a:spLocks noChangeArrowheads="1"/>
          </p:cNvSpPr>
          <p:nvPr/>
        </p:nvSpPr>
        <p:spPr bwMode="auto">
          <a:xfrm>
            <a:off x="4643476" y="6361114"/>
            <a:ext cx="4213225" cy="307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algn="ctr"/>
            <a:r>
              <a:rPr lang="en-US" sz="1400">
                <a:solidFill>
                  <a:srgbClr val="FFFFFF"/>
                </a:solidFill>
                <a:latin typeface="Arial" charset="0"/>
                <a:cs typeface="Arial" charset="0"/>
              </a:rPr>
              <a:t>The Bible Visual Resource Book, 189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6</a:t>
            </a:r>
          </a:p>
        </p:txBody>
      </p:sp>
    </p:spTree>
    <p:extLst>
      <p:ext uri="{BB962C8B-B14F-4D97-AF65-F5344CB8AC3E}">
        <p14:creationId xmlns:p14="http://schemas.microsoft.com/office/powerpoint/2010/main" val="84323434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63EE5184-0C31-4522-8E67-811D6EA16ECD}"/>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Met wise men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Killed babies in Bethlehem</a:t>
              </a: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803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D9F43B72-1901-429E-9AC0-045B4637432F}"/>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2289740"/>
            <a:chOff x="575556" y="3933056"/>
            <a:chExt cx="3996444" cy="2289740"/>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1569660"/>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Caused Joseph to return to Nazareth (when returning from Egypt)</a:t>
              </a: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E2A7A7E-524A-4A70-A6B6-FDDEA1D8DF2A}"/>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Wife, Herodias, left him for his brother Antipas</a:t>
              </a: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B1773C7D-D88D-4A6B-9BBE-4937DBE173F4}"/>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Married his brother's wife, Herodias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Executed John the Baptist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Presided over Jesus’ trial</a:t>
              </a:r>
            </a:p>
          </p:txBody>
        </p:sp>
      </p:grpSp>
    </p:spTree>
    <p:extLst>
      <p:ext uri="{BB962C8B-B14F-4D97-AF65-F5344CB8AC3E}">
        <p14:creationId xmlns:p14="http://schemas.microsoft.com/office/powerpoint/2010/main" val="209957337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Persecuted Christians (in Acts 12)</a:t>
              </a:r>
            </a:p>
          </p:txBody>
        </p:sp>
      </p:grpSp>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spTree>
    <p:extLst>
      <p:ext uri="{BB962C8B-B14F-4D97-AF65-F5344CB8AC3E}">
        <p14:creationId xmlns:p14="http://schemas.microsoft.com/office/powerpoint/2010/main" val="2411084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 Box 4"/>
          <p:cNvSpPr txBox="1">
            <a:spLocks noChangeArrowheads="1"/>
          </p:cNvSpPr>
          <p:nvPr/>
        </p:nvSpPr>
        <p:spPr bwMode="auto">
          <a:xfrm>
            <a:off x="8426464" y="152414"/>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grpSp>
        <p:nvGrpSpPr>
          <p:cNvPr id="239618" name="Group 5"/>
          <p:cNvGrpSpPr>
            <a:grpSpLocks/>
          </p:cNvGrpSpPr>
          <p:nvPr/>
        </p:nvGrpSpPr>
        <p:grpSpPr bwMode="auto">
          <a:xfrm>
            <a:off x="4672044" y="28623"/>
            <a:ext cx="2409844" cy="1222383"/>
            <a:chOff x="351" y="546"/>
            <a:chExt cx="1518" cy="770"/>
          </a:xfrm>
        </p:grpSpPr>
        <p:sp>
          <p:nvSpPr>
            <p:cNvPr id="239622" name="Text Box 6"/>
            <p:cNvSpPr txBox="1">
              <a:spLocks noChangeArrowheads="1"/>
            </p:cNvSpPr>
            <p:nvPr/>
          </p:nvSpPr>
          <p:spPr bwMode="auto">
            <a:xfrm rot="16200000">
              <a:off x="95" y="802"/>
              <a:ext cx="76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239623" name="Text Box 7"/>
            <p:cNvSpPr txBox="1">
              <a:spLocks noChangeArrowheads="1"/>
            </p:cNvSpPr>
            <p:nvPr/>
          </p:nvSpPr>
          <p:spPr bwMode="auto">
            <a:xfrm rot="16200000">
              <a:off x="660" y="900"/>
              <a:ext cx="496"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239624" name="Text Box 8"/>
            <p:cNvSpPr txBox="1">
              <a:spLocks noChangeArrowheads="1"/>
            </p:cNvSpPr>
            <p:nvPr/>
          </p:nvSpPr>
          <p:spPr bwMode="auto">
            <a:xfrm rot="16200000">
              <a:off x="1066" y="930"/>
              <a:ext cx="49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239625" name="Text Box 9"/>
            <p:cNvSpPr txBox="1">
              <a:spLocks noChangeArrowheads="1"/>
            </p:cNvSpPr>
            <p:nvPr/>
          </p:nvSpPr>
          <p:spPr bwMode="auto">
            <a:xfrm rot="16200000">
              <a:off x="1492" y="939"/>
              <a:ext cx="502"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grpSp>
      <p:sp>
        <p:nvSpPr>
          <p:cNvPr id="66570" name="Rectangle 10"/>
          <p:cNvSpPr>
            <a:spLocks noGrp="1" noChangeArrowheads="1"/>
          </p:cNvSpPr>
          <p:nvPr>
            <p:ph type="title"/>
          </p:nvPr>
        </p:nvSpPr>
        <p:spPr>
          <a:xfrm>
            <a:off x="-152399" y="0"/>
            <a:ext cx="4724400" cy="1066800"/>
          </a:xfrm>
        </p:spPr>
        <p:txBody>
          <a:bodyPr/>
          <a:lstStyle/>
          <a:p>
            <a:pPr eaLnBrk="1" hangingPunct="1">
              <a:defRPr/>
            </a:pPr>
            <a:r>
              <a:rPr lang="en-US">
                <a:latin typeface="Arial" charset="0"/>
                <a:ea typeface="ＭＳ Ｐゴシック" charset="0"/>
                <a:cs typeface="Arial" charset="0"/>
              </a:rPr>
              <a:t>The Gospels</a:t>
            </a:r>
          </a:p>
        </p:txBody>
      </p:sp>
      <p:sp>
        <p:nvSpPr>
          <p:cNvPr id="239620" name="Text Box 11"/>
          <p:cNvSpPr txBox="1">
            <a:spLocks noChangeArrowheads="1"/>
          </p:cNvSpPr>
          <p:nvPr/>
        </p:nvSpPr>
        <p:spPr bwMode="auto">
          <a:xfrm>
            <a:off x="836651" y="762000"/>
            <a:ext cx="27082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i="1">
                <a:solidFill>
                  <a:srgbClr val="B2B2B2"/>
                </a:solidFill>
                <a:latin typeface="Arial" charset="0"/>
                <a:cs typeface="Arial" charset="0"/>
              </a:rPr>
              <a:t>NIV Study Bible,</a:t>
            </a:r>
            <a:r>
              <a:rPr lang="en-US" sz="2000">
                <a:solidFill>
                  <a:srgbClr val="B2B2B2"/>
                </a:solidFill>
                <a:latin typeface="Arial" charset="0"/>
                <a:cs typeface="Arial" charset="0"/>
              </a:rPr>
              <a:t> 1471</a:t>
            </a: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261" tIns="45631" rIns="91261" bIns="45631"/>
          <a:lstStyle/>
          <a:p>
            <a:pPr marL="342254" indent="-342254">
              <a:lnSpc>
                <a:spcPct val="90000"/>
              </a:lnSpc>
              <a:spcBef>
                <a:spcPct val="20000"/>
              </a:spcBef>
              <a:buClr>
                <a:srgbClr val="FFFFCC"/>
              </a:buClr>
              <a:buSzPct val="75000"/>
              <a:buFont typeface="Wingdings" charset="0"/>
              <a:buChar char="§"/>
              <a:defRPr/>
            </a:pPr>
            <a:r>
              <a:rPr lang="en-US" altLang="ja-JP" sz="2800" dirty="0">
                <a:solidFill>
                  <a:srgbClr val="FFFFFF"/>
                </a:solidFill>
                <a:effectLst>
                  <a:outerShdw blurRad="38100" dist="38100" dir="2700000" algn="tl">
                    <a:srgbClr val="010199"/>
                  </a:outerShdw>
                </a:effectLst>
                <a:latin typeface="Arial" charset="0"/>
                <a:cs typeface="Arial" charset="0"/>
              </a:rPr>
              <a:t>The word </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Gospel</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 comes from the Old English </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God-spell.</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 It translates the Greek word for </a:t>
            </a:r>
            <a:r>
              <a:rPr lang="ru-RU" altLang="ja-JP" sz="2800" dirty="0">
                <a:solidFill>
                  <a:srgbClr val="FFFFFF"/>
                </a:solidFill>
                <a:effectLst>
                  <a:outerShdw blurRad="38100" dist="38100" dir="2700000" algn="tl">
                    <a:srgbClr val="010199"/>
                  </a:outerShdw>
                </a:effectLst>
                <a:latin typeface="Arial" charset="0"/>
                <a:cs typeface="Arial" charset="0"/>
              </a:rPr>
              <a:t>"</a:t>
            </a:r>
            <a:r>
              <a:rPr lang="en-US" altLang="ja-JP" sz="2800" dirty="0">
                <a:solidFill>
                  <a:srgbClr val="FFFFFF"/>
                </a:solidFill>
                <a:effectLst>
                  <a:outerShdw blurRad="38100" dist="38100" dir="2700000" algn="tl">
                    <a:srgbClr val="010199"/>
                  </a:outerShdw>
                </a:effectLst>
                <a:latin typeface="Arial" charset="0"/>
                <a:cs typeface="Arial" charset="0"/>
              </a:rPr>
              <a:t>good news.</a:t>
            </a:r>
            <a:r>
              <a:rPr lang="ru-RU" altLang="ja-JP" sz="2800" dirty="0">
                <a:solidFill>
                  <a:srgbClr val="FFFFFF"/>
                </a:solidFill>
                <a:effectLst>
                  <a:outerShdw blurRad="38100" dist="38100" dir="2700000" algn="tl">
                    <a:srgbClr val="010199"/>
                  </a:outerShdw>
                </a:effectLst>
                <a:latin typeface="Arial" charset="0"/>
                <a:cs typeface="Arial" charset="0"/>
              </a:rPr>
              <a:t>"</a:t>
            </a:r>
            <a:endParaRPr lang="en-US" altLang="ja-JP" sz="2800" dirty="0">
              <a:solidFill>
                <a:srgbClr val="FFFFFF"/>
              </a:solidFill>
              <a:effectLst>
                <a:outerShdw blurRad="38100" dist="38100" dir="2700000" algn="tl">
                  <a:srgbClr val="010199"/>
                </a:outerShdw>
              </a:effectLst>
              <a:latin typeface="Arial" charset="0"/>
              <a:cs typeface="Times New Roman" charset="0"/>
            </a:endParaRP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In antiquity king</a:t>
            </a:r>
            <a:r>
              <a:rPr lang="uk-UA"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s heralds announced </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glad tidings</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 of the king</a:t>
            </a:r>
            <a:r>
              <a:rPr lang="uk-UA"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s birthday throughout the cities of the realm.</a:t>
            </a:r>
            <a:endParaRPr lang="en-US" sz="2800" dirty="0">
              <a:solidFill>
                <a:srgbClr val="FFFFFF"/>
              </a:solidFill>
              <a:effectLst>
                <a:outerShdw blurRad="38100" dist="38100" dir="2700000" algn="tl">
                  <a:srgbClr val="010199"/>
                </a:outerShdw>
              </a:effectLst>
              <a:latin typeface="Arial" charset="0"/>
              <a:cs typeface="Times New Roman" charset="0"/>
            </a:endParaRP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It has the same meaning in our New Testament. The four Gospels announce the glad tidings about Jesus.</a:t>
            </a:r>
            <a:endParaRPr lang="en-US" sz="2800" dirty="0">
              <a:solidFill>
                <a:srgbClr val="FFFFFF"/>
              </a:solidFill>
              <a:effectLst>
                <a:outerShdw blurRad="38100" dist="38100" dir="2700000" algn="tl">
                  <a:srgbClr val="010199"/>
                </a:outerShdw>
              </a:effectLst>
              <a:latin typeface="Arial" charset="0"/>
              <a:cs typeface="Times New Roman" charset="0"/>
            </a:endParaRP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The ancient world knew of history, poetry, prophecy and letters. But a </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gospel</a:t>
            </a:r>
            <a:r>
              <a:rPr lang="ru-RU" sz="2800" dirty="0">
                <a:solidFill>
                  <a:srgbClr val="FFFFFF"/>
                </a:solidFill>
                <a:effectLst>
                  <a:outerShdw blurRad="38100" dist="38100" dir="2700000" algn="tl">
                    <a:srgbClr val="010199"/>
                  </a:outerShdw>
                </a:effectLst>
                <a:latin typeface="Arial" charset="0"/>
                <a:cs typeface="Arial" charset="0"/>
              </a:rPr>
              <a:t>"</a:t>
            </a:r>
            <a:r>
              <a:rPr lang="en-US" sz="2800" dirty="0">
                <a:solidFill>
                  <a:srgbClr val="FFFFFF"/>
                </a:solidFill>
                <a:effectLst>
                  <a:outerShdw blurRad="38100" dist="38100" dir="2700000" algn="tl">
                    <a:srgbClr val="010199"/>
                  </a:outerShdw>
                </a:effectLst>
                <a:latin typeface="Arial" charset="0"/>
                <a:cs typeface="Arial" charset="0"/>
              </a:rPr>
              <a:t> was new to them. </a:t>
            </a:r>
          </a:p>
          <a:p>
            <a:pPr marL="342254" indent="-342254">
              <a:lnSpc>
                <a:spcPct val="90000"/>
              </a:lnSpc>
              <a:spcBef>
                <a:spcPct val="20000"/>
              </a:spcBef>
              <a:buClr>
                <a:srgbClr val="FFFFCC"/>
              </a:buClr>
              <a:buSzPct val="75000"/>
              <a:buFont typeface="Wingdings" charset="0"/>
              <a:buChar char="§"/>
              <a:defRPr/>
            </a:pPr>
            <a:r>
              <a:rPr lang="en-US" sz="2800" dirty="0">
                <a:solidFill>
                  <a:srgbClr val="FFFFFF"/>
                </a:solidFill>
                <a:effectLst>
                  <a:outerShdw blurRad="38100" dist="38100" dir="2700000" algn="tl">
                    <a:srgbClr val="010199"/>
                  </a:outerShdw>
                </a:effectLst>
                <a:latin typeface="Arial" charset="0"/>
                <a:cs typeface="Arial" charset="0"/>
              </a:rPr>
              <a:t>Here, inspired writers gave more than just history. They also created faith (John 20:30-31) by proclaiming the good news that, just as the OT had promised, God had sent His Messiah to the world.</a:t>
            </a:r>
            <a:endParaRPr lang="en-US" sz="2800" dirty="0">
              <a:solidFill>
                <a:srgbClr val="FFFFFF"/>
              </a:solidFill>
              <a:effectLst>
                <a:outerShdw blurRad="38100" dist="38100" dir="2700000" algn="tl">
                  <a:srgbClr val="010199"/>
                </a:outerShdw>
              </a:effectLst>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0"/>
            <a:ext cx="4969482" cy="1569663"/>
            <a:chOff x="1993255" y="5987337"/>
            <a:chExt cx="4969482" cy="58785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58785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Listened to Paul’s defense           (Acts 25–26)</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Sisters Bernice and Drusilla (married to Felix)</a:t>
              </a: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II</a:t>
                </a:r>
              </a:p>
            </p:txBody>
          </p:sp>
        </p:grpSp>
      </p:grpSp>
    </p:spTree>
    <p:extLst>
      <p:ext uri="{BB962C8B-B14F-4D97-AF65-F5344CB8AC3E}">
        <p14:creationId xmlns:p14="http://schemas.microsoft.com/office/powerpoint/2010/main" val="87497159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descr="05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0" y="188913"/>
            <a:ext cx="6948488" cy="1754187"/>
          </a:xfrm>
          <a:prstGeom prst="rect">
            <a:avLst/>
          </a:prstGeom>
          <a:noFill/>
        </p:spPr>
        <p:txBody>
          <a:bodyPr lIns="91403" tIns="45702" rIns="91403" bIns="45702">
            <a:spAutoFit/>
          </a:bodyPr>
          <a:lstStyle/>
          <a:p>
            <a:pPr eaLnBrk="0" hangingPunct="0">
              <a:defRPr/>
            </a:pPr>
            <a:r>
              <a:rPr lang="en-US" sz="5400" b="1" dirty="0">
                <a:solidFill>
                  <a:srgbClr val="6BCBF4"/>
                </a:solidFill>
                <a:effectLst>
                  <a:outerShdw blurRad="50800" dist="38100" dir="2700000" algn="tl" rotWithShape="0">
                    <a:srgbClr val="000000"/>
                  </a:outerShdw>
                </a:effectLst>
                <a:latin typeface="Arial" charset="0"/>
              </a:rPr>
              <a:t>JOHN THE BAPTIST IN PRISON</a:t>
            </a:r>
          </a:p>
        </p:txBody>
      </p:sp>
      <p:sp>
        <p:nvSpPr>
          <p:cNvPr id="4" name="TextBox 3"/>
          <p:cNvSpPr txBox="1"/>
          <p:nvPr/>
        </p:nvSpPr>
        <p:spPr>
          <a:xfrm>
            <a:off x="215900" y="1989139"/>
            <a:ext cx="4146550" cy="1322387"/>
          </a:xfrm>
          <a:prstGeom prst="rect">
            <a:avLst/>
          </a:prstGeom>
          <a:noFill/>
        </p:spPr>
        <p:txBody>
          <a:bodyPr wrap="none" lIns="91403" tIns="45702" rIns="91403" bIns="45702">
            <a:spAutoFit/>
          </a:bodyPr>
          <a:lstStyle/>
          <a:p>
            <a:pPr eaLnBrk="0" hangingPunct="0">
              <a:defRPr/>
            </a:pPr>
            <a:r>
              <a:rPr lang="en-US" sz="4000" b="1" dirty="0">
                <a:solidFill>
                  <a:srgbClr val="FFFFFF"/>
                </a:solidFill>
                <a:effectLst>
                  <a:outerShdw blurRad="50800" dist="88900" dir="2700000" algn="tl" rotWithShape="0">
                    <a:srgbClr val="000000"/>
                  </a:outerShdw>
                </a:effectLst>
                <a:latin typeface="Arial" charset="0"/>
              </a:rPr>
              <a:t>Matthew 14:1-12</a:t>
            </a:r>
          </a:p>
          <a:p>
            <a:pPr eaLnBrk="0" hangingPunct="0">
              <a:defRPr/>
            </a:pPr>
            <a:r>
              <a:rPr lang="en-US" sz="4000" b="1" dirty="0">
                <a:solidFill>
                  <a:srgbClr val="FFFFFF"/>
                </a:solidFill>
                <a:effectLst>
                  <a:outerShdw blurRad="50800" dist="88900" dir="2700000" algn="tl" rotWithShape="0">
                    <a:srgbClr val="000000"/>
                  </a:outerShdw>
                </a:effectLst>
                <a:latin typeface="Arial" charset="0"/>
              </a:rPr>
              <a:t>Mark 6:14-29</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251520" y="4437112"/>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74143755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29469"/>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SG" sz="3600" b="1" kern="0" dirty="0">
                <a:solidFill>
                  <a:srgbClr val="FFFFFF"/>
                </a:solidFill>
                <a:effectLst>
                  <a:glow rad="127000">
                    <a:srgbClr val="000000"/>
                  </a:glow>
                </a:effectLst>
                <a:latin typeface="Arial" charset="0"/>
                <a:ea typeface="ＭＳ Ｐゴシック" charset="0"/>
                <a:cs typeface="ＭＳ Ｐゴシック" charset="0"/>
              </a:rPr>
              <a:t>Jesus was opposed by Herod but validated his person through three miracles (Mark 6:14-56).</a:t>
            </a:r>
          </a:p>
          <a:p>
            <a:pPr lvl="0">
              <a:defRPr/>
            </a:pPr>
            <a:endParaRPr lang="en-SG" sz="36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074482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1" descr="0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4093323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descr="0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964274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1" descr="0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843377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781758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descr="0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2279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descr="0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581128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0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78593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ext Box 3"/>
          <p:cNvSpPr txBox="1">
            <a:spLocks noChangeArrowheads="1"/>
          </p:cNvSpPr>
          <p:nvPr/>
        </p:nvSpPr>
        <p:spPr bwMode="auto">
          <a:xfrm>
            <a:off x="8578861" y="152414"/>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sp>
        <p:nvSpPr>
          <p:cNvPr id="241666" name="Text Box 5"/>
          <p:cNvSpPr txBox="1">
            <a:spLocks noChangeArrowheads="1"/>
          </p:cNvSpPr>
          <p:nvPr/>
        </p:nvSpPr>
        <p:spPr bwMode="auto">
          <a:xfrm rot="-5400000">
            <a:off x="4937163" y="446088"/>
            <a:ext cx="1209675" cy="400050"/>
          </a:xfrm>
          <a:prstGeom prst="rect">
            <a:avLst/>
          </a:prstGeom>
          <a:solidFill>
            <a:srgbClr val="FFFF00"/>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241667" name="Text Box 6"/>
          <p:cNvSpPr txBox="1">
            <a:spLocks noChangeArrowheads="1"/>
          </p:cNvSpPr>
          <p:nvPr/>
        </p:nvSpPr>
        <p:spPr bwMode="auto">
          <a:xfrm rot="-5400000">
            <a:off x="5834106" y="642154"/>
            <a:ext cx="787387" cy="400105"/>
          </a:xfrm>
          <a:prstGeom prst="rect">
            <a:avLst/>
          </a:prstGeom>
          <a:solidFill>
            <a:srgbClr val="FFFF00"/>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241668" name="Text Box 7"/>
          <p:cNvSpPr txBox="1">
            <a:spLocks noChangeArrowheads="1"/>
          </p:cNvSpPr>
          <p:nvPr/>
        </p:nvSpPr>
        <p:spPr bwMode="auto">
          <a:xfrm rot="-5400000">
            <a:off x="6538157" y="659607"/>
            <a:ext cx="782637" cy="400050"/>
          </a:xfrm>
          <a:prstGeom prst="rect">
            <a:avLst/>
          </a:prstGeom>
          <a:solidFill>
            <a:srgbClr val="FFFF00"/>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241669" name="Text Box 8"/>
          <p:cNvSpPr txBox="1">
            <a:spLocks noChangeArrowheads="1"/>
          </p:cNvSpPr>
          <p:nvPr/>
        </p:nvSpPr>
        <p:spPr bwMode="auto">
          <a:xfrm rot="-5400000">
            <a:off x="7213600" y="652464"/>
            <a:ext cx="796925" cy="400050"/>
          </a:xfrm>
          <a:prstGeom prst="rect">
            <a:avLst/>
          </a:prstGeom>
          <a:solidFill>
            <a:schemeClr val="tx2"/>
          </a:solidFill>
          <a:ln w="12700">
            <a:solidFill>
              <a:schemeClr val="bg1"/>
            </a:solidFill>
            <a:miter lim="800000"/>
            <a:headEnd/>
            <a:tailEnd/>
          </a:ln>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886200"/>
            <a:ext cx="63627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5" name="Text Box 11"/>
          <p:cNvSpPr txBox="1">
            <a:spLocks noChangeArrowheads="1"/>
          </p:cNvSpPr>
          <p:nvPr/>
        </p:nvSpPr>
        <p:spPr bwMode="auto">
          <a:xfrm>
            <a:off x="2667000" y="1447815"/>
            <a:ext cx="6400800" cy="2092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B2B2B2"/>
              </a:buClr>
            </a:pPr>
            <a:r>
              <a:rPr lang="en-US" dirty="0">
                <a:solidFill>
                  <a:srgbClr val="FFFFFF"/>
                </a:solidFill>
                <a:latin typeface="Arial" charset="0"/>
                <a:cs typeface="Arial" charset="0"/>
              </a:rPr>
              <a:t>These three Gospels are so much alike that they are called </a:t>
            </a:r>
            <a:r>
              <a:rPr lang="en-US" i="1" dirty="0">
                <a:solidFill>
                  <a:srgbClr val="FFFFFF"/>
                </a:solidFill>
                <a:latin typeface="Arial" charset="0"/>
                <a:cs typeface="Arial" charset="0"/>
              </a:rPr>
              <a:t>Synoptic </a:t>
            </a:r>
            <a:r>
              <a:rPr lang="en-US" dirty="0">
                <a:solidFill>
                  <a:srgbClr val="FFFFFF"/>
                </a:solidFill>
                <a:latin typeface="Arial" charset="0"/>
                <a:cs typeface="Arial" charset="0"/>
              </a:rPr>
              <a:t>(</a:t>
            </a:r>
            <a:r>
              <a:rPr lang="ru-RU" dirty="0">
                <a:solidFill>
                  <a:srgbClr val="FFFFFF"/>
                </a:solidFill>
                <a:latin typeface="Arial" charset="0"/>
                <a:cs typeface="Arial" charset="0"/>
              </a:rPr>
              <a:t>"</a:t>
            </a:r>
            <a:r>
              <a:rPr lang="en-US" dirty="0">
                <a:solidFill>
                  <a:srgbClr val="FFFFFF"/>
                </a:solidFill>
                <a:latin typeface="Arial" charset="0"/>
                <a:cs typeface="Arial" charset="0"/>
              </a:rPr>
              <a:t>see with,</a:t>
            </a:r>
            <a:r>
              <a:rPr lang="ru-RU" dirty="0">
                <a:solidFill>
                  <a:srgbClr val="FFFFFF"/>
                </a:solidFill>
                <a:latin typeface="Arial" charset="0"/>
                <a:cs typeface="Arial" charset="0"/>
              </a:rPr>
              <a:t>"</a:t>
            </a:r>
            <a:r>
              <a:rPr lang="en-US" dirty="0">
                <a:solidFill>
                  <a:srgbClr val="FFFFFF"/>
                </a:solidFill>
                <a:latin typeface="Arial" charset="0"/>
                <a:cs typeface="Arial" charset="0"/>
              </a:rPr>
              <a:t> or </a:t>
            </a:r>
            <a:r>
              <a:rPr lang="ru-RU" dirty="0">
                <a:solidFill>
                  <a:srgbClr val="FFFFFF"/>
                </a:solidFill>
                <a:latin typeface="Arial" charset="0"/>
                <a:cs typeface="Arial" charset="0"/>
              </a:rPr>
              <a:t>"</a:t>
            </a:r>
            <a:r>
              <a:rPr lang="en-US" dirty="0">
                <a:solidFill>
                  <a:srgbClr val="FFFFFF"/>
                </a:solidFill>
                <a:latin typeface="Arial" charset="0"/>
                <a:cs typeface="Arial" charset="0"/>
              </a:rPr>
              <a:t>see alike</a:t>
            </a:r>
            <a:r>
              <a:rPr lang="ru-RU" dirty="0">
                <a:solidFill>
                  <a:srgbClr val="FFFFFF"/>
                </a:solidFill>
                <a:latin typeface="Arial" charset="0"/>
                <a:cs typeface="Arial" charset="0"/>
              </a:rPr>
              <a:t>"</a:t>
            </a:r>
            <a:r>
              <a:rPr lang="en-US" dirty="0">
                <a:solidFill>
                  <a:srgbClr val="FFFFFF"/>
                </a:solidFill>
                <a:latin typeface="Arial" charset="0"/>
                <a:cs typeface="Arial" charset="0"/>
              </a:rPr>
              <a:t>) Gospels. They all look at Christ</a:t>
            </a:r>
            <a:r>
              <a:rPr lang="uk-UA" altLang="ja-JP" dirty="0">
                <a:solidFill>
                  <a:srgbClr val="FFFFFF"/>
                </a:solidFill>
                <a:latin typeface="Arial" charset="0"/>
                <a:cs typeface="Arial" charset="0"/>
              </a:rPr>
              <a:t>'</a:t>
            </a:r>
            <a:r>
              <a:rPr lang="en-US" altLang="ja-JP" dirty="0">
                <a:solidFill>
                  <a:srgbClr val="FFFFFF"/>
                </a:solidFill>
                <a:latin typeface="Arial" charset="0"/>
                <a:cs typeface="Arial" charset="0"/>
              </a:rPr>
              <a:t>s life from a historical perspective. On the other hand, John</a:t>
            </a:r>
            <a:r>
              <a:rPr lang="uk-UA" altLang="ja-JP" dirty="0">
                <a:solidFill>
                  <a:srgbClr val="FFFFFF"/>
                </a:solidFill>
                <a:latin typeface="Arial" charset="0"/>
                <a:cs typeface="Arial" charset="0"/>
              </a:rPr>
              <a:t>'</a:t>
            </a:r>
            <a:r>
              <a:rPr lang="en-US" altLang="ja-JP" dirty="0">
                <a:solidFill>
                  <a:srgbClr val="FFFFFF"/>
                </a:solidFill>
                <a:latin typeface="Arial" charset="0"/>
                <a:cs typeface="Arial" charset="0"/>
              </a:rPr>
              <a:t>s Gospel dwells more on the inner meaning of Jesus</a:t>
            </a:r>
            <a:r>
              <a:rPr lang="uk-UA" altLang="ja-JP" dirty="0">
                <a:solidFill>
                  <a:srgbClr val="FFFFFF"/>
                </a:solidFill>
                <a:latin typeface="Arial" charset="0"/>
                <a:cs typeface="Arial" charset="0"/>
              </a:rPr>
              <a:t>'</a:t>
            </a:r>
            <a:r>
              <a:rPr lang="en-US" altLang="ja-JP" dirty="0">
                <a:solidFill>
                  <a:srgbClr val="FFFFFF"/>
                </a:solidFill>
                <a:latin typeface="Arial" charset="0"/>
                <a:cs typeface="Arial" charset="0"/>
              </a:rPr>
              <a:t> life and teachings.</a:t>
            </a:r>
            <a:endParaRPr lang="en-US" dirty="0">
              <a:solidFill>
                <a:srgbClr val="FFFFFF"/>
              </a:solidFill>
              <a:latin typeface="Arial" charset="0"/>
              <a:cs typeface="Arial" charset="0"/>
            </a:endParaRPr>
          </a:p>
        </p:txBody>
      </p:sp>
      <p:sp>
        <p:nvSpPr>
          <p:cNvPr id="67596" name="Rectangle 12"/>
          <p:cNvSpPr>
            <a:spLocks noGrp="1" noChangeArrowheads="1"/>
          </p:cNvSpPr>
          <p:nvPr>
            <p:ph type="title"/>
          </p:nvPr>
        </p:nvSpPr>
        <p:spPr>
          <a:xfrm>
            <a:off x="2863850" y="228600"/>
            <a:ext cx="2362200" cy="1077913"/>
          </a:xfrm>
          <a:solidFill>
            <a:schemeClr val="bg1"/>
          </a:solidFill>
        </p:spPr>
        <p:txBody>
          <a:bodyPr anchor="t" anchorCtr="0">
            <a:spAutoFit/>
          </a:bodyPr>
          <a:lstStyle/>
          <a:p>
            <a:pPr eaLnBrk="1" hangingPunct="1">
              <a:defRPr/>
            </a:pPr>
            <a:r>
              <a:rPr lang="en-US" sz="3200" b="1" dirty="0">
                <a:solidFill>
                  <a:srgbClr val="FFFF00"/>
                </a:solidFill>
                <a:effectLst>
                  <a:outerShdw blurRad="38100" dist="38100" dir="2700000" algn="tl">
                    <a:srgbClr val="000000">
                      <a:alpha val="43137"/>
                    </a:srgbClr>
                  </a:outerShdw>
                </a:effectLst>
                <a:latin typeface="Arial" charset="0"/>
                <a:ea typeface="SimSun" charset="0"/>
                <a:cs typeface="SimSun" charset="0"/>
              </a:rPr>
              <a:t>The </a:t>
            </a:r>
            <a:r>
              <a:rPr lang="en-US" sz="3200" b="1" dirty="0" err="1">
                <a:solidFill>
                  <a:srgbClr val="FFFF00"/>
                </a:solidFill>
                <a:effectLst>
                  <a:outerShdw blurRad="38100" dist="38100" dir="2700000" algn="tl">
                    <a:srgbClr val="000000">
                      <a:alpha val="43137"/>
                    </a:srgbClr>
                  </a:outerShdw>
                </a:effectLst>
                <a:latin typeface="Arial" charset="0"/>
                <a:ea typeface="SimSun" charset="0"/>
                <a:cs typeface="SimSun" charset="0"/>
              </a:rPr>
              <a:t>Synoptics</a:t>
            </a:r>
            <a:endParaRPr lang="en-US" sz="3600" b="1" dirty="0">
              <a:solidFill>
                <a:srgbClr val="FFFF00"/>
              </a:solidFill>
              <a:effectLst>
                <a:outerShdw blurRad="38100" dist="38100" dir="2700000" algn="tl">
                  <a:srgbClr val="000000">
                    <a:alpha val="43137"/>
                  </a:srgbClr>
                </a:outerShdw>
              </a:effectLst>
              <a:latin typeface="Arial" charset="0"/>
              <a:ea typeface="SimSun" charset="0"/>
              <a:cs typeface="SimSun" charset="0"/>
            </a:endParaRPr>
          </a:p>
        </p:txBody>
      </p:sp>
      <p:sp>
        <p:nvSpPr>
          <p:cNvPr id="67597" name="Rectangle 13"/>
          <p:cNvSpPr>
            <a:spLocks noChangeArrowheads="1"/>
          </p:cNvSpPr>
          <p:nvPr/>
        </p:nvSpPr>
        <p:spPr bwMode="auto">
          <a:xfrm>
            <a:off x="0" y="1"/>
            <a:ext cx="2590800" cy="6390394"/>
          </a:xfrm>
          <a:prstGeom prst="rect">
            <a:avLst/>
          </a:prstGeom>
          <a:noFill/>
          <a:ln w="9525">
            <a:noFill/>
            <a:miter lim="800000"/>
            <a:headEnd/>
            <a:tailEnd/>
          </a:ln>
          <a:effectLst/>
        </p:spPr>
        <p:txBody>
          <a:bodyPr lIns="91261" tIns="45631" rIns="91261" bIns="45631">
            <a:spAutoFit/>
          </a:bodyPr>
          <a:lstStyle/>
          <a:p>
            <a:pPr marL="342254" indent="-342254">
              <a:lnSpc>
                <a:spcPct val="90000"/>
              </a:lnSpc>
              <a:spcBef>
                <a:spcPct val="20000"/>
              </a:spcBef>
              <a:buClr>
                <a:srgbClr val="FFFFCC"/>
              </a:buClr>
              <a:buSzPct val="75000"/>
              <a:buFont typeface="Wingdings" charset="0"/>
              <a:buChar char="§"/>
              <a:defRPr/>
            </a:pPr>
            <a:r>
              <a:rPr lang="en-US" b="1">
                <a:solidFill>
                  <a:srgbClr val="FFFFFF"/>
                </a:solidFill>
                <a:effectLst>
                  <a:outerShdw blurRad="38100" dist="38100" dir="2700000" algn="tl">
                    <a:srgbClr val="010199"/>
                  </a:outerShdw>
                </a:effectLst>
                <a:latin typeface="Arial" charset="0"/>
                <a:cs typeface="Arial" charset="0"/>
              </a:rPr>
              <a:t>Why are there four Gospels? Perhaps for the same reason different descriptions of a finely cut jewel would appeal to different people. </a:t>
            </a:r>
            <a:r>
              <a:rPr lang="en-US" b="1" i="1">
                <a:solidFill>
                  <a:srgbClr val="FFFFFF"/>
                </a:solidFill>
                <a:effectLst>
                  <a:outerShdw blurRad="38100" dist="38100" dir="2700000" algn="tl">
                    <a:srgbClr val="010199"/>
                  </a:outerShdw>
                </a:effectLst>
                <a:latin typeface="Arial" charset="0"/>
                <a:cs typeface="Arial" charset="0"/>
              </a:rPr>
              <a:t>Matthew </a:t>
            </a:r>
            <a:r>
              <a:rPr lang="en-US" b="1">
                <a:solidFill>
                  <a:srgbClr val="FFFFFF"/>
                </a:solidFill>
                <a:effectLst>
                  <a:outerShdw blurRad="38100" dist="38100" dir="2700000" algn="tl">
                    <a:srgbClr val="010199"/>
                  </a:outerShdw>
                </a:effectLst>
                <a:latin typeface="Arial" charset="0"/>
                <a:cs typeface="Arial" charset="0"/>
              </a:rPr>
              <a:t>describes one facet of the life of Christ, </a:t>
            </a:r>
            <a:r>
              <a:rPr lang="en-US" b="1" i="1">
                <a:solidFill>
                  <a:srgbClr val="FFFFFF"/>
                </a:solidFill>
                <a:effectLst>
                  <a:outerShdw blurRad="38100" dist="38100" dir="2700000" algn="tl">
                    <a:srgbClr val="010199"/>
                  </a:outerShdw>
                </a:effectLst>
                <a:latin typeface="Arial" charset="0"/>
                <a:cs typeface="Arial" charset="0"/>
              </a:rPr>
              <a:t>Mark </a:t>
            </a:r>
            <a:r>
              <a:rPr lang="en-US" b="1">
                <a:solidFill>
                  <a:srgbClr val="FFFFFF"/>
                </a:solidFill>
                <a:effectLst>
                  <a:outerShdw blurRad="38100" dist="38100" dir="2700000" algn="tl">
                    <a:srgbClr val="010199"/>
                  </a:outerShdw>
                </a:effectLst>
                <a:latin typeface="Arial" charset="0"/>
                <a:cs typeface="Arial" charset="0"/>
              </a:rPr>
              <a:t>another, and </a:t>
            </a:r>
            <a:r>
              <a:rPr lang="en-US" b="1" i="1">
                <a:solidFill>
                  <a:srgbClr val="FFFFFF"/>
                </a:solidFill>
                <a:effectLst>
                  <a:outerShdw blurRad="38100" dist="38100" dir="2700000" algn="tl">
                    <a:srgbClr val="010199"/>
                  </a:outerShdw>
                </a:effectLst>
                <a:latin typeface="Arial" charset="0"/>
                <a:cs typeface="Arial" charset="0"/>
              </a:rPr>
              <a:t>Luke </a:t>
            </a:r>
            <a:r>
              <a:rPr lang="en-US" b="1">
                <a:solidFill>
                  <a:srgbClr val="FFFFFF"/>
                </a:solidFill>
                <a:effectLst>
                  <a:outerShdw blurRad="38100" dist="38100" dir="2700000" algn="tl">
                    <a:srgbClr val="010199"/>
                  </a:outerShdw>
                </a:effectLst>
                <a:latin typeface="Arial" charset="0"/>
                <a:cs typeface="Arial" charset="0"/>
              </a:rPr>
              <a:t>a third.</a:t>
            </a:r>
            <a:endParaRPr lang="en-US" b="1">
              <a:solidFill>
                <a:srgbClr val="FFFFFF"/>
              </a:solidFill>
              <a:effectLst>
                <a:outerShdw blurRad="38100" dist="38100" dir="2700000" algn="tl">
                  <a:srgbClr val="010199"/>
                </a:outerShdw>
              </a:effectLst>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593"/>
                                        </p:tgtEl>
                                        <p:attrNameLst>
                                          <p:attrName>style.visibility</p:attrName>
                                        </p:attrNameLst>
                                      </p:cBhvr>
                                      <p:to>
                                        <p:strVal val="visible"/>
                                      </p:to>
                                    </p:set>
                                    <p:anim calcmode="lin" valueType="num">
                                      <p:cBhvr additive="base">
                                        <p:cTn id="13" dur="500" fill="hold"/>
                                        <p:tgtEl>
                                          <p:spTgt spid="67593"/>
                                        </p:tgtEl>
                                        <p:attrNameLst>
                                          <p:attrName>ppt_x</p:attrName>
                                        </p:attrNameLst>
                                      </p:cBhvr>
                                      <p:tavLst>
                                        <p:tav tm="0">
                                          <p:val>
                                            <p:strVal val="#ppt_x"/>
                                          </p:val>
                                        </p:tav>
                                        <p:tav tm="100000">
                                          <p:val>
                                            <p:strVal val="#ppt_x"/>
                                          </p:val>
                                        </p:tav>
                                      </p:tavLst>
                                    </p:anim>
                                    <p:anim calcmode="lin" valueType="num">
                                      <p:cBhvr additive="base">
                                        <p:cTn id="14"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1" descr="0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493501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1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820777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descr="1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696937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descr="1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0203983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1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633649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1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2741834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1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139959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1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959167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7962384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1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6603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ext Box 3"/>
          <p:cNvSpPr txBox="1">
            <a:spLocks noChangeArrowheads="1"/>
          </p:cNvSpPr>
          <p:nvPr/>
        </p:nvSpPr>
        <p:spPr bwMode="auto">
          <a:xfrm>
            <a:off x="8540762" y="76211"/>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68613" name="Rectangle 5"/>
          <p:cNvSpPr>
            <a:spLocks noGrp="1" noChangeArrowheads="1"/>
          </p:cNvSpPr>
          <p:nvPr>
            <p:ph type="title"/>
          </p:nvPr>
        </p:nvSpPr>
        <p:spPr>
          <a:xfrm>
            <a:off x="1778038" y="457238"/>
            <a:ext cx="5457825" cy="646113"/>
          </a:xfrm>
          <a:solidFill>
            <a:schemeClr val="bg2"/>
          </a:solidFill>
        </p:spPr>
        <p:txBody>
          <a:bodyPr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Synoptic Similarities</a:t>
            </a:r>
          </a:p>
        </p:txBody>
      </p:sp>
      <p:sp>
        <p:nvSpPr>
          <p:cNvPr id="68614" name="Rectangle 6"/>
          <p:cNvSpPr>
            <a:spLocks noChangeArrowheads="1"/>
          </p:cNvSpPr>
          <p:nvPr/>
        </p:nvSpPr>
        <p:spPr bwMode="auto">
          <a:xfrm>
            <a:off x="152400" y="1143000"/>
            <a:ext cx="8915400" cy="5715000"/>
          </a:xfrm>
          <a:prstGeom prst="rect">
            <a:avLst/>
          </a:prstGeom>
          <a:noFill/>
          <a:ln w="9525">
            <a:noFill/>
            <a:miter lim="800000"/>
            <a:headEnd/>
            <a:tailEnd/>
          </a:ln>
          <a:effectLst/>
        </p:spPr>
        <p:txBody>
          <a:bodyPr lIns="91261" tIns="45631" rIns="91261" bIns="45631" anchor="ctr"/>
          <a:lstStyle/>
          <a:p>
            <a:pPr marL="342254" indent="-342254">
              <a:spcBef>
                <a:spcPct val="20000"/>
              </a:spcBef>
              <a:buClr>
                <a:srgbClr val="FFFFCC"/>
              </a:buClr>
              <a:buSzPct val="75000"/>
              <a:buFont typeface="Wingdings" charset="0"/>
              <a:buChar char="l"/>
              <a:defRPr/>
            </a:pPr>
            <a:r>
              <a:rPr lang="en-US" sz="2600">
                <a:solidFill>
                  <a:srgbClr val="FFFFFF"/>
                </a:solidFill>
                <a:effectLst>
                  <a:outerShdw blurRad="38100" dist="38100" dir="2700000" algn="tl">
                    <a:srgbClr val="010199"/>
                  </a:outerShdw>
                </a:effectLst>
                <a:latin typeface="Arial"/>
                <a:cs typeface="Arial"/>
              </a:rPr>
              <a:t>Matthew, Mark and Luke are noticeably similar, while John is quite different. </a:t>
            </a:r>
          </a:p>
          <a:p>
            <a:pPr marL="342254" indent="-342254">
              <a:spcBef>
                <a:spcPct val="20000"/>
              </a:spcBef>
              <a:buClr>
                <a:srgbClr val="FFFFCC"/>
              </a:buClr>
              <a:buSzPct val="75000"/>
              <a:buFont typeface="Wingdings" charset="0"/>
              <a:buChar char="l"/>
              <a:defRPr/>
            </a:pPr>
            <a:r>
              <a:rPr lang="en-US" sz="2600">
                <a:solidFill>
                  <a:srgbClr val="FFFFFF"/>
                </a:solidFill>
                <a:effectLst>
                  <a:outerShdw blurRad="38100" dist="38100" dir="2700000" algn="tl">
                    <a:srgbClr val="010199"/>
                  </a:outerShdw>
                </a:effectLst>
                <a:latin typeface="Arial"/>
                <a:cs typeface="Arial"/>
              </a:rPr>
              <a:t>How do the first three Gospels agree?</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Language</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Material they include</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General order of the events and sayings from the life of Christ</a:t>
            </a:r>
          </a:p>
          <a:p>
            <a:pPr marL="342254" indent="-342254">
              <a:spcBef>
                <a:spcPct val="20000"/>
              </a:spcBef>
              <a:buClr>
                <a:srgbClr val="FFFFCC"/>
              </a:buClr>
              <a:buSzPct val="75000"/>
              <a:buFont typeface="Wingdings" charset="0"/>
              <a:buChar char="l"/>
              <a:defRPr/>
            </a:pPr>
            <a:r>
              <a:rPr lang="en-US" sz="2600">
                <a:solidFill>
                  <a:srgbClr val="FFFFFF"/>
                </a:solidFill>
                <a:effectLst>
                  <a:outerShdw blurRad="38100" dist="38100" dir="2700000" algn="tl">
                    <a:srgbClr val="010199"/>
                  </a:outerShdw>
                </a:effectLst>
                <a:latin typeface="Arial"/>
                <a:cs typeface="Arial"/>
              </a:rPr>
              <a:t>The math facts: </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91 percent of Mark is found in Matthew</a:t>
            </a:r>
          </a:p>
          <a:p>
            <a:pPr marL="741546" lvl="1" indent="-285218">
              <a:spcBef>
                <a:spcPct val="20000"/>
              </a:spcBef>
              <a:buClr>
                <a:srgbClr val="B2B2B2"/>
              </a:buClr>
              <a:buSzPct val="75000"/>
              <a:buFont typeface="Wingdings" charset="0"/>
              <a:buChar char="l"/>
              <a:defRPr/>
            </a:pPr>
            <a:r>
              <a:rPr lang="en-US" sz="2200">
                <a:solidFill>
                  <a:srgbClr val="FFFFFF"/>
                </a:solidFill>
                <a:effectLst>
                  <a:outerShdw blurRad="38100" dist="38100" dir="2700000" algn="tl">
                    <a:srgbClr val="010199"/>
                  </a:outerShdw>
                </a:effectLst>
                <a:latin typeface="Arial"/>
                <a:cs typeface="Arial"/>
              </a:rPr>
              <a:t>53 percent of Mark is found in Luke</a:t>
            </a:r>
          </a:p>
          <a:p>
            <a:pPr marL="342254" indent="-342254">
              <a:spcBef>
                <a:spcPct val="20000"/>
              </a:spcBef>
              <a:buClr>
                <a:srgbClr val="FFFFCC"/>
              </a:buClr>
              <a:buSzPct val="75000"/>
              <a:buFont typeface="Wingdings" charset="0"/>
              <a:buChar char="l"/>
              <a:defRPr/>
            </a:pPr>
            <a:r>
              <a:rPr lang="en-US" sz="2700">
                <a:solidFill>
                  <a:srgbClr val="FFFFFF"/>
                </a:solidFill>
                <a:effectLst>
                  <a:outerShdw blurRad="38100" dist="38100" dir="2700000" algn="tl">
                    <a:srgbClr val="010199"/>
                  </a:outerShdw>
                </a:effectLst>
                <a:latin typeface="Arial"/>
                <a:cs typeface="Arial"/>
              </a:rPr>
              <a:t>Such agreement raises questions as to the origin of the Synoptic Gospels. Did the authors rely on a common source? Were they interdependent?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descr="1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950295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 descr="2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700931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0" hangingPunct="0"/>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401104580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54132453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FEEDS 5000</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14:13-22</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6:31-46</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9:10-17</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6:1-13</a:t>
            </a:r>
          </a:p>
        </p:txBody>
      </p:sp>
      <p:grpSp>
        <p:nvGrpSpPr>
          <p:cNvPr id="7" name="Group 6"/>
          <p:cNvGrpSpPr/>
          <p:nvPr/>
        </p:nvGrpSpPr>
        <p:grpSpPr>
          <a:xfrm>
            <a:off x="6083656" y="3284985"/>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45762"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576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88" y="9334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38" y="777913"/>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5769" name="Rectangle 9"/>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2</a:t>
            </a:r>
          </a:p>
        </p:txBody>
      </p:sp>
      <p:sp>
        <p:nvSpPr>
          <p:cNvPr id="245770"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3</a:t>
            </a:r>
          </a:p>
        </p:txBody>
      </p:sp>
      <p:sp>
        <p:nvSpPr>
          <p:cNvPr id="245771"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1</a:t>
            </a:r>
          </a:p>
        </p:txBody>
      </p:sp>
      <p:grpSp>
        <p:nvGrpSpPr>
          <p:cNvPr id="245772" name="Group 12"/>
          <p:cNvGrpSpPr>
            <a:grpSpLocks/>
          </p:cNvGrpSpPr>
          <p:nvPr/>
        </p:nvGrpSpPr>
        <p:grpSpPr bwMode="auto">
          <a:xfrm>
            <a:off x="1652588" y="1647863"/>
            <a:ext cx="890587" cy="1378385"/>
            <a:chOff x="1145" y="1176"/>
            <a:chExt cx="617" cy="985"/>
          </a:xfrm>
        </p:grpSpPr>
        <p:sp>
          <p:nvSpPr>
            <p:cNvPr id="245809" name="Rectangle 13"/>
            <p:cNvSpPr>
              <a:spLocks noChangeArrowheads="1"/>
            </p:cNvSpPr>
            <p:nvPr/>
          </p:nvSpPr>
          <p:spPr bwMode="auto">
            <a:xfrm>
              <a:off x="1145" y="1176"/>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5810"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5811" name="Rectangle 15"/>
            <p:cNvSpPr>
              <a:spLocks noChangeArrowheads="1"/>
            </p:cNvSpPr>
            <p:nvPr/>
          </p:nvSpPr>
          <p:spPr bwMode="auto">
            <a:xfrm>
              <a:off x="1145" y="1834"/>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grpSp>
        <p:nvGrpSpPr>
          <p:cNvPr id="245773" name="Group 16"/>
          <p:cNvGrpSpPr>
            <a:grpSpLocks/>
          </p:cNvGrpSpPr>
          <p:nvPr/>
        </p:nvGrpSpPr>
        <p:grpSpPr bwMode="auto">
          <a:xfrm>
            <a:off x="5070475" y="1658976"/>
            <a:ext cx="890588" cy="1378385"/>
            <a:chOff x="3513" y="1184"/>
            <a:chExt cx="617" cy="985"/>
          </a:xfrm>
        </p:grpSpPr>
        <p:sp>
          <p:nvSpPr>
            <p:cNvPr id="245806" name="Rectangle 17"/>
            <p:cNvSpPr>
              <a:spLocks noChangeArrowheads="1"/>
            </p:cNvSpPr>
            <p:nvPr/>
          </p:nvSpPr>
          <p:spPr bwMode="auto">
            <a:xfrm>
              <a:off x="3513" y="1184"/>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5807"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5808" name="Rectangle 19"/>
            <p:cNvSpPr>
              <a:spLocks noChangeArrowheads="1"/>
            </p:cNvSpPr>
            <p:nvPr/>
          </p:nvSpPr>
          <p:spPr bwMode="auto">
            <a:xfrm>
              <a:off x="3513" y="1842"/>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grpSp>
        <p:nvGrpSpPr>
          <p:cNvPr id="245774" name="Group 20"/>
          <p:cNvGrpSpPr>
            <a:grpSpLocks/>
          </p:cNvGrpSpPr>
          <p:nvPr/>
        </p:nvGrpSpPr>
        <p:grpSpPr bwMode="auto">
          <a:xfrm>
            <a:off x="1674813" y="4326002"/>
            <a:ext cx="890587" cy="1378385"/>
            <a:chOff x="1161" y="3088"/>
            <a:chExt cx="617" cy="985"/>
          </a:xfrm>
        </p:grpSpPr>
        <p:sp>
          <p:nvSpPr>
            <p:cNvPr id="245803" name="Rectangle 21"/>
            <p:cNvSpPr>
              <a:spLocks noChangeArrowheads="1"/>
            </p:cNvSpPr>
            <p:nvPr/>
          </p:nvSpPr>
          <p:spPr bwMode="auto">
            <a:xfrm>
              <a:off x="1161" y="308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5804"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5805" name="Rectangle 23"/>
            <p:cNvSpPr>
              <a:spLocks noChangeArrowheads="1"/>
            </p:cNvSpPr>
            <p:nvPr/>
          </p:nvSpPr>
          <p:spPr bwMode="auto">
            <a:xfrm>
              <a:off x="1161"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sp>
        <p:nvSpPr>
          <p:cNvPr id="245775" name="Rectangle 24"/>
          <p:cNvSpPr>
            <a:spLocks noChangeArrowheads="1"/>
          </p:cNvSpPr>
          <p:nvPr/>
        </p:nvSpPr>
        <p:spPr bwMode="auto">
          <a:xfrm>
            <a:off x="1757363" y="1004889"/>
            <a:ext cx="2355850" cy="5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MATTHEW</a:t>
            </a:r>
          </a:p>
        </p:txBody>
      </p:sp>
      <p:sp>
        <p:nvSpPr>
          <p:cNvPr id="245776" name="Rectangle 25"/>
          <p:cNvSpPr>
            <a:spLocks noChangeArrowheads="1"/>
          </p:cNvSpPr>
          <p:nvPr/>
        </p:nvSpPr>
        <p:spPr bwMode="auto">
          <a:xfrm>
            <a:off x="5588001" y="1025525"/>
            <a:ext cx="2036763" cy="5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MARK</a:t>
            </a:r>
          </a:p>
        </p:txBody>
      </p:sp>
      <p:sp>
        <p:nvSpPr>
          <p:cNvPr id="245777" name="Rectangle 26"/>
          <p:cNvSpPr>
            <a:spLocks noChangeArrowheads="1"/>
          </p:cNvSpPr>
          <p:nvPr/>
        </p:nvSpPr>
        <p:spPr bwMode="auto">
          <a:xfrm>
            <a:off x="2149476" y="3692525"/>
            <a:ext cx="2035175" cy="5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LUKE</a:t>
            </a:r>
          </a:p>
        </p:txBody>
      </p:sp>
      <p:sp>
        <p:nvSpPr>
          <p:cNvPr id="245778" name="Rectangle 27"/>
          <p:cNvSpPr>
            <a:spLocks noChangeArrowheads="1"/>
          </p:cNvSpPr>
          <p:nvPr/>
        </p:nvSpPr>
        <p:spPr bwMode="auto">
          <a:xfrm>
            <a:off x="2159000" y="1560514"/>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   JEWS</a:t>
            </a:r>
          </a:p>
        </p:txBody>
      </p:sp>
      <p:sp>
        <p:nvSpPr>
          <p:cNvPr id="245779" name="Rectangle 28"/>
          <p:cNvSpPr>
            <a:spLocks noChangeArrowheads="1"/>
          </p:cNvSpPr>
          <p:nvPr/>
        </p:nvSpPr>
        <p:spPr bwMode="auto">
          <a:xfrm>
            <a:off x="5899150" y="1570038"/>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ROMANS</a:t>
            </a:r>
          </a:p>
        </p:txBody>
      </p:sp>
      <p:sp>
        <p:nvSpPr>
          <p:cNvPr id="245780" name="Rectangle 29"/>
          <p:cNvSpPr>
            <a:spLocks noChangeArrowheads="1"/>
          </p:cNvSpPr>
          <p:nvPr/>
        </p:nvSpPr>
        <p:spPr bwMode="auto">
          <a:xfrm>
            <a:off x="2462251" y="4237039"/>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GREEKS</a:t>
            </a:r>
          </a:p>
        </p:txBody>
      </p:sp>
      <p:sp>
        <p:nvSpPr>
          <p:cNvPr id="245781" name="Rectangle 30"/>
          <p:cNvSpPr>
            <a:spLocks noChangeArrowheads="1"/>
          </p:cNvSpPr>
          <p:nvPr/>
        </p:nvSpPr>
        <p:spPr bwMode="auto">
          <a:xfrm>
            <a:off x="2424151" y="2070101"/>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KING</a:t>
            </a:r>
          </a:p>
        </p:txBody>
      </p:sp>
      <p:sp>
        <p:nvSpPr>
          <p:cNvPr id="245782" name="Rectangle 31"/>
          <p:cNvSpPr>
            <a:spLocks noChangeArrowheads="1"/>
          </p:cNvSpPr>
          <p:nvPr/>
        </p:nvSpPr>
        <p:spPr bwMode="auto">
          <a:xfrm>
            <a:off x="5881726" y="2065338"/>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SERVANT</a:t>
            </a:r>
          </a:p>
        </p:txBody>
      </p:sp>
      <p:sp>
        <p:nvSpPr>
          <p:cNvPr id="245783" name="Rectangle 32"/>
          <p:cNvSpPr>
            <a:spLocks noChangeArrowheads="1"/>
          </p:cNvSpPr>
          <p:nvPr/>
        </p:nvSpPr>
        <p:spPr bwMode="auto">
          <a:xfrm>
            <a:off x="2440026" y="4735514"/>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GOD/MAN</a:t>
            </a:r>
          </a:p>
        </p:txBody>
      </p:sp>
      <p:sp>
        <p:nvSpPr>
          <p:cNvPr id="245784" name="Rectangle 33"/>
          <p:cNvSpPr>
            <a:spLocks noChangeArrowheads="1"/>
          </p:cNvSpPr>
          <p:nvPr/>
        </p:nvSpPr>
        <p:spPr bwMode="auto">
          <a:xfrm>
            <a:off x="2427326" y="2574925"/>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SAID</a:t>
            </a:r>
          </a:p>
        </p:txBody>
      </p:sp>
      <p:sp>
        <p:nvSpPr>
          <p:cNvPr id="245785" name="Rectangle 34"/>
          <p:cNvSpPr>
            <a:spLocks noChangeArrowheads="1"/>
          </p:cNvSpPr>
          <p:nvPr/>
        </p:nvSpPr>
        <p:spPr bwMode="auto">
          <a:xfrm>
            <a:off x="5905538" y="2584451"/>
            <a:ext cx="1154113"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DID</a:t>
            </a:r>
          </a:p>
        </p:txBody>
      </p:sp>
      <p:sp>
        <p:nvSpPr>
          <p:cNvPr id="245786" name="Rectangle 35"/>
          <p:cNvSpPr>
            <a:spLocks noChangeArrowheads="1"/>
          </p:cNvSpPr>
          <p:nvPr/>
        </p:nvSpPr>
        <p:spPr bwMode="auto">
          <a:xfrm>
            <a:off x="2440026" y="5251450"/>
            <a:ext cx="1247775"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FELT</a:t>
            </a:r>
          </a:p>
        </p:txBody>
      </p:sp>
      <p:sp>
        <p:nvSpPr>
          <p:cNvPr id="245787" name="Text Box 36"/>
          <p:cNvSpPr txBox="1">
            <a:spLocks noChangeArrowheads="1"/>
          </p:cNvSpPr>
          <p:nvPr/>
        </p:nvSpPr>
        <p:spPr bwMode="auto">
          <a:xfrm>
            <a:off x="8780677" y="1854"/>
            <a:ext cx="163084" cy="366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grpSp>
        <p:nvGrpSpPr>
          <p:cNvPr id="245788" name="Group 37"/>
          <p:cNvGrpSpPr>
            <a:grpSpLocks/>
          </p:cNvGrpSpPr>
          <p:nvPr/>
        </p:nvGrpSpPr>
        <p:grpSpPr bwMode="auto">
          <a:xfrm>
            <a:off x="3219450" y="212725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764147"/>
            <a:ext cx="4516438" cy="846797"/>
            <a:chOff x="1523" y="1973"/>
            <a:chExt cx="3129" cy="604"/>
          </a:xfrm>
        </p:grpSpPr>
        <p:sp>
          <p:nvSpPr>
            <p:cNvPr id="245798" name="Text Box 42"/>
            <p:cNvSpPr txBox="1">
              <a:spLocks noChangeArrowheads="1"/>
            </p:cNvSpPr>
            <p:nvPr/>
          </p:nvSpPr>
          <p:spPr bwMode="auto">
            <a:xfrm rot="18900000">
              <a:off x="1523" y="2246"/>
              <a:ext cx="312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ru-RU" b="1" dirty="0">
                  <a:solidFill>
                    <a:srgbClr val="FFFFFF"/>
                  </a:solidFill>
                  <a:latin typeface="Lucida Handwriting" charset="0"/>
                  <a:ea typeface="MS Gothic" charset="0"/>
                  <a:cs typeface="MS Gothic" charset="0"/>
                </a:rPr>
                <a:t>"</a:t>
              </a:r>
              <a:r>
                <a:rPr lang="en-GB" b="1" dirty="0">
                  <a:solidFill>
                    <a:srgbClr val="FFFFFF"/>
                  </a:solidFill>
                  <a:latin typeface="Lucida Handwriting" charset="0"/>
                  <a:ea typeface="MS Gothic" charset="0"/>
                  <a:cs typeface="MS Gothic" charset="0"/>
                </a:rPr>
                <a:t>TO SEE TOGETHER</a:t>
              </a:r>
              <a:r>
                <a:rPr lang="ru-RU" b="1" dirty="0">
                  <a:solidFill>
                    <a:srgbClr val="FFFFFF"/>
                  </a:solidFill>
                  <a:latin typeface="Lucida Handwriting" charset="0"/>
                  <a:ea typeface="MS Gothic" charset="0"/>
                  <a:cs typeface="MS Gothic" charset="0"/>
                </a:rPr>
                <a:t>"</a:t>
              </a:r>
              <a:endParaRPr lang="en-GB" b="1" dirty="0">
                <a:solidFill>
                  <a:srgbClr val="FFFFFF"/>
                </a:solidFill>
                <a:latin typeface="Lucida Handwriting" charset="0"/>
                <a:ea typeface="MS Gothic" charset="0"/>
                <a:cs typeface="MS Gothic" charset="0"/>
              </a:endParaRPr>
            </a:p>
          </p:txBody>
        </p:sp>
        <p:sp>
          <p:nvSpPr>
            <p:cNvPr id="245799" name="Text Box 43"/>
            <p:cNvSpPr txBox="1">
              <a:spLocks noChangeArrowheads="1"/>
            </p:cNvSpPr>
            <p:nvPr/>
          </p:nvSpPr>
          <p:spPr bwMode="auto">
            <a:xfrm rot="18960000">
              <a:off x="1720" y="1973"/>
              <a:ext cx="2076"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ea typeface="MS Gothic" charset="0"/>
                  <a:cs typeface="MS Gothic" charset="0"/>
                </a:rPr>
                <a:t> SYNOPTIC:</a:t>
              </a:r>
            </a:p>
          </p:txBody>
        </p:sp>
      </p:grpSp>
      <p:sp>
        <p:nvSpPr>
          <p:cNvPr id="22572" name="Text Box 44"/>
          <p:cNvSpPr txBox="1">
            <a:spLocks noChangeArrowheads="1"/>
          </p:cNvSpPr>
          <p:nvPr/>
        </p:nvSpPr>
        <p:spPr bwMode="auto">
          <a:xfrm>
            <a:off x="3463925" y="3495677"/>
            <a:ext cx="5126038" cy="2300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AFD00"/>
              </a:buClr>
            </a:pPr>
            <a:r>
              <a:rPr lang="ru-RU" sz="4800" b="1" dirty="0">
                <a:solidFill>
                  <a:srgbClr val="FAFD00"/>
                </a:solidFill>
                <a:latin typeface="Comic Sans MS" charset="0"/>
                <a:ea typeface="MS Gothic" charset="0"/>
                <a:cs typeface="MS Gothic" charset="0"/>
              </a:rPr>
              <a:t>"</a:t>
            </a:r>
            <a:r>
              <a:rPr lang="en-GB" sz="4800" b="1" dirty="0">
                <a:solidFill>
                  <a:srgbClr val="FAFD00"/>
                </a:solidFill>
                <a:latin typeface="Comic Sans MS" charset="0"/>
                <a:ea typeface="MS Gothic" charset="0"/>
                <a:cs typeface="MS Gothic" charset="0"/>
              </a:rPr>
              <a:t>TO</a:t>
            </a:r>
            <a:br>
              <a:rPr lang="en-GB" sz="4800" b="1" dirty="0">
                <a:solidFill>
                  <a:srgbClr val="FAFD00"/>
                </a:solidFill>
                <a:latin typeface="Comic Sans MS" charset="0"/>
                <a:ea typeface="MS Gothic" charset="0"/>
                <a:cs typeface="MS Gothic" charset="0"/>
              </a:rPr>
            </a:br>
            <a:r>
              <a:rPr lang="en-GB" sz="4800" b="1" dirty="0">
                <a:solidFill>
                  <a:srgbClr val="FAFD00"/>
                </a:solidFill>
                <a:latin typeface="Comic Sans MS" charset="0"/>
                <a:ea typeface="MS Gothic" charset="0"/>
                <a:cs typeface="MS Gothic" charset="0"/>
              </a:rPr>
              <a:t>SEE TOGETHER</a:t>
            </a:r>
            <a:r>
              <a:rPr lang="ru-RU" sz="4800" b="1" dirty="0">
                <a:solidFill>
                  <a:srgbClr val="FAFD00"/>
                </a:solidFill>
                <a:latin typeface="Comic Sans MS" charset="0"/>
                <a:ea typeface="MS Gothic" charset="0"/>
                <a:cs typeface="MS Gothic" charset="0"/>
              </a:rPr>
              <a:t>"</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700251" y="815976"/>
            <a:ext cx="5718175" cy="1192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en-GB" sz="7200" b="1">
                <a:solidFill>
                  <a:srgbClr val="FAFD00"/>
                </a:solidFill>
                <a:latin typeface="Comic Sans MS" charset="0"/>
                <a:ea typeface="MS Gothic" charset="0"/>
                <a:cs typeface="MS Gothic" charset="0"/>
              </a:rPr>
              <a:t>SYNOPTIC:</a:t>
            </a:r>
          </a:p>
        </p:txBody>
      </p:sp>
      <p:sp>
        <p:nvSpPr>
          <p:cNvPr id="245792" name="Text Box 46"/>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45793"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45794" name="Text Box 48"/>
          <p:cNvSpPr txBox="1">
            <a:spLocks noChangeArrowheads="1"/>
          </p:cNvSpPr>
          <p:nvPr/>
        </p:nvSpPr>
        <p:spPr bwMode="auto">
          <a:xfrm>
            <a:off x="8355943" y="6538917"/>
            <a:ext cx="306191" cy="225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245795" name="Text Box 49"/>
          <p:cNvSpPr txBox="1">
            <a:spLocks noChangeArrowheads="1"/>
          </p:cNvSpPr>
          <p:nvPr/>
        </p:nvSpPr>
        <p:spPr bwMode="auto">
          <a:xfrm>
            <a:off x="8704205" y="6481955"/>
            <a:ext cx="273166" cy="301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p>
            <a:r>
              <a:rPr lang="en-US" sz="2900" b="1">
                <a:solidFill>
                  <a:srgbClr val="FFEA18"/>
                </a:solidFill>
                <a:latin typeface="Comic Sans MS" charset="0"/>
              </a:rPr>
              <a:t>THAT STRANGE SOUNDING WORD…</a:t>
            </a:r>
            <a:endParaRPr lang="en-US">
              <a:latin typeface="Times New Roman" charset="0"/>
            </a:endParaRPr>
          </a:p>
        </p:txBody>
      </p:sp>
      <p:sp>
        <p:nvSpPr>
          <p:cNvPr id="53" name="TextBox 52"/>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6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47810"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781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88" y="88903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S Gothic"/>
              <a:cs typeface="MS Gothic"/>
            </a:endParaRPr>
          </a:p>
        </p:txBody>
      </p:sp>
      <p:sp>
        <p:nvSpPr>
          <p:cNvPr id="247816"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2</a:t>
            </a:r>
          </a:p>
        </p:txBody>
      </p:sp>
      <p:sp>
        <p:nvSpPr>
          <p:cNvPr id="247817"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3</a:t>
            </a:r>
          </a:p>
        </p:txBody>
      </p:sp>
      <p:sp>
        <p:nvSpPr>
          <p:cNvPr id="247818" name="Rectangle 10"/>
          <p:cNvSpPr>
            <a:spLocks noChangeArrowheads="1"/>
          </p:cNvSpPr>
          <p:nvPr/>
        </p:nvSpPr>
        <p:spPr bwMode="auto">
          <a:xfrm>
            <a:off x="4860926"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0066FF"/>
                </a:solidFill>
                <a:latin typeface="Helvetica" charset="0"/>
                <a:ea typeface="MS Gothic" charset="0"/>
                <a:cs typeface="MS Gothic" charset="0"/>
              </a:rPr>
              <a:t>4</a:t>
            </a:r>
          </a:p>
        </p:txBody>
      </p:sp>
      <p:sp>
        <p:nvSpPr>
          <p:cNvPr id="247819"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1</a:t>
            </a:r>
          </a:p>
        </p:txBody>
      </p:sp>
      <p:grpSp>
        <p:nvGrpSpPr>
          <p:cNvPr id="247820" name="Group 12"/>
          <p:cNvGrpSpPr>
            <a:grpSpLocks/>
          </p:cNvGrpSpPr>
          <p:nvPr/>
        </p:nvGrpSpPr>
        <p:grpSpPr bwMode="auto">
          <a:xfrm>
            <a:off x="1652588" y="1647863"/>
            <a:ext cx="890587" cy="1378385"/>
            <a:chOff x="1145" y="1176"/>
            <a:chExt cx="617" cy="985"/>
          </a:xfrm>
        </p:grpSpPr>
        <p:sp>
          <p:nvSpPr>
            <p:cNvPr id="247862" name="Rectangle 13"/>
            <p:cNvSpPr>
              <a:spLocks noChangeArrowheads="1"/>
            </p:cNvSpPr>
            <p:nvPr/>
          </p:nvSpPr>
          <p:spPr bwMode="auto">
            <a:xfrm>
              <a:off x="1145" y="1176"/>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TO:</a:t>
              </a:r>
            </a:p>
          </p:txBody>
        </p:sp>
        <p:sp>
          <p:nvSpPr>
            <p:cNvPr id="247863"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AS:</a:t>
              </a:r>
            </a:p>
          </p:txBody>
        </p:sp>
        <p:sp>
          <p:nvSpPr>
            <p:cNvPr id="247864" name="Rectangle 15"/>
            <p:cNvSpPr>
              <a:spLocks noChangeArrowheads="1"/>
            </p:cNvSpPr>
            <p:nvPr/>
          </p:nvSpPr>
          <p:spPr bwMode="auto">
            <a:xfrm>
              <a:off x="1145" y="1834"/>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WHAT</a:t>
              </a:r>
            </a:p>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HE:</a:t>
              </a:r>
            </a:p>
          </p:txBody>
        </p:sp>
      </p:grpSp>
      <p:grpSp>
        <p:nvGrpSpPr>
          <p:cNvPr id="247821" name="Group 16"/>
          <p:cNvGrpSpPr>
            <a:grpSpLocks/>
          </p:cNvGrpSpPr>
          <p:nvPr/>
        </p:nvGrpSpPr>
        <p:grpSpPr bwMode="auto">
          <a:xfrm>
            <a:off x="5070475" y="1658976"/>
            <a:ext cx="890588" cy="1378385"/>
            <a:chOff x="3513" y="1184"/>
            <a:chExt cx="617" cy="985"/>
          </a:xfrm>
        </p:grpSpPr>
        <p:sp>
          <p:nvSpPr>
            <p:cNvPr id="247859" name="Rectangle 17"/>
            <p:cNvSpPr>
              <a:spLocks noChangeArrowheads="1"/>
            </p:cNvSpPr>
            <p:nvPr/>
          </p:nvSpPr>
          <p:spPr bwMode="auto">
            <a:xfrm>
              <a:off x="3513" y="1184"/>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TO:</a:t>
              </a:r>
            </a:p>
          </p:txBody>
        </p:sp>
        <p:sp>
          <p:nvSpPr>
            <p:cNvPr id="247860"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AS:</a:t>
              </a:r>
            </a:p>
          </p:txBody>
        </p:sp>
        <p:sp>
          <p:nvSpPr>
            <p:cNvPr id="247861" name="Rectangle 19"/>
            <p:cNvSpPr>
              <a:spLocks noChangeArrowheads="1"/>
            </p:cNvSpPr>
            <p:nvPr/>
          </p:nvSpPr>
          <p:spPr bwMode="auto">
            <a:xfrm>
              <a:off x="3513" y="1842"/>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WHAT</a:t>
              </a:r>
            </a:p>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HE:</a:t>
              </a:r>
            </a:p>
          </p:txBody>
        </p:sp>
      </p:grpSp>
      <p:grpSp>
        <p:nvGrpSpPr>
          <p:cNvPr id="247822" name="Group 20"/>
          <p:cNvGrpSpPr>
            <a:grpSpLocks/>
          </p:cNvGrpSpPr>
          <p:nvPr/>
        </p:nvGrpSpPr>
        <p:grpSpPr bwMode="auto">
          <a:xfrm>
            <a:off x="1674813" y="4326002"/>
            <a:ext cx="890587" cy="1378385"/>
            <a:chOff x="1161" y="3088"/>
            <a:chExt cx="617" cy="985"/>
          </a:xfrm>
        </p:grpSpPr>
        <p:sp>
          <p:nvSpPr>
            <p:cNvPr id="247856" name="Rectangle 21"/>
            <p:cNvSpPr>
              <a:spLocks noChangeArrowheads="1"/>
            </p:cNvSpPr>
            <p:nvPr/>
          </p:nvSpPr>
          <p:spPr bwMode="auto">
            <a:xfrm>
              <a:off x="1161" y="308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TO:</a:t>
              </a:r>
            </a:p>
          </p:txBody>
        </p:sp>
        <p:sp>
          <p:nvSpPr>
            <p:cNvPr id="247857"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AS:</a:t>
              </a:r>
            </a:p>
          </p:txBody>
        </p:sp>
        <p:sp>
          <p:nvSpPr>
            <p:cNvPr id="247858" name="Rectangle 23"/>
            <p:cNvSpPr>
              <a:spLocks noChangeArrowheads="1"/>
            </p:cNvSpPr>
            <p:nvPr/>
          </p:nvSpPr>
          <p:spPr bwMode="auto">
            <a:xfrm>
              <a:off x="1161"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WHAT</a:t>
              </a:r>
            </a:p>
            <a:p>
              <a:pPr>
                <a:lnSpc>
                  <a:spcPct val="35000"/>
                </a:lnSpc>
                <a:spcBef>
                  <a:spcPts val="1125"/>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FAFD00"/>
                  </a:solidFill>
                  <a:latin typeface="Helvetica" charset="0"/>
                  <a:ea typeface="MS Gothic" charset="0"/>
                  <a:cs typeface="MS Gothic" charset="0"/>
                </a:rPr>
                <a:t>HE:</a:t>
              </a:r>
            </a:p>
          </p:txBody>
        </p:sp>
      </p:grpSp>
      <p:grpSp>
        <p:nvGrpSpPr>
          <p:cNvPr id="247823" name="Group 24"/>
          <p:cNvGrpSpPr>
            <a:grpSpLocks/>
          </p:cNvGrpSpPr>
          <p:nvPr/>
        </p:nvGrpSpPr>
        <p:grpSpPr bwMode="auto">
          <a:xfrm>
            <a:off x="5011738" y="4326002"/>
            <a:ext cx="890587" cy="1378385"/>
            <a:chOff x="3473" y="3088"/>
            <a:chExt cx="617" cy="985"/>
          </a:xfrm>
        </p:grpSpPr>
        <p:sp>
          <p:nvSpPr>
            <p:cNvPr id="247853" name="Rectangle 25"/>
            <p:cNvSpPr>
              <a:spLocks noChangeArrowheads="1"/>
            </p:cNvSpPr>
            <p:nvPr/>
          </p:nvSpPr>
          <p:spPr bwMode="auto">
            <a:xfrm>
              <a:off x="3473" y="308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TO:</a:t>
              </a:r>
            </a:p>
          </p:txBody>
        </p:sp>
        <p:sp>
          <p:nvSpPr>
            <p:cNvPr id="247854" name="Rectangle 26"/>
            <p:cNvSpPr>
              <a:spLocks noChangeArrowheads="1"/>
            </p:cNvSpPr>
            <p:nvPr/>
          </p:nvSpPr>
          <p:spPr bwMode="auto">
            <a:xfrm>
              <a:off x="3473"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AS:</a:t>
              </a:r>
            </a:p>
          </p:txBody>
        </p:sp>
        <p:sp>
          <p:nvSpPr>
            <p:cNvPr id="247855" name="Rectangle 27"/>
            <p:cNvSpPr>
              <a:spLocks noChangeArrowheads="1"/>
            </p:cNvSpPr>
            <p:nvPr/>
          </p:nvSpPr>
          <p:spPr bwMode="auto">
            <a:xfrm>
              <a:off x="3473"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WHAT</a:t>
              </a:r>
            </a:p>
            <a:p>
              <a:pPr>
                <a:lnSpc>
                  <a:spcPct val="35000"/>
                </a:lnSpc>
                <a:spcBef>
                  <a:spcPts val="11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66FF"/>
                  </a:solidFill>
                  <a:latin typeface="Helvetica" charset="0"/>
                  <a:ea typeface="MS Gothic" charset="0"/>
                  <a:cs typeface="MS Gothic" charset="0"/>
                </a:rPr>
                <a:t>HE:</a:t>
              </a:r>
            </a:p>
          </p:txBody>
        </p:sp>
      </p:grpSp>
      <p:sp>
        <p:nvSpPr>
          <p:cNvPr id="55312"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5313" name="Rectangle 29"/>
          <p:cNvSpPr>
            <a:spLocks noChangeArrowheads="1"/>
          </p:cNvSpPr>
          <p:nvPr/>
        </p:nvSpPr>
        <p:spPr bwMode="auto">
          <a:xfrm>
            <a:off x="5588001"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5314" name="Rectangle 30"/>
          <p:cNvSpPr>
            <a:spLocks noChangeArrowheads="1"/>
          </p:cNvSpPr>
          <p:nvPr/>
        </p:nvSpPr>
        <p:spPr bwMode="auto">
          <a:xfrm>
            <a:off x="2149476"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247827" name="Rectangle 31"/>
          <p:cNvSpPr>
            <a:spLocks noChangeArrowheads="1"/>
          </p:cNvSpPr>
          <p:nvPr/>
        </p:nvSpPr>
        <p:spPr bwMode="auto">
          <a:xfrm>
            <a:off x="5759488" y="3684589"/>
            <a:ext cx="1476375" cy="5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200" b="1">
                <a:solidFill>
                  <a:srgbClr val="0066FF"/>
                </a:solidFill>
                <a:latin typeface="Helvetica" charset="0"/>
                <a:ea typeface="MS Gothic" charset="0"/>
                <a:cs typeface="MS Gothic" charset="0"/>
              </a:rPr>
              <a:t>JOHN</a:t>
            </a:r>
          </a:p>
        </p:txBody>
      </p:sp>
      <p:sp>
        <p:nvSpPr>
          <p:cNvPr id="55316" name="Rectangle 32"/>
          <p:cNvSpPr>
            <a:spLocks noChangeArrowheads="1"/>
          </p:cNvSpPr>
          <p:nvPr/>
        </p:nvSpPr>
        <p:spPr bwMode="auto">
          <a:xfrm>
            <a:off x="2424151" y="1560513"/>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JEWS</a:t>
            </a:r>
          </a:p>
        </p:txBody>
      </p:sp>
      <p:sp>
        <p:nvSpPr>
          <p:cNvPr id="55317" name="Rectangle 33"/>
          <p:cNvSpPr>
            <a:spLocks noChangeArrowheads="1"/>
          </p:cNvSpPr>
          <p:nvPr/>
        </p:nvSpPr>
        <p:spPr bwMode="auto">
          <a:xfrm>
            <a:off x="5899150" y="1570038"/>
            <a:ext cx="1766888"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ROMANS</a:t>
            </a:r>
          </a:p>
        </p:txBody>
      </p:sp>
      <p:sp>
        <p:nvSpPr>
          <p:cNvPr id="55318" name="Rectangle 34"/>
          <p:cNvSpPr>
            <a:spLocks noChangeArrowheads="1"/>
          </p:cNvSpPr>
          <p:nvPr/>
        </p:nvSpPr>
        <p:spPr bwMode="auto">
          <a:xfrm>
            <a:off x="2462251" y="4237038"/>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GREEKS</a:t>
            </a:r>
          </a:p>
        </p:txBody>
      </p:sp>
      <p:sp>
        <p:nvSpPr>
          <p:cNvPr id="247831" name="Rectangle 35"/>
          <p:cNvSpPr>
            <a:spLocks noChangeArrowheads="1"/>
          </p:cNvSpPr>
          <p:nvPr/>
        </p:nvSpPr>
        <p:spPr bwMode="auto">
          <a:xfrm>
            <a:off x="5334000" y="4241800"/>
            <a:ext cx="26939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CHURCH</a:t>
            </a:r>
          </a:p>
        </p:txBody>
      </p:sp>
      <p:sp>
        <p:nvSpPr>
          <p:cNvPr id="55320" name="Rectangle 36"/>
          <p:cNvSpPr>
            <a:spLocks noChangeArrowheads="1"/>
          </p:cNvSpPr>
          <p:nvPr/>
        </p:nvSpPr>
        <p:spPr bwMode="auto">
          <a:xfrm>
            <a:off x="2424151" y="2070101"/>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KING</a:t>
            </a:r>
          </a:p>
        </p:txBody>
      </p:sp>
      <p:sp>
        <p:nvSpPr>
          <p:cNvPr id="55321" name="Rectangle 37"/>
          <p:cNvSpPr>
            <a:spLocks noChangeArrowheads="1"/>
          </p:cNvSpPr>
          <p:nvPr/>
        </p:nvSpPr>
        <p:spPr bwMode="auto">
          <a:xfrm>
            <a:off x="5881726" y="2065338"/>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SERVANT</a:t>
            </a:r>
          </a:p>
        </p:txBody>
      </p:sp>
      <p:sp>
        <p:nvSpPr>
          <p:cNvPr id="55322" name="Rectangle 38"/>
          <p:cNvSpPr>
            <a:spLocks noChangeArrowheads="1"/>
          </p:cNvSpPr>
          <p:nvPr/>
        </p:nvSpPr>
        <p:spPr bwMode="auto">
          <a:xfrm>
            <a:off x="2440026" y="4735513"/>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GOD/MAN</a:t>
            </a:r>
          </a:p>
        </p:txBody>
      </p:sp>
      <p:sp>
        <p:nvSpPr>
          <p:cNvPr id="247835" name="Rectangle 39"/>
          <p:cNvSpPr>
            <a:spLocks noChangeArrowheads="1"/>
          </p:cNvSpPr>
          <p:nvPr/>
        </p:nvSpPr>
        <p:spPr bwMode="auto">
          <a:xfrm>
            <a:off x="5903913" y="4729164"/>
            <a:ext cx="1073150"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GOD</a:t>
            </a:r>
          </a:p>
        </p:txBody>
      </p:sp>
      <p:sp>
        <p:nvSpPr>
          <p:cNvPr id="55324" name="Rectangle 40"/>
          <p:cNvSpPr>
            <a:spLocks noChangeArrowheads="1"/>
          </p:cNvSpPr>
          <p:nvPr/>
        </p:nvSpPr>
        <p:spPr bwMode="auto">
          <a:xfrm>
            <a:off x="2424151" y="2574925"/>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SAID</a:t>
            </a:r>
          </a:p>
        </p:txBody>
      </p:sp>
      <p:sp>
        <p:nvSpPr>
          <p:cNvPr id="55325" name="Rectangle 41"/>
          <p:cNvSpPr>
            <a:spLocks noChangeArrowheads="1"/>
          </p:cNvSpPr>
          <p:nvPr/>
        </p:nvSpPr>
        <p:spPr bwMode="auto">
          <a:xfrm>
            <a:off x="5905538" y="2584451"/>
            <a:ext cx="1154113"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DID</a:t>
            </a:r>
          </a:p>
        </p:txBody>
      </p:sp>
      <p:sp>
        <p:nvSpPr>
          <p:cNvPr id="247838" name="Rectangle 42"/>
          <p:cNvSpPr>
            <a:spLocks noChangeArrowheads="1"/>
          </p:cNvSpPr>
          <p:nvPr/>
        </p:nvSpPr>
        <p:spPr bwMode="auto">
          <a:xfrm>
            <a:off x="5872201" y="5256213"/>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66FF"/>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66FF"/>
                </a:solidFill>
                <a:latin typeface="Helvetica" charset="0"/>
                <a:ea typeface="MS Gothic" charset="0"/>
                <a:cs typeface="MS Gothic" charset="0"/>
              </a:rPr>
              <a:t>MEANT</a:t>
            </a:r>
          </a:p>
        </p:txBody>
      </p:sp>
      <p:sp>
        <p:nvSpPr>
          <p:cNvPr id="55327" name="Rectangle 43"/>
          <p:cNvSpPr>
            <a:spLocks noChangeArrowheads="1"/>
          </p:cNvSpPr>
          <p:nvPr/>
        </p:nvSpPr>
        <p:spPr bwMode="auto">
          <a:xfrm>
            <a:off x="2440026" y="5251450"/>
            <a:ext cx="1247775"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CECECE"/>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FELT</a:t>
            </a:r>
          </a:p>
        </p:txBody>
      </p:sp>
      <p:sp>
        <p:nvSpPr>
          <p:cNvPr id="247840"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7841" name="AutoShape 45"/>
          <p:cNvSpPr>
            <a:spLocks noChangeArrowheads="1"/>
          </p:cNvSpPr>
          <p:nvPr/>
        </p:nvSpPr>
        <p:spPr bwMode="auto">
          <a:xfrm>
            <a:off x="4748213" y="877926"/>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47842" name="AutoShape 46"/>
          <p:cNvSpPr>
            <a:spLocks noChangeArrowheads="1"/>
          </p:cNvSpPr>
          <p:nvPr/>
        </p:nvSpPr>
        <p:spPr bwMode="auto">
          <a:xfrm>
            <a:off x="1365250" y="911263"/>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526"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896" tIns="40949" rIns="81896" bIns="40949"/>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6" y="728701"/>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896" tIns="40949" rIns="81896" bIns="40949"/>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896" tIns="40949" rIns="81896" bIns="40949"/>
          <a:lstStyle/>
          <a:p>
            <a:pPr>
              <a:defRPr/>
            </a:pPr>
            <a:endParaRPr lang="en-US">
              <a:solidFill>
                <a:srgbClr val="000000"/>
              </a:solidFill>
              <a:latin typeface="Times New Roman" pitchFamily="-108" charset="0"/>
              <a:ea typeface="MS Gothic"/>
              <a:cs typeface="MS Gothic"/>
            </a:endParaRPr>
          </a:p>
        </p:txBody>
      </p:sp>
      <p:sp>
        <p:nvSpPr>
          <p:cNvPr id="247846" name="Text Box 51"/>
          <p:cNvSpPr txBox="1">
            <a:spLocks noChangeArrowheads="1"/>
          </p:cNvSpPr>
          <p:nvPr/>
        </p:nvSpPr>
        <p:spPr bwMode="auto">
          <a:xfrm>
            <a:off x="8780677" y="1854"/>
            <a:ext cx="163084" cy="366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5394325" y="3349626"/>
            <a:ext cx="1771650" cy="242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74"/>
              </a:spcBef>
              <a:buClr>
                <a:srgbClr val="FFEA18"/>
              </a:buClr>
              <a:defRPr/>
            </a:pPr>
            <a:r>
              <a:rPr lang="en-GB" sz="15200" b="1">
                <a:solidFill>
                  <a:srgbClr val="FFEA18"/>
                </a:solidFill>
                <a:effectLst>
                  <a:outerShdw blurRad="38100" dist="38100" dir="2700000" algn="tl">
                    <a:srgbClr val="DDDDDD"/>
                  </a:outerShdw>
                </a:effectLst>
                <a:ea typeface="MS Gothic" charset="0"/>
                <a:cs typeface="MS Gothic" charset="0"/>
              </a:rPr>
              <a:t>∑</a:t>
            </a:r>
          </a:p>
        </p:txBody>
      </p:sp>
      <p:sp>
        <p:nvSpPr>
          <p:cNvPr id="247848" name="Text Box 53"/>
          <p:cNvSpPr txBox="1">
            <a:spLocks noChangeArrowheads="1"/>
          </p:cNvSpPr>
          <p:nvPr/>
        </p:nvSpPr>
        <p:spPr bwMode="auto">
          <a:xfrm>
            <a:off x="8704301" y="6118225"/>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47849" name="Text Box 54"/>
          <p:cNvSpPr txBox="1">
            <a:spLocks noChangeArrowheads="1"/>
          </p:cNvSpPr>
          <p:nvPr/>
        </p:nvSpPr>
        <p:spPr bwMode="auto">
          <a:xfrm>
            <a:off x="8355943" y="6538917"/>
            <a:ext cx="306191" cy="225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247850" name="Text Box 55"/>
          <p:cNvSpPr txBox="1">
            <a:spLocks noChangeArrowheads="1"/>
          </p:cNvSpPr>
          <p:nvPr/>
        </p:nvSpPr>
        <p:spPr bwMode="auto">
          <a:xfrm>
            <a:off x="8704205" y="6485128"/>
            <a:ext cx="273166" cy="301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p>
            <a:pPr>
              <a:defRPr/>
            </a:pPr>
            <a:r>
              <a:rPr lang="en-US"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THE SYNOPTICS: </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r>
              <a:rPr lang="en-US"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TO SEE TOGETHER</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58" name="TextBox 57"/>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000000">
                      <a:alpha val="43137"/>
                    </a:srgbClr>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8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3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8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7</a:t>
            </a:r>
          </a:p>
        </p:txBody>
      </p:sp>
    </p:spTree>
    <p:extLst>
      <p:ext uri="{BB962C8B-B14F-4D97-AF65-F5344CB8AC3E}">
        <p14:creationId xmlns:p14="http://schemas.microsoft.com/office/powerpoint/2010/main" val="195959305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39C7B06F-05FE-DC44-B11F-9EE83F05A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0102" y="4437112"/>
            <a:ext cx="8943898" cy="1200191"/>
          </a:xfrm>
          <a:prstGeom prst="rect">
            <a:avLst/>
          </a:prstGeom>
          <a:noFill/>
        </p:spPr>
        <p:txBody>
          <a:bodyPr wrap="square" lIns="91303" tIns="45652" rIns="91303" bIns="45652">
            <a:spAutoFit/>
          </a:bodyPr>
          <a:lstStyle/>
          <a:p>
            <a:pPr defTabSz="913500" eaLnBrk="0" hangingPunct="0">
              <a:defRPr/>
            </a:pPr>
            <a:r>
              <a:rPr lang="en-US" sz="3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 SYROPHOENICIAN WOMAN </a:t>
            </a:r>
            <a:br>
              <a:rPr lang="en-US" sz="3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3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BEGS JESUS FOR HELP</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00101" y="5517232"/>
            <a:ext cx="5284995" cy="569249"/>
          </a:xfrm>
          <a:prstGeom prst="rect">
            <a:avLst/>
          </a:prstGeom>
          <a:noFill/>
        </p:spPr>
        <p:txBody>
          <a:bodyPr wrap="square" lIns="91303" tIns="45652" rIns="91303" bIns="45652">
            <a:spAutoFit/>
          </a:bodyPr>
          <a:lstStyle/>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7:24-30</a:t>
            </a:r>
          </a:p>
        </p:txBody>
      </p:sp>
      <p:grpSp>
        <p:nvGrpSpPr>
          <p:cNvPr id="7" name="Group 6"/>
          <p:cNvGrpSpPr/>
          <p:nvPr/>
        </p:nvGrpSpPr>
        <p:grpSpPr>
          <a:xfrm>
            <a:off x="251520" y="159143"/>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168422233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1743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7346"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88" y="88903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501"/>
            <a:ext cx="4419600" cy="4325937"/>
          </a:xfrm>
          <a:prstGeom prst="ellipse">
            <a:avLst/>
          </a:prstGeom>
          <a:solidFill>
            <a:srgbClr val="660066">
              <a:alpha val="58823"/>
            </a:srgb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249865" name="Group 8"/>
          <p:cNvGrpSpPr>
            <a:grpSpLocks/>
          </p:cNvGrpSpPr>
          <p:nvPr/>
        </p:nvGrpSpPr>
        <p:grpSpPr bwMode="auto">
          <a:xfrm>
            <a:off x="1412875" y="946188"/>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p>
          </p:txBody>
        </p:sp>
      </p:grpSp>
      <p:sp>
        <p:nvSpPr>
          <p:cNvPr id="27" name="Oval 26"/>
          <p:cNvSpPr>
            <a:spLocks noChangeArrowheads="1"/>
          </p:cNvSpPr>
          <p:nvPr/>
        </p:nvSpPr>
        <p:spPr bwMode="auto">
          <a:xfrm rot="18711476">
            <a:off x="3041688" y="1003300"/>
            <a:ext cx="2627313" cy="3198813"/>
          </a:xfrm>
          <a:prstGeom prst="ellipse">
            <a:avLst/>
          </a:prstGeom>
          <a:solidFill>
            <a:schemeClr val="accent5">
              <a:alpha val="59000"/>
            </a:scheme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0" y="3254413"/>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57358"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7359" name="Rectangle 15"/>
          <p:cNvSpPr>
            <a:spLocks noChangeArrowheads="1"/>
          </p:cNvSpPr>
          <p:nvPr/>
        </p:nvSpPr>
        <p:spPr bwMode="auto">
          <a:xfrm>
            <a:off x="5588001"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7360" name="Rectangle 16"/>
          <p:cNvSpPr>
            <a:spLocks noChangeArrowheads="1"/>
          </p:cNvSpPr>
          <p:nvPr/>
        </p:nvSpPr>
        <p:spPr bwMode="auto">
          <a:xfrm>
            <a:off x="5762663"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JOHN</a:t>
            </a:r>
          </a:p>
        </p:txBody>
      </p:sp>
      <p:sp>
        <p:nvSpPr>
          <p:cNvPr id="57361" name="Text Box 17"/>
          <p:cNvSpPr txBox="1">
            <a:spLocks noChangeArrowheads="1"/>
          </p:cNvSpPr>
          <p:nvPr/>
        </p:nvSpPr>
        <p:spPr bwMode="auto">
          <a:xfrm>
            <a:off x="8780677" y="1854"/>
            <a:ext cx="163084" cy="366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626"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4355" y="6538916"/>
            <a:ext cx="306191" cy="225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p>
            <a:pPr>
              <a:defRPr/>
            </a:pPr>
            <a:r>
              <a:rPr lang="en-GB" sz="2900" b="1">
                <a:solidFill>
                  <a:srgbClr val="FFEA18"/>
                </a:solidFill>
                <a:effectLst>
                  <a:outerShdw blurRad="38100" dist="38100" dir="2700000" algn="tl">
                    <a:srgbClr val="000000">
                      <a:alpha val="43137"/>
                    </a:srgbClr>
                  </a:outerShdw>
                </a:effectLst>
                <a:latin typeface="Comic Sans MS" charset="0"/>
                <a:ea typeface="MS Gothic" charset="0"/>
                <a:cs typeface="MS Gothic" charset="0"/>
              </a:rPr>
              <a:t>UNIQUE MATERIAL…</a:t>
            </a:r>
            <a:endParaRPr lang="en-US">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4968913" y="2646363"/>
            <a:ext cx="3290887" cy="4243388"/>
          </a:xfrm>
          <a:prstGeom prst="ellipse">
            <a:avLst/>
          </a:prstGeom>
          <a:solidFill>
            <a:schemeClr val="tx1">
              <a:alpha val="54901"/>
            </a:schemeClr>
          </a:solidFill>
          <a:ln w="76200">
            <a:solidFill>
              <a:schemeClr val="bg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7"/>
            <a:ext cx="2133600" cy="107586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92% unique!</a:t>
            </a:r>
          </a:p>
        </p:txBody>
      </p:sp>
      <p:sp>
        <p:nvSpPr>
          <p:cNvPr id="30" name="Rectangle 16"/>
          <p:cNvSpPr>
            <a:spLocks noChangeArrowheads="1"/>
          </p:cNvSpPr>
          <p:nvPr/>
        </p:nvSpPr>
        <p:spPr bwMode="auto">
          <a:xfrm>
            <a:off x="1371600" y="2868614"/>
            <a:ext cx="2895600" cy="941387"/>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Birth</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Genealogy</a:t>
            </a:r>
          </a:p>
        </p:txBody>
      </p:sp>
      <p:sp>
        <p:nvSpPr>
          <p:cNvPr id="32" name="Rectangle 16"/>
          <p:cNvSpPr>
            <a:spLocks noChangeArrowheads="1"/>
          </p:cNvSpPr>
          <p:nvPr/>
        </p:nvSpPr>
        <p:spPr bwMode="auto">
          <a:xfrm>
            <a:off x="5486400" y="2971800"/>
            <a:ext cx="2133600" cy="94138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5000 fed</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Passion</a:t>
            </a:r>
          </a:p>
        </p:txBody>
      </p:sp>
      <p:sp>
        <p:nvSpPr>
          <p:cNvPr id="33" name="Rectangle 16"/>
          <p:cNvSpPr>
            <a:spLocks noChangeArrowheads="1"/>
          </p:cNvSpPr>
          <p:nvPr/>
        </p:nvSpPr>
        <p:spPr bwMode="auto">
          <a:xfrm>
            <a:off x="3048000" y="2057401"/>
            <a:ext cx="2057400" cy="137318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Baptism</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Lord</a:t>
            </a:r>
            <a:r>
              <a:rPr lang="uk-UA"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a:t>
            </a: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s Supper</a:t>
            </a:r>
          </a:p>
        </p:txBody>
      </p:sp>
      <p:sp>
        <p:nvSpPr>
          <p:cNvPr id="34" name="Rectangle 16"/>
          <p:cNvSpPr>
            <a:spLocks noChangeArrowheads="1"/>
          </p:cNvSpPr>
          <p:nvPr/>
        </p:nvSpPr>
        <p:spPr bwMode="auto">
          <a:xfrm>
            <a:off x="5943600" y="1524001"/>
            <a:ext cx="2133600" cy="1075868"/>
          </a:xfrm>
          <a:prstGeom prst="rect">
            <a:avLst/>
          </a:prstGeom>
          <a:noFill/>
          <a:ln w="9525">
            <a:noFill/>
            <a:round/>
            <a:headEnd/>
            <a:tailEnd/>
          </a:ln>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7% unique!</a:t>
            </a:r>
          </a:p>
        </p:txBody>
      </p:sp>
      <p:sp>
        <p:nvSpPr>
          <p:cNvPr id="38" name="Left Arrow 37"/>
          <p:cNvSpPr>
            <a:spLocks noChangeArrowheads="1"/>
          </p:cNvSpPr>
          <p:nvPr/>
        </p:nvSpPr>
        <p:spPr bwMode="auto">
          <a:xfrm rot="-1315667">
            <a:off x="4991100" y="3441701"/>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1"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261" tIns="45631" rIns="91261" bIns="45631"/>
          <a:lstStyle/>
          <a:p>
            <a:pPr defTabSz="456343"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40" name="TextBox 39"/>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000000">
                      <a:alpha val="43137"/>
                    </a:srgbClr>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8293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2288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440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9159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354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6764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8725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0938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5862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0897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Deity Who Models Suffering as Servant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12010825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1027"/>
          <p:cNvSpPr txBox="1">
            <a:spLocks noChangeArrowheads="1"/>
          </p:cNvSpPr>
          <p:nvPr/>
        </p:nvSpPr>
        <p:spPr bwMode="auto">
          <a:xfrm>
            <a:off x="8540762" y="76211"/>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49</a:t>
            </a:r>
          </a:p>
        </p:txBody>
      </p:sp>
      <p:pic>
        <p:nvPicPr>
          <p:cNvPr id="251906"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06" name="Rectangle 1038"/>
          <p:cNvSpPr>
            <a:spLocks noGrp="1" noChangeArrowheads="1"/>
          </p:cNvSpPr>
          <p:nvPr>
            <p:ph type="title"/>
          </p:nvPr>
        </p:nvSpPr>
        <p:spPr>
          <a:xfrm>
            <a:off x="1738351" y="228638"/>
            <a:ext cx="5805487" cy="646113"/>
          </a:xfrm>
          <a:solidFill>
            <a:schemeClr val="bg2"/>
          </a:solidFill>
        </p:spPr>
        <p:txBody>
          <a:bodyPr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The Synoptic Problem</a:t>
            </a:r>
          </a:p>
        </p:txBody>
      </p:sp>
      <p:sp>
        <p:nvSpPr>
          <p:cNvPr id="6" name="Rectangle 1028"/>
          <p:cNvSpPr txBox="1">
            <a:spLocks noChangeArrowheads="1"/>
          </p:cNvSpPr>
          <p:nvPr/>
        </p:nvSpPr>
        <p:spPr bwMode="auto">
          <a:xfrm>
            <a:off x="381000" y="3886201"/>
            <a:ext cx="8458200" cy="2362200"/>
          </a:xfrm>
          <a:prstGeom prst="rect">
            <a:avLst/>
          </a:prstGeom>
          <a:noFill/>
          <a:ln w="9525">
            <a:noFill/>
            <a:miter lim="800000"/>
            <a:headEnd/>
            <a:tailEnd/>
          </a:ln>
          <a:effectLst/>
        </p:spPr>
        <p:txBody>
          <a:bodyPr lIns="91261" tIns="45631" rIns="91261" bIns="45631"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a:cs typeface="Arial"/>
              </a:rPr>
              <a:t>Matthew, Mark &amp; Luke in a nutshell:</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similarities</a:t>
            </a:r>
            <a:r>
              <a:rPr lang="en-US" sz="3200" b="1" dirty="0">
                <a:solidFill>
                  <a:srgbClr val="FFFFFF"/>
                </a:solidFill>
                <a:effectLst>
                  <a:outerShdw blurRad="38100" dist="38100" dir="2700000" algn="tl">
                    <a:srgbClr val="010199"/>
                  </a:outerShdw>
                </a:effectLst>
                <a:latin typeface="Arial"/>
                <a:cs typeface="Arial"/>
              </a:rPr>
              <a:t>?</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differences</a:t>
            </a:r>
            <a:r>
              <a:rPr lang="en-US" sz="3200" b="1" dirty="0">
                <a:solidFill>
                  <a:srgbClr val="FFFFFF"/>
                </a:solidFill>
                <a:effectLst>
                  <a:outerShdw blurRad="38100" dist="38100" dir="2700000" algn="tl">
                    <a:srgbClr val="010199"/>
                  </a:outerShd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4009919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8</a:t>
            </a:r>
          </a:p>
        </p:txBody>
      </p:sp>
    </p:spTree>
    <p:extLst>
      <p:ext uri="{BB962C8B-B14F-4D97-AF65-F5344CB8AC3E}">
        <p14:creationId xmlns:p14="http://schemas.microsoft.com/office/powerpoint/2010/main" val="271874593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(8:27–10:52).</a:t>
            </a:r>
          </a:p>
        </p:txBody>
      </p:sp>
    </p:spTree>
    <p:extLst>
      <p:ext uri="{BB962C8B-B14F-4D97-AF65-F5344CB8AC3E}">
        <p14:creationId xmlns:p14="http://schemas.microsoft.com/office/powerpoint/2010/main" val="108131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8607171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420515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Application</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Are you a disciple who willingly suffers after Jesus</a:t>
            </a:r>
            <a:r>
              <a:rPr kumimoji="0" lang="uk-UA"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example?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82</a:t>
            </a: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a:latin typeface="Arial" charset="0"/>
                <a:ea typeface="ＭＳ Ｐゴシック" charset="0"/>
                <a:cs typeface="ＭＳ Ｐゴシック" charset="0"/>
              </a:rPr>
              <a:t>Application</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91828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Tree>
    <p:extLst>
      <p:ext uri="{BB962C8B-B14F-4D97-AF65-F5344CB8AC3E}">
        <p14:creationId xmlns:p14="http://schemas.microsoft.com/office/powerpoint/2010/main" val="3040757250"/>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844" y="46531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547188"/>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646751"/>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38563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3"/>
          <p:cNvSpPr txBox="1">
            <a:spLocks noChangeArrowheads="1"/>
          </p:cNvSpPr>
          <p:nvPr/>
        </p:nvSpPr>
        <p:spPr bwMode="auto">
          <a:xfrm>
            <a:off x="8426464" y="152414"/>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00"/>
                </a:solidFill>
                <a:latin typeface="Arial" charset="0"/>
                <a:cs typeface="Arial" charset="0"/>
              </a:rPr>
              <a:t>51</a:t>
            </a:r>
          </a:p>
        </p:txBody>
      </p:sp>
      <p:sp>
        <p:nvSpPr>
          <p:cNvPr id="253954" name="Text Box 5"/>
          <p:cNvSpPr txBox="1">
            <a:spLocks noChangeArrowheads="1"/>
          </p:cNvSpPr>
          <p:nvPr/>
        </p:nvSpPr>
        <p:spPr bwMode="auto">
          <a:xfrm>
            <a:off x="8578861" y="152414"/>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51</a:t>
            </a:r>
          </a:p>
        </p:txBody>
      </p:sp>
      <p:sp>
        <p:nvSpPr>
          <p:cNvPr id="73735" name="Text Box 7"/>
          <p:cNvSpPr txBox="1">
            <a:spLocks noChangeArrowheads="1"/>
          </p:cNvSpPr>
          <p:nvPr/>
        </p:nvSpPr>
        <p:spPr bwMode="auto">
          <a:xfrm>
            <a:off x="2987675" y="5229226"/>
            <a:ext cx="520700" cy="10779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a:solidFill>
                <a:srgbClr val="FFFFFF"/>
              </a:solidFill>
              <a:latin typeface="Arial" charset="0"/>
              <a:cs typeface="Arial" charset="0"/>
            </a:endParaRPr>
          </a:p>
          <a:p>
            <a:pPr eaLnBrk="1" hangingPunct="1"/>
            <a:r>
              <a:rPr lang="en-US" sz="3200">
                <a:solidFill>
                  <a:srgbClr val="FFFFFF"/>
                </a:solidFill>
                <a:latin typeface="Arial" charset="0"/>
                <a:cs typeface="Arial"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253959" name="Text Box 19"/>
          <p:cNvSpPr txBox="1">
            <a:spLocks noChangeArrowheads="1"/>
          </p:cNvSpPr>
          <p:nvPr/>
        </p:nvSpPr>
        <p:spPr bwMode="auto">
          <a:xfrm>
            <a:off x="6553200" y="4343417"/>
            <a:ext cx="2286000" cy="193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Numbers indicate the verses in each proposed source</a:t>
            </a:r>
            <a:endParaRPr lang="en-US">
              <a:solidFill>
                <a:srgbClr val="FFFFFF"/>
              </a:solidFill>
              <a:latin typeface="Arial" charset="0"/>
              <a:cs typeface="Arial" charset="0"/>
            </a:endParaRPr>
          </a:p>
        </p:txBody>
      </p:sp>
      <p:sp>
        <p:nvSpPr>
          <p:cNvPr id="73748" name="Text Box 20"/>
          <p:cNvSpPr txBox="1">
            <a:spLocks noChangeArrowheads="1"/>
          </p:cNvSpPr>
          <p:nvPr/>
        </p:nvSpPr>
        <p:spPr bwMode="auto">
          <a:xfrm>
            <a:off x="2937244" y="5199076"/>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235</a:t>
            </a:r>
            <a:endParaRPr lang="en-US">
              <a:solidFill>
                <a:srgbClr val="FFFFFF"/>
              </a:solidFill>
              <a:latin typeface="Arial" charset="0"/>
              <a:cs typeface="Arial" charset="0"/>
            </a:endParaRPr>
          </a:p>
        </p:txBody>
      </p:sp>
      <p:grpSp>
        <p:nvGrpSpPr>
          <p:cNvPr id="2" name="Group 52"/>
          <p:cNvGrpSpPr>
            <a:grpSpLocks/>
          </p:cNvGrpSpPr>
          <p:nvPr/>
        </p:nvGrpSpPr>
        <p:grpSpPr bwMode="auto">
          <a:xfrm>
            <a:off x="1257299" y="5257800"/>
            <a:ext cx="698499" cy="990600"/>
            <a:chOff x="510" y="3312"/>
            <a:chExt cx="440" cy="624"/>
          </a:xfrm>
        </p:grpSpPr>
        <p:sp>
          <p:nvSpPr>
            <p:cNvPr id="253990"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M</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253991" name="Text Box 23"/>
            <p:cNvSpPr txBox="1">
              <a:spLocks noChangeArrowheads="1"/>
            </p:cNvSpPr>
            <p:nvPr/>
          </p:nvSpPr>
          <p:spPr bwMode="auto">
            <a:xfrm>
              <a:off x="510" y="331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333</a:t>
              </a:r>
              <a:endParaRPr lang="en-US">
                <a:solidFill>
                  <a:srgbClr val="FFFFFF"/>
                </a:solidFill>
                <a:latin typeface="Arial" charset="0"/>
                <a:cs typeface="Arial" charset="0"/>
              </a:endParaRPr>
            </a:p>
          </p:txBody>
        </p:sp>
      </p:grpSp>
      <p:grpSp>
        <p:nvGrpSpPr>
          <p:cNvPr id="3" name="Group 58"/>
          <p:cNvGrpSpPr>
            <a:grpSpLocks/>
          </p:cNvGrpSpPr>
          <p:nvPr/>
        </p:nvGrpSpPr>
        <p:grpSpPr bwMode="auto">
          <a:xfrm>
            <a:off x="2590800" y="838200"/>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a:solidFill>
                  <a:srgbClr val="FFFFFF"/>
                </a:solidFill>
                <a:latin typeface="Arial" charset="0"/>
                <a:cs typeface="Arial" charset="0"/>
              </a:endParaRPr>
            </a:p>
            <a:p>
              <a:pPr algn="ctr" eaLnBrk="1" hangingPunct="1">
                <a:spcBef>
                  <a:spcPct val="50000"/>
                </a:spcBef>
                <a:defRPr/>
              </a:pPr>
              <a:r>
                <a:rPr lang="en-US" sz="2800">
                  <a:solidFill>
                    <a:srgbClr val="FFFFFF"/>
                  </a:solidFill>
                  <a:latin typeface="Arial" charset="0"/>
                  <a:cs typeface="Arial" charset="0"/>
                </a:rPr>
                <a:t>Mark</a:t>
              </a:r>
              <a:endParaRPr lang="en-US" sz="800">
                <a:solidFill>
                  <a:srgbClr val="FFFFFF"/>
                </a:solidFill>
                <a:latin typeface="Arial" charset="0"/>
                <a:cs typeface="Arial" charset="0"/>
              </a:endParaRPr>
            </a:p>
            <a:p>
              <a:pPr algn="ctr" eaLnBrk="1" hangingPunct="1">
                <a:spcBef>
                  <a:spcPct val="50000"/>
                </a:spcBef>
                <a:defRPr/>
              </a:pPr>
              <a:endParaRPr lang="en-US" sz="1000">
                <a:solidFill>
                  <a:srgbClr val="FFFFFF"/>
                </a:solidFill>
                <a:latin typeface="Arial" charset="0"/>
                <a:cs typeface="Arial" charset="0"/>
              </a:endParaRPr>
            </a:p>
          </p:txBody>
        </p:sp>
        <p:sp>
          <p:nvSpPr>
            <p:cNvPr id="253989" name="Text Box 18"/>
            <p:cNvSpPr txBox="1">
              <a:spLocks noChangeArrowheads="1"/>
            </p:cNvSpPr>
            <p:nvPr/>
          </p:nvSpPr>
          <p:spPr bwMode="auto">
            <a:xfrm>
              <a:off x="1786" y="528"/>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661</a:t>
              </a:r>
              <a:endParaRPr lang="en-US">
                <a:solidFill>
                  <a:srgbClr val="FFFFFF"/>
                </a:solidFill>
                <a:latin typeface="Arial" charset="0"/>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algn="ctr" eaLnBrk="1" hangingPunct="1">
                <a:spcBef>
                  <a:spcPct val="50000"/>
                </a:spcBef>
                <a:defRPr/>
              </a:pPr>
              <a:r>
                <a:rPr lang="en-US" sz="2000">
                  <a:solidFill>
                    <a:srgbClr val="FFFFFF"/>
                  </a:solidFill>
                  <a:latin typeface="Arial" charset="0"/>
                  <a:cs typeface="Arial" charset="0"/>
                </a:rPr>
                <a:t>Luke</a:t>
              </a:r>
              <a:endParaRPr lang="en-US" sz="700">
                <a:solidFill>
                  <a:srgbClr val="FFFFFF"/>
                </a:solidFill>
                <a:latin typeface="Arial" charset="0"/>
                <a:cs typeface="Arial" charset="0"/>
              </a:endParaRPr>
            </a:p>
            <a:p>
              <a:pPr eaLnBrk="1" hangingPunct="1">
                <a:spcBef>
                  <a:spcPct val="50000"/>
                </a:spcBef>
                <a:defRPr/>
              </a:pPr>
              <a:endParaRPr lang="en-US" sz="900">
                <a:solidFill>
                  <a:srgbClr val="FFFFFF"/>
                </a:solidFill>
                <a:latin typeface="Arial" charset="0"/>
                <a:cs typeface="Arial" charset="0"/>
              </a:endParaRPr>
            </a:p>
          </p:txBody>
        </p:sp>
        <p:sp>
          <p:nvSpPr>
            <p:cNvPr id="253987" name="Text Box 24"/>
            <p:cNvSpPr txBox="1">
              <a:spLocks noChangeArrowheads="1"/>
            </p:cNvSpPr>
            <p:nvPr/>
          </p:nvSpPr>
          <p:spPr bwMode="auto">
            <a:xfrm>
              <a:off x="2430" y="235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350</a:t>
              </a:r>
              <a:endParaRPr lang="en-US">
                <a:solidFill>
                  <a:srgbClr val="FFFFFF"/>
                </a:solidFill>
                <a:latin typeface="Arial" charset="0"/>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eaLnBrk="1" hangingPunct="1">
                <a:spcBef>
                  <a:spcPct val="50000"/>
                </a:spcBef>
                <a:defRPr/>
              </a:pPr>
              <a:r>
                <a:rPr lang="en-US" sz="2000">
                  <a:solidFill>
                    <a:srgbClr val="FFFFFF"/>
                  </a:solidFill>
                  <a:latin typeface="Arial" charset="0"/>
                  <a:cs typeface="Arial" charset="0"/>
                </a:rPr>
                <a:t>Matthew</a:t>
              </a:r>
              <a:endParaRPr lang="en-US">
                <a:solidFill>
                  <a:srgbClr val="FFFFFF"/>
                </a:solidFill>
                <a:latin typeface="Arial" charset="0"/>
                <a:cs typeface="Arial" charset="0"/>
              </a:endParaRPr>
            </a:p>
            <a:p>
              <a:pPr eaLnBrk="1" hangingPunct="1">
                <a:spcBef>
                  <a:spcPct val="50000"/>
                </a:spcBef>
                <a:defRPr/>
              </a:pPr>
              <a:endParaRPr lang="en-US" sz="1000">
                <a:solidFill>
                  <a:srgbClr val="FFFFFF"/>
                </a:solidFill>
                <a:latin typeface="Arial" charset="0"/>
                <a:cs typeface="Arial" charset="0"/>
              </a:endParaRPr>
            </a:p>
          </p:txBody>
        </p:sp>
        <p:sp>
          <p:nvSpPr>
            <p:cNvPr id="253985" name="Text Box 25"/>
            <p:cNvSpPr txBox="1">
              <a:spLocks noChangeArrowheads="1"/>
            </p:cNvSpPr>
            <p:nvPr/>
          </p:nvSpPr>
          <p:spPr bwMode="auto">
            <a:xfrm>
              <a:off x="1038" y="235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500</a:t>
              </a:r>
              <a:endParaRPr lang="en-US">
                <a:solidFill>
                  <a:srgbClr val="FFFFFF"/>
                </a:solidFill>
                <a:latin typeface="Arial" charset="0"/>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253982"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L</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253983" name="Text Box 26"/>
            <p:cNvSpPr txBox="1">
              <a:spLocks noChangeArrowheads="1"/>
            </p:cNvSpPr>
            <p:nvPr/>
          </p:nvSpPr>
          <p:spPr bwMode="auto">
            <a:xfrm>
              <a:off x="2890" y="3312"/>
              <a:ext cx="4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564</a:t>
              </a:r>
              <a:endParaRPr lang="en-US">
                <a:solidFill>
                  <a:srgbClr val="FFFFFF"/>
                </a:solidFill>
                <a:latin typeface="Arial" charset="0"/>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253980" name="Text Box 21"/>
            <p:cNvSpPr txBox="1">
              <a:spLocks noChangeArrowheads="1"/>
            </p:cNvSpPr>
            <p:nvPr/>
          </p:nvSpPr>
          <p:spPr bwMode="auto">
            <a:xfrm>
              <a:off x="985" y="1872"/>
              <a:ext cx="50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1068</a:t>
              </a:r>
              <a:endParaRPr lang="en-US">
                <a:solidFill>
                  <a:srgbClr val="FFFFFF"/>
                </a:solidFill>
                <a:latin typeface="Arial" charset="0"/>
                <a:cs typeface="Arial" charset="0"/>
              </a:endParaRPr>
            </a:p>
          </p:txBody>
        </p:sp>
        <p:sp>
          <p:nvSpPr>
            <p:cNvPr id="253981"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253978" name="Text Box 22"/>
            <p:cNvSpPr txBox="1">
              <a:spLocks noChangeArrowheads="1"/>
            </p:cNvSpPr>
            <p:nvPr/>
          </p:nvSpPr>
          <p:spPr bwMode="auto">
            <a:xfrm>
              <a:off x="2381" y="1872"/>
              <a:ext cx="51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1149</a:t>
              </a:r>
              <a:endParaRPr lang="en-US">
                <a:solidFill>
                  <a:srgbClr val="FFFFFF"/>
                </a:solidFill>
                <a:latin typeface="Arial" charset="0"/>
                <a:cs typeface="Arial" charset="0"/>
              </a:endParaRPr>
            </a:p>
          </p:txBody>
        </p:sp>
        <p:sp>
          <p:nvSpPr>
            <p:cNvPr id="253979"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253976"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3977"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253974"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3975"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253972" name="Rectangle 54"/>
          <p:cNvSpPr>
            <a:spLocks noGrp="1" noChangeArrowheads="1"/>
          </p:cNvSpPr>
          <p:nvPr>
            <p:ph type="title" idx="4294967295"/>
          </p:nvPr>
        </p:nvSpPr>
        <p:spPr>
          <a:xfrm>
            <a:off x="5410200" y="1219200"/>
            <a:ext cx="3124200" cy="1739900"/>
          </a:xfrm>
          <a:solidFill>
            <a:schemeClr val="bg2"/>
          </a:solidFill>
        </p:spPr>
        <p:txBody>
          <a:bodyPr anchor="t" anchorCtr="0">
            <a:spAutoFit/>
          </a:bodyPr>
          <a:lstStyle/>
          <a:p>
            <a:pPr eaLnBrk="1" hangingPunct="1"/>
            <a:r>
              <a:rPr lang="en-US" altLang="zh-CN" sz="3600" b="1">
                <a:solidFill>
                  <a:schemeClr val="tx1"/>
                </a:solidFill>
                <a:latin typeface="Arial" charset="0"/>
                <a:ea typeface="ＭＳ Ｐゴシック" charset="0"/>
                <a:cs typeface="Arial" charset="0"/>
              </a:rPr>
              <a:t>Marcan Priority Diagrammed</a:t>
            </a:r>
            <a:endParaRPr lang="en-US" sz="3600" b="1">
              <a:solidFill>
                <a:schemeClr val="tx1"/>
              </a:solidFill>
              <a:latin typeface="Arial" charset="0"/>
              <a:ea typeface="ＭＳ Ｐゴシック" charset="0"/>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6761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570"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24340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38" y="1125538"/>
            <a:ext cx="8664575" cy="855662"/>
          </a:xfrm>
          <a:solidFill>
            <a:schemeClr val="tx1"/>
          </a:solidFill>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cs typeface="+mj-cs"/>
              </a:rPr>
              <a:t>Reasons Mark is Seen as First</a:t>
            </a:r>
            <a:endParaRPr lang="en-US" sz="4000" dirty="0">
              <a:solidFill>
                <a:schemeClr val="bg1"/>
              </a:solidFill>
              <a:cs typeface="+mj-cs"/>
            </a:endParaRPr>
          </a:p>
        </p:txBody>
      </p:sp>
      <p:sp>
        <p:nvSpPr>
          <p:cNvPr id="16389" name="Rectangle 5"/>
          <p:cNvSpPr>
            <a:spLocks noChangeArrowheads="1"/>
          </p:cNvSpPr>
          <p:nvPr/>
        </p:nvSpPr>
        <p:spPr bwMode="auto">
          <a:xfrm>
            <a:off x="4110038" y="6553200"/>
            <a:ext cx="5029200" cy="304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1" tIns="45631" rIns="91261" bIns="45631"/>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Arial" charset="0"/>
                <a:ea typeface="ＭＳ Ｐゴシック" charset="0"/>
              </a:rPr>
              <a:t>Blomberg</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200" b="1" i="1" u="none" strike="noStrike" kern="1200" cap="none" spc="0" normalizeH="0" baseline="0" noProof="0" dirty="0">
                <a:ln>
                  <a:noFill/>
                </a:ln>
                <a:solidFill>
                  <a:srgbClr val="FFFFFF"/>
                </a:solidFill>
                <a:effectLst/>
                <a:uLnTx/>
                <a:uFillTx/>
                <a:latin typeface="Arial" charset="0"/>
                <a:ea typeface="ＭＳ Ｐゴシック" charset="0"/>
              </a:rPr>
              <a:t>Jesus and the Gospels</a:t>
            </a: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 87-90</a:t>
            </a:r>
          </a:p>
        </p:txBody>
      </p:sp>
      <p:sp>
        <p:nvSpPr>
          <p:cNvPr id="256005" name="Text Box 6"/>
          <p:cNvSpPr txBox="1">
            <a:spLocks noChangeArrowheads="1"/>
          </p:cNvSpPr>
          <p:nvPr/>
        </p:nvSpPr>
        <p:spPr bwMode="auto">
          <a:xfrm>
            <a:off x="212738" y="115899"/>
            <a:ext cx="6536528" cy="4614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charset="0"/>
                <a:ea typeface="ＭＳ Ｐゴシック" charset="0"/>
              </a:rPr>
              <a:t>Explain and respond in your small group…</a:t>
            </a:r>
          </a:p>
        </p:txBody>
      </p:sp>
      <p:sp>
        <p:nvSpPr>
          <p:cNvPr id="6" name="Rectangle 3"/>
          <p:cNvSpPr txBox="1">
            <a:spLocks noChangeArrowheads="1"/>
          </p:cNvSpPr>
          <p:nvPr/>
        </p:nvSpPr>
        <p:spPr bwMode="auto">
          <a:xfrm>
            <a:off x="251521" y="2060848"/>
            <a:ext cx="8915400" cy="4114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Details are most vivid</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Grammar and style roughest</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Embarrassing or misleading details</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Shortest gospel</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Little material not in Matthew or Luke</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Text order same in Matthew &amp; Luke</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High incidence of Aramaic words</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Omits all material common to Matthew &amp; Luke</a:t>
            </a:r>
          </a:p>
          <a:p>
            <a:pPr marL="608460" marR="0" lvl="0" indent="-608460" algn="l" defTabSz="914400" rtl="0" eaLnBrk="1" fontAlgn="base" latinLnBrk="0" hangingPunct="1">
              <a:lnSpc>
                <a:spcPct val="9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Consistent theology of Matthew &amp; Luke</a:t>
            </a:r>
          </a:p>
        </p:txBody>
      </p:sp>
      <p:sp>
        <p:nvSpPr>
          <p:cNvPr id="8" name="Text Box 3">
            <a:extLst>
              <a:ext uri="{FF2B5EF4-FFF2-40B4-BE49-F238E27FC236}">
                <a16:creationId xmlns:a16="http://schemas.microsoft.com/office/drawing/2014/main" id="{AE0BD1CA-2309-0E4D-82D8-FF1E03057428}"/>
              </a:ext>
            </a:extLst>
          </p:cNvPr>
          <p:cNvSpPr txBox="1">
            <a:spLocks noChangeArrowheads="1"/>
          </p:cNvSpPr>
          <p:nvPr/>
        </p:nvSpPr>
        <p:spPr bwMode="auto">
          <a:xfrm>
            <a:off x="8582036" y="44466"/>
            <a:ext cx="527347"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3"/>
          <p:cNvSpPr txBox="1">
            <a:spLocks noChangeArrowheads="1"/>
          </p:cNvSpPr>
          <p:nvPr/>
        </p:nvSpPr>
        <p:spPr bwMode="auto">
          <a:xfrm>
            <a:off x="8582036" y="4446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49</a:t>
            </a: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3" y="2852738"/>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3" y="4830765"/>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38" y="-76162"/>
            <a:ext cx="1243013"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3" name="Rectangle 16"/>
          <p:cNvSpPr>
            <a:spLocks noGrp="1" noChangeArrowheads="1"/>
          </p:cNvSpPr>
          <p:nvPr>
            <p:ph type="title" idx="4294967295"/>
          </p:nvPr>
        </p:nvSpPr>
        <p:spPr>
          <a:xfrm>
            <a:off x="1760539" y="228638"/>
            <a:ext cx="6469062" cy="646113"/>
          </a:xfrm>
          <a:solidFill>
            <a:schemeClr val="bg2"/>
          </a:solidFill>
        </p:spPr>
        <p:txBody>
          <a:bodyPr wrap="none" anchor="t" anchorCtr="0">
            <a:spAutoFit/>
          </a:bodyPr>
          <a:lstStyle/>
          <a:p>
            <a:pPr eaLnBrk="1" hangingPunct="1"/>
            <a:r>
              <a:rPr lang="en-US" sz="3600" b="1">
                <a:solidFill>
                  <a:schemeClr val="tx1"/>
                </a:solidFill>
                <a:latin typeface="Arial" charset="0"/>
                <a:ea typeface="SimSun" charset="0"/>
                <a:cs typeface="SimSun" charset="0"/>
              </a:rPr>
              <a:t>Dating the Synoptic Gospels</a:t>
            </a:r>
          </a:p>
        </p:txBody>
      </p:sp>
      <p:sp>
        <p:nvSpPr>
          <p:cNvPr id="4" name="TextBox 3"/>
          <p:cNvSpPr txBox="1">
            <a:spLocks noChangeArrowheads="1"/>
          </p:cNvSpPr>
          <p:nvPr/>
        </p:nvSpPr>
        <p:spPr bwMode="auto">
          <a:xfrm>
            <a:off x="700088" y="1084263"/>
            <a:ext cx="9255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MARK</a:t>
            </a:r>
          </a:p>
        </p:txBody>
      </p:sp>
      <p:sp>
        <p:nvSpPr>
          <p:cNvPr id="17" name="TextBox 16"/>
          <p:cNvSpPr txBox="1">
            <a:spLocks noChangeArrowheads="1"/>
          </p:cNvSpPr>
          <p:nvPr/>
        </p:nvSpPr>
        <p:spPr bwMode="auto">
          <a:xfrm>
            <a:off x="1636713" y="1444626"/>
            <a:ext cx="1466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MATTHEW</a:t>
            </a:r>
          </a:p>
        </p:txBody>
      </p:sp>
      <p:sp>
        <p:nvSpPr>
          <p:cNvPr id="18" name="TextBox 17"/>
          <p:cNvSpPr txBox="1">
            <a:spLocks noChangeArrowheads="1"/>
          </p:cNvSpPr>
          <p:nvPr/>
        </p:nvSpPr>
        <p:spPr bwMode="auto">
          <a:xfrm>
            <a:off x="3292475" y="1444626"/>
            <a:ext cx="854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LUKE</a:t>
            </a:r>
          </a:p>
        </p:txBody>
      </p:sp>
      <p:sp>
        <p:nvSpPr>
          <p:cNvPr id="19" name="TextBox 18"/>
          <p:cNvSpPr txBox="1">
            <a:spLocks noChangeArrowheads="1"/>
          </p:cNvSpPr>
          <p:nvPr/>
        </p:nvSpPr>
        <p:spPr bwMode="auto">
          <a:xfrm>
            <a:off x="700125" y="1916114"/>
            <a:ext cx="2017673"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ASSUMPTION A:</a:t>
            </a:r>
          </a:p>
        </p:txBody>
      </p:sp>
      <p:sp>
        <p:nvSpPr>
          <p:cNvPr id="20" name="TextBox 19"/>
          <p:cNvSpPr txBox="1">
            <a:spLocks noChangeArrowheads="1"/>
          </p:cNvSpPr>
          <p:nvPr/>
        </p:nvSpPr>
        <p:spPr bwMode="auto">
          <a:xfrm>
            <a:off x="700088" y="2205039"/>
            <a:ext cx="2736850"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Matthew and Luke used Mark as a source</a:t>
            </a:r>
          </a:p>
        </p:txBody>
      </p:sp>
      <p:cxnSp>
        <p:nvCxnSpPr>
          <p:cNvPr id="6" name="Straight Arrow Connector 5"/>
          <p:cNvCxnSpPr>
            <a:cxnSpLocks noChangeShapeType="1"/>
            <a:stCxn id="4" idx="3"/>
          </p:cNvCxnSpPr>
          <p:nvPr/>
        </p:nvCxnSpPr>
        <p:spPr bwMode="auto">
          <a:xfrm>
            <a:off x="1625600" y="1284288"/>
            <a:ext cx="514350" cy="2317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3" name="Straight Arrow Connector 22"/>
          <p:cNvCxnSpPr>
            <a:cxnSpLocks noChangeShapeType="1"/>
          </p:cNvCxnSpPr>
          <p:nvPr/>
        </p:nvCxnSpPr>
        <p:spPr bwMode="auto">
          <a:xfrm>
            <a:off x="1636713" y="1300163"/>
            <a:ext cx="1727200" cy="215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 name="TextBox 27"/>
          <p:cNvSpPr txBox="1">
            <a:spLocks noChangeArrowheads="1"/>
          </p:cNvSpPr>
          <p:nvPr/>
        </p:nvSpPr>
        <p:spPr bwMode="auto">
          <a:xfrm>
            <a:off x="700125" y="2924176"/>
            <a:ext cx="1023589"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#1</a:t>
            </a:r>
          </a:p>
        </p:txBody>
      </p:sp>
      <p:sp>
        <p:nvSpPr>
          <p:cNvPr id="29" name="TextBox 28"/>
          <p:cNvSpPr txBox="1">
            <a:spLocks noChangeArrowheads="1"/>
          </p:cNvSpPr>
          <p:nvPr/>
        </p:nvSpPr>
        <p:spPr bwMode="auto">
          <a:xfrm>
            <a:off x="700088" y="3213102"/>
            <a:ext cx="2736850"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written in the 50s or early 60s</a:t>
            </a:r>
          </a:p>
        </p:txBody>
      </p:sp>
      <p:sp>
        <p:nvSpPr>
          <p:cNvPr id="30" name="TextBox 29"/>
          <p:cNvSpPr txBox="1">
            <a:spLocks noChangeArrowheads="1"/>
          </p:cNvSpPr>
          <p:nvPr/>
        </p:nvSpPr>
        <p:spPr bwMode="auto">
          <a:xfrm>
            <a:off x="900151" y="3789365"/>
            <a:ext cx="2663825"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(1) Matthew written in late 50s or the 60s</a:t>
            </a:r>
          </a:p>
        </p:txBody>
      </p:sp>
      <p:sp>
        <p:nvSpPr>
          <p:cNvPr id="31" name="TextBox 30"/>
          <p:cNvSpPr txBox="1">
            <a:spLocks noChangeArrowheads="1"/>
          </p:cNvSpPr>
          <p:nvPr/>
        </p:nvSpPr>
        <p:spPr bwMode="auto">
          <a:xfrm>
            <a:off x="900113" y="4427539"/>
            <a:ext cx="2735262"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(2) Luke written 59-63</a:t>
            </a:r>
          </a:p>
        </p:txBody>
      </p:sp>
      <p:sp>
        <p:nvSpPr>
          <p:cNvPr id="35" name="TextBox 34"/>
          <p:cNvSpPr txBox="1">
            <a:spLocks noChangeArrowheads="1"/>
          </p:cNvSpPr>
          <p:nvPr/>
        </p:nvSpPr>
        <p:spPr bwMode="auto">
          <a:xfrm>
            <a:off x="700125" y="4868864"/>
            <a:ext cx="1023589"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#2</a:t>
            </a:r>
          </a:p>
        </p:txBody>
      </p:sp>
      <p:sp>
        <p:nvSpPr>
          <p:cNvPr id="36" name="TextBox 35"/>
          <p:cNvSpPr txBox="1">
            <a:spLocks noChangeArrowheads="1"/>
          </p:cNvSpPr>
          <p:nvPr/>
        </p:nvSpPr>
        <p:spPr bwMode="auto">
          <a:xfrm>
            <a:off x="700088" y="5157788"/>
            <a:ext cx="2736850"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written 65-70</a:t>
            </a:r>
          </a:p>
        </p:txBody>
      </p:sp>
      <p:sp>
        <p:nvSpPr>
          <p:cNvPr id="37" name="TextBox 36"/>
          <p:cNvSpPr txBox="1">
            <a:spLocks noChangeArrowheads="1"/>
          </p:cNvSpPr>
          <p:nvPr/>
        </p:nvSpPr>
        <p:spPr bwMode="auto">
          <a:xfrm>
            <a:off x="900151" y="5516564"/>
            <a:ext cx="2663825"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(1) Matthew written in the 70s</a:t>
            </a:r>
          </a:p>
        </p:txBody>
      </p:sp>
      <p:sp>
        <p:nvSpPr>
          <p:cNvPr id="38" name="TextBox 37"/>
          <p:cNvSpPr txBox="1">
            <a:spLocks noChangeArrowheads="1"/>
          </p:cNvSpPr>
          <p:nvPr/>
        </p:nvSpPr>
        <p:spPr bwMode="auto">
          <a:xfrm>
            <a:off x="900113" y="6156327"/>
            <a:ext cx="2735262"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(2) Luke written in the 70s</a:t>
            </a: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6" y="2820989"/>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6" y="4149726"/>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Box 40"/>
          <p:cNvSpPr txBox="1">
            <a:spLocks noChangeArrowheads="1"/>
          </p:cNvSpPr>
          <p:nvPr/>
        </p:nvSpPr>
        <p:spPr bwMode="auto">
          <a:xfrm>
            <a:off x="4500564" y="1444626"/>
            <a:ext cx="9255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MARK</a:t>
            </a:r>
          </a:p>
        </p:txBody>
      </p:sp>
      <p:sp>
        <p:nvSpPr>
          <p:cNvPr id="42" name="TextBox 41"/>
          <p:cNvSpPr txBox="1">
            <a:spLocks noChangeArrowheads="1"/>
          </p:cNvSpPr>
          <p:nvPr/>
        </p:nvSpPr>
        <p:spPr bwMode="auto">
          <a:xfrm>
            <a:off x="5842000" y="1412875"/>
            <a:ext cx="1466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MATTHEW</a:t>
            </a:r>
          </a:p>
        </p:txBody>
      </p:sp>
      <p:sp>
        <p:nvSpPr>
          <p:cNvPr id="43" name="TextBox 42"/>
          <p:cNvSpPr txBox="1">
            <a:spLocks noChangeArrowheads="1"/>
          </p:cNvSpPr>
          <p:nvPr/>
        </p:nvSpPr>
        <p:spPr bwMode="auto">
          <a:xfrm>
            <a:off x="7821613" y="1412875"/>
            <a:ext cx="854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LUKE</a:t>
            </a:r>
          </a:p>
        </p:txBody>
      </p:sp>
      <p:sp>
        <p:nvSpPr>
          <p:cNvPr id="44" name="TextBox 43"/>
          <p:cNvSpPr txBox="1">
            <a:spLocks noChangeArrowheads="1"/>
          </p:cNvSpPr>
          <p:nvPr/>
        </p:nvSpPr>
        <p:spPr bwMode="auto">
          <a:xfrm>
            <a:off x="4787938" y="1884364"/>
            <a:ext cx="2030609"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ASSUMPTION B:</a:t>
            </a:r>
          </a:p>
        </p:txBody>
      </p:sp>
      <p:sp>
        <p:nvSpPr>
          <p:cNvPr id="45" name="TextBox 44"/>
          <p:cNvSpPr txBox="1">
            <a:spLocks noChangeArrowheads="1"/>
          </p:cNvSpPr>
          <p:nvPr/>
        </p:nvSpPr>
        <p:spPr bwMode="auto">
          <a:xfrm>
            <a:off x="4787901" y="2173290"/>
            <a:ext cx="3384550"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Matthew and Luke did not use Mark as a source</a:t>
            </a:r>
          </a:p>
        </p:txBody>
      </p:sp>
      <p:sp>
        <p:nvSpPr>
          <p:cNvPr id="48" name="TextBox 47"/>
          <p:cNvSpPr txBox="1">
            <a:spLocks noChangeArrowheads="1"/>
          </p:cNvSpPr>
          <p:nvPr/>
        </p:nvSpPr>
        <p:spPr bwMode="auto">
          <a:xfrm>
            <a:off x="4787937" y="2892426"/>
            <a:ext cx="1023589"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#1</a:t>
            </a:r>
          </a:p>
        </p:txBody>
      </p:sp>
      <p:sp>
        <p:nvSpPr>
          <p:cNvPr id="49" name="TextBox 48"/>
          <p:cNvSpPr txBox="1">
            <a:spLocks noChangeArrowheads="1"/>
          </p:cNvSpPr>
          <p:nvPr/>
        </p:nvSpPr>
        <p:spPr bwMode="auto">
          <a:xfrm>
            <a:off x="4787938" y="3181352"/>
            <a:ext cx="3960813"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could have been written anytime between 50 and 70</a:t>
            </a:r>
          </a:p>
        </p:txBody>
      </p:sp>
      <p:sp>
        <p:nvSpPr>
          <p:cNvPr id="52" name="TextBox 51"/>
          <p:cNvSpPr txBox="1">
            <a:spLocks noChangeArrowheads="1"/>
          </p:cNvSpPr>
          <p:nvPr/>
        </p:nvSpPr>
        <p:spPr bwMode="auto">
          <a:xfrm>
            <a:off x="4787937" y="4221164"/>
            <a:ext cx="1023589"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latin typeface="Arial" charset="0"/>
                <a:cs typeface="Arial" charset="0"/>
              </a:rPr>
              <a:t>View #2</a:t>
            </a:r>
          </a:p>
        </p:txBody>
      </p:sp>
      <p:sp>
        <p:nvSpPr>
          <p:cNvPr id="53" name="TextBox 52"/>
          <p:cNvSpPr txBox="1">
            <a:spLocks noChangeArrowheads="1"/>
          </p:cNvSpPr>
          <p:nvPr/>
        </p:nvSpPr>
        <p:spPr bwMode="auto">
          <a:xfrm>
            <a:off x="4787900" y="4508501"/>
            <a:ext cx="2736850"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Mark written 65-70</a:t>
            </a:r>
          </a:p>
        </p:txBody>
      </p:sp>
      <p:sp>
        <p:nvSpPr>
          <p:cNvPr id="54" name="TextBox 53"/>
          <p:cNvSpPr txBox="1">
            <a:spLocks noChangeArrowheads="1"/>
          </p:cNvSpPr>
          <p:nvPr/>
        </p:nvSpPr>
        <p:spPr bwMode="auto">
          <a:xfrm>
            <a:off x="4987925" y="4868865"/>
            <a:ext cx="3687763"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(1) Matthew written early 50s (see Matthew notes)</a:t>
            </a:r>
          </a:p>
        </p:txBody>
      </p:sp>
      <p:sp>
        <p:nvSpPr>
          <p:cNvPr id="55" name="TextBox 54"/>
          <p:cNvSpPr txBox="1">
            <a:spLocks noChangeArrowheads="1"/>
          </p:cNvSpPr>
          <p:nvPr/>
        </p:nvSpPr>
        <p:spPr bwMode="auto">
          <a:xfrm>
            <a:off x="5003800" y="5516564"/>
            <a:ext cx="3600450" cy="655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(2) Luke written 59-63 (see Luke notes)</a:t>
            </a:r>
          </a:p>
        </p:txBody>
      </p:sp>
      <p:cxnSp>
        <p:nvCxnSpPr>
          <p:cNvPr id="12" name="Straight Connector 11"/>
          <p:cNvCxnSpPr>
            <a:cxnSpLocks noChangeShapeType="1"/>
          </p:cNvCxnSpPr>
          <p:nvPr/>
        </p:nvCxnSpPr>
        <p:spPr bwMode="auto">
          <a:xfrm>
            <a:off x="5580063" y="1268414"/>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cxnSp>
        <p:nvCxnSpPr>
          <p:cNvPr id="58" name="Straight Connector 57"/>
          <p:cNvCxnSpPr>
            <a:cxnSpLocks noChangeShapeType="1"/>
          </p:cNvCxnSpPr>
          <p:nvPr/>
        </p:nvCxnSpPr>
        <p:spPr bwMode="auto">
          <a:xfrm>
            <a:off x="7524750" y="1268414"/>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258084" name="TextBox 58"/>
          <p:cNvSpPr txBox="1">
            <a:spLocks noChangeArrowheads="1"/>
          </p:cNvSpPr>
          <p:nvPr/>
        </p:nvSpPr>
        <p:spPr bwMode="auto">
          <a:xfrm>
            <a:off x="2916238" y="796926"/>
            <a:ext cx="4397384"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Arial" charset="0"/>
                <a:cs typeface="Arial" charset="0"/>
              </a:rPr>
              <a:t>Adapted from the </a:t>
            </a:r>
            <a:r>
              <a:rPr lang="en-US" sz="1800" i="1">
                <a:latin typeface="Arial" charset="0"/>
                <a:cs typeface="Arial" charset="0"/>
              </a:rPr>
              <a:t>NIV Study Bible, </a:t>
            </a:r>
            <a:r>
              <a:rPr lang="en-US" sz="1800">
                <a:latin typeface="Arial" charset="0"/>
                <a:cs typeface="Arial" charset="0"/>
              </a:rPr>
              <a:t>1431</a:t>
            </a:r>
            <a:endParaRPr lang="en-US" sz="1800" i="1">
              <a:latin typeface="Arial" charset="0"/>
              <a:cs typeface="Arial" charset="0"/>
            </a:endParaRPr>
          </a:p>
        </p:txBody>
      </p:sp>
      <p:grpSp>
        <p:nvGrpSpPr>
          <p:cNvPr id="2" name="Group 14"/>
          <p:cNvGrpSpPr>
            <a:grpSpLocks/>
          </p:cNvGrpSpPr>
          <p:nvPr/>
        </p:nvGrpSpPr>
        <p:grpSpPr bwMode="auto">
          <a:xfrm>
            <a:off x="4211638" y="3933876"/>
            <a:ext cx="4697412" cy="2747966"/>
            <a:chOff x="2688" y="2160"/>
            <a:chExt cx="2880" cy="1731"/>
          </a:xfrm>
        </p:grpSpPr>
        <p:grpSp>
          <p:nvGrpSpPr>
            <p:cNvPr id="258086" name="Group 8"/>
            <p:cNvGrpSpPr>
              <a:grpSpLocks/>
            </p:cNvGrpSpPr>
            <p:nvPr/>
          </p:nvGrpSpPr>
          <p:grpSpPr bwMode="auto">
            <a:xfrm>
              <a:off x="3024" y="2304"/>
              <a:ext cx="2544" cy="1587"/>
              <a:chOff x="3072" y="2256"/>
              <a:chExt cx="2544" cy="1587"/>
            </a:xfrm>
          </p:grpSpPr>
          <p:sp>
            <p:nvSpPr>
              <p:cNvPr id="2580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Taught in this class</a:t>
                </a:r>
              </a:p>
            </p:txBody>
          </p:sp>
          <p:sp>
            <p:nvSpPr>
              <p:cNvPr id="2580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pic>
          <p:nvPicPr>
            <p:cNvPr id="2580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8578861" y="76211"/>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260098" name="Rectangle 4"/>
          <p:cNvSpPr>
            <a:spLocks noGrp="1" noChangeArrowheads="1"/>
          </p:cNvSpPr>
          <p:nvPr>
            <p:ph type="title"/>
          </p:nvPr>
        </p:nvSpPr>
        <p:spPr>
          <a:xfrm>
            <a:off x="0" y="304800"/>
            <a:ext cx="8305800" cy="641350"/>
          </a:xfrm>
          <a:solidFill>
            <a:srgbClr val="0000FF"/>
          </a:solidFill>
        </p:spPr>
        <p:txBody>
          <a:bodyPr lIns="91261" tIns="45631" rIns="91261" bIns="45631" anchor="t">
            <a:spAutoFit/>
          </a:bodyPr>
          <a:lstStyle/>
          <a:p>
            <a:pPr algn="ctr" eaLnBrk="1" hangingPunct="1"/>
            <a:r>
              <a:rPr lang="en-US" sz="3600" i="0">
                <a:solidFill>
                  <a:schemeClr val="tx1"/>
                </a:solidFill>
                <a:latin typeface="Arial" charset="0"/>
                <a:ea typeface="SimSun" charset="0"/>
                <a:cs typeface="SimSun" charset="0"/>
              </a:rPr>
              <a:t>Solutions to the Synoptic Problem</a:t>
            </a:r>
          </a:p>
        </p:txBody>
      </p:sp>
      <p:sp>
        <p:nvSpPr>
          <p:cNvPr id="260099" name="Text Box 5"/>
          <p:cNvSpPr txBox="1">
            <a:spLocks noChangeArrowheads="1"/>
          </p:cNvSpPr>
          <p:nvPr/>
        </p:nvSpPr>
        <p:spPr bwMode="auto">
          <a:xfrm>
            <a:off x="5867411" y="6400813"/>
            <a:ext cx="3211817"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896" tIns="45948" rIns="91896" bIns="45948"/>
          <a:lstStyle/>
          <a:p>
            <a:pPr marL="532410" indent="-532410">
              <a:spcBef>
                <a:spcPct val="20000"/>
              </a:spcBef>
              <a:buClr>
                <a:srgbClr val="FFCC66"/>
              </a:buClr>
            </a:pPr>
            <a:r>
              <a:rPr lang="en-US">
                <a:solidFill>
                  <a:srgbClr val="FFFFFF"/>
                </a:solidFill>
                <a:latin typeface="Arial" charset="0"/>
                <a:cs typeface="Times New Roman" charset="0"/>
              </a:rPr>
              <a:t>	Questions like these constitute what is known as the Synoptic Problem.  Several solutions have been advanced:</a:t>
            </a:r>
          </a:p>
          <a:p>
            <a:pPr marL="532410" indent="-532410">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oral tradition</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thought that tradition had become so stereotyped that it provided a common source from which all the Gospel writers drew.</a:t>
            </a:r>
          </a:p>
          <a:p>
            <a:pPr marL="532410" indent="-532410">
              <a:spcBef>
                <a:spcPct val="20000"/>
              </a:spcBef>
              <a:buClr>
                <a:srgbClr val="FFCC66"/>
              </a:buClr>
              <a:buFontTx/>
              <a:buAutoNum type="arabicPeriod"/>
            </a:pPr>
            <a:r>
              <a:rPr lang="en-US" i="1">
                <a:solidFill>
                  <a:srgbClr val="FFFFFF"/>
                </a:solidFill>
                <a:latin typeface="Arial" charset="0"/>
                <a:cs typeface="Times New Roman" charset="0"/>
              </a:rPr>
              <a:t>The use of an </a:t>
            </a:r>
            <a:r>
              <a:rPr lang="en-US" i="1">
                <a:solidFill>
                  <a:srgbClr val="FFFF00"/>
                </a:solidFill>
                <a:latin typeface="Arial" charset="0"/>
                <a:cs typeface="Times New Roman" charset="0"/>
              </a:rPr>
              <a:t>early Gospel</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postulated that the Synoptic authors all had access to an earlier Gospel, now lost.</a:t>
            </a:r>
          </a:p>
          <a:p>
            <a:pPr marL="532410" indent="-532410">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written fragments</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assumed that written fragments had been composed concerning various events from the life of Christ and that these were used by the Synoptic authors. </a:t>
            </a:r>
          </a:p>
          <a:p>
            <a:pPr marL="532410" indent="-532410">
              <a:spcBef>
                <a:spcPct val="20000"/>
              </a:spcBef>
              <a:buClr>
                <a:srgbClr val="FFCC66"/>
              </a:buClr>
              <a:buFontTx/>
              <a:buAutoNum type="arabicPeriod"/>
            </a:pPr>
            <a:r>
              <a:rPr lang="en-US" i="1">
                <a:solidFill>
                  <a:srgbClr val="FFFF00"/>
                </a:solidFill>
                <a:latin typeface="Arial" charset="0"/>
                <a:cs typeface="Times New Roman" charset="0"/>
              </a:rPr>
              <a:t>Mutual dependence</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suggested that the Synoptic writers drew from each other with the result that what they wrote was often very similar.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2145" name="Text Box 2"/>
          <p:cNvSpPr txBox="1">
            <a:spLocks noChangeArrowheads="1"/>
          </p:cNvSpPr>
          <p:nvPr/>
        </p:nvSpPr>
        <p:spPr bwMode="auto">
          <a:xfrm>
            <a:off x="8578861" y="152414"/>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262146" name="Rectangle 4"/>
          <p:cNvSpPr>
            <a:spLocks noGrp="1" noChangeArrowheads="1"/>
          </p:cNvSpPr>
          <p:nvPr>
            <p:ph type="title"/>
          </p:nvPr>
        </p:nvSpPr>
        <p:spPr>
          <a:xfrm>
            <a:off x="0" y="344488"/>
            <a:ext cx="8229600" cy="646112"/>
          </a:xfrm>
          <a:solidFill>
            <a:srgbClr val="0000FF"/>
          </a:solidFill>
        </p:spPr>
        <p:txBody>
          <a:bodyPr lIns="91261" tIns="45631" rIns="91261" bIns="45631" anchor="t">
            <a:spAutoFit/>
          </a:bodyPr>
          <a:lstStyle/>
          <a:p>
            <a:pPr algn="ctr" eaLnBrk="1" hangingPunct="1"/>
            <a:r>
              <a:rPr lang="en-US" sz="3600" i="0">
                <a:solidFill>
                  <a:srgbClr val="FFFFFF"/>
                </a:solidFill>
                <a:latin typeface="Arial" charset="0"/>
                <a:ea typeface="SimSun" charset="0"/>
                <a:cs typeface="SimSun" charset="0"/>
              </a:rPr>
              <a:t>Solutions to the Synoptic Problem</a:t>
            </a:r>
          </a:p>
        </p:txBody>
      </p:sp>
      <p:sp>
        <p:nvSpPr>
          <p:cNvPr id="262147" name="Text Box 5"/>
          <p:cNvSpPr txBox="1">
            <a:spLocks noChangeArrowheads="1"/>
          </p:cNvSpPr>
          <p:nvPr/>
        </p:nvSpPr>
        <p:spPr bwMode="auto">
          <a:xfrm>
            <a:off x="5867411" y="6392877"/>
            <a:ext cx="3211817"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896" tIns="45948" rIns="91896" bIns="45948"/>
          <a:lstStyle/>
          <a:p>
            <a:pPr marL="608460" indent="-608460">
              <a:spcBef>
                <a:spcPct val="20000"/>
              </a:spcBef>
              <a:buClr>
                <a:srgbClr val="FFCC66"/>
              </a:buClr>
              <a:buFontTx/>
              <a:buAutoNum type="arabicPeriod" startAt="4"/>
            </a:pPr>
            <a:r>
              <a:rPr lang="en-US" i="1" dirty="0">
                <a:solidFill>
                  <a:srgbClr val="FFFFFF"/>
                </a:solidFill>
                <a:latin typeface="Arial" charset="0"/>
                <a:cs typeface="Times New Roman" charset="0"/>
              </a:rPr>
              <a:t>The use of </a:t>
            </a:r>
            <a:r>
              <a:rPr lang="en-US" i="1" dirty="0">
                <a:solidFill>
                  <a:srgbClr val="FFFF00"/>
                </a:solidFill>
                <a:latin typeface="Arial" charset="0"/>
                <a:cs typeface="Times New Roman" charset="0"/>
              </a:rPr>
              <a:t>two major sources</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The most common view currently is that Mark and a hypothetical document, called </a:t>
            </a:r>
            <a:r>
              <a:rPr lang="en-US" i="1" dirty="0" err="1">
                <a:solidFill>
                  <a:srgbClr val="FFFFFF"/>
                </a:solidFill>
                <a:latin typeface="Arial" charset="0"/>
                <a:cs typeface="Times New Roman" charset="0"/>
              </a:rPr>
              <a:t>Quelle</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(German for </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source</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 or </a:t>
            </a:r>
            <a:r>
              <a:rPr lang="en-US" i="1" dirty="0">
                <a:solidFill>
                  <a:srgbClr val="FFFFFF"/>
                </a:solidFill>
                <a:latin typeface="Arial" charset="0"/>
                <a:cs typeface="Times New Roman" charset="0"/>
              </a:rPr>
              <a:t>Q, </a:t>
            </a:r>
            <a:r>
              <a:rPr lang="en-US" dirty="0">
                <a:solidFill>
                  <a:srgbClr val="FFFFFF"/>
                </a:solidFill>
                <a:latin typeface="Arial" charset="0"/>
                <a:cs typeface="Times New Roman" charset="0"/>
              </a:rPr>
              <a:t>were used by Matthew and Luke as sources for most of the materials included in their Gospels.</a:t>
            </a:r>
          </a:p>
          <a:p>
            <a:pPr marL="608460" indent="-608460">
              <a:spcBef>
                <a:spcPct val="20000"/>
              </a:spcBef>
              <a:buClr>
                <a:srgbClr val="FFCC66"/>
              </a:buClr>
              <a:buFontTx/>
              <a:buAutoNum type="arabicPeriod" startAt="4"/>
            </a:pPr>
            <a:r>
              <a:rPr lang="en-US" i="1" dirty="0">
                <a:solidFill>
                  <a:srgbClr val="FFFFFF"/>
                </a:solidFill>
                <a:latin typeface="Arial" charset="0"/>
                <a:cs typeface="Times New Roman" charset="0"/>
              </a:rPr>
              <a:t>The </a:t>
            </a:r>
            <a:r>
              <a:rPr lang="en-US" i="1" dirty="0">
                <a:solidFill>
                  <a:srgbClr val="FFFF00"/>
                </a:solidFill>
                <a:latin typeface="Arial" charset="0"/>
                <a:cs typeface="Times New Roman" charset="0"/>
              </a:rPr>
              <a:t>priority and use of Matthew</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Another view suggests that the other two Synoptics drew from Matthew as their main source.</a:t>
            </a:r>
          </a:p>
          <a:p>
            <a:pPr marL="608460" indent="-608460">
              <a:spcBef>
                <a:spcPct val="20000"/>
              </a:spcBef>
              <a:buClr>
                <a:srgbClr val="FFCC66"/>
              </a:buClr>
              <a:buFontTx/>
              <a:buAutoNum type="arabicPeriod" startAt="4"/>
            </a:pPr>
            <a:r>
              <a:rPr lang="en-US" i="1" dirty="0">
                <a:solidFill>
                  <a:srgbClr val="FFFFFF"/>
                </a:solidFill>
                <a:latin typeface="Arial" charset="0"/>
                <a:cs typeface="Times New Roman" charset="0"/>
              </a:rPr>
              <a:t>A </a:t>
            </a:r>
            <a:r>
              <a:rPr lang="en-US" i="1" dirty="0">
                <a:solidFill>
                  <a:srgbClr val="FFFF00"/>
                </a:solidFill>
                <a:latin typeface="Arial" charset="0"/>
                <a:cs typeface="Times New Roman" charset="0"/>
              </a:rPr>
              <a:t>combination </a:t>
            </a:r>
            <a:r>
              <a:rPr lang="en-US" i="1" dirty="0">
                <a:solidFill>
                  <a:srgbClr val="FFFFFF"/>
                </a:solidFill>
                <a:latin typeface="Arial" charset="0"/>
                <a:cs typeface="Times New Roman" charset="0"/>
              </a:rPr>
              <a:t>of most of the above. </a:t>
            </a:r>
            <a:r>
              <a:rPr lang="en-US" dirty="0">
                <a:solidFill>
                  <a:srgbClr val="FFFFFF"/>
                </a:solidFill>
                <a:latin typeface="Arial" charset="0"/>
                <a:cs typeface="Times New Roman" charset="0"/>
              </a:rPr>
              <a:t>This theory assumes that the authors of the Synoptic Gospels made use of oral tradition, written fragments, mutual dependence on other Synoptic writers or on their Gospels, and the testimony of eyewitnesses.</a:t>
            </a:r>
            <a:r>
              <a:rPr lang="en-US" dirty="0">
                <a:solidFill>
                  <a:srgbClr val="FFFFFF"/>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ext Box 1027"/>
          <p:cNvSpPr txBox="1">
            <a:spLocks noChangeArrowheads="1"/>
          </p:cNvSpPr>
          <p:nvPr/>
        </p:nvSpPr>
        <p:spPr bwMode="auto">
          <a:xfrm>
            <a:off x="8578850" y="152401"/>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Q</a:t>
            </a:r>
          </a:p>
          <a:p>
            <a:pPr algn="ctr" eaLnBrk="1" hangingPunct="1"/>
            <a:r>
              <a:rPr lang="en-US" sz="2800">
                <a:solidFill>
                  <a:srgbClr val="FFFFFF"/>
                </a:solidFill>
                <a:latin typeface="Arial" charset="0"/>
                <a:cs typeface="Arial" charset="0"/>
              </a:rPr>
              <a:t>AD 50</a:t>
            </a: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261" tIns="45631" rIns="91261" bIns="45631">
            <a:spAutoFit/>
          </a:bodyPr>
          <a:lstStyle/>
          <a:p>
            <a:pPr algn="ctr">
              <a:spcBef>
                <a:spcPct val="50000"/>
              </a:spcBef>
              <a:defRPr/>
            </a:pPr>
            <a:r>
              <a:rPr lang="en-US" sz="2800">
                <a:solidFill>
                  <a:srgbClr val="FFFFFF"/>
                </a:solidFill>
                <a:latin typeface="Arial"/>
                <a:ea typeface="+mn-ea"/>
                <a:cs typeface="Arial"/>
              </a:rPr>
              <a:t>Mark</a:t>
            </a:r>
            <a:br>
              <a:rPr lang="en-US" sz="2800">
                <a:solidFill>
                  <a:srgbClr val="FFFFFF"/>
                </a:solidFill>
                <a:latin typeface="Arial"/>
                <a:ea typeface="+mn-ea"/>
                <a:cs typeface="Arial"/>
              </a:rPr>
            </a:br>
            <a:r>
              <a:rPr lang="en-US" sz="2800">
                <a:solidFill>
                  <a:srgbClr val="FFFFFF"/>
                </a:solidFill>
                <a:latin typeface="Arial"/>
                <a:ea typeface="+mn-ea"/>
                <a:cs typeface="Arial"/>
              </a:rPr>
              <a:t>AD 65</a:t>
            </a: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Luke</a:t>
            </a:r>
            <a:endParaRPr lang="en-US" sz="2800">
              <a:solidFill>
                <a:srgbClr val="FFFFFF"/>
              </a:solidFill>
              <a:latin typeface="Arial" charset="0"/>
              <a:cs typeface="Arial"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Matthew</a:t>
            </a:r>
            <a:endParaRPr lang="en-US" sz="400">
              <a:solidFill>
                <a:srgbClr val="FFFFFF"/>
              </a:solidFill>
              <a:latin typeface="Arial" charset="0"/>
              <a:cs typeface="Arial" charset="0"/>
            </a:endParaRPr>
          </a:p>
          <a:p>
            <a:pPr algn="ctr" eaLnBrk="1" hangingPunct="1">
              <a:spcBef>
                <a:spcPct val="50000"/>
              </a:spcBef>
              <a:defRPr/>
            </a:pPr>
            <a:endParaRPr lang="en-US" sz="400">
              <a:solidFill>
                <a:srgbClr val="FFFFFF"/>
              </a:solidFill>
              <a:latin typeface="Arial" charset="0"/>
              <a:cs typeface="Arial" charset="0"/>
            </a:endParaRPr>
          </a:p>
        </p:txBody>
      </p:sp>
      <p:sp>
        <p:nvSpPr>
          <p:cNvPr id="264198" name="Rectangle 1075"/>
          <p:cNvSpPr>
            <a:spLocks noGrp="1" noChangeArrowheads="1"/>
          </p:cNvSpPr>
          <p:nvPr>
            <p:ph type="title" idx="4294967295"/>
          </p:nvPr>
        </p:nvSpPr>
        <p:spPr>
          <a:xfrm>
            <a:off x="1600200" y="277813"/>
            <a:ext cx="6096000" cy="590147"/>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Two-Source Hypothesis</a:t>
            </a:r>
          </a:p>
        </p:txBody>
      </p:sp>
      <p:sp>
        <p:nvSpPr>
          <p:cNvPr id="167989" name="Line 1077"/>
          <p:cNvSpPr>
            <a:spLocks noChangeShapeType="1"/>
          </p:cNvSpPr>
          <p:nvPr/>
        </p:nvSpPr>
        <p:spPr bwMode="auto">
          <a:xfrm>
            <a:off x="3352800" y="2362201"/>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7990" name="Line 1078"/>
          <p:cNvSpPr>
            <a:spLocks noChangeShapeType="1"/>
          </p:cNvSpPr>
          <p:nvPr/>
        </p:nvSpPr>
        <p:spPr bwMode="auto">
          <a:xfrm>
            <a:off x="5562600" y="2362201"/>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7991" name="Line 1079"/>
          <p:cNvSpPr>
            <a:spLocks noChangeShapeType="1"/>
          </p:cNvSpPr>
          <p:nvPr/>
        </p:nvSpPr>
        <p:spPr bwMode="auto">
          <a:xfrm>
            <a:off x="4038600" y="2362201"/>
            <a:ext cx="8382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7992" name="Line 1080"/>
          <p:cNvSpPr>
            <a:spLocks noChangeShapeType="1"/>
          </p:cNvSpPr>
          <p:nvPr/>
        </p:nvSpPr>
        <p:spPr bwMode="auto">
          <a:xfrm flipH="1">
            <a:off x="4191000" y="2362201"/>
            <a:ext cx="6858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ext Box 1027"/>
          <p:cNvSpPr txBox="1">
            <a:spLocks noChangeArrowheads="1"/>
          </p:cNvSpPr>
          <p:nvPr/>
        </p:nvSpPr>
        <p:spPr bwMode="auto">
          <a:xfrm>
            <a:off x="8578850" y="152401"/>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9988" name="Text Box 1028"/>
          <p:cNvSpPr txBox="1">
            <a:spLocks noChangeArrowheads="1"/>
          </p:cNvSpPr>
          <p:nvPr/>
        </p:nvSpPr>
        <p:spPr bwMode="auto">
          <a:xfrm>
            <a:off x="5041900" y="1217628"/>
            <a:ext cx="1485900" cy="1200149"/>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Q</a:t>
            </a:r>
            <a:br>
              <a:rPr lang="en-US">
                <a:solidFill>
                  <a:srgbClr val="FFFFFF"/>
                </a:solidFill>
                <a:latin typeface="Arial" charset="0"/>
                <a:cs typeface="Arial" charset="0"/>
              </a:rPr>
            </a:br>
            <a:r>
              <a:rPr lang="en-US">
                <a:solidFill>
                  <a:srgbClr val="FFFFFF"/>
                </a:solidFill>
                <a:latin typeface="Arial" charset="0"/>
                <a:cs typeface="Arial" charset="0"/>
              </a:rPr>
              <a:t>Antioch</a:t>
            </a:r>
          </a:p>
          <a:p>
            <a:pPr algn="ctr" eaLnBrk="1" hangingPunct="1"/>
            <a:r>
              <a:rPr lang="en-US">
                <a:solidFill>
                  <a:srgbClr val="FFFFFF"/>
                </a:solidFill>
                <a:latin typeface="Arial" charset="0"/>
                <a:cs typeface="Arial" charset="0"/>
              </a:rPr>
              <a:t>AD 50</a:t>
            </a: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261" tIns="45631" rIns="91261" bIns="45631">
            <a:spAutoFit/>
          </a:bodyPr>
          <a:lstStyle/>
          <a:p>
            <a:pPr algn="ctr">
              <a:spcBef>
                <a:spcPct val="50000"/>
              </a:spcBef>
              <a:defRPr/>
            </a:pPr>
            <a:r>
              <a:rPr lang="en-US">
                <a:solidFill>
                  <a:srgbClr val="FFFFFF"/>
                </a:solidFill>
                <a:latin typeface="Arial"/>
                <a:ea typeface="+mn-ea"/>
                <a:cs typeface="Arial"/>
              </a:rPr>
              <a:t>Mark</a:t>
            </a:r>
            <a:br>
              <a:rPr lang="en-US">
                <a:solidFill>
                  <a:srgbClr val="FFFFFF"/>
                </a:solidFill>
                <a:latin typeface="Arial"/>
                <a:ea typeface="+mn-ea"/>
                <a:cs typeface="Arial"/>
              </a:rPr>
            </a:br>
            <a:r>
              <a:rPr lang="en-US">
                <a:solidFill>
                  <a:srgbClr val="FFFFFF"/>
                </a:solidFill>
                <a:latin typeface="Arial"/>
                <a:ea typeface="+mn-ea"/>
                <a:cs typeface="Arial"/>
              </a:rPr>
              <a:t>Rome</a:t>
            </a:r>
            <a:br>
              <a:rPr lang="en-US">
                <a:solidFill>
                  <a:srgbClr val="FFFFFF"/>
                </a:solidFill>
                <a:latin typeface="Arial"/>
                <a:ea typeface="+mn-ea"/>
                <a:cs typeface="Arial"/>
              </a:rPr>
            </a:br>
            <a:r>
              <a:rPr lang="en-US">
                <a:solidFill>
                  <a:srgbClr val="FFFFFF"/>
                </a:solidFill>
                <a:latin typeface="Arial"/>
                <a:ea typeface="+mn-ea"/>
                <a:cs typeface="Arial"/>
              </a:rPr>
              <a:t>AD 65</a:t>
            </a:r>
          </a:p>
        </p:txBody>
      </p:sp>
      <p:sp>
        <p:nvSpPr>
          <p:cNvPr id="266244" name="Rectangle 1033"/>
          <p:cNvSpPr>
            <a:spLocks noGrp="1" noChangeArrowheads="1"/>
          </p:cNvSpPr>
          <p:nvPr>
            <p:ph type="title" idx="4294967295"/>
          </p:nvPr>
        </p:nvSpPr>
        <p:spPr>
          <a:xfrm>
            <a:off x="1676400" y="277813"/>
            <a:ext cx="6096000" cy="590147"/>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Four-Source Hypothesis</a:t>
            </a:r>
          </a:p>
        </p:txBody>
      </p:sp>
      <p:sp>
        <p:nvSpPr>
          <p:cNvPr id="169994" name="Line 1034"/>
          <p:cNvSpPr>
            <a:spLocks noChangeShapeType="1"/>
          </p:cNvSpPr>
          <p:nvPr/>
        </p:nvSpPr>
        <p:spPr bwMode="auto">
          <a:xfrm>
            <a:off x="3352800" y="2590801"/>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9996" name="Line 1036"/>
          <p:cNvSpPr>
            <a:spLocks noChangeShapeType="1"/>
          </p:cNvSpPr>
          <p:nvPr/>
        </p:nvSpPr>
        <p:spPr bwMode="auto">
          <a:xfrm>
            <a:off x="4038600" y="2590801"/>
            <a:ext cx="12954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9997" name="Line 1037"/>
          <p:cNvSpPr>
            <a:spLocks noChangeShapeType="1"/>
          </p:cNvSpPr>
          <p:nvPr/>
        </p:nvSpPr>
        <p:spPr bwMode="auto">
          <a:xfrm flipH="1">
            <a:off x="3733800" y="2590801"/>
            <a:ext cx="16002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Jerusalem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60-65</a:t>
            </a:r>
            <a:endParaRPr lang="en-US">
              <a:solidFill>
                <a:srgbClr val="FFFFFF"/>
              </a:solidFill>
              <a:latin typeface="Arial" charset="0"/>
              <a:cs typeface="Arial" charset="0"/>
            </a:endParaRPr>
          </a:p>
        </p:txBody>
      </p:sp>
      <p:sp>
        <p:nvSpPr>
          <p:cNvPr id="169999" name="Text Box 1039"/>
          <p:cNvSpPr txBox="1">
            <a:spLocks noChangeArrowheads="1"/>
          </p:cNvSpPr>
          <p:nvPr/>
        </p:nvSpPr>
        <p:spPr bwMode="auto">
          <a:xfrm>
            <a:off x="7048501" y="1217651"/>
            <a:ext cx="1627188"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dirty="0">
                <a:solidFill>
                  <a:srgbClr val="FFFFFF"/>
                </a:solidFill>
                <a:effectLst>
                  <a:outerShdw blurRad="38100" dist="38100" dir="2700000" algn="tl">
                    <a:srgbClr val="000000"/>
                  </a:outerShdw>
                </a:effectLst>
                <a:latin typeface="Arial" charset="0"/>
                <a:cs typeface="Arial" charset="0"/>
              </a:rPr>
              <a:t>L</a:t>
            </a:r>
            <a:br>
              <a:rPr lang="en-US" dirty="0">
                <a:solidFill>
                  <a:srgbClr val="FFFFFF"/>
                </a:solidFill>
                <a:effectLst>
                  <a:outerShdw blurRad="38100" dist="38100" dir="2700000" algn="tl">
                    <a:srgbClr val="000000"/>
                  </a:outerShdw>
                </a:effectLst>
                <a:latin typeface="Arial" charset="0"/>
                <a:cs typeface="Arial" charset="0"/>
              </a:rPr>
            </a:br>
            <a:r>
              <a:rPr lang="en-US" dirty="0">
                <a:solidFill>
                  <a:srgbClr val="FFFFFF"/>
                </a:solidFill>
                <a:effectLst>
                  <a:outerShdw blurRad="38100" dist="38100" dir="2700000" algn="tl">
                    <a:srgbClr val="000000"/>
                  </a:outerShdw>
                </a:effectLst>
                <a:latin typeface="Arial" charset="0"/>
                <a:cs typeface="Arial" charset="0"/>
              </a:rPr>
              <a:t>Caesarea</a:t>
            </a: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Matthew</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Antioch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85</a:t>
            </a:r>
            <a:endParaRPr lang="en-US">
              <a:solidFill>
                <a:srgbClr val="FFFFFF"/>
              </a:solidFill>
              <a:latin typeface="Arial" charset="0"/>
              <a:cs typeface="Arial" charset="0"/>
            </a:endParaRPr>
          </a:p>
        </p:txBody>
      </p:sp>
      <p:sp>
        <p:nvSpPr>
          <p:cNvPr id="170001" name="Text Box 1041"/>
          <p:cNvSpPr txBox="1">
            <a:spLocks noChangeArrowheads="1"/>
          </p:cNvSpPr>
          <p:nvPr/>
        </p:nvSpPr>
        <p:spPr bwMode="auto">
          <a:xfrm>
            <a:off x="5334000" y="3986251"/>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Luke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Caesarea, Corinth?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 AD 80</a:t>
            </a: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Proto-Luke</a:t>
            </a: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Source of </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Luke 1-2</a:t>
            </a: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Antiochene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Tradition</a:t>
            </a:r>
            <a:endParaRPr lang="en-US">
              <a:solidFill>
                <a:srgbClr val="FFFFFF"/>
              </a:solidFill>
              <a:latin typeface="Arial" charset="0"/>
              <a:cs typeface="Arial"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70008" name="Line 1048"/>
          <p:cNvSpPr>
            <a:spLocks noChangeShapeType="1"/>
          </p:cNvSpPr>
          <p:nvPr/>
        </p:nvSpPr>
        <p:spPr bwMode="auto">
          <a:xfrm>
            <a:off x="2209800" y="2590801"/>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70009" name="Line 1049"/>
          <p:cNvSpPr>
            <a:spLocks noChangeShapeType="1"/>
          </p:cNvSpPr>
          <p:nvPr/>
        </p:nvSpPr>
        <p:spPr bwMode="auto">
          <a:xfrm rot="-5400000">
            <a:off x="2209800" y="5334001"/>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261" tIns="45631" rIns="91261" bIns="45631"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68290" name="Rectangle 2"/>
          <p:cNvSpPr>
            <a:spLocks noChangeArrowheads="1"/>
          </p:cNvSpPr>
          <p:nvPr/>
        </p:nvSpPr>
        <p:spPr bwMode="auto">
          <a:xfrm>
            <a:off x="154026" y="6554826"/>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6829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96" tIns="40949" rIns="81896" bIns="40949"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88" y="88903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sp>
        <p:nvSpPr>
          <p:cNvPr id="29701" name="AutoShape 5"/>
          <p:cNvSpPr>
            <a:spLocks noChangeArrowheads="1"/>
          </p:cNvSpPr>
          <p:nvPr/>
        </p:nvSpPr>
        <p:spPr bwMode="auto">
          <a:xfrm>
            <a:off x="1339888" y="3565563"/>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sp>
        <p:nvSpPr>
          <p:cNvPr id="29702" name="AutoShape 6"/>
          <p:cNvSpPr>
            <a:spLocks noChangeArrowheads="1"/>
          </p:cNvSpPr>
          <p:nvPr/>
        </p:nvSpPr>
        <p:spPr bwMode="auto">
          <a:xfrm>
            <a:off x="1338263" y="8826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sp>
        <p:nvSpPr>
          <p:cNvPr id="67592" name="Rectangle 7"/>
          <p:cNvSpPr>
            <a:spLocks noChangeArrowheads="1"/>
          </p:cNvSpPr>
          <p:nvPr/>
        </p:nvSpPr>
        <p:spPr bwMode="auto">
          <a:xfrm>
            <a:off x="2287588" y="3692525"/>
            <a:ext cx="2036762"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LUKE</a:t>
            </a:r>
          </a:p>
        </p:txBody>
      </p:sp>
      <p:sp>
        <p:nvSpPr>
          <p:cNvPr id="67593" name="Rectangle 8"/>
          <p:cNvSpPr>
            <a:spLocks noChangeArrowheads="1"/>
          </p:cNvSpPr>
          <p:nvPr/>
        </p:nvSpPr>
        <p:spPr bwMode="auto">
          <a:xfrm>
            <a:off x="1757363" y="1004889"/>
            <a:ext cx="2355850"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MATTHEW</a:t>
            </a:r>
          </a:p>
        </p:txBody>
      </p:sp>
      <p:sp>
        <p:nvSpPr>
          <p:cNvPr id="67594" name="Rectangle 9"/>
          <p:cNvSpPr>
            <a:spLocks noChangeArrowheads="1"/>
          </p:cNvSpPr>
          <p:nvPr/>
        </p:nvSpPr>
        <p:spPr bwMode="auto">
          <a:xfrm>
            <a:off x="5588001" y="1025525"/>
            <a:ext cx="2036763"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MARK</a:t>
            </a:r>
          </a:p>
        </p:txBody>
      </p:sp>
      <p:sp>
        <p:nvSpPr>
          <p:cNvPr id="268298" name="Rectangle 10"/>
          <p:cNvSpPr>
            <a:spLocks noChangeArrowheads="1"/>
          </p:cNvSpPr>
          <p:nvPr/>
        </p:nvSpPr>
        <p:spPr bwMode="auto">
          <a:xfrm>
            <a:off x="2159000" y="1560514"/>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   JEWS</a:t>
            </a:r>
          </a:p>
        </p:txBody>
      </p:sp>
      <p:sp>
        <p:nvSpPr>
          <p:cNvPr id="268299" name="Rectangle 11"/>
          <p:cNvSpPr>
            <a:spLocks noChangeArrowheads="1"/>
          </p:cNvSpPr>
          <p:nvPr/>
        </p:nvSpPr>
        <p:spPr bwMode="auto">
          <a:xfrm>
            <a:off x="5899150" y="1570038"/>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ROMANS</a:t>
            </a:r>
          </a:p>
        </p:txBody>
      </p:sp>
      <p:sp>
        <p:nvSpPr>
          <p:cNvPr id="268300" name="Rectangle 12"/>
          <p:cNvSpPr>
            <a:spLocks noChangeArrowheads="1"/>
          </p:cNvSpPr>
          <p:nvPr/>
        </p:nvSpPr>
        <p:spPr bwMode="auto">
          <a:xfrm>
            <a:off x="2462251" y="4237039"/>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GREEKS</a:t>
            </a:r>
          </a:p>
        </p:txBody>
      </p:sp>
      <p:sp>
        <p:nvSpPr>
          <p:cNvPr id="268301" name="Rectangle 13"/>
          <p:cNvSpPr>
            <a:spLocks noChangeArrowheads="1"/>
          </p:cNvSpPr>
          <p:nvPr/>
        </p:nvSpPr>
        <p:spPr bwMode="auto">
          <a:xfrm>
            <a:off x="1652588" y="1647826"/>
            <a:ext cx="847725"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sp>
        <p:nvSpPr>
          <p:cNvPr id="2683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sp>
        <p:nvSpPr>
          <p:cNvPr id="268303" name="Rectangle 15"/>
          <p:cNvSpPr>
            <a:spLocks noChangeArrowheads="1"/>
          </p:cNvSpPr>
          <p:nvPr/>
        </p:nvSpPr>
        <p:spPr bwMode="auto">
          <a:xfrm>
            <a:off x="5070475" y="1658940"/>
            <a:ext cx="846138"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sp>
        <p:nvSpPr>
          <p:cNvPr id="268304" name="Rectangle 16"/>
          <p:cNvSpPr>
            <a:spLocks noChangeArrowheads="1"/>
          </p:cNvSpPr>
          <p:nvPr/>
        </p:nvSpPr>
        <p:spPr bwMode="auto">
          <a:xfrm>
            <a:off x="5070475" y="2579726"/>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grpSp>
        <p:nvGrpSpPr>
          <p:cNvPr id="268305" name="Group 17"/>
          <p:cNvGrpSpPr>
            <a:grpSpLocks/>
          </p:cNvGrpSpPr>
          <p:nvPr/>
        </p:nvGrpSpPr>
        <p:grpSpPr bwMode="auto">
          <a:xfrm>
            <a:off x="1652589" y="2070100"/>
            <a:ext cx="2538412" cy="469900"/>
            <a:chOff x="1145" y="1478"/>
            <a:chExt cx="1759" cy="336"/>
          </a:xfrm>
        </p:grpSpPr>
        <p:sp>
          <p:nvSpPr>
            <p:cNvPr id="268350" name="Rectangle 18"/>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51"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KING</a:t>
              </a:r>
            </a:p>
          </p:txBody>
        </p:sp>
      </p:grpSp>
      <p:grpSp>
        <p:nvGrpSpPr>
          <p:cNvPr id="268306" name="Group 20"/>
          <p:cNvGrpSpPr>
            <a:grpSpLocks/>
          </p:cNvGrpSpPr>
          <p:nvPr/>
        </p:nvGrpSpPr>
        <p:grpSpPr bwMode="auto">
          <a:xfrm>
            <a:off x="5070475" y="2065338"/>
            <a:ext cx="2578100" cy="469900"/>
            <a:chOff x="3513" y="1474"/>
            <a:chExt cx="1787" cy="336"/>
          </a:xfrm>
        </p:grpSpPr>
        <p:sp>
          <p:nvSpPr>
            <p:cNvPr id="268348" name="Rectangle 21"/>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49"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SERVANT</a:t>
              </a:r>
            </a:p>
          </p:txBody>
        </p:sp>
      </p:grpSp>
      <p:sp>
        <p:nvSpPr>
          <p:cNvPr id="268307" name="Rectangle 23"/>
          <p:cNvSpPr>
            <a:spLocks noChangeArrowheads="1"/>
          </p:cNvSpPr>
          <p:nvPr/>
        </p:nvSpPr>
        <p:spPr bwMode="auto">
          <a:xfrm>
            <a:off x="1674813" y="4325939"/>
            <a:ext cx="847725"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sp>
        <p:nvSpPr>
          <p:cNvPr id="268308" name="Rectangle 24"/>
          <p:cNvSpPr>
            <a:spLocks noChangeArrowheads="1"/>
          </p:cNvSpPr>
          <p:nvPr/>
        </p:nvSpPr>
        <p:spPr bwMode="auto">
          <a:xfrm>
            <a:off x="1674813" y="5246726"/>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grpSp>
        <p:nvGrpSpPr>
          <p:cNvPr id="268309" name="Group 25"/>
          <p:cNvGrpSpPr>
            <a:grpSpLocks/>
          </p:cNvGrpSpPr>
          <p:nvPr/>
        </p:nvGrpSpPr>
        <p:grpSpPr bwMode="auto">
          <a:xfrm>
            <a:off x="1674814" y="4735513"/>
            <a:ext cx="2532062" cy="469900"/>
            <a:chOff x="1161" y="3381"/>
            <a:chExt cx="1754" cy="336"/>
          </a:xfrm>
        </p:grpSpPr>
        <p:sp>
          <p:nvSpPr>
            <p:cNvPr id="268346" name="Rectangle 26"/>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47"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GOD/MAN</a:t>
              </a:r>
            </a:p>
          </p:txBody>
        </p:sp>
      </p:grpSp>
      <p:sp>
        <p:nvSpPr>
          <p:cNvPr id="268310" name="Rectangle 28"/>
          <p:cNvSpPr>
            <a:spLocks noChangeArrowheads="1"/>
          </p:cNvSpPr>
          <p:nvPr/>
        </p:nvSpPr>
        <p:spPr bwMode="auto">
          <a:xfrm>
            <a:off x="5011738" y="5246726"/>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p>
            <a:endParaRPr lang="en-US">
              <a:solidFill>
                <a:srgbClr val="000000"/>
              </a:solidFill>
              <a:ea typeface="MS Gothic" charset="0"/>
              <a:cs typeface="MS Gothic" charset="0"/>
            </a:endParaRPr>
          </a:p>
        </p:txBody>
      </p:sp>
      <p:grpSp>
        <p:nvGrpSpPr>
          <p:cNvPr id="268311" name="Group 29"/>
          <p:cNvGrpSpPr>
            <a:grpSpLocks/>
          </p:cNvGrpSpPr>
          <p:nvPr/>
        </p:nvGrpSpPr>
        <p:grpSpPr bwMode="auto">
          <a:xfrm>
            <a:off x="1652588" y="2557502"/>
            <a:ext cx="2541587" cy="682064"/>
            <a:chOff x="1145" y="1826"/>
            <a:chExt cx="1761" cy="487"/>
          </a:xfrm>
        </p:grpSpPr>
        <p:sp>
          <p:nvSpPr>
            <p:cNvPr id="268344" name="Rectangle 30"/>
            <p:cNvSpPr>
              <a:spLocks noChangeArrowheads="1"/>
            </p:cNvSpPr>
            <p:nvPr/>
          </p:nvSpPr>
          <p:spPr bwMode="auto">
            <a:xfrm>
              <a:off x="1145" y="1826"/>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sp>
          <p:nvSpPr>
            <p:cNvPr id="268345" name="Rectangle 31"/>
            <p:cNvSpPr>
              <a:spLocks noChangeArrowheads="1"/>
            </p:cNvSpPr>
            <p:nvPr/>
          </p:nvSpPr>
          <p:spPr bwMode="auto">
            <a:xfrm>
              <a:off x="1682" y="1974"/>
              <a:ext cx="1224"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SAID</a:t>
              </a:r>
            </a:p>
          </p:txBody>
        </p:sp>
      </p:grpSp>
      <p:grpSp>
        <p:nvGrpSpPr>
          <p:cNvPr id="268312" name="Group 32"/>
          <p:cNvGrpSpPr>
            <a:grpSpLocks/>
          </p:cNvGrpSpPr>
          <p:nvPr/>
        </p:nvGrpSpPr>
        <p:grpSpPr bwMode="auto">
          <a:xfrm>
            <a:off x="1674814" y="5205451"/>
            <a:ext cx="2070100" cy="661987"/>
            <a:chOff x="1161" y="3716"/>
            <a:chExt cx="1434" cy="473"/>
          </a:xfrm>
        </p:grpSpPr>
        <p:sp>
          <p:nvSpPr>
            <p:cNvPr id="268342"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FELT</a:t>
              </a:r>
            </a:p>
          </p:txBody>
        </p:sp>
        <p:sp>
          <p:nvSpPr>
            <p:cNvPr id="268343" name="Rectangle 34"/>
            <p:cNvSpPr>
              <a:spLocks noChangeArrowheads="1"/>
            </p:cNvSpPr>
            <p:nvPr/>
          </p:nvSpPr>
          <p:spPr bwMode="auto">
            <a:xfrm>
              <a:off x="1161" y="3716"/>
              <a:ext cx="617"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grpSp>
      <p:grpSp>
        <p:nvGrpSpPr>
          <p:cNvPr id="268313" name="Group 35"/>
          <p:cNvGrpSpPr>
            <a:grpSpLocks/>
          </p:cNvGrpSpPr>
          <p:nvPr/>
        </p:nvGrpSpPr>
        <p:grpSpPr bwMode="auto">
          <a:xfrm>
            <a:off x="5070476" y="2557538"/>
            <a:ext cx="1998663" cy="659840"/>
            <a:chOff x="3513" y="1826"/>
            <a:chExt cx="1385" cy="471"/>
          </a:xfrm>
        </p:grpSpPr>
        <p:sp>
          <p:nvSpPr>
            <p:cNvPr id="268340" name="Rectangle 36"/>
            <p:cNvSpPr>
              <a:spLocks noChangeArrowheads="1"/>
            </p:cNvSpPr>
            <p:nvPr/>
          </p:nvSpPr>
          <p:spPr bwMode="auto">
            <a:xfrm>
              <a:off x="3513" y="1826"/>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sp>
          <p:nvSpPr>
            <p:cNvPr id="268341" name="Rectangle 37"/>
            <p:cNvSpPr>
              <a:spLocks noChangeArrowheads="1"/>
            </p:cNvSpPr>
            <p:nvPr/>
          </p:nvSpPr>
          <p:spPr bwMode="auto">
            <a:xfrm>
              <a:off x="4091" y="1959"/>
              <a:ext cx="807"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92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896" tIns="40949" rIns="81896" bIns="40949" anchor="ctr"/>
          <a:lstStyle/>
          <a:p>
            <a:pPr>
              <a:defRPr/>
            </a:pPr>
            <a:endParaRPr lang="en-US">
              <a:solidFill>
                <a:srgbClr val="000000"/>
              </a:solidFill>
              <a:latin typeface="Times New Roman" pitchFamily="-107" charset="0"/>
              <a:ea typeface="+mn-ea"/>
              <a:cs typeface="+mn-cs"/>
            </a:endParaRPr>
          </a:p>
        </p:txBody>
      </p:sp>
      <p:grpSp>
        <p:nvGrpSpPr>
          <p:cNvPr id="268315" name="Group 39"/>
          <p:cNvGrpSpPr>
            <a:grpSpLocks/>
          </p:cNvGrpSpPr>
          <p:nvPr/>
        </p:nvGrpSpPr>
        <p:grpSpPr bwMode="auto">
          <a:xfrm>
            <a:off x="1412875" y="946188"/>
            <a:ext cx="3860800" cy="3332163"/>
            <a:chOff x="979" y="675"/>
            <a:chExt cx="2675" cy="2379"/>
          </a:xfrm>
        </p:grpSpPr>
        <p:sp>
          <p:nvSpPr>
            <p:cNvPr id="26833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2</a:t>
              </a:r>
            </a:p>
          </p:txBody>
        </p:sp>
        <p:sp>
          <p:nvSpPr>
            <p:cNvPr id="26833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3</a:t>
              </a:r>
            </a:p>
          </p:txBody>
        </p:sp>
        <p:sp>
          <p:nvSpPr>
            <p:cNvPr id="26833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4</a:t>
              </a:r>
            </a:p>
          </p:txBody>
        </p:sp>
        <p:sp>
          <p:nvSpPr>
            <p:cNvPr id="26833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38" y="3684589"/>
            <a:ext cx="1476375"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27" tIns="39656" rIns="80927" bIns="39656">
            <a:spAutoFit/>
          </a:bodyPr>
          <a:lstStyle/>
          <a:p>
            <a:pPr>
              <a:spcBef>
                <a:spcPts val="2025"/>
              </a:spcBef>
              <a:buClr>
                <a:srgbClr val="66FF99"/>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defRPr/>
            </a:pPr>
            <a:r>
              <a:rPr lang="en-GB" sz="3200" b="1">
                <a:solidFill>
                  <a:srgbClr val="66FF99"/>
                </a:solidFill>
                <a:latin typeface="Helvetica" charset="0"/>
                <a:ea typeface="MS Gothic" charset="0"/>
                <a:cs typeface="MS Gothic" charset="0"/>
              </a:rPr>
              <a:t>JOHN</a:t>
            </a:r>
          </a:p>
        </p:txBody>
      </p:sp>
      <p:sp>
        <p:nvSpPr>
          <p:cNvPr id="268317" name="Rectangle 45"/>
          <p:cNvSpPr>
            <a:spLocks noChangeArrowheads="1"/>
          </p:cNvSpPr>
          <p:nvPr/>
        </p:nvSpPr>
        <p:spPr bwMode="auto">
          <a:xfrm>
            <a:off x="5895975" y="4241800"/>
            <a:ext cx="1765300"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CHURCH</a:t>
            </a:r>
          </a:p>
        </p:txBody>
      </p:sp>
      <p:sp>
        <p:nvSpPr>
          <p:cNvPr id="268318" name="Rectangle 46"/>
          <p:cNvSpPr>
            <a:spLocks noChangeArrowheads="1"/>
          </p:cNvSpPr>
          <p:nvPr/>
        </p:nvSpPr>
        <p:spPr bwMode="auto">
          <a:xfrm>
            <a:off x="5011738" y="4325939"/>
            <a:ext cx="847725"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27" tIns="39656" rIns="80927" bIns="39656">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TO:</a:t>
            </a:r>
          </a:p>
        </p:txBody>
      </p:sp>
      <p:grpSp>
        <p:nvGrpSpPr>
          <p:cNvPr id="268319" name="Group 47"/>
          <p:cNvGrpSpPr>
            <a:grpSpLocks/>
          </p:cNvGrpSpPr>
          <p:nvPr/>
        </p:nvGrpSpPr>
        <p:grpSpPr bwMode="auto">
          <a:xfrm>
            <a:off x="5011739" y="4729164"/>
            <a:ext cx="1965325" cy="469900"/>
            <a:chOff x="3473" y="3376"/>
            <a:chExt cx="1362" cy="336"/>
          </a:xfrm>
        </p:grpSpPr>
        <p:sp>
          <p:nvSpPr>
            <p:cNvPr id="268334" name="Rectangle 48"/>
            <p:cNvSpPr>
              <a:spLocks noChangeArrowheads="1"/>
            </p:cNvSpPr>
            <p:nvPr/>
          </p:nvSpPr>
          <p:spPr bwMode="auto">
            <a:xfrm>
              <a:off x="3473"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AS:</a:t>
              </a:r>
            </a:p>
          </p:txBody>
        </p:sp>
        <p:sp>
          <p:nvSpPr>
            <p:cNvPr id="268335"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GOD</a:t>
              </a:r>
            </a:p>
          </p:txBody>
        </p:sp>
      </p:grpSp>
      <p:grpSp>
        <p:nvGrpSpPr>
          <p:cNvPr id="268320" name="Group 50"/>
          <p:cNvGrpSpPr>
            <a:grpSpLocks/>
          </p:cNvGrpSpPr>
          <p:nvPr/>
        </p:nvGrpSpPr>
        <p:grpSpPr bwMode="auto">
          <a:xfrm>
            <a:off x="4992726" y="5203788"/>
            <a:ext cx="2681287" cy="682252"/>
            <a:chOff x="3460" y="3715"/>
            <a:chExt cx="1857" cy="487"/>
          </a:xfrm>
        </p:grpSpPr>
        <p:sp>
          <p:nvSpPr>
            <p:cNvPr id="268332" name="Rectangle 51"/>
            <p:cNvSpPr>
              <a:spLocks noChangeArrowheads="1"/>
            </p:cNvSpPr>
            <p:nvPr/>
          </p:nvSpPr>
          <p:spPr bwMode="auto">
            <a:xfrm>
              <a:off x="4093" y="3864"/>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2500" b="1">
                  <a:solidFill>
                    <a:srgbClr val="0033CC"/>
                  </a:solidFill>
                  <a:latin typeface="Helvetica" charset="0"/>
                  <a:ea typeface="MS Gothic" charset="0"/>
                  <a:cs typeface="MS Gothic" charset="0"/>
                </a:rPr>
                <a:t>MEANT</a:t>
              </a:r>
            </a:p>
          </p:txBody>
        </p:sp>
        <p:sp>
          <p:nvSpPr>
            <p:cNvPr id="268333" name="Rectangle 52"/>
            <p:cNvSpPr>
              <a:spLocks noChangeArrowheads="1"/>
            </p:cNvSpPr>
            <p:nvPr/>
          </p:nvSpPr>
          <p:spPr bwMode="auto">
            <a:xfrm>
              <a:off x="3460" y="3715"/>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WHAT</a:t>
              </a:r>
            </a:p>
            <a:p>
              <a:pPr>
                <a:lnSpc>
                  <a:spcPct val="55000"/>
                </a:lnSpc>
                <a:spcBef>
                  <a:spcPts val="1125"/>
                </a:spcBef>
                <a:buClr>
                  <a:srgbClr val="0033CC"/>
                </a:buClr>
                <a:tabLst>
                  <a:tab pos="0" algn="l"/>
                  <a:tab pos="817618" algn="l"/>
                  <a:tab pos="1636800" algn="l"/>
                  <a:tab pos="2455989" algn="l"/>
                  <a:tab pos="3275183" algn="l"/>
                  <a:tab pos="4094375" algn="l"/>
                  <a:tab pos="4913567" algn="l"/>
                  <a:tab pos="5731178" algn="l"/>
                  <a:tab pos="6550371" algn="l"/>
                  <a:tab pos="7369563" algn="l"/>
                  <a:tab pos="8188751" algn="l"/>
                  <a:tab pos="9007940" algn="l"/>
                </a:tabLst>
              </a:pPr>
              <a:r>
                <a:rPr lang="en-GB" sz="1800" b="1">
                  <a:solidFill>
                    <a:srgbClr val="0033CC"/>
                  </a:solidFill>
                  <a:latin typeface="Helvetica" charset="0"/>
                  <a:ea typeface="MS Gothic" charset="0"/>
                  <a:cs typeface="MS Gothic" charset="0"/>
                </a:rPr>
                <a:t>HE:</a:t>
              </a:r>
            </a:p>
          </p:txBody>
        </p:sp>
      </p:grpSp>
      <p:sp>
        <p:nvSpPr>
          <p:cNvPr id="268321" name="Text Box 53"/>
          <p:cNvSpPr txBox="1">
            <a:spLocks noChangeArrowheads="1"/>
          </p:cNvSpPr>
          <p:nvPr/>
        </p:nvSpPr>
        <p:spPr bwMode="auto">
          <a:xfrm>
            <a:off x="8780677" y="1854"/>
            <a:ext cx="163084" cy="366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9" y="4292601"/>
            <a:ext cx="2589212" cy="1562130"/>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ea typeface="MS Gothic" charset="0"/>
                <a:cs typeface="MS Gothic" charset="0"/>
              </a:rPr>
              <a:t>A.D. 57-59</a:t>
            </a:r>
          </a:p>
        </p:txBody>
      </p:sp>
      <p:sp>
        <p:nvSpPr>
          <p:cNvPr id="29751" name="Text Box 55"/>
          <p:cNvSpPr txBox="1">
            <a:spLocks noChangeArrowheads="1"/>
          </p:cNvSpPr>
          <p:nvPr/>
        </p:nvSpPr>
        <p:spPr bwMode="auto">
          <a:xfrm>
            <a:off x="4787938" y="4264062"/>
            <a:ext cx="2892425" cy="1578247"/>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en-GB" sz="3200" b="1">
                <a:solidFill>
                  <a:srgbClr val="FFEA18"/>
                </a:solidFill>
                <a:latin typeface="Comic Sans MS" charset="0"/>
                <a:ea typeface="MS Gothic" charset="0"/>
                <a:cs typeface="MS Gothic" charset="0"/>
              </a:rPr>
              <a:t>A.D. 69 </a:t>
            </a:r>
            <a:r>
              <a:rPr lang="en-GB" sz="3200" b="1" i="1">
                <a:solidFill>
                  <a:srgbClr val="FFFFFF"/>
                </a:solidFill>
                <a:latin typeface="Comic Sans MS" charset="0"/>
                <a:ea typeface="MS Gothic" charset="0"/>
                <a:cs typeface="MS Gothic" charset="0"/>
              </a:rPr>
              <a:t>AFTER</a:t>
            </a:r>
            <a:r>
              <a:rPr lang="en-GB" sz="3200" b="1">
                <a:solidFill>
                  <a:srgbClr val="FFFFFF"/>
                </a:solidFill>
                <a:latin typeface="Comic Sans MS" charset="0"/>
                <a:ea typeface="MS Gothic" charset="0"/>
                <a:cs typeface="MS Gothic" charset="0"/>
              </a:rPr>
              <a:t> THE SYNOPTICS</a:t>
            </a:r>
          </a:p>
        </p:txBody>
      </p:sp>
      <p:sp>
        <p:nvSpPr>
          <p:cNvPr id="29752" name="Text Box 56"/>
          <p:cNvSpPr txBox="1">
            <a:spLocks noChangeArrowheads="1"/>
          </p:cNvSpPr>
          <p:nvPr/>
        </p:nvSpPr>
        <p:spPr bwMode="auto">
          <a:xfrm>
            <a:off x="5191125" y="1665289"/>
            <a:ext cx="2200275" cy="1562130"/>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ea typeface="MS Gothic" charset="0"/>
                <a:cs typeface="MS Gothic" charset="0"/>
              </a:rPr>
              <a:t>A.D. 64-68</a:t>
            </a:r>
          </a:p>
        </p:txBody>
      </p:sp>
      <p:sp>
        <p:nvSpPr>
          <p:cNvPr id="29753" name="Text Box 57"/>
          <p:cNvSpPr txBox="1">
            <a:spLocks noChangeArrowheads="1"/>
          </p:cNvSpPr>
          <p:nvPr/>
        </p:nvSpPr>
        <p:spPr bwMode="auto">
          <a:xfrm>
            <a:off x="1597063" y="1706565"/>
            <a:ext cx="2589213" cy="1408241"/>
          </a:xfrm>
          <a:prstGeom prst="rect">
            <a:avLst/>
          </a:prstGeom>
          <a:noFill/>
          <a:ln w="9525">
            <a:noFill/>
            <a:round/>
            <a:headEnd/>
            <a:tailEnd/>
          </a:ln>
          <a:effectLst>
            <a:outerShdw blurRad="63500" dist="35921" dir="2700000" algn="ctr" rotWithShape="0">
              <a:schemeClr val="tx1">
                <a:alpha val="74998"/>
              </a:schemeClr>
            </a:outerShdw>
          </a:effectLst>
        </p:spPr>
        <p:txBody>
          <a:bodyPr lIns="80604" tIns="41917" rIns="80604" bIns="41917">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en-GB" sz="4300" b="1">
                <a:solidFill>
                  <a:srgbClr val="FFEA18"/>
                </a:solidFill>
                <a:latin typeface="Comic Sans MS" charset="0"/>
                <a:ea typeface="MS Gothic" charset="0"/>
                <a:cs typeface="MS Gothic" charset="0"/>
              </a:rPr>
              <a:t>The A.D.40s</a:t>
            </a:r>
          </a:p>
        </p:txBody>
      </p:sp>
      <p:sp>
        <p:nvSpPr>
          <p:cNvPr id="268326"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8327" name="Text Box 60"/>
          <p:cNvSpPr txBox="1">
            <a:spLocks noChangeArrowheads="1"/>
          </p:cNvSpPr>
          <p:nvPr/>
        </p:nvSpPr>
        <p:spPr bwMode="auto">
          <a:xfrm>
            <a:off x="8574126"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96" tIns="40949" rIns="81896" bIns="4094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8328" name="Text Box 61"/>
          <p:cNvSpPr txBox="1">
            <a:spLocks noChangeArrowheads="1"/>
          </p:cNvSpPr>
          <p:nvPr/>
        </p:nvSpPr>
        <p:spPr bwMode="auto">
          <a:xfrm>
            <a:off x="8356940" y="6538917"/>
            <a:ext cx="307371" cy="225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268329" name="Text Box 62"/>
          <p:cNvSpPr txBox="1">
            <a:spLocks noChangeArrowheads="1"/>
          </p:cNvSpPr>
          <p:nvPr/>
        </p:nvSpPr>
        <p:spPr bwMode="auto">
          <a:xfrm>
            <a:off x="8695190" y="6482454"/>
            <a:ext cx="278497" cy="300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04" tIns="41917" rIns="80604" bIns="41917"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lstStyle/>
          <a:p>
            <a:r>
              <a:rPr lang="en-US" sz="2900" b="1">
                <a:solidFill>
                  <a:srgbClr val="FFEA18"/>
                </a:solidFill>
                <a:latin typeface="Comic Sans MS" charset="0"/>
              </a:rPr>
              <a:t>When I Think They Were Written…</a:t>
            </a:r>
            <a:endParaRPr lang="en-US">
              <a:latin typeface="Times New Roman" charset="0"/>
            </a:endParaRPr>
          </a:p>
        </p:txBody>
      </p:sp>
      <p:sp>
        <p:nvSpPr>
          <p:cNvPr id="65" name="TextBox 64"/>
          <p:cNvSpPr txBox="1"/>
          <p:nvPr/>
        </p:nvSpPr>
        <p:spPr>
          <a:xfrm>
            <a:off x="8610614" y="15"/>
            <a:ext cx="526646" cy="461485"/>
          </a:xfrm>
          <a:prstGeom prst="rect">
            <a:avLst/>
          </a:prstGeom>
          <a:noFill/>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38"/>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31" rIns="0" bIns="45631">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7033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261" tIns="45631" rIns="91261" bIns="45631"/>
          <a:lstStyle/>
          <a:p>
            <a:endParaRPr lang="en-US"/>
          </a:p>
        </p:txBody>
      </p:sp>
      <p:sp>
        <p:nvSpPr>
          <p:cNvPr id="27034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0358"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70359"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5"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2106064"/>
            <a:ext cx="9144000" cy="3267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“For even the Son of Man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did not come to be served,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but to serve, and to give his life</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as a ransom for many”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(10:45).</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Mark</a:t>
            </a: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EAEAEA"/>
                </a:solidFill>
                <a:cs typeface="Arial" charset="0"/>
              </a:rPr>
              <a:t>85</a:t>
            </a:r>
            <a:endParaRPr lang="en-US" dirty="0">
              <a:solidFill>
                <a:srgbClr val="EAEAEA"/>
              </a:solidFill>
              <a:cs typeface="Arial" charset="0"/>
            </a:endParaRPr>
          </a:p>
        </p:txBody>
      </p:sp>
    </p:spTree>
    <p:extLst>
      <p:ext uri="{BB962C8B-B14F-4D97-AF65-F5344CB8AC3E}">
        <p14:creationId xmlns:p14="http://schemas.microsoft.com/office/powerpoint/2010/main" val="3325542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Job before Saved</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Tax Collector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None (Youth)</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Medical Doctor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Fisherman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Race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Office and / or Spiritual Gift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Pastoring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Teaching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Readers: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Ethnically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Roman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 (Greek)</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World</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Interest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Signs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Wisdom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Spiritually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Primary Need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Messiahship and Kingdom Offer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Model in Suffering (exhorts discipleship)</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Universality (and kingdom expansion)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a:ea typeface="SimSun" charset="0"/>
                          <a:cs typeface="Arial"/>
                        </a:rPr>
                        <a:t>Deity</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52</a:t>
            </a:r>
          </a:p>
        </p:txBody>
      </p:sp>
      <p:sp>
        <p:nvSpPr>
          <p:cNvPr id="209984" name="Rectangle 71"/>
          <p:cNvSpPr>
            <a:spLocks noGrp="1" noChangeArrowheads="1"/>
          </p:cNvSpPr>
          <p:nvPr>
            <p:ph type="title"/>
          </p:nvPr>
        </p:nvSpPr>
        <p:spPr>
          <a:xfrm>
            <a:off x="2231759" y="1"/>
            <a:ext cx="4682072"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Fours Gospels Compared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Date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40s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64-68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57-59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late 60s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Antioch or Syria</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Caesarea or Rome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Ephesus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Sent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Palestine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 Theophilus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Asia, etc.</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Jesus 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King of Israel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Suffering Servant (Deity)</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Ideal Man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Son of God (Deity)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Key Verse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21:5</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10:45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19:10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20:31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Themes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Law</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Power</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Grace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Glory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Literary Emphasis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Sermons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Miracles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Parables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Allegories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Arrangement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Topical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Topical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Genealogy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Abraham to Joseph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None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Adam to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Mary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None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2318496" y="22860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2038" name="Text Box 70"/>
          <p:cNvSpPr txBox="1">
            <a:spLocks noChangeArrowheads="1"/>
          </p:cNvSpPr>
          <p:nvPr/>
        </p:nvSpPr>
        <p:spPr bwMode="auto">
          <a:xfrm>
            <a:off x="8604254" y="14291"/>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52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0"/>
          <a:ext cx="9144000" cy="652794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Scope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Birth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Tone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Prophetic</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Pastoral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Historical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Spiritual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Christ</a:t>
                      </a:r>
                      <a:r>
                        <a:rPr kumimoji="0" lang="uk-UA" altLang="zh-CN" sz="2200" b="1" i="0" u="none" strike="noStrike" cap="none" normalizeH="0" baseline="0" dirty="0">
                          <a:ln>
                            <a:noFill/>
                          </a:ln>
                          <a:solidFill>
                            <a:srgbClr val="FFFFFF"/>
                          </a:solidFill>
                          <a:effectLst/>
                          <a:latin typeface="Arial Narrow" charset="0"/>
                          <a:ea typeface="SimSun" charset="0"/>
                          <a:cs typeface="SimSun" charset="0"/>
                        </a:rPr>
                        <a:t>'</a:t>
                      </a: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 Words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60%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Chapters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16</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24</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9439">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1068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661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1149</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878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 per Chap.</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48</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Quotations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Allusions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References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129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Unique Material</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 </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92%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Broad Division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Narrow" charset="0"/>
                          <a:ea typeface="ＭＳ Ｐゴシック" charset="0"/>
                          <a:cs typeface="Times New Roman" charset="0"/>
                        </a:rPr>
                        <a:t>------------------- Synoptic Gospels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Supplemental Gospel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2318496" y="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4096"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52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1"/>
            <a:ext cx="3276600" cy="2209800"/>
          </a:xfrm>
          <a:effectLst>
            <a:outerShdw blurRad="38100" dist="35921" dir="2700000" algn="ctr" rotWithShape="0">
              <a:srgbClr val="000000">
                <a:alpha val="99962"/>
              </a:srgbClr>
            </a:outerShdw>
          </a:effectLst>
        </p:spPr>
        <p:txBody>
          <a:bodyPr/>
          <a:lstStyle/>
          <a:p>
            <a:pPr eaLnBrk="1" hangingPunct="1">
              <a:defRPr/>
            </a:pPr>
            <a:r>
              <a:rPr lang="en-US">
                <a:solidFill>
                  <a:srgbClr val="FFFFFF"/>
                </a:solidFill>
                <a:latin typeface="Trebuchet MS" charset="0"/>
                <a:ea typeface="Osaka" charset="0"/>
                <a:cs typeface="Osaka" charset="0"/>
              </a:rPr>
              <a:t>A Question to Consider…</a:t>
            </a:r>
            <a:endParaRPr lang="en-US">
              <a:latin typeface="Trebuchet MS" charset="0"/>
              <a:ea typeface="Osaka" charset="0"/>
              <a:cs typeface="Osaka" charset="0"/>
            </a:endParaRPr>
          </a:p>
        </p:txBody>
      </p:sp>
      <p:pic>
        <p:nvPicPr>
          <p:cNvPr id="271362" name="Picture 4" descr="Washing 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0165" y="0"/>
            <a:ext cx="5303837"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9" name="Rectangle 5"/>
          <p:cNvSpPr>
            <a:spLocks noChangeArrowheads="1"/>
          </p:cNvSpPr>
          <p:nvPr/>
        </p:nvSpPr>
        <p:spPr bwMode="auto">
          <a:xfrm>
            <a:off x="152400" y="2743200"/>
            <a:ext cx="3581400" cy="3733800"/>
          </a:xfrm>
          <a:prstGeom prst="rect">
            <a:avLst/>
          </a:prstGeom>
          <a:noFill/>
          <a:ln w="9525">
            <a:noFill/>
            <a:miter lim="800000"/>
            <a:headEnd/>
            <a:tailEnd/>
          </a:ln>
          <a:effectLst>
            <a:outerShdw blurRad="38100" dist="35921" dir="2700000" algn="ctr" rotWithShape="0">
              <a:srgbClr val="000000">
                <a:alpha val="99962"/>
              </a:srgbClr>
            </a:outerShdw>
          </a:effectLst>
        </p:spPr>
        <p:txBody>
          <a:bodyPr lIns="91261" tIns="45631" rIns="91261" bIns="45631"/>
          <a:lstStyle/>
          <a:p>
            <a:pPr algn="ctr">
              <a:spcBef>
                <a:spcPct val="20000"/>
              </a:spcBef>
              <a:buFont typeface="Times" charset="0"/>
              <a:buNone/>
              <a:defRPr/>
            </a:pPr>
            <a:r>
              <a:rPr lang="en-US" sz="3200" b="1">
                <a:latin typeface="Trebuchet MS" charset="0"/>
                <a:ea typeface="+mn-ea"/>
                <a:cs typeface="+mn-cs"/>
              </a:rPr>
              <a:t>In which ways does Mark say we should be like Jesus?  All ways?  Some ways?  If some, then which ways?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48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0" name="Rectangle 4"/>
          <p:cNvSpPr>
            <a:spLocks noGrp="1" noChangeArrowheads="1"/>
          </p:cNvSpPr>
          <p:nvPr>
            <p:ph type="title" idx="4294967295"/>
          </p:nvPr>
        </p:nvSpPr>
        <p:spPr>
          <a:xfrm>
            <a:off x="0" y="6248400"/>
            <a:ext cx="9144000" cy="609600"/>
          </a:xfrm>
        </p:spPr>
        <p:txBody>
          <a:bodyPr/>
          <a:lstStyle/>
          <a:p>
            <a:pPr eaLnBrk="1" hangingPunct="1"/>
            <a:r>
              <a:rPr lang="en-US" sz="3600">
                <a:solidFill>
                  <a:schemeClr val="bg1"/>
                </a:solidFill>
                <a:latin typeface="Arial" charset="0"/>
                <a:ea typeface="ＭＳ Ｐゴシック" charset="0"/>
                <a:cs typeface="ＭＳ Ｐゴシック" charset="0"/>
              </a:rPr>
              <a:t>Huddleston, </a:t>
            </a:r>
            <a:r>
              <a:rPr lang="en-US" sz="3600" i="1">
                <a:solidFill>
                  <a:schemeClr val="bg1"/>
                </a:solidFill>
                <a:latin typeface="Arial" charset="0"/>
                <a:ea typeface="ＭＳ Ｐゴシック" charset="0"/>
                <a:cs typeface="ＭＳ Ｐゴシック" charset="0"/>
              </a:rPr>
              <a:t>The Acrostic Bible</a:t>
            </a:r>
          </a:p>
        </p:txBody>
      </p:sp>
      <p:sp>
        <p:nvSpPr>
          <p:cNvPr id="273411" name="Text Box 2"/>
          <p:cNvSpPr txBox="1">
            <a:spLocks noChangeArrowheads="1"/>
          </p:cNvSpPr>
          <p:nvPr/>
        </p:nvSpPr>
        <p:spPr bwMode="auto">
          <a:xfrm>
            <a:off x="1981211" y="1676416"/>
            <a:ext cx="368249" cy="1569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8383AD"/>
                </a:solidFill>
                <a:latin typeface="Comic Sans MS" charset="0"/>
                <a:cs typeface="Times New Roman" charset="0"/>
              </a:rPr>
              <a:t> </a:t>
            </a:r>
            <a:endParaRPr lang="en-US">
              <a:solidFill>
                <a:srgbClr val="8383AD"/>
              </a:solidFill>
              <a:cs typeface="Times New Roman" charset="0"/>
            </a:endParaRPr>
          </a:p>
          <a:p>
            <a:pPr eaLnBrk="1" hangingPunct="1"/>
            <a:endParaRPr lang="en-US">
              <a:solidFill>
                <a:srgbClr val="8383AD"/>
              </a:solidFill>
              <a:cs typeface="Times New Roman" charset="0"/>
            </a:endParaRPr>
          </a:p>
          <a:p>
            <a:pPr eaLnBrk="1" hangingPunct="1"/>
            <a:r>
              <a:rPr lang="en-US">
                <a:solidFill>
                  <a:srgbClr val="8383AD"/>
                </a:solidFill>
                <a:latin typeface="Comic Sans MS" charset="0"/>
                <a:cs typeface="Times New Roman" charset="0"/>
              </a:rPr>
              <a:t>  </a:t>
            </a:r>
          </a:p>
          <a:p>
            <a:pPr eaLnBrk="1" hangingPunct="1"/>
            <a:r>
              <a:rPr lang="en-US">
                <a:solidFill>
                  <a:srgbClr val="8383AD"/>
                </a:solidFill>
                <a:latin typeface="Comic Sans MS" charset="0"/>
                <a:cs typeface="Times New Roman" charset="0"/>
              </a:rPr>
              <a:t> </a:t>
            </a:r>
            <a:endParaRPr lang="en-US">
              <a:solidFill>
                <a:srgbClr val="8383AD"/>
              </a:solidFill>
              <a:cs typeface="Times New Roman" charset="0"/>
            </a:endParaRPr>
          </a:p>
        </p:txBody>
      </p:sp>
      <p:pic>
        <p:nvPicPr>
          <p:cNvPr id="27341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54167" b="70618"/>
          <a:stretch>
            <a:fillRect/>
          </a:stretch>
        </p:blipFill>
        <p:spPr bwMode="auto">
          <a:xfrm>
            <a:off x="0" y="41313"/>
            <a:ext cx="6477000" cy="294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3" name="TextBox 27"/>
          <p:cNvSpPr txBox="1">
            <a:spLocks noChangeArrowheads="1"/>
          </p:cNvSpPr>
          <p:nvPr/>
        </p:nvSpPr>
        <p:spPr bwMode="auto">
          <a:xfrm>
            <a:off x="7543800" y="71476"/>
            <a:ext cx="15367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191A10"/>
                </a:solidFill>
                <a:latin typeface="Arial" charset="0"/>
                <a:cs typeface="Arial" charset="0"/>
              </a:rPr>
              <a:t>Syllabus, p. 5</a:t>
            </a:r>
          </a:p>
        </p:txBody>
      </p:sp>
      <p:sp>
        <p:nvSpPr>
          <p:cNvPr id="273414" name="TextBox 27"/>
          <p:cNvSpPr txBox="1">
            <a:spLocks noChangeArrowheads="1"/>
          </p:cNvSpPr>
          <p:nvPr/>
        </p:nvSpPr>
        <p:spPr bwMode="auto">
          <a:xfrm>
            <a:off x="2411413" y="46039"/>
            <a:ext cx="1536700" cy="6461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191A10"/>
                </a:solidFill>
                <a:latin typeface="Arial" charset="0"/>
                <a:cs typeface="Arial" charset="0"/>
              </a:rPr>
              <a:t>Mark</a:t>
            </a:r>
          </a:p>
        </p:txBody>
      </p:sp>
    </p:spTree>
    <p:extLst>
      <p:ext uri="{BB962C8B-B14F-4D97-AF65-F5344CB8AC3E}">
        <p14:creationId xmlns:p14="http://schemas.microsoft.com/office/powerpoint/2010/main" val="898177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457" name="Object 2"/>
          <p:cNvGraphicFramePr>
            <a:graphicFrameLocks noChangeAspect="1"/>
          </p:cNvGraphicFramePr>
          <p:nvPr/>
        </p:nvGraphicFramePr>
        <p:xfrm>
          <a:off x="0" y="-26988"/>
          <a:ext cx="9144000" cy="6884988"/>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MSPhotoEd.3">
                  <p:embed/>
                </p:oleObj>
              </mc:Choice>
              <mc:Fallback>
                <p:oleObj name="Photo Editor Photo" r:id="rId3" imgW="4877223" imgH="3657917" progId="MSPhotoEd.3">
                  <p:embed/>
                  <p:pic>
                    <p:nvPicPr>
                      <p:cNvPr id="0" name="Object 2"/>
                      <p:cNvPicPr>
                        <a:picLocks noChangeAspect="1" noChangeArrowheads="1"/>
                      </p:cNvPicPr>
                      <p:nvPr/>
                    </p:nvPicPr>
                    <p:blipFill>
                      <a:blip r:embed="rId4">
                        <a:lum bright="36000"/>
                        <a:extLst>
                          <a:ext uri="{28A0092B-C50C-407E-A947-70E740481C1C}">
                            <a14:useLocalDpi xmlns:a14="http://schemas.microsoft.com/office/drawing/2010/main" val="0"/>
                          </a:ext>
                        </a:extLst>
                      </a:blip>
                      <a:srcRect l="8386" t="22917" r="14192"/>
                      <a:stretch>
                        <a:fillRect/>
                      </a:stretch>
                    </p:blipFill>
                    <p:spPr bwMode="auto">
                      <a:xfrm>
                        <a:off x="0" y="-26988"/>
                        <a:ext cx="9144000" cy="68849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1139" name="Text Box 2"/>
          <p:cNvSpPr txBox="1">
            <a:spLocks noChangeArrowheads="1"/>
          </p:cNvSpPr>
          <p:nvPr/>
        </p:nvSpPr>
        <p:spPr bwMode="auto">
          <a:xfrm>
            <a:off x="446088" y="4064000"/>
            <a:ext cx="8229600" cy="2678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2800" b="1" u="sng" dirty="0">
              <a:solidFill>
                <a:schemeClr val="bg1"/>
              </a:solidFill>
              <a:latin typeface="Arial" charset="0"/>
              <a:cs typeface="Arial" charset="0"/>
            </a:endParaRPr>
          </a:p>
          <a:p>
            <a:pPr algn="ctr" eaLnBrk="1" hangingPunct="1"/>
            <a:r>
              <a:rPr lang="en-US" altLang="zh-CN" sz="2800" b="1" dirty="0">
                <a:solidFill>
                  <a:schemeClr val="bg1"/>
                </a:solidFill>
                <a:latin typeface="Arial" charset="0"/>
                <a:cs typeface="Arial" charset="0"/>
              </a:rPr>
              <a:t>  The earliest title of Mark</a:t>
            </a:r>
            <a:r>
              <a:rPr lang="uk-UA" altLang="zh-CN" sz="2800" b="1" dirty="0">
                <a:solidFill>
                  <a:schemeClr val="bg1"/>
                </a:solidFill>
                <a:latin typeface="Arial" charset="0"/>
                <a:cs typeface="Arial" charset="0"/>
              </a:rPr>
              <a:t>'</a:t>
            </a:r>
            <a:r>
              <a:rPr lang="en-US" altLang="zh-CN" sz="2800" b="1" dirty="0">
                <a:solidFill>
                  <a:schemeClr val="bg1"/>
                </a:solidFill>
                <a:latin typeface="Arial" charset="0"/>
                <a:cs typeface="Arial" charset="0"/>
              </a:rPr>
              <a:t>s gospel account </a:t>
            </a:r>
          </a:p>
          <a:p>
            <a:pPr algn="ctr" eaLnBrk="1" hangingPunct="1"/>
            <a:r>
              <a:rPr lang="en-US" altLang="zh-CN" sz="2800" b="1" dirty="0">
                <a:solidFill>
                  <a:schemeClr val="bg1"/>
                </a:solidFill>
                <a:latin typeface="Arial" charset="0"/>
                <a:cs typeface="Arial" charset="0"/>
              </a:rPr>
              <a:t>(</a:t>
            </a:r>
            <a:r>
              <a:rPr lang="en-US" altLang="zh-CN" sz="2800" b="1" dirty="0">
                <a:solidFill>
                  <a:schemeClr val="bg1"/>
                </a:solidFill>
                <a:latin typeface="Bwgrkl" charset="0"/>
                <a:ea typeface="SimSun" charset="0"/>
                <a:cs typeface="SimSun" charset="0"/>
              </a:rPr>
              <a:t>Kata, Ma/</a:t>
            </a:r>
            <a:r>
              <a:rPr lang="en-US" altLang="zh-CN" sz="2800" b="1" dirty="0" err="1">
                <a:solidFill>
                  <a:schemeClr val="bg1"/>
                </a:solidFill>
                <a:latin typeface="Bwgrkl" charset="0"/>
                <a:ea typeface="SimSun" charset="0"/>
                <a:cs typeface="SimSun" charset="0"/>
              </a:rPr>
              <a:t>rkon</a:t>
            </a:r>
            <a:r>
              <a:rPr lang="en-US" altLang="zh-CN" sz="2800" b="1" dirty="0">
                <a:solidFill>
                  <a:schemeClr val="bg1"/>
                </a:solidFill>
                <a:latin typeface="Times" charset="0"/>
                <a:ea typeface="SimSun" charset="0"/>
                <a:cs typeface="SimSun" charset="0"/>
              </a:rPr>
              <a:t> </a:t>
            </a:r>
            <a:r>
              <a:rPr lang="en-US" altLang="zh-CN" sz="2800" b="1" i="1" dirty="0">
                <a:solidFill>
                  <a:schemeClr val="bg1"/>
                </a:solidFill>
                <a:latin typeface="Arial" charset="0"/>
                <a:cs typeface="Arial" charset="0"/>
              </a:rPr>
              <a:t>According to Mark</a:t>
            </a:r>
            <a:r>
              <a:rPr lang="en-US" altLang="zh-CN" sz="2800" b="1" dirty="0">
                <a:solidFill>
                  <a:schemeClr val="bg1"/>
                </a:solidFill>
                <a:latin typeface="Arial" charset="0"/>
                <a:cs typeface="Arial" charset="0"/>
              </a:rPr>
              <a:t>)</a:t>
            </a:r>
          </a:p>
          <a:p>
            <a:pPr algn="ctr" eaLnBrk="1" hangingPunct="1"/>
            <a:r>
              <a:rPr lang="en-US" altLang="zh-CN" sz="2800" b="1" dirty="0">
                <a:solidFill>
                  <a:schemeClr val="bg1"/>
                </a:solidFill>
                <a:latin typeface="Arial" charset="0"/>
                <a:cs typeface="Arial" charset="0"/>
              </a:rPr>
              <a:t> was added by a scribe </a:t>
            </a:r>
          </a:p>
          <a:p>
            <a:pPr algn="ctr" eaLnBrk="1" hangingPunct="1"/>
            <a:r>
              <a:rPr lang="en-US" altLang="zh-CN" sz="2800" b="1" dirty="0">
                <a:solidFill>
                  <a:schemeClr val="bg1"/>
                </a:solidFill>
                <a:latin typeface="Arial" charset="0"/>
                <a:cs typeface="Arial" charset="0"/>
              </a:rPr>
              <a:t>sometime before AD 125 </a:t>
            </a:r>
          </a:p>
          <a:p>
            <a:pPr algn="ctr" eaLnBrk="1" hangingPunct="1"/>
            <a:r>
              <a:rPr lang="en-US" altLang="zh-CN" sz="2800" b="1" dirty="0">
                <a:solidFill>
                  <a:schemeClr val="bg1"/>
                </a:solidFill>
                <a:latin typeface="Arial" charset="0"/>
                <a:cs typeface="Arial" charset="0"/>
              </a:rPr>
              <a:t>(</a:t>
            </a:r>
            <a:r>
              <a:rPr lang="en-US" altLang="zh-CN" sz="2800" b="1" dirty="0" err="1">
                <a:solidFill>
                  <a:schemeClr val="bg1"/>
                </a:solidFill>
                <a:latin typeface="Arial" charset="0"/>
                <a:cs typeface="Arial" charset="0"/>
              </a:rPr>
              <a:t>Grassmick</a:t>
            </a:r>
            <a:r>
              <a:rPr lang="en-US" altLang="zh-CN" sz="2800" b="1" dirty="0">
                <a:solidFill>
                  <a:schemeClr val="bg1"/>
                </a:solidFill>
                <a:latin typeface="Arial" charset="0"/>
                <a:cs typeface="Arial" charset="0"/>
              </a:rPr>
              <a:t>, </a:t>
            </a:r>
            <a:r>
              <a:rPr lang="en-US" altLang="zh-CN" sz="2800" b="1" i="1" dirty="0">
                <a:solidFill>
                  <a:schemeClr val="bg1"/>
                </a:solidFill>
                <a:latin typeface="Arial" charset="0"/>
                <a:cs typeface="Arial" charset="0"/>
              </a:rPr>
              <a:t>BKC</a:t>
            </a:r>
            <a:r>
              <a:rPr lang="en-US" altLang="zh-CN" sz="2800" b="1" dirty="0">
                <a:solidFill>
                  <a:schemeClr val="bg1"/>
                </a:solidFill>
                <a:latin typeface="Arial" charset="0"/>
                <a:cs typeface="Arial" charset="0"/>
              </a:rPr>
              <a:t>, 2:95)</a:t>
            </a:r>
          </a:p>
        </p:txBody>
      </p:sp>
      <p:sp>
        <p:nvSpPr>
          <p:cNvPr id="275459" name="Text Box 3"/>
          <p:cNvSpPr txBox="1">
            <a:spLocks noChangeArrowheads="1"/>
          </p:cNvSpPr>
          <p:nvPr/>
        </p:nvSpPr>
        <p:spPr bwMode="auto">
          <a:xfrm>
            <a:off x="8582036" y="4446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275460" name="Text Box 4"/>
          <p:cNvSpPr txBox="1">
            <a:spLocks noChangeArrowheads="1"/>
          </p:cNvSpPr>
          <p:nvPr/>
        </p:nvSpPr>
        <p:spPr bwMode="auto">
          <a:xfrm>
            <a:off x="3395663" y="482638"/>
            <a:ext cx="2279650"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Introduction </a:t>
            </a:r>
            <a:endParaRPr lang="en-US" sz="2800" b="1">
              <a:solidFill>
                <a:srgbClr val="FFFFFF"/>
              </a:solidFill>
              <a:latin typeface="Arial" charset="0"/>
              <a:cs typeface="Arial" charset="0"/>
            </a:endParaRPr>
          </a:p>
        </p:txBody>
      </p:sp>
      <p:sp>
        <p:nvSpPr>
          <p:cNvPr id="275461" name="Rectangle 5"/>
          <p:cNvSpPr>
            <a:spLocks noGrp="1" noChangeArrowheads="1"/>
          </p:cNvSpPr>
          <p:nvPr>
            <p:ph type="title" idx="4294967295"/>
          </p:nvPr>
        </p:nvSpPr>
        <p:spPr>
          <a:xfrm>
            <a:off x="2679700" y="3789363"/>
            <a:ext cx="3451225" cy="719137"/>
          </a:xfrm>
          <a:solidFill>
            <a:srgbClr val="800000"/>
          </a:solidFill>
        </p:spPr>
        <p:txBody>
          <a:bodyPr/>
          <a:lstStyle/>
          <a:p>
            <a:pPr eaLnBrk="1" hangingPunct="1"/>
            <a:r>
              <a:rPr lang="en-US" sz="3600">
                <a:latin typeface="Arial" charset="0"/>
                <a:ea typeface="ＭＳ Ｐゴシック" charset="0"/>
                <a:cs typeface="ＭＳ Ｐゴシック" charset="0"/>
              </a:rPr>
              <a:t>Title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53988" y="1219200"/>
            <a:ext cx="4113212" cy="4114800"/>
          </a:xfrm>
          <a:prstGeom prst="rect">
            <a:avLst/>
          </a:prstGeom>
          <a:gradFill flip="none" rotWithShape="1">
            <a:gsLst>
              <a:gs pos="0">
                <a:srgbClr val="000090"/>
              </a:gs>
              <a:gs pos="100000">
                <a:srgbClr val="000000"/>
              </a:gs>
            </a:gsLst>
            <a:path path="circle">
              <a:fillToRect l="100000" t="100000"/>
            </a:path>
            <a:tileRect r="-100000" b="-100000"/>
          </a:gradFill>
          <a:ln w="9525">
            <a:solidFill>
              <a:srgbClr val="000000"/>
            </a:solidFill>
            <a:miter lim="800000"/>
            <a:headEnd/>
            <a:tailEnd/>
          </a:ln>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342900"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000" b="1" u="sng" dirty="0">
                <a:solidFill>
                  <a:srgbClr val="FFFFFF"/>
                </a:solidFill>
                <a:latin typeface="Arial" charset="0"/>
                <a:ea typeface="Arial" charset="0"/>
                <a:cs typeface="Arial" charset="0"/>
              </a:rPr>
              <a:t>External Evidence</a:t>
            </a:r>
          </a:p>
          <a:p>
            <a:pPr algn="ctr" eaLnBrk="1" hangingPunct="1">
              <a:defRPr/>
            </a:pPr>
            <a:r>
              <a:rPr lang="en-US" altLang="zh-CN" sz="2000" b="1" dirty="0">
                <a:solidFill>
                  <a:srgbClr val="FFFFFF"/>
                </a:solidFill>
                <a:latin typeface="Arial" charset="0"/>
                <a:ea typeface="Arial" charset="0"/>
                <a:cs typeface="Arial" charset="0"/>
              </a:rPr>
              <a:t>The unanimous testimony of </a:t>
            </a:r>
          </a:p>
          <a:p>
            <a:pPr algn="ctr" eaLnBrk="1" hangingPunct="1">
              <a:defRPr/>
            </a:pPr>
            <a:r>
              <a:rPr lang="en-US" altLang="zh-CN" sz="2000" b="1" dirty="0">
                <a:solidFill>
                  <a:srgbClr val="FFFFFF"/>
                </a:solidFill>
                <a:latin typeface="Arial" charset="0"/>
                <a:ea typeface="Arial" charset="0"/>
                <a:cs typeface="Arial" charset="0"/>
              </a:rPr>
              <a:t>the early Church Fathers is that Mark, an associate of the Apostle Peter, penned this book which now bears his name.</a:t>
            </a:r>
          </a:p>
          <a:p>
            <a:pPr algn="ctr" eaLnBrk="1" hangingPunct="1">
              <a:defRPr/>
            </a:pPr>
            <a:r>
              <a:rPr lang="en-US" altLang="zh-CN" sz="2000" b="1" dirty="0">
                <a:solidFill>
                  <a:srgbClr val="FFFFFF"/>
                </a:solidFill>
                <a:latin typeface="Arial" charset="0"/>
                <a:ea typeface="Arial" charset="0"/>
                <a:cs typeface="Arial" charset="0"/>
              </a:rPr>
              <a:t> </a:t>
            </a:r>
          </a:p>
          <a:p>
            <a:pPr algn="ctr" eaLnBrk="1" hangingPunct="1">
              <a:defRPr/>
            </a:pPr>
            <a:r>
              <a:rPr lang="en-US" altLang="zh-CN" sz="2000" b="1" dirty="0" err="1">
                <a:solidFill>
                  <a:srgbClr val="FFFFFF"/>
                </a:solidFill>
                <a:latin typeface="Arial" charset="0"/>
                <a:ea typeface="Arial" charset="0"/>
                <a:cs typeface="Arial" charset="0"/>
              </a:rPr>
              <a:t>Papias</a:t>
            </a:r>
            <a:r>
              <a:rPr lang="en-US" altLang="zh-CN" sz="2000" b="1" dirty="0">
                <a:solidFill>
                  <a:srgbClr val="FFFFFF"/>
                </a:solidFill>
                <a:latin typeface="Arial" charset="0"/>
                <a:ea typeface="Arial" charset="0"/>
                <a:cs typeface="Arial" charset="0"/>
              </a:rPr>
              <a:t>, Bishop of Hierapolis </a:t>
            </a:r>
          </a:p>
          <a:p>
            <a:pPr lvl="3" eaLnBrk="1" hangingPunct="1">
              <a:defRPr/>
            </a:pPr>
            <a:r>
              <a:rPr lang="en-US" altLang="zh-CN" sz="2000" b="1" dirty="0">
                <a:solidFill>
                  <a:srgbClr val="FFFFFF"/>
                </a:solidFill>
                <a:latin typeface="Arial" charset="0"/>
                <a:ea typeface="Arial" charset="0"/>
                <a:cs typeface="Arial" charset="0"/>
              </a:rPr>
              <a:t>	Justin Martyr </a:t>
            </a:r>
          </a:p>
          <a:p>
            <a:pPr lvl="3" eaLnBrk="1" hangingPunct="1">
              <a:defRPr/>
            </a:pPr>
            <a:r>
              <a:rPr lang="en-US" altLang="zh-CN" sz="2000" b="1" dirty="0">
                <a:solidFill>
                  <a:srgbClr val="FFFFFF"/>
                </a:solidFill>
                <a:latin typeface="Arial" charset="0"/>
                <a:ea typeface="Arial" charset="0"/>
                <a:cs typeface="Arial" charset="0"/>
              </a:rPr>
              <a:t>	Irenaeus </a:t>
            </a:r>
          </a:p>
          <a:p>
            <a:pPr lvl="3" eaLnBrk="1" hangingPunct="1">
              <a:defRPr/>
            </a:pPr>
            <a:r>
              <a:rPr lang="en-US" altLang="zh-CN" sz="2000" b="1" dirty="0">
                <a:solidFill>
                  <a:srgbClr val="FFFFFF"/>
                </a:solidFill>
                <a:latin typeface="Arial" charset="0"/>
                <a:ea typeface="Arial" charset="0"/>
                <a:cs typeface="Arial" charset="0"/>
              </a:rPr>
              <a:t>	Tertullian </a:t>
            </a:r>
          </a:p>
          <a:p>
            <a:pPr lvl="3" eaLnBrk="1" hangingPunct="1">
              <a:defRPr/>
            </a:pPr>
            <a:r>
              <a:rPr lang="en-US" altLang="zh-CN" sz="2000" b="1" dirty="0">
                <a:solidFill>
                  <a:srgbClr val="FFFFFF"/>
                </a:solidFill>
                <a:latin typeface="Arial" charset="0"/>
                <a:ea typeface="Arial" charset="0"/>
                <a:cs typeface="Arial" charset="0"/>
              </a:rPr>
              <a:t>	Clement of Alexandria </a:t>
            </a:r>
          </a:p>
          <a:p>
            <a:pPr lvl="3" eaLnBrk="1" hangingPunct="1">
              <a:defRPr/>
            </a:pPr>
            <a:r>
              <a:rPr lang="en-US" altLang="zh-CN" sz="2000" b="1" dirty="0">
                <a:solidFill>
                  <a:srgbClr val="FFFFFF"/>
                </a:solidFill>
                <a:latin typeface="Arial" charset="0"/>
                <a:ea typeface="Arial" charset="0"/>
                <a:cs typeface="Arial" charset="0"/>
              </a:rPr>
              <a:t>	Origen</a:t>
            </a:r>
            <a:endParaRPr lang="en-US" sz="2000" b="1" dirty="0">
              <a:solidFill>
                <a:srgbClr val="FFFFFF"/>
              </a:solidFill>
              <a:latin typeface="Arial" charset="0"/>
              <a:ea typeface="Arial" charset="0"/>
              <a:cs typeface="Arial" charset="0"/>
            </a:endParaRPr>
          </a:p>
        </p:txBody>
      </p:sp>
      <p:sp>
        <p:nvSpPr>
          <p:cNvPr id="277508" name="Text Box 3"/>
          <p:cNvSpPr txBox="1">
            <a:spLocks noChangeArrowheads="1"/>
          </p:cNvSpPr>
          <p:nvPr/>
        </p:nvSpPr>
        <p:spPr bwMode="auto">
          <a:xfrm>
            <a:off x="8610614"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54277" name="Text Box 5"/>
          <p:cNvSpPr txBox="1">
            <a:spLocks noChangeArrowheads="1"/>
          </p:cNvSpPr>
          <p:nvPr/>
        </p:nvSpPr>
        <p:spPr bwMode="auto">
          <a:xfrm>
            <a:off x="4419600" y="1173164"/>
            <a:ext cx="4495800" cy="5227637"/>
          </a:xfrm>
          <a:prstGeom prst="rect">
            <a:avLst/>
          </a:prstGeom>
          <a:gradFill flip="none" rotWithShape="1">
            <a:gsLst>
              <a:gs pos="0">
                <a:srgbClr val="000090"/>
              </a:gs>
              <a:gs pos="100000">
                <a:srgbClr val="000000"/>
              </a:gs>
            </a:gsLst>
            <a:path path="circle">
              <a:fillToRect l="100000" t="100000"/>
            </a:path>
            <a:tileRect r="-100000" b="-100000"/>
          </a:gradFill>
          <a:ln>
            <a:noFill/>
          </a:ln>
        </p:spPr>
        <p:txBody>
          <a:bodyPr lIns="91261" tIns="45631" rIns="91261" bIns="45631"/>
          <a:lstStyle>
            <a:lvl1pPr marL="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1800" b="1" u="sng" dirty="0">
                <a:solidFill>
                  <a:srgbClr val="FFFFFF"/>
                </a:solidFill>
                <a:latin typeface="Arial" charset="0"/>
                <a:ea typeface="Arial" charset="0"/>
                <a:cs typeface="Arial" charset="0"/>
              </a:rPr>
              <a:t>Internal Evidence</a:t>
            </a:r>
            <a:r>
              <a:rPr lang="en-US" altLang="zh-CN" sz="1800" b="1" dirty="0">
                <a:solidFill>
                  <a:srgbClr val="FFFFFF"/>
                </a:solidFill>
                <a:latin typeface="Arial" charset="0"/>
                <a:ea typeface="Arial" charset="0"/>
                <a:cs typeface="Arial" charset="0"/>
              </a:rPr>
              <a:t>:</a:t>
            </a:r>
          </a:p>
          <a:p>
            <a:pPr algn="ctr" eaLnBrk="1" hangingPunct="1">
              <a:defRPr/>
            </a:pPr>
            <a:r>
              <a:rPr lang="en-US" altLang="zh-CN" sz="1800" b="1" dirty="0">
                <a:solidFill>
                  <a:srgbClr val="FFFFFF"/>
                </a:solidFill>
                <a:latin typeface="Arial" charset="0"/>
                <a:ea typeface="Arial" charset="0"/>
                <a:cs typeface="Arial" charset="0"/>
              </a:rPr>
              <a:t>	Several factors indicate that it was Mark:</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The incident of the unidentified young man who fled naked at Christ</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arrest in Gethsemane –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Probably Mark himself!</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Mark</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detailed description of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	the </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guest room</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 – Last Supper room was in his own home.</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Author</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familiarity with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Palestine, its Aramaic language and the Jewish institutions and customs. </a:t>
            </a:r>
          </a:p>
          <a:p>
            <a:pPr algn="ctr" eaLnBrk="1" hangingPunct="1">
              <a:buClr>
                <a:srgbClr val="FFFFFF"/>
              </a:buClr>
              <a:buFont typeface="Wingdings" charset="0"/>
              <a:buChar char="§"/>
              <a:defRPr/>
            </a:pPr>
            <a:r>
              <a:rPr lang="en-US" altLang="zh-CN" sz="1800" b="1" dirty="0">
                <a:solidFill>
                  <a:srgbClr val="FFFFFF"/>
                </a:solidFill>
                <a:latin typeface="Arial" charset="0"/>
                <a:ea typeface="Arial" charset="0"/>
                <a:cs typeface="Arial" charset="0"/>
              </a:rPr>
              <a:t> Book mentions details which </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	were known only to Christ</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inner-circle</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 apostles – Peter, author</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s key source of information.</a:t>
            </a:r>
          </a:p>
          <a:p>
            <a:pPr algn="ctr" eaLnBrk="1" hangingPunct="1">
              <a:buClr>
                <a:srgbClr val="FFFFFF"/>
              </a:buClr>
              <a:buFont typeface="Wingdings" charset="0"/>
              <a:buNone/>
              <a:defRPr/>
            </a:pPr>
            <a:r>
              <a:rPr lang="en-US" altLang="zh-CN" sz="1800" b="1" dirty="0">
                <a:solidFill>
                  <a:srgbClr val="FFFFFF"/>
                </a:solidFill>
                <a:latin typeface="Arial" charset="0"/>
                <a:ea typeface="Arial" charset="0"/>
                <a:cs typeface="Arial" charset="0"/>
              </a:rPr>
              <a:t> </a:t>
            </a:r>
            <a:endParaRPr lang="en-US" sz="1800" b="1" dirty="0">
              <a:solidFill>
                <a:srgbClr val="FFFFFF"/>
              </a:solidFill>
              <a:latin typeface="Arial" charset="0"/>
              <a:ea typeface="Arial" charset="0"/>
              <a:cs typeface="Arial" charset="0"/>
            </a:endParaRPr>
          </a:p>
        </p:txBody>
      </p:sp>
      <p:sp>
        <p:nvSpPr>
          <p:cNvPr id="54279" name="Text Box 7"/>
          <p:cNvSpPr txBox="1">
            <a:spLocks noChangeArrowheads="1"/>
          </p:cNvSpPr>
          <p:nvPr/>
        </p:nvSpPr>
        <p:spPr bwMode="auto">
          <a:xfrm rot="20400000">
            <a:off x="1990146" y="1990642"/>
            <a:ext cx="5121275" cy="22567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In light of the external and internal evidence it is reasonable to assume that the John Mark of Acts and the Epistles is the author.</a:t>
            </a:r>
            <a:endParaRPr lang="en-US" sz="2800" b="1" dirty="0">
              <a:solidFill>
                <a:srgbClr val="FFFFFF"/>
              </a:solidFill>
              <a:latin typeface="Arial" charset="0"/>
              <a:cs typeface="Arial" charset="0"/>
            </a:endParaRPr>
          </a:p>
        </p:txBody>
      </p:sp>
      <p:sp>
        <p:nvSpPr>
          <p:cNvPr id="277513" name="Rectangle 8"/>
          <p:cNvSpPr>
            <a:spLocks noGrp="1" noChangeArrowheads="1"/>
          </p:cNvSpPr>
          <p:nvPr>
            <p:ph type="title" idx="4294967295"/>
          </p:nvPr>
        </p:nvSpPr>
        <p:spPr>
          <a:xfrm>
            <a:off x="3522664" y="533438"/>
            <a:ext cx="2098675" cy="523875"/>
          </a:xfrm>
        </p:spPr>
        <p:txBody>
          <a:bodyPr wrap="none" anchor="t">
            <a:spAutoFit/>
          </a:bodyPr>
          <a:lstStyle/>
          <a:p>
            <a:pPr eaLnBrk="1" hangingPunct="1"/>
            <a:r>
              <a:rPr lang="en-US">
                <a:latin typeface="Arial" charset="0"/>
                <a:ea typeface="SimSun" charset="0"/>
                <a:cs typeface="SimSun" charset="0"/>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4277"/>
                                        </p:tgtEl>
                                        <p:attrNameLst>
                                          <p:attrName>style.visibility</p:attrName>
                                        </p:attrNameLst>
                                      </p:cBhvr>
                                      <p:to>
                                        <p:strVal val="visible"/>
                                      </p:to>
                                    </p:set>
                                    <p:anim calcmode="lin" valueType="num">
                                      <p:cBhvr additive="base">
                                        <p:cTn id="13" dur="500" fill="hold"/>
                                        <p:tgtEl>
                                          <p:spTgt spid="54277"/>
                                        </p:tgtEl>
                                        <p:attrNameLst>
                                          <p:attrName>ppt_x</p:attrName>
                                        </p:attrNameLst>
                                      </p:cBhvr>
                                      <p:tavLst>
                                        <p:tav tm="0">
                                          <p:val>
                                            <p:strVal val="1+#ppt_w/2"/>
                                          </p:val>
                                        </p:tav>
                                        <p:tav tm="100000">
                                          <p:val>
                                            <p:strVal val="#ppt_x"/>
                                          </p:val>
                                        </p:tav>
                                      </p:tavLst>
                                    </p:anim>
                                    <p:anim calcmode="lin" valueType="num">
                                      <p:cBhvr additive="base">
                                        <p:cTn id="14" dur="500" fill="hold"/>
                                        <p:tgtEl>
                                          <p:spTgt spid="5427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4279"/>
                                        </p:tgtEl>
                                        <p:attrNameLst>
                                          <p:attrName>style.visibility</p:attrName>
                                        </p:attrNameLst>
                                      </p:cBhvr>
                                      <p:to>
                                        <p:strVal val="visible"/>
                                      </p:to>
                                    </p:set>
                                    <p:anim calcmode="lin" valueType="num">
                                      <p:cBhvr>
                                        <p:cTn id="19" dur="500" fill="hold"/>
                                        <p:tgtEl>
                                          <p:spTgt spid="54279"/>
                                        </p:tgtEl>
                                        <p:attrNameLst>
                                          <p:attrName>ppt_w</p:attrName>
                                        </p:attrNameLst>
                                      </p:cBhvr>
                                      <p:tavLst>
                                        <p:tav tm="0">
                                          <p:val>
                                            <p:fltVal val="0"/>
                                          </p:val>
                                        </p:tav>
                                        <p:tav tm="100000">
                                          <p:val>
                                            <p:strVal val="#ppt_w"/>
                                          </p:val>
                                        </p:tav>
                                      </p:tavLst>
                                    </p:anim>
                                    <p:anim calcmode="lin" valueType="num">
                                      <p:cBhvr>
                                        <p:cTn id="20" dur="500" fill="hold"/>
                                        <p:tgtEl>
                                          <p:spTgt spid="542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228600" y="152438"/>
            <a:ext cx="2339975" cy="523875"/>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en-US" sz="2800" b="1" dirty="0">
                <a:solidFill>
                  <a:schemeClr val="bg2"/>
                </a:solidFill>
                <a:effectLst/>
                <a:latin typeface="Arial" charset="0"/>
                <a:ea typeface="SimSun" charset="0"/>
                <a:cs typeface="SimSun" charset="0"/>
              </a:rPr>
              <a:t>Date of Mark</a:t>
            </a: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cs typeface="Arial" charset="0"/>
            </a:endParaRPr>
          </a:p>
        </p:txBody>
      </p:sp>
      <p:sp>
        <p:nvSpPr>
          <p:cNvPr id="279557" name="Text Box 11"/>
          <p:cNvSpPr txBox="1">
            <a:spLocks noChangeArrowheads="1"/>
          </p:cNvSpPr>
          <p:nvPr/>
        </p:nvSpPr>
        <p:spPr bwMode="auto">
          <a:xfrm>
            <a:off x="6702425" y="5103814"/>
            <a:ext cx="2441575"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70</a:t>
            </a:r>
          </a:p>
          <a:p>
            <a:pPr algn="ctr" eaLnBrk="1" hangingPunct="1"/>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cs typeface="Arial" charset="0"/>
            </a:endParaRPr>
          </a:p>
        </p:txBody>
      </p:sp>
      <p:sp>
        <p:nvSpPr>
          <p:cNvPr id="14" name="Text Box 6"/>
          <p:cNvSpPr txBox="1">
            <a:spLocks noChangeArrowheads="1"/>
          </p:cNvSpPr>
          <p:nvPr/>
        </p:nvSpPr>
        <p:spPr bwMode="auto">
          <a:xfrm rot="-1200000">
            <a:off x="-227013" y="808922"/>
            <a:ext cx="5121276" cy="182385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	Peter did not come to Rome until about AD 63 –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gospel cannot be dated before AD 63.</a:t>
            </a:r>
          </a:p>
        </p:txBody>
      </p:sp>
      <p:sp>
        <p:nvSpPr>
          <p:cNvPr id="15" name="Text Box 7"/>
          <p:cNvSpPr txBox="1">
            <a:spLocks noChangeArrowheads="1"/>
          </p:cNvSpPr>
          <p:nvPr/>
        </p:nvSpPr>
        <p:spPr bwMode="auto">
          <a:xfrm>
            <a:off x="1371600" y="2895600"/>
            <a:ext cx="5181600" cy="18161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was martyred in AD 64, but tradition divides whether Mark composed before Peter</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death or afterwards</a:t>
            </a:r>
            <a:endParaRPr lang="en-US" sz="2800" b="1" dirty="0">
              <a:solidFill>
                <a:srgbClr val="FFFFFF"/>
              </a:solidFill>
              <a:latin typeface="Arial" charset="0"/>
              <a:cs typeface="Arial" charset="0"/>
            </a:endParaRPr>
          </a:p>
        </p:txBody>
      </p:sp>
      <p:sp>
        <p:nvSpPr>
          <p:cNvPr id="16" name="Text Box 8"/>
          <p:cNvSpPr txBox="1">
            <a:spLocks noChangeArrowheads="1"/>
          </p:cNvSpPr>
          <p:nvPr/>
        </p:nvSpPr>
        <p:spPr bwMode="auto">
          <a:xfrm rot="1200000">
            <a:off x="4276726" y="889001"/>
            <a:ext cx="4824413" cy="22463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Mark does not mention the Fall of Jerusalem in AD 70 – Mark was probably penned between AD 64-68, during the reign of Nero.</a:t>
            </a:r>
            <a:endParaRPr lang="en-US" sz="2800" b="1">
              <a:solidFill>
                <a:srgbClr val="FFFFFF"/>
              </a:solidFill>
              <a:latin typeface="Arial" charset="0"/>
              <a:cs typeface="Arial" charset="0"/>
            </a:endParaRPr>
          </a:p>
        </p:txBody>
      </p:sp>
      <p:sp>
        <p:nvSpPr>
          <p:cNvPr id="279562" name="Text Box 11"/>
          <p:cNvSpPr txBox="1">
            <a:spLocks noChangeArrowheads="1"/>
          </p:cNvSpPr>
          <p:nvPr/>
        </p:nvSpPr>
        <p:spPr bwMode="auto">
          <a:xfrm>
            <a:off x="38" y="5103814"/>
            <a:ext cx="2417763"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63</a:t>
            </a:r>
            <a:br>
              <a:rPr lang="en-US" sz="3600" b="1">
                <a:solidFill>
                  <a:srgbClr val="FFFFFF"/>
                </a:solidFill>
                <a:latin typeface="Arial" charset="0"/>
                <a:cs typeface="Arial" charset="0"/>
              </a:rPr>
            </a:br>
            <a:r>
              <a:rPr lang="en-US" sz="3600" b="1">
                <a:solidFill>
                  <a:srgbClr val="FFFFFF"/>
                </a:solidFill>
                <a:latin typeface="Arial" charset="0"/>
                <a:cs typeface="Arial" charset="0"/>
              </a:rPr>
              <a:t>Peter at Rome</a:t>
            </a:r>
            <a:endParaRPr lang="en-US" b="1">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64</a:t>
            </a:r>
            <a:br>
              <a:rPr lang="en-US" sz="3600" b="1">
                <a:solidFill>
                  <a:srgbClr val="FFFFFF"/>
                </a:solidFill>
                <a:latin typeface="Arial" charset="0"/>
                <a:cs typeface="Arial" charset="0"/>
              </a:rPr>
            </a:br>
            <a:r>
              <a:rPr lang="en-US" sz="3600" b="1">
                <a:solidFill>
                  <a:srgbClr val="FFFFFF"/>
                </a:solidFill>
                <a:latin typeface="Arial" charset="0"/>
                <a:cs typeface="Arial" charset="0"/>
              </a:rPr>
              <a:t>Peter Dies</a:t>
            </a:r>
            <a:endParaRPr lang="en-US" b="1">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68</a:t>
            </a:r>
            <a:br>
              <a:rPr lang="en-US" sz="3600" b="1">
                <a:solidFill>
                  <a:srgbClr val="FFFFFF"/>
                </a:solidFill>
                <a:latin typeface="Arial" charset="0"/>
                <a:cs typeface="Arial" charset="0"/>
              </a:rPr>
            </a:br>
            <a:r>
              <a:rPr lang="en-US" sz="3600" b="1">
                <a:solidFill>
                  <a:srgbClr val="FFFFFF"/>
                </a:solidFill>
                <a:latin typeface="Arial" charset="0"/>
                <a:cs typeface="Arial" charset="0"/>
              </a:rPr>
              <a:t>Nero Dies</a:t>
            </a:r>
            <a:endParaRPr lang="en-US"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ext Box 2"/>
          <p:cNvSpPr txBox="1">
            <a:spLocks noChangeArrowheads="1"/>
          </p:cNvSpPr>
          <p:nvPr/>
        </p:nvSpPr>
        <p:spPr bwMode="auto">
          <a:xfrm>
            <a:off x="8610614"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58373" name="Text Box 5"/>
          <p:cNvSpPr txBox="1">
            <a:spLocks noChangeArrowheads="1"/>
          </p:cNvSpPr>
          <p:nvPr/>
        </p:nvSpPr>
        <p:spPr bwMode="auto">
          <a:xfrm>
            <a:off x="152400" y="650876"/>
            <a:ext cx="2895600" cy="5694363"/>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FFFFFF"/>
                </a:solidFill>
                <a:latin typeface="Arial" charset="0"/>
                <a:cs typeface="Arial" charset="0"/>
              </a:rPr>
              <a:t>The external evidence</a:t>
            </a:r>
            <a:r>
              <a:rPr lang="en-US" altLang="zh-CN" sz="2800" b="1" dirty="0">
                <a:solidFill>
                  <a:srgbClr val="FFFFFF"/>
                </a:solidFill>
                <a:latin typeface="Arial" charset="0"/>
                <a:cs typeface="Arial" charset="0"/>
              </a:rPr>
              <a:t> </a:t>
            </a:r>
          </a:p>
          <a:p>
            <a:pPr algn="ctr" eaLnBrk="1" hangingPunct="1"/>
            <a:r>
              <a:rPr lang="en-US" altLang="zh-CN" sz="2800" b="1" dirty="0">
                <a:solidFill>
                  <a:srgbClr val="FFFFFF"/>
                </a:solidFill>
                <a:latin typeface="Arial" charset="0"/>
                <a:cs typeface="Arial" charset="0"/>
              </a:rPr>
              <a:t>The universal testimony of the early church fathers is that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Gospel was written in Rome primarily for Gentile Christians in Rome.  </a:t>
            </a:r>
          </a:p>
        </p:txBody>
      </p:sp>
      <p:sp>
        <p:nvSpPr>
          <p:cNvPr id="58375" name="Text Box 7"/>
          <p:cNvSpPr txBox="1">
            <a:spLocks noChangeArrowheads="1"/>
          </p:cNvSpPr>
          <p:nvPr/>
        </p:nvSpPr>
        <p:spPr bwMode="auto">
          <a:xfrm>
            <a:off x="3200400" y="1295438"/>
            <a:ext cx="5791200" cy="514032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FFFFFF"/>
                </a:solidFill>
                <a:latin typeface="Arial" charset="0"/>
                <a:cs typeface="Arial" charset="0"/>
              </a:rPr>
              <a:t>Gentile emphasis in the text</a:t>
            </a:r>
            <a:r>
              <a:rPr lang="en-US" altLang="zh-CN" sz="2800" b="1" dirty="0">
                <a:solidFill>
                  <a:srgbClr val="FFFFFF"/>
                </a:solidFill>
                <a:latin typeface="Arial" charset="0"/>
                <a:cs typeface="Arial" charset="0"/>
              </a:rPr>
              <a:t> </a:t>
            </a:r>
          </a:p>
          <a:p>
            <a:pPr marL="182221" indent="-182221" algn="ctr" eaLnBrk="1" hangingPunct="1">
              <a:buFontTx/>
              <a:buChar char="•"/>
            </a:pPr>
            <a:endParaRPr lang="en-US" altLang="zh-CN"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Explains Jewish customs</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Uses Latin loan words </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Contains only one OT quotation </a:t>
            </a:r>
          </a:p>
          <a:p>
            <a:pPr marL="182221" indent="-182221" algn="ctr" eaLnBrk="1" hangingPunct="1">
              <a:buFontTx/>
              <a:buChar char="•"/>
            </a:pPr>
            <a:endParaRPr lang="en-US" altLang="zh-CN" sz="12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Interprets Aramaic expressions </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Mentions that the gospel will be preached to all nations</a:t>
            </a:r>
          </a:p>
          <a:p>
            <a:pPr marL="182221" indent="-182221" algn="ctr" eaLnBrk="1" hangingPunct="1">
              <a:buFontTx/>
              <a:buChar char="•"/>
            </a:pPr>
            <a:endParaRPr lang="en-US" altLang="zh-CN" sz="1000" b="1" dirty="0">
              <a:solidFill>
                <a:srgbClr val="FFFFFF"/>
              </a:solidFill>
              <a:latin typeface="Arial" charset="0"/>
              <a:cs typeface="Arial" charset="0"/>
            </a:endParaRPr>
          </a:p>
          <a:p>
            <a:pPr marL="182221" indent="-182221" algn="ctr" eaLnBrk="1" hangingPunct="1">
              <a:buFontTx/>
              <a:buChar char="•"/>
            </a:pPr>
            <a:r>
              <a:rPr lang="en-US" altLang="zh-CN" sz="2800" b="1" dirty="0">
                <a:solidFill>
                  <a:srgbClr val="FFFFFF"/>
                </a:solidFill>
                <a:latin typeface="Arial" charset="0"/>
                <a:cs typeface="Arial" charset="0"/>
              </a:rPr>
              <a:t> Views the temple as a house of prayer for all nations</a:t>
            </a:r>
            <a:endParaRPr lang="en-US" sz="2800" b="1" dirty="0">
              <a:solidFill>
                <a:srgbClr val="FFFFFF"/>
              </a:solidFill>
              <a:latin typeface="Arial" charset="0"/>
              <a:cs typeface="Arial" charset="0"/>
            </a:endParaRPr>
          </a:p>
        </p:txBody>
      </p:sp>
      <p:sp>
        <p:nvSpPr>
          <p:cNvPr id="2" name="Title 1"/>
          <p:cNvSpPr>
            <a:spLocks noGrp="1"/>
          </p:cNvSpPr>
          <p:nvPr>
            <p:ph type="title" idx="4294967295"/>
          </p:nvPr>
        </p:nvSpPr>
        <p:spPr>
          <a:xfrm>
            <a:off x="3851275" y="601701"/>
            <a:ext cx="4389438" cy="523875"/>
          </a:xfrm>
        </p:spPr>
        <p:txBody>
          <a:bodyPr>
            <a:spAutoFit/>
          </a:bodyPr>
          <a:lstStyle/>
          <a:p>
            <a:pPr eaLnBrk="1" hangingPunct="1">
              <a:defRPr/>
            </a:pPr>
            <a:r>
              <a:rPr lang="en-US" kern="1200" dirty="0">
                <a:latin typeface="Arial" charset="0"/>
                <a:ea typeface="ＭＳ Ｐゴシック" charset="0"/>
                <a:cs typeface="Arial" charset="0"/>
              </a:rPr>
              <a:t>Origin/Recipients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checkerboard(across)">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checkerboard(across)">
                                      <p:cBhvr>
                                        <p:cTn id="12"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autoUpdateAnimBg="0"/>
      <p:bldP spid="58375"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4" descr="jesushealslame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2100" y="762000"/>
            <a:ext cx="3771900" cy="574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Text Box 2"/>
          <p:cNvSpPr txBox="1">
            <a:spLocks noChangeArrowheads="1"/>
          </p:cNvSpPr>
          <p:nvPr/>
        </p:nvSpPr>
        <p:spPr bwMode="auto">
          <a:xfrm>
            <a:off x="8655064"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FF"/>
                </a:solidFill>
                <a:latin typeface="Arial" charset="0"/>
                <a:cs typeface="Arial" charset="0"/>
              </a:rPr>
              <a:t>84</a:t>
            </a:r>
            <a:endParaRPr lang="en-US">
              <a:latin typeface="Arial" charset="0"/>
              <a:cs typeface="Arial" charset="0"/>
            </a:endParaRPr>
          </a:p>
        </p:txBody>
      </p:sp>
      <p:sp>
        <p:nvSpPr>
          <p:cNvPr id="59399" name="Text Box 7"/>
          <p:cNvSpPr txBox="1">
            <a:spLocks noChangeArrowheads="1"/>
          </p:cNvSpPr>
          <p:nvPr/>
        </p:nvSpPr>
        <p:spPr bwMode="auto">
          <a:xfrm>
            <a:off x="1371600" y="2209838"/>
            <a:ext cx="2547938" cy="52521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Evangelistic</a:t>
            </a:r>
            <a:endParaRPr lang="en-US" sz="2800">
              <a:solidFill>
                <a:srgbClr val="FFFFFF"/>
              </a:solidFill>
              <a:latin typeface="Arial" charset="0"/>
              <a:cs typeface="Arial" charset="0"/>
            </a:endParaRPr>
          </a:p>
        </p:txBody>
      </p:sp>
      <p:sp>
        <p:nvSpPr>
          <p:cNvPr id="59400" name="Text Box 8"/>
          <p:cNvSpPr txBox="1">
            <a:spLocks noChangeArrowheads="1"/>
          </p:cNvSpPr>
          <p:nvPr/>
        </p:nvSpPr>
        <p:spPr bwMode="auto">
          <a:xfrm>
            <a:off x="457200" y="1219238"/>
            <a:ext cx="2590800" cy="52521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Biographical</a:t>
            </a:r>
          </a:p>
        </p:txBody>
      </p:sp>
      <p:sp>
        <p:nvSpPr>
          <p:cNvPr id="59401" name="Text Box 9"/>
          <p:cNvSpPr txBox="1">
            <a:spLocks noChangeArrowheads="1"/>
          </p:cNvSpPr>
          <p:nvPr/>
        </p:nvSpPr>
        <p:spPr bwMode="auto">
          <a:xfrm>
            <a:off x="2252663" y="3276600"/>
            <a:ext cx="2319337" cy="528638"/>
          </a:xfrm>
          <a:prstGeom prst="rect">
            <a:avLst/>
          </a:prstGeom>
          <a:solidFill>
            <a:srgbClr val="0033CC"/>
          </a:solidFill>
          <a:ln w="9525">
            <a:solidFill>
              <a:schemeClr val="tx1"/>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Liturgical</a:t>
            </a:r>
            <a:endParaRPr lang="en-US" sz="2800">
              <a:latin typeface="Arial" charset="0"/>
              <a:cs typeface="Arial" charset="0"/>
            </a:endParaRPr>
          </a:p>
        </p:txBody>
      </p:sp>
      <p:sp>
        <p:nvSpPr>
          <p:cNvPr id="59402" name="Text Box 10"/>
          <p:cNvSpPr txBox="1">
            <a:spLocks noChangeArrowheads="1"/>
          </p:cNvSpPr>
          <p:nvPr/>
        </p:nvSpPr>
        <p:spPr bwMode="auto">
          <a:xfrm>
            <a:off x="3200400" y="4343417"/>
            <a:ext cx="2319338" cy="523040"/>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Instructional</a:t>
            </a:r>
          </a:p>
        </p:txBody>
      </p:sp>
      <p:sp>
        <p:nvSpPr>
          <p:cNvPr id="59403" name="Text Box 11"/>
          <p:cNvSpPr txBox="1">
            <a:spLocks noChangeArrowheads="1"/>
          </p:cNvSpPr>
          <p:nvPr/>
        </p:nvSpPr>
        <p:spPr bwMode="auto">
          <a:xfrm>
            <a:off x="4114800" y="5334038"/>
            <a:ext cx="2319338" cy="52521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Apologetic</a:t>
            </a:r>
            <a:endParaRPr lang="en-US" sz="2800">
              <a:latin typeface="Arial" charset="0"/>
              <a:cs typeface="Arial" charset="0"/>
            </a:endParaRPr>
          </a:p>
        </p:txBody>
      </p:sp>
      <p:sp>
        <p:nvSpPr>
          <p:cNvPr id="59405" name="Text Box 13"/>
          <p:cNvSpPr txBox="1">
            <a:spLocks noChangeArrowheads="1"/>
          </p:cNvSpPr>
          <p:nvPr/>
        </p:nvSpPr>
        <p:spPr bwMode="auto">
          <a:xfrm rot="-1200000">
            <a:off x="1012825" y="3000375"/>
            <a:ext cx="5632450" cy="1570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9600" b="1">
                <a:solidFill>
                  <a:srgbClr val="FFFFFF"/>
                </a:solidFill>
                <a:latin typeface="Arial" charset="0"/>
                <a:cs typeface="Arial" charset="0"/>
              </a:rPr>
              <a:t>Pastoral</a:t>
            </a:r>
            <a:endParaRPr lang="en-US" sz="9600">
              <a:latin typeface="Arial" charset="0"/>
              <a:cs typeface="Arial" charset="0"/>
            </a:endParaRPr>
          </a:p>
        </p:txBody>
      </p:sp>
      <p:sp>
        <p:nvSpPr>
          <p:cNvPr id="2" name="Title 1"/>
          <p:cNvSpPr>
            <a:spLocks noGrp="1"/>
          </p:cNvSpPr>
          <p:nvPr>
            <p:ph type="title" idx="4294967295"/>
          </p:nvPr>
        </p:nvSpPr>
        <p:spPr>
          <a:xfrm>
            <a:off x="2700376" y="620751"/>
            <a:ext cx="2517775" cy="523875"/>
          </a:xfrm>
        </p:spPr>
        <p:txBody>
          <a:bodyPr>
            <a:spAutoFit/>
          </a:bodyPr>
          <a:lstStyle/>
          <a:p>
            <a:pPr eaLnBrk="1" hangingPunct="1">
              <a:defRPr/>
            </a:pPr>
            <a:r>
              <a:rPr lang="en-US" kern="1200" dirty="0">
                <a:latin typeface="Arial" charset="0"/>
                <a:ea typeface="ＭＳ Ｐゴシック" charset="0"/>
                <a:cs typeface="Arial" charset="0"/>
              </a:rPr>
              <a:t>Purpose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400"/>
                                        </p:tgtEl>
                                        <p:attrNameLst>
                                          <p:attrName>style.visibility</p:attrName>
                                        </p:attrNameLst>
                                      </p:cBhvr>
                                      <p:to>
                                        <p:strVal val="visible"/>
                                      </p:to>
                                    </p:set>
                                    <p:anim calcmode="lin" valueType="num">
                                      <p:cBhvr additive="base">
                                        <p:cTn id="7" dur="500" fill="hold"/>
                                        <p:tgtEl>
                                          <p:spTgt spid="59400"/>
                                        </p:tgtEl>
                                        <p:attrNameLst>
                                          <p:attrName>ppt_x</p:attrName>
                                        </p:attrNameLst>
                                      </p:cBhvr>
                                      <p:tavLst>
                                        <p:tav tm="0">
                                          <p:val>
                                            <p:strVal val="0-#ppt_w/2"/>
                                          </p:val>
                                        </p:tav>
                                        <p:tav tm="100000">
                                          <p:val>
                                            <p:strVal val="#ppt_x"/>
                                          </p:val>
                                        </p:tav>
                                      </p:tavLst>
                                    </p:anim>
                                    <p:anim calcmode="lin" valueType="num">
                                      <p:cBhvr additive="base">
                                        <p:cTn id="8" dur="500" fill="hold"/>
                                        <p:tgtEl>
                                          <p:spTgt spid="594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0-#ppt_w/2"/>
                                          </p:val>
                                        </p:tav>
                                        <p:tav tm="100000">
                                          <p:val>
                                            <p:strVal val="#ppt_x"/>
                                          </p:val>
                                        </p:tav>
                                      </p:tavLst>
                                    </p:anim>
                                    <p:anim calcmode="lin" valueType="num">
                                      <p:cBhvr additive="base">
                                        <p:cTn id="14" dur="500" fill="hold"/>
                                        <p:tgtEl>
                                          <p:spTgt spid="593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401"/>
                                        </p:tgtEl>
                                        <p:attrNameLst>
                                          <p:attrName>style.visibility</p:attrName>
                                        </p:attrNameLst>
                                      </p:cBhvr>
                                      <p:to>
                                        <p:strVal val="visible"/>
                                      </p:to>
                                    </p:set>
                                    <p:anim calcmode="lin" valueType="num">
                                      <p:cBhvr additive="base">
                                        <p:cTn id="19" dur="500" fill="hold"/>
                                        <p:tgtEl>
                                          <p:spTgt spid="59401"/>
                                        </p:tgtEl>
                                        <p:attrNameLst>
                                          <p:attrName>ppt_x</p:attrName>
                                        </p:attrNameLst>
                                      </p:cBhvr>
                                      <p:tavLst>
                                        <p:tav tm="0">
                                          <p:val>
                                            <p:strVal val="0-#ppt_w/2"/>
                                          </p:val>
                                        </p:tav>
                                        <p:tav tm="100000">
                                          <p:val>
                                            <p:strVal val="#ppt_x"/>
                                          </p:val>
                                        </p:tav>
                                      </p:tavLst>
                                    </p:anim>
                                    <p:anim calcmode="lin" valueType="num">
                                      <p:cBhvr additive="base">
                                        <p:cTn id="20"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402"/>
                                        </p:tgtEl>
                                        <p:attrNameLst>
                                          <p:attrName>style.visibility</p:attrName>
                                        </p:attrNameLst>
                                      </p:cBhvr>
                                      <p:to>
                                        <p:strVal val="visible"/>
                                      </p:to>
                                    </p:set>
                                    <p:anim calcmode="lin" valueType="num">
                                      <p:cBhvr additive="base">
                                        <p:cTn id="25" dur="500" fill="hold"/>
                                        <p:tgtEl>
                                          <p:spTgt spid="59402"/>
                                        </p:tgtEl>
                                        <p:attrNameLst>
                                          <p:attrName>ppt_x</p:attrName>
                                        </p:attrNameLst>
                                      </p:cBhvr>
                                      <p:tavLst>
                                        <p:tav tm="0">
                                          <p:val>
                                            <p:strVal val="0-#ppt_w/2"/>
                                          </p:val>
                                        </p:tav>
                                        <p:tav tm="100000">
                                          <p:val>
                                            <p:strVal val="#ppt_x"/>
                                          </p:val>
                                        </p:tav>
                                      </p:tavLst>
                                    </p:anim>
                                    <p:anim calcmode="lin" valueType="num">
                                      <p:cBhvr additive="base">
                                        <p:cTn id="26" dur="500" fill="hold"/>
                                        <p:tgtEl>
                                          <p:spTgt spid="5940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403"/>
                                        </p:tgtEl>
                                        <p:attrNameLst>
                                          <p:attrName>style.visibility</p:attrName>
                                        </p:attrNameLst>
                                      </p:cBhvr>
                                      <p:to>
                                        <p:strVal val="visible"/>
                                      </p:to>
                                    </p:set>
                                    <p:anim calcmode="lin" valueType="num">
                                      <p:cBhvr additive="base">
                                        <p:cTn id="31" dur="500" fill="hold"/>
                                        <p:tgtEl>
                                          <p:spTgt spid="59403"/>
                                        </p:tgtEl>
                                        <p:attrNameLst>
                                          <p:attrName>ppt_x</p:attrName>
                                        </p:attrNameLst>
                                      </p:cBhvr>
                                      <p:tavLst>
                                        <p:tav tm="0">
                                          <p:val>
                                            <p:strVal val="0-#ppt_w/2"/>
                                          </p:val>
                                        </p:tav>
                                        <p:tav tm="100000">
                                          <p:val>
                                            <p:strVal val="#ppt_x"/>
                                          </p:val>
                                        </p:tav>
                                      </p:tavLst>
                                    </p:anim>
                                    <p:anim calcmode="lin" valueType="num">
                                      <p:cBhvr additive="base">
                                        <p:cTn id="32" dur="500" fill="hold"/>
                                        <p:tgtEl>
                                          <p:spTgt spid="5940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9405"/>
                                        </p:tgtEl>
                                        <p:attrNameLst>
                                          <p:attrName>style.visibility</p:attrName>
                                        </p:attrNameLst>
                                      </p:cBhvr>
                                      <p:to>
                                        <p:strVal val="visible"/>
                                      </p:to>
                                    </p:set>
                                    <p:anim calcmode="lin" valueType="num">
                                      <p:cBhvr>
                                        <p:cTn id="37" dur="500" fill="hold"/>
                                        <p:tgtEl>
                                          <p:spTgt spid="59405"/>
                                        </p:tgtEl>
                                        <p:attrNameLst>
                                          <p:attrName>ppt_w</p:attrName>
                                        </p:attrNameLst>
                                      </p:cBhvr>
                                      <p:tavLst>
                                        <p:tav tm="0">
                                          <p:val>
                                            <p:fltVal val="0"/>
                                          </p:val>
                                        </p:tav>
                                        <p:tav tm="100000">
                                          <p:val>
                                            <p:strVal val="#ppt_w"/>
                                          </p:val>
                                        </p:tav>
                                      </p:tavLst>
                                    </p:anim>
                                    <p:anim calcmode="lin" valueType="num">
                                      <p:cBhvr>
                                        <p:cTn id="38" dur="500" fill="hold"/>
                                        <p:tgtEl>
                                          <p:spTgt spid="594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autoUpdateAnimBg="0"/>
      <p:bldP spid="59400" grpId="0" animBg="1" autoUpdateAnimBg="0"/>
      <p:bldP spid="59401" grpId="0" animBg="1" autoUpdateAnimBg="0"/>
      <p:bldP spid="59402" grpId="0" animBg="1" autoUpdateAnimBg="0"/>
      <p:bldP spid="59403" grpId="0" animBg="1" autoUpdateAnimBg="0"/>
      <p:bldP spid="59405"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0" y="3171487"/>
            <a:ext cx="9144000" cy="341632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Selected events about Christ,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the Son of God (deity)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who serves as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the model </a:t>
            </a:r>
            <a:r>
              <a:rPr lang="en-US" altLang="zh-CN" sz="3600" b="1" i="1" dirty="0">
                <a:solidFill>
                  <a:srgbClr val="FFFF00"/>
                </a:solidFill>
                <a:latin typeface="Arial" charset="0"/>
                <a:cs typeface="Arial" charset="0"/>
              </a:rPr>
              <a:t>Suffering Servant</a:t>
            </a:r>
            <a:r>
              <a:rPr lang="en-US" altLang="zh-CN" sz="3600" b="1" dirty="0">
                <a:solidFill>
                  <a:srgbClr val="FFFFFF"/>
                </a:solidFill>
                <a:latin typeface="Arial" charset="0"/>
                <a:cs typeface="Arial" charset="0"/>
              </a:rPr>
              <a:t>, </a:t>
            </a:r>
          </a:p>
          <a:p>
            <a:pPr algn="ctr" defTabSz="457200" eaLnBrk="1" fontAlgn="auto" hangingPunct="1">
              <a:spcBef>
                <a:spcPts val="0"/>
              </a:spcBef>
              <a:spcAft>
                <a:spcPts val="0"/>
              </a:spcAft>
            </a:pPr>
            <a:r>
              <a:rPr lang="en-US" altLang="zh-CN" sz="3600" b="1" dirty="0">
                <a:solidFill>
                  <a:srgbClr val="FFFFFF"/>
                </a:solidFill>
                <a:latin typeface="Arial" charset="0"/>
                <a:cs typeface="Arial" charset="0"/>
              </a:rPr>
              <a:t>exhorts persecuted Roman believers to true </a:t>
            </a:r>
            <a:r>
              <a:rPr lang="en-US" altLang="zh-CN" sz="3600" b="1" i="1" dirty="0">
                <a:solidFill>
                  <a:srgbClr val="FFFF00"/>
                </a:solidFill>
                <a:latin typeface="Arial" charset="0"/>
                <a:cs typeface="Arial" charset="0"/>
              </a:rPr>
              <a:t>discipleship</a:t>
            </a:r>
            <a:r>
              <a:rPr lang="en-US" altLang="zh-CN" sz="3600" b="1" dirty="0">
                <a:solidFill>
                  <a:srgbClr val="FFFFFF"/>
                </a:solidFill>
                <a:latin typeface="Arial" charset="0"/>
                <a:cs typeface="Arial" charset="0"/>
              </a:rPr>
              <a:t> for Christ.</a:t>
            </a:r>
            <a:endParaRPr lang="en-US" sz="3600" b="1" dirty="0">
              <a:solidFill>
                <a:srgbClr val="FFFFFF"/>
              </a:solidFill>
              <a:latin typeface="Arial" charset="0"/>
              <a:cs typeface="Arial" charset="0"/>
            </a:endParaRPr>
          </a:p>
        </p:txBody>
      </p:sp>
      <p:sp>
        <p:nvSpPr>
          <p:cNvPr id="293890" name="Text Box 3"/>
          <p:cNvSpPr txBox="1">
            <a:spLocks noChangeArrowheads="1"/>
          </p:cNvSpPr>
          <p:nvPr/>
        </p:nvSpPr>
        <p:spPr bwMode="auto">
          <a:xfrm>
            <a:off x="8693150" y="3048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b="1">
                <a:solidFill>
                  <a:srgbClr val="000000"/>
                </a:solidFill>
                <a:latin typeface="Arial" charset="0"/>
                <a:cs typeface="Arial" charset="0"/>
              </a:rPr>
              <a:t>82</a:t>
            </a:r>
          </a:p>
        </p:txBody>
      </p:sp>
      <p:pic>
        <p:nvPicPr>
          <p:cNvPr id="95238" name="Picture 6" descr="j03093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514384"/>
            <a:ext cx="28956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0" name="Text Box 8"/>
          <p:cNvSpPr txBox="1">
            <a:spLocks noChangeArrowheads="1"/>
          </p:cNvSpPr>
          <p:nvPr/>
        </p:nvSpPr>
        <p:spPr bwMode="auto">
          <a:xfrm rot="20505525">
            <a:off x="4988634" y="652463"/>
            <a:ext cx="3327400" cy="95567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altLang="zh-CN" sz="2800" b="1" dirty="0">
                <a:solidFill>
                  <a:srgbClr val="FFFFFF"/>
                </a:solidFill>
                <a:latin typeface="Arial" charset="0"/>
                <a:cs typeface="Arial" charset="0"/>
              </a:rPr>
              <a:t>Gospel of Action:</a:t>
            </a:r>
          </a:p>
          <a:p>
            <a:pPr algn="ctr" defTabSz="457200" eaLnBrk="1" fontAlgn="auto" hangingPunct="1">
              <a:spcBef>
                <a:spcPts val="0"/>
              </a:spcBef>
              <a:spcAft>
                <a:spcPts val="0"/>
              </a:spcAft>
            </a:pPr>
            <a:r>
              <a:rPr lang="en-US" altLang="zh-CN" sz="2800" b="1" dirty="0">
                <a:solidFill>
                  <a:srgbClr val="FFFFFF"/>
                </a:solidFill>
                <a:latin typeface="Arial" charset="0"/>
                <a:cs typeface="Arial" charset="0"/>
              </a:rPr>
              <a:t>“immediately” 41x</a:t>
            </a:r>
            <a:endParaRPr lang="en-US" sz="2800" b="1" dirty="0">
              <a:solidFill>
                <a:srgbClr val="FFFFFF"/>
              </a:solidFill>
              <a:latin typeface="Arial" charset="0"/>
              <a:cs typeface="Arial" charset="0"/>
            </a:endParaRPr>
          </a:p>
        </p:txBody>
      </p:sp>
      <p:sp>
        <p:nvSpPr>
          <p:cNvPr id="2" name="Title 1"/>
          <p:cNvSpPr>
            <a:spLocks noGrp="1"/>
          </p:cNvSpPr>
          <p:nvPr>
            <p:ph type="title" idx="4294967295"/>
          </p:nvPr>
        </p:nvSpPr>
        <p:spPr>
          <a:xfrm>
            <a:off x="1886444" y="2432788"/>
            <a:ext cx="5640988" cy="769441"/>
          </a:xfrm>
        </p:spPr>
        <p:txBody>
          <a:bodyPr wrap="none">
            <a:spAutoFit/>
          </a:bodyPr>
          <a:lstStyle/>
          <a:p>
            <a:pPr eaLnBrk="1" hangingPunct="1"/>
            <a:r>
              <a:rPr lang="en-US" altLang="zh-CN" b="1" u="sng" dirty="0">
                <a:solidFill>
                  <a:srgbClr val="FFFFFF"/>
                </a:solidFill>
                <a:latin typeface="Arial" charset="0"/>
                <a:cs typeface="Arial" charset="0"/>
              </a:rPr>
              <a:t>Summary Statement</a:t>
            </a:r>
            <a:endParaRPr lang="en-US" altLang="zh-CN" b="1" dirty="0">
              <a:solidFill>
                <a:srgbClr val="FFFFFF"/>
              </a:solidFill>
              <a:latin typeface="Arial" charset="0"/>
              <a:cs typeface="Arial" charset="0"/>
            </a:endParaRPr>
          </a:p>
        </p:txBody>
      </p:sp>
      <p:sp>
        <p:nvSpPr>
          <p:cNvPr id="7" name="Rectangle 2">
            <a:extLst>
              <a:ext uri="{FF2B5EF4-FFF2-40B4-BE49-F238E27FC236}">
                <a16:creationId xmlns:a16="http://schemas.microsoft.com/office/drawing/2014/main" id="{6C58C8AB-EABD-274C-BC6D-C02739501952}"/>
              </a:ext>
            </a:extLst>
          </p:cNvPr>
          <p:cNvSpPr txBox="1">
            <a:spLocks noChangeArrowheads="1"/>
          </p:cNvSpPr>
          <p:nvPr/>
        </p:nvSpPr>
        <p:spPr bwMode="auto">
          <a:xfrm>
            <a:off x="5468463" y="1511116"/>
            <a:ext cx="3459335"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155737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P spid="95240"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ext Box 2"/>
          <p:cNvSpPr txBox="1">
            <a:spLocks noChangeArrowheads="1"/>
          </p:cNvSpPr>
          <p:nvPr/>
        </p:nvSpPr>
        <p:spPr bwMode="auto">
          <a:xfrm>
            <a:off x="8458200" y="457238"/>
            <a:ext cx="58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FF"/>
                </a:solidFill>
                <a:latin typeface="Arial" charset="0"/>
                <a:cs typeface="Arial" charset="0"/>
              </a:rPr>
              <a:t>84</a:t>
            </a:r>
            <a:endParaRPr lang="en-US" sz="2800">
              <a:latin typeface="Arial" charset="0"/>
              <a:cs typeface="Arial" charset="0"/>
            </a:endParaRPr>
          </a:p>
        </p:txBody>
      </p:sp>
      <p:sp>
        <p:nvSpPr>
          <p:cNvPr id="60420" name="Text Box 4"/>
          <p:cNvSpPr txBox="1">
            <a:spLocks noChangeArrowheads="1"/>
          </p:cNvSpPr>
          <p:nvPr/>
        </p:nvSpPr>
        <p:spPr bwMode="auto">
          <a:xfrm>
            <a:off x="152400" y="4191038"/>
            <a:ext cx="7162800" cy="23082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For this reason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purpose is more pastoral. He wrote to prepare his readers for suffering.  Christian discipleship involves hardship–even death–as is modeled in the Lord Jesus.</a:t>
            </a:r>
            <a:r>
              <a:rPr lang="en-US" altLang="zh-CN" sz="3200" b="1" dirty="0">
                <a:solidFill>
                  <a:srgbClr val="FFFFFF"/>
                </a:solidFill>
                <a:latin typeface="Arial" charset="0"/>
                <a:cs typeface="Arial" charset="0"/>
              </a:rPr>
              <a:t> </a:t>
            </a:r>
          </a:p>
        </p:txBody>
      </p:sp>
      <p:sp>
        <p:nvSpPr>
          <p:cNvPr id="60421" name="Text Box 5"/>
          <p:cNvSpPr txBox="1">
            <a:spLocks noChangeArrowheads="1"/>
          </p:cNvSpPr>
          <p:nvPr/>
        </p:nvSpPr>
        <p:spPr bwMode="auto">
          <a:xfrm rot="600000">
            <a:off x="2590800" y="871538"/>
            <a:ext cx="6264275" cy="2678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Clement of Alexandria</a:t>
            </a:r>
          </a:p>
          <a:p>
            <a:pPr algn="ctr" eaLnBrk="1" hangingPunct="1"/>
            <a:r>
              <a:rPr lang="en-US" altLang="zh-CN" sz="2800" b="1">
                <a:solidFill>
                  <a:srgbClr val="FFFFFF"/>
                </a:solidFill>
                <a:latin typeface="Arial" charset="0"/>
                <a:cs typeface="Arial" charset="0"/>
              </a:rPr>
              <a:t>testified that Mark wrote his gospel </a:t>
            </a:r>
          </a:p>
          <a:p>
            <a:pPr algn="ctr" eaLnBrk="1" hangingPunct="1"/>
            <a:r>
              <a:rPr lang="en-US" altLang="zh-CN" sz="2800" b="1">
                <a:solidFill>
                  <a:srgbClr val="FFFFFF"/>
                </a:solidFill>
                <a:latin typeface="Arial" charset="0"/>
                <a:cs typeface="Arial" charset="0"/>
              </a:rPr>
              <a:t>at the request of Roman Christians. </a:t>
            </a:r>
          </a:p>
          <a:p>
            <a:pPr algn="ctr" eaLnBrk="1" hangingPunct="1"/>
            <a:r>
              <a:rPr lang="en-US" altLang="zh-CN" sz="2800" b="1">
                <a:solidFill>
                  <a:srgbClr val="FFFFFF"/>
                </a:solidFill>
                <a:latin typeface="Arial" charset="0"/>
                <a:cs typeface="Arial" charset="0"/>
              </a:rPr>
              <a:t>It was written during the reign of Nero (AD 54-68), a time when the church faced intense persecution.</a:t>
            </a:r>
            <a:endParaRPr lang="en-US" sz="2800" b="1">
              <a:solidFill>
                <a:srgbClr val="FFFFFF"/>
              </a:solidFill>
              <a:latin typeface="Arial" charset="0"/>
              <a:cs typeface="Arial" charset="0"/>
            </a:endParaRPr>
          </a:p>
        </p:txBody>
      </p:sp>
      <p:sp>
        <p:nvSpPr>
          <p:cNvPr id="2" name="Title 1"/>
          <p:cNvSpPr>
            <a:spLocks noGrp="1"/>
          </p:cNvSpPr>
          <p:nvPr>
            <p:ph type="title" idx="4294967295"/>
          </p:nvPr>
        </p:nvSpPr>
        <p:spPr>
          <a:xfrm>
            <a:off x="323850" y="757440"/>
            <a:ext cx="2303463" cy="590147"/>
          </a:xfrm>
          <a:solidFill>
            <a:srgbClr val="0000FF"/>
          </a:solidFill>
        </p:spPr>
        <p:txBody>
          <a:bodyPr>
            <a:spAutoFit/>
          </a:bodyPr>
          <a:lstStyle/>
          <a:p>
            <a:pPr eaLnBrk="1" hangingPunct="1">
              <a:defRPr/>
            </a:pPr>
            <a:r>
              <a:rPr lang="en-US" sz="3200" kern="1200" dirty="0">
                <a:latin typeface="Arial" charset="0"/>
                <a:ea typeface="ＭＳ Ｐゴシック" charset="0"/>
                <a:cs typeface="Arial" charset="0"/>
              </a:rPr>
              <a:t>Occasion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randombar(horizontal)">
                                      <p:cBhvr>
                                        <p:cTn id="7" dur="500"/>
                                        <p:tgtEl>
                                          <p:spTgt spid="60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randombar(horizontal)">
                                      <p:cBhvr>
                                        <p:cTn id="12"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autoUpdateAnimBg="0"/>
      <p:bldP spid="60421"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3"/>
          <p:cNvSpPr txBox="1">
            <a:spLocks noChangeArrowheads="1"/>
          </p:cNvSpPr>
          <p:nvPr/>
        </p:nvSpPr>
        <p:spPr bwMode="auto">
          <a:xfrm>
            <a:off x="8532454" y="8732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3366"/>
                </a:solidFill>
                <a:latin typeface="Arial" charset="0"/>
                <a:cs typeface="Arial" charset="0"/>
              </a:rPr>
              <a:t>25</a:t>
            </a:r>
          </a:p>
        </p:txBody>
      </p:sp>
      <p:sp>
        <p:nvSpPr>
          <p:cNvPr id="14341" name="Text Box 5"/>
          <p:cNvSpPr txBox="1">
            <a:spLocks noChangeArrowheads="1"/>
          </p:cNvSpPr>
          <p:nvPr/>
        </p:nvSpPr>
        <p:spPr bwMode="auto">
          <a:xfrm>
            <a:off x="0" y="914400"/>
            <a:ext cx="9144000" cy="11080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en-US" altLang="zh-CN" sz="2200" b="1">
                <a:solidFill>
                  <a:srgbClr val="000000"/>
                </a:solidFill>
                <a:latin typeface="Arial" charset="0"/>
                <a:ea typeface="SimSun" charset="0"/>
                <a:cs typeface="SimSun" charset="0"/>
              </a:rPr>
              <a:t>Subject         		+         		Purpose	       	=       		Message</a:t>
            </a:r>
          </a:p>
          <a:p>
            <a:pPr algn="ctr" eaLnBrk="1" hangingPunct="1"/>
            <a:r>
              <a:rPr lang="en-US" altLang="zh-CN" sz="2200" b="1" i="1">
                <a:solidFill>
                  <a:srgbClr val="000000"/>
                </a:solidFill>
                <a:latin typeface="Arial" charset="0"/>
                <a:ea typeface="SimSun" charset="0"/>
                <a:cs typeface="SimSun" charset="0"/>
              </a:rPr>
              <a:t>What the book says         Why it says it	                 Main (Big) Idea </a:t>
            </a:r>
            <a:endParaRPr lang="en-US" altLang="zh-CN" sz="2200" b="1">
              <a:solidFill>
                <a:srgbClr val="000000"/>
              </a:solidFill>
              <a:latin typeface="Arial" charset="0"/>
              <a:ea typeface="SimSun" charset="0"/>
              <a:cs typeface="SimSun" charset="0"/>
            </a:endParaRPr>
          </a:p>
          <a:p>
            <a:pPr algn="ctr" eaLnBrk="1" hangingPunct="1"/>
            <a:r>
              <a:rPr lang="en-US" altLang="zh-CN" sz="2200" b="1" i="1">
                <a:solidFill>
                  <a:srgbClr val="000000"/>
                </a:solidFill>
                <a:latin typeface="Arial" charset="0"/>
                <a:ea typeface="SimSun" charset="0"/>
                <a:cs typeface="SimSun" charset="0"/>
              </a:rPr>
              <a:t>		(Theme)                      	(Reason)           (Summary Statement)</a:t>
            </a:r>
            <a:endParaRPr lang="en-US" sz="2200" b="1">
              <a:solidFill>
                <a:srgbClr val="000000"/>
              </a:solidFill>
              <a:latin typeface="Arial" charset="0"/>
              <a:ea typeface="SimSun" charset="0"/>
              <a:cs typeface="SimSun" charset="0"/>
            </a:endParaRPr>
          </a:p>
        </p:txBody>
      </p:sp>
      <p:sp>
        <p:nvSpPr>
          <p:cNvPr id="2" name="Title 1"/>
          <p:cNvSpPr>
            <a:spLocks noGrp="1"/>
          </p:cNvSpPr>
          <p:nvPr>
            <p:ph type="title"/>
          </p:nvPr>
        </p:nvSpPr>
        <p:spPr>
          <a:xfrm>
            <a:off x="179512" y="188640"/>
            <a:ext cx="8238466" cy="459100"/>
          </a:xfrm>
          <a:solidFill>
            <a:srgbClr val="FFCC99"/>
          </a:solidFill>
          <a:ln>
            <a:noFill/>
          </a:ln>
        </p:spPr>
        <p:txBody>
          <a:bodyPr wrap="none">
            <a:spAutoFit/>
          </a:bodyPr>
          <a:lstStyle/>
          <a:p>
            <a:pPr algn="ctr" eaLnBrk="1" hangingPunct="1"/>
            <a:r>
              <a:rPr lang="en-US" sz="2600" kern="1200" dirty="0">
                <a:solidFill>
                  <a:srgbClr val="003366"/>
                </a:solidFill>
                <a:latin typeface="Arial" charset="0"/>
                <a:ea typeface="SimSun" charset="0"/>
                <a:cs typeface="SimSun" charset="0"/>
              </a:rPr>
              <a:t>Message Statements for the New Testament Books</a:t>
            </a:r>
          </a:p>
        </p:txBody>
      </p:sp>
      <p:sp>
        <p:nvSpPr>
          <p:cNvPr id="7" name="Rectangle 7"/>
          <p:cNvSpPr txBox="1">
            <a:spLocks noChangeArrowheads="1"/>
          </p:cNvSpPr>
          <p:nvPr/>
        </p:nvSpPr>
        <p:spPr bwMode="auto">
          <a:xfrm>
            <a:off x="251520" y="2348880"/>
            <a:ext cx="8892480" cy="450912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a:lstStyle>
          <a:p>
            <a:pPr marL="0" indent="0" eaLnBrk="1" hangingPunct="1">
              <a:buNone/>
              <a:defRPr/>
            </a:pPr>
            <a:r>
              <a:rPr lang="en-US" altLang="zh-CN" sz="2200" b="1" u="sng" dirty="0">
                <a:solidFill>
                  <a:srgbClr val="000000"/>
                </a:solidFill>
                <a:ea typeface="SimSun" charset="0"/>
                <a:cs typeface="Arial"/>
              </a:rPr>
              <a:t>Matthew</a:t>
            </a:r>
            <a:endParaRPr lang="en-US" altLang="zh-CN" sz="2200" b="1" u="sng" dirty="0">
              <a:ea typeface="SimSun" charset="0"/>
              <a:cs typeface="Arial"/>
            </a:endParaRPr>
          </a:p>
          <a:p>
            <a:pPr eaLnBrk="1" hangingPunct="1">
              <a:defRPr/>
            </a:pPr>
            <a:r>
              <a:rPr lang="en-US" altLang="zh-CN" sz="2200" b="1" dirty="0">
                <a:solidFill>
                  <a:srgbClr val="000000"/>
                </a:solidFill>
                <a:ea typeface="SimSun" charset="0"/>
                <a:cs typeface="Arial"/>
              </a:rPr>
              <a:t>Matthew: (1) proves Jesus as </a:t>
            </a:r>
            <a:r>
              <a:rPr lang="en-US" altLang="zh-CN" sz="2200" b="1" i="1" dirty="0">
                <a:solidFill>
                  <a:srgbClr val="800000"/>
                </a:solidFill>
                <a:ea typeface="SimSun" charset="0"/>
                <a:cs typeface="Arial"/>
              </a:rPr>
              <a:t>Messiah</a:t>
            </a:r>
            <a:r>
              <a:rPr lang="en-US" altLang="zh-CN" sz="2200" b="1" dirty="0">
                <a:solidFill>
                  <a:srgbClr val="800000"/>
                </a:solidFill>
                <a:ea typeface="SimSun" charset="0"/>
                <a:cs typeface="Arial"/>
              </a:rPr>
              <a:t> for </a:t>
            </a:r>
            <a:r>
              <a:rPr lang="en-US" altLang="zh-CN" sz="2200" b="1" i="1" dirty="0">
                <a:solidFill>
                  <a:srgbClr val="800000"/>
                </a:solidFill>
                <a:ea typeface="SimSun" charset="0"/>
                <a:cs typeface="Arial"/>
              </a:rPr>
              <a:t>unbelieving</a:t>
            </a:r>
            <a:r>
              <a:rPr lang="en-US" altLang="zh-CN" sz="2200" b="1" dirty="0">
                <a:solidFill>
                  <a:schemeClr val="bg1"/>
                </a:solidFill>
                <a:ea typeface="SimSun" charset="0"/>
                <a:cs typeface="Arial"/>
              </a:rPr>
              <a:t> </a:t>
            </a:r>
            <a:r>
              <a:rPr lang="en-US" altLang="zh-CN" sz="2200" b="1" dirty="0">
                <a:ea typeface="SimSun" charset="0"/>
                <a:cs typeface="Arial"/>
              </a:rPr>
              <a:t>Jews</a:t>
            </a:r>
            <a:r>
              <a:rPr lang="en-US" altLang="zh-CN" sz="2200" b="1" dirty="0">
                <a:solidFill>
                  <a:srgbClr val="000000"/>
                </a:solidFill>
                <a:ea typeface="SimSun" charset="0"/>
                <a:cs typeface="Arial"/>
              </a:rPr>
              <a:t> to trust Him, and (2) explains that the kingdom is </a:t>
            </a:r>
            <a:r>
              <a:rPr lang="en-US" altLang="zh-CN" sz="2200" b="1" i="1" dirty="0">
                <a:solidFill>
                  <a:srgbClr val="800000"/>
                </a:solidFill>
                <a:ea typeface="SimSun" charset="0"/>
                <a:cs typeface="Arial"/>
              </a:rPr>
              <a:t>postponed</a:t>
            </a:r>
            <a:r>
              <a:rPr lang="en-US" altLang="zh-CN" sz="2200" b="1" dirty="0">
                <a:solidFill>
                  <a:srgbClr val="000000"/>
                </a:solidFill>
                <a:ea typeface="SimSun" charset="0"/>
                <a:cs typeface="Arial"/>
              </a:rPr>
              <a:t> due to Israel</a:t>
            </a:r>
            <a:r>
              <a:rPr lang="uk-UA" altLang="zh-CN" sz="2200" b="1" dirty="0">
                <a:solidFill>
                  <a:srgbClr val="000000"/>
                </a:solidFill>
                <a:ea typeface="SimSun" charset="0"/>
                <a:cs typeface="Arial"/>
              </a:rPr>
              <a:t>'</a:t>
            </a:r>
            <a:r>
              <a:rPr lang="en-US" altLang="zh-CN" sz="2200" b="1" dirty="0">
                <a:solidFill>
                  <a:srgbClr val="000000"/>
                </a:solidFill>
                <a:ea typeface="SimSun" charset="0"/>
                <a:cs typeface="Arial"/>
              </a:rPr>
              <a:t>s rejection of Christ as King for </a:t>
            </a:r>
            <a:r>
              <a:rPr lang="en-US" altLang="zh-CN" sz="2200" b="1" i="1" dirty="0">
                <a:solidFill>
                  <a:srgbClr val="800000"/>
                </a:solidFill>
                <a:ea typeface="SimSun" charset="0"/>
                <a:cs typeface="Arial"/>
              </a:rPr>
              <a:t>believing</a:t>
            </a:r>
            <a:r>
              <a:rPr lang="en-US" altLang="zh-CN" sz="2200" b="1" dirty="0">
                <a:solidFill>
                  <a:srgbClr val="000000"/>
                </a:solidFill>
                <a:ea typeface="SimSun" charset="0"/>
                <a:cs typeface="Arial"/>
              </a:rPr>
              <a:t> Jews to see His present kingdom authority as residing in the Church.</a:t>
            </a:r>
          </a:p>
          <a:p>
            <a:pPr eaLnBrk="1" hangingPunct="1">
              <a:buFont typeface="Wingdings" charset="0"/>
              <a:buNone/>
              <a:defRPr/>
            </a:pPr>
            <a:endParaRPr lang="en-US" altLang="zh-CN" sz="2200" b="1" dirty="0">
              <a:solidFill>
                <a:srgbClr val="000000"/>
              </a:solidFill>
              <a:ea typeface="SimSun" charset="0"/>
              <a:cs typeface="Arial"/>
            </a:endParaRPr>
          </a:p>
          <a:p>
            <a:pPr marL="0" indent="0" eaLnBrk="1" hangingPunct="1">
              <a:buNone/>
              <a:defRPr/>
            </a:pPr>
            <a:r>
              <a:rPr lang="en-US" altLang="zh-CN" sz="2200" b="1" u="sng" dirty="0">
                <a:solidFill>
                  <a:srgbClr val="000000"/>
                </a:solidFill>
                <a:ea typeface="SimSun" charset="0"/>
                <a:cs typeface="Arial"/>
              </a:rPr>
              <a:t>Mark</a:t>
            </a:r>
            <a:endParaRPr lang="en-US" altLang="zh-CN" sz="2200" b="1" u="sng" dirty="0">
              <a:ea typeface="SimSun" charset="0"/>
              <a:cs typeface="Arial"/>
            </a:endParaRPr>
          </a:p>
          <a:p>
            <a:pPr eaLnBrk="1" hangingPunct="1">
              <a:defRPr/>
            </a:pPr>
            <a:r>
              <a:rPr lang="en-US" altLang="zh-CN" sz="2200" b="1" dirty="0">
                <a:solidFill>
                  <a:srgbClr val="000000"/>
                </a:solidFill>
                <a:ea typeface="SimSun" charset="0"/>
                <a:cs typeface="Arial"/>
              </a:rPr>
              <a:t>Mark presents in a pastoral concern selected events about Christ, the Son of God (deity) who serves as the model </a:t>
            </a:r>
            <a:r>
              <a:rPr lang="en-US" altLang="zh-CN" sz="2200" b="1" i="1" dirty="0">
                <a:solidFill>
                  <a:srgbClr val="800000"/>
                </a:solidFill>
                <a:ea typeface="SimSun" charset="0"/>
                <a:cs typeface="Arial"/>
              </a:rPr>
              <a:t>Suffering Servant</a:t>
            </a:r>
            <a:r>
              <a:rPr lang="en-US" altLang="zh-CN" sz="2200" b="1" dirty="0">
                <a:solidFill>
                  <a:srgbClr val="000000"/>
                </a:solidFill>
                <a:ea typeface="SimSun" charset="0"/>
                <a:cs typeface="Arial"/>
              </a:rPr>
              <a:t>, to exhort persecuted Roman believers to true </a:t>
            </a:r>
            <a:r>
              <a:rPr lang="en-US" altLang="zh-CN" sz="2200" b="1" i="1" dirty="0">
                <a:solidFill>
                  <a:srgbClr val="800000"/>
                </a:solidFill>
                <a:ea typeface="SimSun" charset="0"/>
                <a:cs typeface="Arial"/>
              </a:rPr>
              <a:t>discipleship</a:t>
            </a:r>
            <a:r>
              <a:rPr lang="en-US" altLang="zh-CN" sz="2200" b="1" dirty="0">
                <a:solidFill>
                  <a:srgbClr val="000000"/>
                </a:solidFill>
                <a:ea typeface="SimSun" charset="0"/>
                <a:cs typeface="Arial"/>
              </a:rPr>
              <a:t> for Christ.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7"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a:defRPr/>
            </a:pPr>
            <a:r>
              <a:rPr lang="en-US" b="1" dirty="0">
                <a:solidFill>
                  <a:schemeClr val="accent5">
                    <a:lumMod val="10000"/>
                  </a:schemeClr>
                </a:solidFill>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a:off x="114300" y="2446338"/>
            <a:ext cx="8305800" cy="26896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u="sng" dirty="0">
                <a:solidFill>
                  <a:srgbClr val="FFFFFF"/>
                </a:solidFill>
                <a:latin typeface="Arial" charset="0"/>
                <a:cs typeface="Times New Roman" charset="0"/>
              </a:rPr>
              <a:t>Key Verse</a:t>
            </a:r>
            <a:r>
              <a:rPr lang="en-US" sz="2800" b="1" dirty="0">
                <a:solidFill>
                  <a:srgbClr val="FFFFFF"/>
                </a:solidFill>
                <a:latin typeface="Arial" charset="0"/>
                <a:cs typeface="Times New Roman" charset="0"/>
              </a:rPr>
              <a:t> </a:t>
            </a:r>
          </a:p>
          <a:p>
            <a:pPr algn="ctr" eaLnBrk="1" hangingPunct="1"/>
            <a:r>
              <a:rPr lang="ru-RU" altLang="ja-JP" sz="2800" b="1" dirty="0">
                <a:solidFill>
                  <a:srgbClr val="FFFFFF"/>
                </a:solidFill>
                <a:latin typeface="Arial" charset="0"/>
                <a:cs typeface="Times New Roman" charset="0"/>
              </a:rPr>
              <a:t>"</a:t>
            </a:r>
            <a:r>
              <a:rPr lang="en-US" altLang="ja-JP" sz="2800" b="1" dirty="0">
                <a:solidFill>
                  <a:srgbClr val="FFFFFF"/>
                </a:solidFill>
                <a:latin typeface="Arial" charset="0"/>
                <a:cs typeface="Arial" charset="0"/>
              </a:rPr>
              <a:t>For even the Son of Man </a:t>
            </a:r>
          </a:p>
          <a:p>
            <a:pPr algn="ctr" eaLnBrk="1" hangingPunct="1"/>
            <a:r>
              <a:rPr lang="en-US" sz="2800" b="1" dirty="0">
                <a:solidFill>
                  <a:srgbClr val="FFFFFF"/>
                </a:solidFill>
                <a:latin typeface="Arial" charset="0"/>
                <a:cs typeface="Arial" charset="0"/>
              </a:rPr>
              <a:t>did not come to be served, </a:t>
            </a:r>
          </a:p>
          <a:p>
            <a:pPr algn="ctr" eaLnBrk="1" hangingPunct="1"/>
            <a:r>
              <a:rPr lang="en-US" sz="2800" b="1" dirty="0">
                <a:solidFill>
                  <a:srgbClr val="FFFFFF"/>
                </a:solidFill>
                <a:latin typeface="Arial" charset="0"/>
                <a:cs typeface="Arial" charset="0"/>
              </a:rPr>
              <a:t>but to serve, and to give his life</a:t>
            </a:r>
          </a:p>
          <a:p>
            <a:pPr algn="ctr" eaLnBrk="1" hangingPunct="1"/>
            <a:r>
              <a:rPr lang="en-US" sz="2800" b="1" dirty="0">
                <a:solidFill>
                  <a:srgbClr val="FFFFFF"/>
                </a:solidFill>
                <a:latin typeface="Arial" charset="0"/>
                <a:cs typeface="Arial" charset="0"/>
              </a:rPr>
              <a:t>as a ransom for many</a:t>
            </a:r>
            <a:r>
              <a:rPr lang="ru-RU" altLang="ja-JP" sz="2800" b="1" dirty="0">
                <a:solidFill>
                  <a:srgbClr val="FFFFFF"/>
                </a:solidFill>
                <a:latin typeface="Arial" charset="0"/>
                <a:cs typeface="Times New Roman" charset="0"/>
              </a:rPr>
              <a:t>"</a:t>
            </a:r>
            <a:r>
              <a:rPr lang="en-US" altLang="ja-JP" sz="2800" b="1" dirty="0">
                <a:solidFill>
                  <a:srgbClr val="FFFFFF"/>
                </a:solidFill>
                <a:latin typeface="Arial" charset="0"/>
                <a:cs typeface="Arial" charset="0"/>
              </a:rPr>
              <a:t> </a:t>
            </a:r>
          </a:p>
          <a:p>
            <a:pPr algn="ctr" eaLnBrk="1" hangingPunct="1"/>
            <a:r>
              <a:rPr lang="en-US" sz="2800" b="1" dirty="0">
                <a:solidFill>
                  <a:srgbClr val="FFFFFF"/>
                </a:solidFill>
                <a:latin typeface="Arial" charset="0"/>
                <a:cs typeface="Arial" charset="0"/>
              </a:rPr>
              <a:t>(Mark 10:45).</a:t>
            </a:r>
            <a:endParaRPr lang="en-US" sz="2800" dirty="0">
              <a:solidFill>
                <a:srgbClr val="FFFFFF"/>
              </a:solidFill>
              <a:latin typeface="Arial" charset="0"/>
              <a:cs typeface="Arial" charset="0"/>
            </a:endParaRPr>
          </a:p>
        </p:txBody>
      </p:sp>
      <p:sp>
        <p:nvSpPr>
          <p:cNvPr id="93235" name="Text Box 51"/>
          <p:cNvSpPr txBox="1">
            <a:spLocks noChangeArrowheads="1"/>
          </p:cNvSpPr>
          <p:nvPr/>
        </p:nvSpPr>
        <p:spPr bwMode="auto">
          <a:xfrm>
            <a:off x="2600325" y="3716376"/>
            <a:ext cx="1123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serve</a:t>
            </a:r>
          </a:p>
        </p:txBody>
      </p:sp>
      <p:sp>
        <p:nvSpPr>
          <p:cNvPr id="93236" name="Text Box 52"/>
          <p:cNvSpPr txBox="1">
            <a:spLocks noChangeArrowheads="1"/>
          </p:cNvSpPr>
          <p:nvPr/>
        </p:nvSpPr>
        <p:spPr bwMode="auto">
          <a:xfrm>
            <a:off x="4880322" y="3717070"/>
            <a:ext cx="2139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FFFF00"/>
                </a:solidFill>
                <a:latin typeface="Arial" charset="0"/>
                <a:cs typeface="Arial" charset="0"/>
              </a:rPr>
              <a:t>give his life</a:t>
            </a:r>
          </a:p>
        </p:txBody>
      </p:sp>
      <p:sp>
        <p:nvSpPr>
          <p:cNvPr id="93237" name="AutoShape 53"/>
          <p:cNvSpPr>
            <a:spLocks noChangeArrowheads="1"/>
          </p:cNvSpPr>
          <p:nvPr/>
        </p:nvSpPr>
        <p:spPr bwMode="auto">
          <a:xfrm rot="-1709114">
            <a:off x="21717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algn="ctr"/>
            <a:endParaRPr lang="en-US">
              <a:solidFill>
                <a:srgbClr val="FF0000"/>
              </a:solidFill>
              <a:latin typeface="Arial" charset="0"/>
              <a:cs typeface="Arial" charset="0"/>
            </a:endParaRPr>
          </a:p>
        </p:txBody>
      </p:sp>
      <p:sp>
        <p:nvSpPr>
          <p:cNvPr id="93238"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algn="ctr"/>
            <a:endParaRPr lang="en-US">
              <a:solidFill>
                <a:srgbClr val="FF0000"/>
              </a:solidFill>
              <a:latin typeface="Arial"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234">
                                            <p:txEl>
                                              <p:pRg st="3" end="3"/>
                                            </p:txEl>
                                          </p:spTgt>
                                        </p:tgtEl>
                                        <p:attrNameLst>
                                          <p:attrName>style.visibility</p:attrName>
                                        </p:attrNameLst>
                                      </p:cBhvr>
                                      <p:to>
                                        <p:strVal val="visible"/>
                                      </p:to>
                                    </p:set>
                                    <p:anim calcmode="lin" valueType="num">
                                      <p:cBhvr additive="base">
                                        <p:cTn id="23" dur="500" fill="hold"/>
                                        <p:tgtEl>
                                          <p:spTgt spid="932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323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234">
                                            <p:txEl>
                                              <p:pRg st="4" end="4"/>
                                            </p:txEl>
                                          </p:spTgt>
                                        </p:tgtEl>
                                        <p:attrNameLst>
                                          <p:attrName>style.visibility</p:attrName>
                                        </p:attrNameLst>
                                      </p:cBhvr>
                                      <p:to>
                                        <p:strVal val="visible"/>
                                      </p:to>
                                    </p:set>
                                    <p:anim calcmode="lin" valueType="num">
                                      <p:cBhvr additive="base">
                                        <p:cTn id="27" dur="500" fill="hold"/>
                                        <p:tgtEl>
                                          <p:spTgt spid="9323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323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234">
                                            <p:txEl>
                                              <p:pRg st="5" end="5"/>
                                            </p:txEl>
                                          </p:spTgt>
                                        </p:tgtEl>
                                        <p:attrNameLst>
                                          <p:attrName>style.visibility</p:attrName>
                                        </p:attrNameLst>
                                      </p:cBhvr>
                                      <p:to>
                                        <p:strVal val="visible"/>
                                      </p:to>
                                    </p:set>
                                    <p:anim calcmode="lin" valueType="num">
                                      <p:cBhvr additive="base">
                                        <p:cTn id="31" dur="500" fill="hold"/>
                                        <p:tgtEl>
                                          <p:spTgt spid="932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2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3235"/>
                                        </p:tgtEl>
                                        <p:attrNameLst>
                                          <p:attrName>style.visibility</p:attrName>
                                        </p:attrNameLst>
                                      </p:cBhvr>
                                      <p:to>
                                        <p:strVal val="visible"/>
                                      </p:to>
                                    </p:set>
                                    <p:animEffect transition="in" filter="dissolve">
                                      <p:cBhvr>
                                        <p:cTn id="37" dur="500"/>
                                        <p:tgtEl>
                                          <p:spTgt spid="93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3236"/>
                                        </p:tgtEl>
                                        <p:attrNameLst>
                                          <p:attrName>style.visibility</p:attrName>
                                        </p:attrNameLst>
                                      </p:cBhvr>
                                      <p:to>
                                        <p:strVal val="visible"/>
                                      </p:to>
                                    </p:set>
                                    <p:animEffect transition="in" filter="dissolve">
                                      <p:cBhvr>
                                        <p:cTn id="42" dur="500"/>
                                        <p:tgtEl>
                                          <p:spTgt spid="932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3237"/>
                                        </p:tgtEl>
                                        <p:attrNameLst>
                                          <p:attrName>style.visibility</p:attrName>
                                        </p:attrNameLst>
                                      </p:cBhvr>
                                      <p:to>
                                        <p:strVal val="visible"/>
                                      </p:to>
                                    </p:set>
                                    <p:animEffect transition="in" filter="wipe(down)">
                                      <p:cBhvr>
                                        <p:cTn id="47" dur="500"/>
                                        <p:tgtEl>
                                          <p:spTgt spid="932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3238"/>
                                        </p:tgtEl>
                                        <p:attrNameLst>
                                          <p:attrName>style.visibility</p:attrName>
                                        </p:attrNameLst>
                                      </p:cBhvr>
                                      <p:to>
                                        <p:strVal val="visible"/>
                                      </p:to>
                                    </p:set>
                                    <p:animEffect transition="in" filter="wipe(down)">
                                      <p:cBhvr>
                                        <p:cTn id="52"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p:bldP spid="93236" grpId="0"/>
      <p:bldP spid="93237" grpId="0" animBg="1"/>
      <p:bldP spid="932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ext Box 3"/>
          <p:cNvSpPr txBox="1">
            <a:spLocks noChangeArrowheads="1"/>
          </p:cNvSpPr>
          <p:nvPr/>
        </p:nvSpPr>
        <p:spPr bwMode="auto">
          <a:xfrm>
            <a:off x="3708438" y="476288"/>
            <a:ext cx="12795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Mark </a:t>
            </a:r>
            <a:endParaRPr lang="en-US" sz="2800" b="1">
              <a:solidFill>
                <a:srgbClr val="FFFFFF"/>
              </a:solidFill>
              <a:latin typeface="Arial" charset="0"/>
              <a:cs typeface="Arial" charset="0"/>
            </a:endParaRPr>
          </a:p>
        </p:txBody>
      </p:sp>
      <p:graphicFrame>
        <p:nvGraphicFramePr>
          <p:cNvPr id="55" name="Table 54"/>
          <p:cNvGraphicFramePr>
            <a:graphicFrameLocks noGrp="1"/>
          </p:cNvGraphicFramePr>
          <p:nvPr/>
        </p:nvGraphicFramePr>
        <p:xfrm>
          <a:off x="-36475" y="-26950"/>
          <a:ext cx="9251951" cy="6888163"/>
        </p:xfrm>
        <a:graphic>
          <a:graphicData uri="http://schemas.openxmlformats.org/drawingml/2006/table">
            <a:tbl>
              <a:tblPr/>
              <a:tblGrid>
                <a:gridCol w="958851">
                  <a:extLst>
                    <a:ext uri="{9D8B030D-6E8A-4147-A177-3AD203B41FA5}">
                      <a16:colId xmlns:a16="http://schemas.microsoft.com/office/drawing/2014/main" val="20000"/>
                    </a:ext>
                  </a:extLst>
                </a:gridCol>
                <a:gridCol w="1092200">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1368425">
                  <a:extLst>
                    <a:ext uri="{9D8B030D-6E8A-4147-A177-3AD203B41FA5}">
                      <a16:colId xmlns:a16="http://schemas.microsoft.com/office/drawing/2014/main" val="20004"/>
                    </a:ext>
                  </a:extLst>
                </a:gridCol>
                <a:gridCol w="936625">
                  <a:extLst>
                    <a:ext uri="{9D8B030D-6E8A-4147-A177-3AD203B41FA5}">
                      <a16:colId xmlns:a16="http://schemas.microsoft.com/office/drawing/2014/main" val="20005"/>
                    </a:ext>
                  </a:extLst>
                </a:gridCol>
                <a:gridCol w="1079500">
                  <a:extLst>
                    <a:ext uri="{9D8B030D-6E8A-4147-A177-3AD203B41FA5}">
                      <a16:colId xmlns:a16="http://schemas.microsoft.com/office/drawing/2014/main" val="20006"/>
                    </a:ext>
                  </a:extLst>
                </a:gridCol>
                <a:gridCol w="936625">
                  <a:extLst>
                    <a:ext uri="{9D8B030D-6E8A-4147-A177-3AD203B41FA5}">
                      <a16:colId xmlns:a16="http://schemas.microsoft.com/office/drawing/2014/main" val="20007"/>
                    </a:ext>
                  </a:extLst>
                </a:gridCol>
                <a:gridCol w="1079500">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outerShdw blurRad="38100" dist="38100" dir="2700000" algn="tl">
                            <a:srgbClr val="969696"/>
                          </a:outerShdw>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906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Coming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Ministry Opposition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Self-</a:t>
                      </a:r>
                      <a:b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Sacrifice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Resurrection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extLst>
                  <a:ext uri="{0D108BD9-81ED-4DB2-BD59-A6C34878D82A}">
                    <a16:rowId xmlns:a16="http://schemas.microsoft.com/office/drawing/2014/main" val="10001"/>
                  </a:ext>
                </a:extLst>
              </a:tr>
              <a:tr h="60325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1:14–10:52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2"/>
                  </a:ext>
                </a:extLst>
              </a:tr>
              <a:tr h="15462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Deity &amp; John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Baptism &amp; </a:t>
                      </a: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Temp-tation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1:9-13</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Mission</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1:14–2:12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Op-posed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2:13–</a:t>
                      </a:r>
                      <a:b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8:26</a:t>
                      </a:r>
                      <a:endParaRPr kumimoji="0" lang="en-US"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Instruction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8:27–</a:t>
                      </a:r>
                      <a:b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10:52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Rejec-tion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11–13</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Passion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14–15</a:t>
                      </a:r>
                      <a:endParaRPr kumimoji="0" lang="en-US"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Proof</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Ending</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16:9-20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3"/>
                  </a:ext>
                </a:extLst>
              </a:tr>
              <a:tr h="1255713">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Authority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of Christ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Emphasized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Authority-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Servant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Tension</a:t>
                      </a:r>
                      <a:endPar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Servanthood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of Christ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Emphasized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03250">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 Years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6 Months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 Days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03250">
                <a:tc gridSpan="9">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Written </a:t>
                      </a:r>
                      <a:r>
                        <a:rPr kumimoji="0" lang="en-US" altLang="zh-CN"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AD</a:t>
                      </a: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 64-68 but Covers </a:t>
                      </a:r>
                      <a:r>
                        <a:rPr kumimoji="0" lang="en-US" altLang="zh-CN"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AD</a:t>
                      </a: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 29-33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91888" name="Text Box 2"/>
          <p:cNvSpPr txBox="1">
            <a:spLocks noChangeArrowheads="1"/>
          </p:cNvSpPr>
          <p:nvPr/>
        </p:nvSpPr>
        <p:spPr bwMode="auto">
          <a:xfrm>
            <a:off x="8604261" y="-2697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82</a:t>
            </a:r>
          </a:p>
        </p:txBody>
      </p:sp>
      <p:sp>
        <p:nvSpPr>
          <p:cNvPr id="2" name="Title 1"/>
          <p:cNvSpPr>
            <a:spLocks noGrp="1"/>
          </p:cNvSpPr>
          <p:nvPr>
            <p:ph type="title" idx="4294967295"/>
          </p:nvPr>
        </p:nvSpPr>
        <p:spPr>
          <a:xfrm>
            <a:off x="-107950" y="-22187"/>
            <a:ext cx="9359900" cy="714375"/>
          </a:xfrm>
        </p:spPr>
        <p:txBody>
          <a:bodyPr/>
          <a:lstStyle/>
          <a:p>
            <a:pPr eaLnBrk="1" hangingPunct="1">
              <a:defRPr/>
            </a:pPr>
            <a:r>
              <a:rPr kumimoji="1" lang="en-US" kern="1200" dirty="0">
                <a:latin typeface="Arial"/>
                <a:ea typeface="ＭＳ Ｐゴシック"/>
                <a:cs typeface="Arial"/>
              </a:rPr>
              <a:t>Mark: Deity Who Models Suffering As Servant</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2514600"/>
            <a:ext cx="7239000" cy="39703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cs typeface="Arial" charset="0"/>
              </a:rPr>
              <a:t>Summary Statement</a:t>
            </a:r>
            <a:endParaRPr lang="en-US" altLang="zh-CN" sz="2800" b="1">
              <a:solidFill>
                <a:srgbClr val="FFFFFF"/>
              </a:solidFill>
              <a:latin typeface="Arial" charset="0"/>
              <a:cs typeface="Arial" charset="0"/>
            </a:endParaRPr>
          </a:p>
          <a:p>
            <a:pPr algn="ctr" eaLnBrk="1" hangingPunct="1"/>
            <a:r>
              <a:rPr lang="en-US" altLang="zh-CN" sz="2800" b="1">
                <a:solidFill>
                  <a:srgbClr val="FFFFFF"/>
                </a:solidFill>
                <a:latin typeface="Arial" charset="0"/>
                <a:cs typeface="Arial" charset="0"/>
              </a:rPr>
              <a:t> Mark presents in a pastoral concern </a:t>
            </a:r>
          </a:p>
          <a:p>
            <a:pPr algn="ctr" eaLnBrk="1" hangingPunct="1"/>
            <a:r>
              <a:rPr lang="en-US" altLang="zh-CN" sz="2800" b="1">
                <a:solidFill>
                  <a:srgbClr val="FFFFFF"/>
                </a:solidFill>
                <a:latin typeface="Arial" charset="0"/>
                <a:cs typeface="Arial" charset="0"/>
              </a:rPr>
              <a:t>selected events about Christ, </a:t>
            </a:r>
          </a:p>
          <a:p>
            <a:pPr algn="ctr" eaLnBrk="1" hangingPunct="1"/>
            <a:r>
              <a:rPr lang="en-US" altLang="zh-CN" sz="2800" b="1">
                <a:solidFill>
                  <a:srgbClr val="FFFFFF"/>
                </a:solidFill>
                <a:latin typeface="Arial" charset="0"/>
                <a:cs typeface="Arial" charset="0"/>
              </a:rPr>
              <a:t>the Son of God (deity) </a:t>
            </a:r>
          </a:p>
          <a:p>
            <a:pPr algn="ctr" eaLnBrk="1" hangingPunct="1"/>
            <a:r>
              <a:rPr lang="en-US" altLang="zh-CN" sz="2800" b="1">
                <a:solidFill>
                  <a:srgbClr val="FFFFFF"/>
                </a:solidFill>
                <a:latin typeface="Arial" charset="0"/>
                <a:cs typeface="Arial" charset="0"/>
              </a:rPr>
              <a:t>who serves as </a:t>
            </a:r>
          </a:p>
          <a:p>
            <a:pPr algn="ctr" eaLnBrk="1" hangingPunct="1"/>
            <a:r>
              <a:rPr lang="en-US" altLang="zh-CN" sz="2800" b="1">
                <a:solidFill>
                  <a:srgbClr val="FFFFFF"/>
                </a:solidFill>
                <a:latin typeface="Arial" charset="0"/>
                <a:cs typeface="Arial" charset="0"/>
              </a:rPr>
              <a:t>the model </a:t>
            </a:r>
            <a:r>
              <a:rPr lang="en-US" altLang="zh-CN" sz="2800" b="1" i="1">
                <a:solidFill>
                  <a:srgbClr val="FFFF00"/>
                </a:solidFill>
                <a:latin typeface="Arial" charset="0"/>
                <a:cs typeface="Arial" charset="0"/>
              </a:rPr>
              <a:t>Suffering Servant</a:t>
            </a:r>
            <a:r>
              <a:rPr lang="en-US" altLang="zh-CN" sz="2800" b="1">
                <a:solidFill>
                  <a:srgbClr val="FFFFFF"/>
                </a:solidFill>
                <a:latin typeface="Arial" charset="0"/>
                <a:cs typeface="Arial" charset="0"/>
              </a:rPr>
              <a:t>, </a:t>
            </a:r>
          </a:p>
          <a:p>
            <a:pPr algn="ctr" eaLnBrk="1" hangingPunct="1"/>
            <a:r>
              <a:rPr lang="en-US" altLang="zh-CN" sz="2800" b="1">
                <a:solidFill>
                  <a:srgbClr val="FFFFFF"/>
                </a:solidFill>
                <a:latin typeface="Arial" charset="0"/>
                <a:cs typeface="Arial" charset="0"/>
              </a:rPr>
              <a:t>to exhort persecuted Roman believers to true </a:t>
            </a:r>
            <a:r>
              <a:rPr lang="en-US" altLang="zh-CN" sz="2800" b="1" i="1">
                <a:solidFill>
                  <a:srgbClr val="FFFF00"/>
                </a:solidFill>
                <a:latin typeface="Arial" charset="0"/>
                <a:cs typeface="Arial" charset="0"/>
              </a:rPr>
              <a:t>discipleship</a:t>
            </a:r>
            <a:r>
              <a:rPr lang="en-US" altLang="zh-CN" sz="2800" b="1">
                <a:solidFill>
                  <a:srgbClr val="FFFFFF"/>
                </a:solidFill>
                <a:latin typeface="Arial" charset="0"/>
                <a:cs typeface="Arial" charset="0"/>
              </a:rPr>
              <a:t> for Christ.</a:t>
            </a:r>
          </a:p>
          <a:p>
            <a:pPr algn="ctr" eaLnBrk="1" hangingPunct="1"/>
            <a:endParaRPr lang="en-US" sz="2800" b="1">
              <a:solidFill>
                <a:srgbClr val="FFFFFF"/>
              </a:solidFill>
              <a:latin typeface="Arial" charset="0"/>
              <a:cs typeface="Arial" charset="0"/>
            </a:endParaRPr>
          </a:p>
        </p:txBody>
      </p:sp>
      <p:sp>
        <p:nvSpPr>
          <p:cNvPr id="293890" name="Text Box 3"/>
          <p:cNvSpPr txBox="1">
            <a:spLocks noChangeArrowheads="1"/>
          </p:cNvSpPr>
          <p:nvPr/>
        </p:nvSpPr>
        <p:spPr bwMode="auto">
          <a:xfrm>
            <a:off x="8693163" y="304813"/>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82</a:t>
            </a:r>
            <a:endParaRPr lang="en-US" b="1">
              <a:latin typeface="Arial" charset="0"/>
              <a:cs typeface="Arial" charset="0"/>
            </a:endParaRPr>
          </a:p>
        </p:txBody>
      </p:sp>
      <p:sp>
        <p:nvSpPr>
          <p:cNvPr id="293891" name="Text Box 5"/>
          <p:cNvSpPr txBox="1">
            <a:spLocks noChangeArrowheads="1"/>
          </p:cNvSpPr>
          <p:nvPr/>
        </p:nvSpPr>
        <p:spPr bwMode="auto">
          <a:xfrm>
            <a:off x="3519488" y="1295400"/>
            <a:ext cx="2298700" cy="9540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cs typeface="Arial" charset="0"/>
              </a:rPr>
              <a:t>Key Word</a:t>
            </a:r>
            <a:endParaRPr lang="en-US" altLang="zh-CN" sz="2800" b="1">
              <a:solidFill>
                <a:srgbClr val="FFFFFF"/>
              </a:solidFill>
              <a:latin typeface="Arial" charset="0"/>
              <a:cs typeface="Arial" charset="0"/>
            </a:endParaRPr>
          </a:p>
          <a:p>
            <a:pPr algn="ctr" eaLnBrk="1" hangingPunct="1"/>
            <a:r>
              <a:rPr lang="en-US" altLang="zh-CN" sz="2800" b="1">
                <a:solidFill>
                  <a:srgbClr val="FFFF00"/>
                </a:solidFill>
                <a:latin typeface="Arial" charset="0"/>
                <a:cs typeface="Arial" charset="0"/>
              </a:rPr>
              <a:t>Discipleship</a:t>
            </a:r>
            <a:endParaRPr lang="en-US" sz="2800" b="1">
              <a:solidFill>
                <a:srgbClr val="FFFF00"/>
              </a:solidFill>
              <a:latin typeface="Arial" charset="0"/>
              <a:cs typeface="Arial" charset="0"/>
            </a:endParaRPr>
          </a:p>
        </p:txBody>
      </p:sp>
      <p:pic>
        <p:nvPicPr>
          <p:cNvPr id="95238" name="Picture 6" descr="j03093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3401"/>
            <a:ext cx="28956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0" name="Text Box 8"/>
          <p:cNvSpPr txBox="1">
            <a:spLocks noChangeArrowheads="1"/>
          </p:cNvSpPr>
          <p:nvPr/>
        </p:nvSpPr>
        <p:spPr bwMode="auto">
          <a:xfrm rot="-1547589">
            <a:off x="5683250" y="1062076"/>
            <a:ext cx="3327400" cy="95567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Gospel of Action:</a:t>
            </a:r>
          </a:p>
          <a:p>
            <a:pPr algn="ctr" eaLnBrk="1" hangingPunct="1"/>
            <a:r>
              <a:rPr lang="ru-RU"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immediately</a:t>
            </a:r>
            <a:r>
              <a:rPr lang="ru-RU"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 41x</a:t>
            </a:r>
            <a:endParaRPr lang="en-US" sz="2800" b="1" dirty="0">
              <a:solidFill>
                <a:srgbClr val="FFFFFF"/>
              </a:solidFill>
              <a:latin typeface="Arial" charset="0"/>
              <a:cs typeface="Arial" charset="0"/>
            </a:endParaRPr>
          </a:p>
        </p:txBody>
      </p:sp>
      <p:sp>
        <p:nvSpPr>
          <p:cNvPr id="2" name="Title 1"/>
          <p:cNvSpPr>
            <a:spLocks noGrp="1"/>
          </p:cNvSpPr>
          <p:nvPr>
            <p:ph type="title" idx="4294967295"/>
          </p:nvPr>
        </p:nvSpPr>
        <p:spPr>
          <a:xfrm>
            <a:off x="3492501" y="549275"/>
            <a:ext cx="2428875" cy="522288"/>
          </a:xfrm>
        </p:spPr>
        <p:txBody>
          <a:bodyPr wrap="none">
            <a:spAutoFit/>
          </a:bodyPr>
          <a:lstStyle/>
          <a:p>
            <a:pPr algn="l" eaLnBrk="1" hangingPunct="1">
              <a:defRPr/>
            </a:pPr>
            <a:r>
              <a:rPr lang="en-US" kern="1200" dirty="0">
                <a:latin typeface="Arial" charset="0"/>
                <a:ea typeface="ＭＳ Ｐゴシック" charset="0"/>
                <a:cs typeface="Arial" charset="0"/>
              </a:rPr>
              <a:t>Keys to Mark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autoUpdateAnimBg="0"/>
      <p:bldP spid="9524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5937" name="Object 2"/>
          <p:cNvGraphicFramePr>
            <a:graphicFrameLocks noChangeAspect="1"/>
          </p:cNvGraphicFramePr>
          <p:nvPr/>
        </p:nvGraphicFramePr>
        <p:xfrm>
          <a:off x="4267200" y="1143000"/>
          <a:ext cx="4876800" cy="36576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MSPhotoEd.3">
                  <p:embed/>
                </p:oleObj>
              </mc:Choice>
              <mc:Fallback>
                <p:oleObj name="Photo Editor Photo" r:id="rId3" imgW="4877223" imgH="3657917"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48768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95938" name="Text Box 2"/>
          <p:cNvSpPr txBox="1">
            <a:spLocks noChangeArrowheads="1"/>
          </p:cNvSpPr>
          <p:nvPr/>
        </p:nvSpPr>
        <p:spPr bwMode="auto">
          <a:xfrm>
            <a:off x="8534412"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85</a:t>
            </a:r>
            <a:endParaRPr lang="en-US">
              <a:latin typeface="Arial" charset="0"/>
              <a:cs typeface="Arial" charset="0"/>
            </a:endParaRPr>
          </a:p>
        </p:txBody>
      </p:sp>
      <p:sp>
        <p:nvSpPr>
          <p:cNvPr id="62468" name="Text Box 4"/>
          <p:cNvSpPr txBox="1">
            <a:spLocks noChangeArrowheads="1"/>
          </p:cNvSpPr>
          <p:nvPr/>
        </p:nvSpPr>
        <p:spPr bwMode="auto">
          <a:xfrm>
            <a:off x="1371600" y="3179801"/>
            <a:ext cx="4929188" cy="5252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1:14–10:52	   Opposition</a:t>
            </a:r>
            <a:endParaRPr lang="en-US" sz="2800">
              <a:latin typeface="Arial" charset="0"/>
              <a:cs typeface="Arial" charset="0"/>
            </a:endParaRPr>
          </a:p>
        </p:txBody>
      </p:sp>
      <p:sp>
        <p:nvSpPr>
          <p:cNvPr id="62469" name="Text Box 5"/>
          <p:cNvSpPr txBox="1">
            <a:spLocks noChangeArrowheads="1"/>
          </p:cNvSpPr>
          <p:nvPr/>
        </p:nvSpPr>
        <p:spPr bwMode="auto">
          <a:xfrm>
            <a:off x="457200" y="2057438"/>
            <a:ext cx="4370388" cy="5252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1:1-13     Coming</a:t>
            </a:r>
          </a:p>
        </p:txBody>
      </p:sp>
      <p:sp>
        <p:nvSpPr>
          <p:cNvPr id="62470" name="Text Box 6"/>
          <p:cNvSpPr txBox="1">
            <a:spLocks noChangeArrowheads="1"/>
          </p:cNvSpPr>
          <p:nvPr/>
        </p:nvSpPr>
        <p:spPr bwMode="auto">
          <a:xfrm>
            <a:off x="2252663" y="4302163"/>
            <a:ext cx="4983162"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cs typeface="Arial" charset="0"/>
              </a:rPr>
              <a:t>11–15      Self-sacrifice</a:t>
            </a:r>
            <a:endParaRPr lang="en-US" sz="2800">
              <a:latin typeface="Arial" charset="0"/>
              <a:cs typeface="Arial" charset="0"/>
            </a:endParaRPr>
          </a:p>
        </p:txBody>
      </p:sp>
      <p:sp>
        <p:nvSpPr>
          <p:cNvPr id="62471" name="Text Box 7"/>
          <p:cNvSpPr txBox="1">
            <a:spLocks noChangeArrowheads="1"/>
          </p:cNvSpPr>
          <p:nvPr/>
        </p:nvSpPr>
        <p:spPr bwMode="auto">
          <a:xfrm>
            <a:off x="3200400" y="5424525"/>
            <a:ext cx="4900613" cy="5252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16	Resurrection</a:t>
            </a:r>
          </a:p>
        </p:txBody>
      </p:sp>
      <p:sp>
        <p:nvSpPr>
          <p:cNvPr id="2" name="Title 1"/>
          <p:cNvSpPr>
            <a:spLocks noGrp="1"/>
          </p:cNvSpPr>
          <p:nvPr>
            <p:ph type="title" idx="4294967295"/>
          </p:nvPr>
        </p:nvSpPr>
        <p:spPr>
          <a:xfrm>
            <a:off x="3495676" y="549275"/>
            <a:ext cx="2155825" cy="522288"/>
          </a:xfrm>
          <a:solidFill>
            <a:srgbClr val="0000FF"/>
          </a:solidFill>
        </p:spPr>
        <p:txBody>
          <a:bodyPr>
            <a:spAutoFit/>
          </a:bodyPr>
          <a:lstStyle/>
          <a:p>
            <a:pPr eaLnBrk="1" hangingPunct="1">
              <a:defRPr/>
            </a:pPr>
            <a:r>
              <a:rPr lang="en-US" kern="1200" dirty="0">
                <a:latin typeface="Arial" charset="0"/>
                <a:ea typeface="ＭＳ Ｐゴシック" charset="0"/>
                <a:cs typeface="Arial" charset="0"/>
              </a:rPr>
              <a:t>Synthesis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8"/>
                                        </p:tgtEl>
                                        <p:attrNameLst>
                                          <p:attrName>style.visibility</p:attrName>
                                        </p:attrNameLst>
                                      </p:cBhvr>
                                      <p:to>
                                        <p:strVal val="visible"/>
                                      </p:to>
                                    </p:set>
                                    <p:anim calcmode="lin" valueType="num">
                                      <p:cBhvr additive="base">
                                        <p:cTn id="13" dur="500" fill="hold"/>
                                        <p:tgtEl>
                                          <p:spTgt spid="62468"/>
                                        </p:tgtEl>
                                        <p:attrNameLst>
                                          <p:attrName>ppt_x</p:attrName>
                                        </p:attrNameLst>
                                      </p:cBhvr>
                                      <p:tavLst>
                                        <p:tav tm="0">
                                          <p:val>
                                            <p:strVal val="0-#ppt_w/2"/>
                                          </p:val>
                                        </p:tav>
                                        <p:tav tm="100000">
                                          <p:val>
                                            <p:strVal val="#ppt_x"/>
                                          </p:val>
                                        </p:tav>
                                      </p:tavLst>
                                    </p:anim>
                                    <p:anim calcmode="lin" valueType="num">
                                      <p:cBhvr additive="base">
                                        <p:cTn id="14" dur="500" fill="hold"/>
                                        <p:tgtEl>
                                          <p:spTgt spid="624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70"/>
                                        </p:tgtEl>
                                        <p:attrNameLst>
                                          <p:attrName>style.visibility</p:attrName>
                                        </p:attrNameLst>
                                      </p:cBhvr>
                                      <p:to>
                                        <p:strVal val="visible"/>
                                      </p:to>
                                    </p:set>
                                    <p:anim calcmode="lin" valueType="num">
                                      <p:cBhvr additive="base">
                                        <p:cTn id="19" dur="500" fill="hold"/>
                                        <p:tgtEl>
                                          <p:spTgt spid="62470"/>
                                        </p:tgtEl>
                                        <p:attrNameLst>
                                          <p:attrName>ppt_x</p:attrName>
                                        </p:attrNameLst>
                                      </p:cBhvr>
                                      <p:tavLst>
                                        <p:tav tm="0">
                                          <p:val>
                                            <p:strVal val="0-#ppt_w/2"/>
                                          </p:val>
                                        </p:tav>
                                        <p:tav tm="100000">
                                          <p:val>
                                            <p:strVal val="#ppt_x"/>
                                          </p:val>
                                        </p:tav>
                                      </p:tavLst>
                                    </p:anim>
                                    <p:anim calcmode="lin" valueType="num">
                                      <p:cBhvr additive="base">
                                        <p:cTn id="20" dur="500" fill="hold"/>
                                        <p:tgtEl>
                                          <p:spTgt spid="6247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471"/>
                                        </p:tgtEl>
                                        <p:attrNameLst>
                                          <p:attrName>style.visibility</p:attrName>
                                        </p:attrNameLst>
                                      </p:cBhvr>
                                      <p:to>
                                        <p:strVal val="visible"/>
                                      </p:to>
                                    </p:set>
                                    <p:anim calcmode="lin" valueType="num">
                                      <p:cBhvr additive="base">
                                        <p:cTn id="25" dur="500" fill="hold"/>
                                        <p:tgtEl>
                                          <p:spTgt spid="62471"/>
                                        </p:tgtEl>
                                        <p:attrNameLst>
                                          <p:attrName>ppt_x</p:attrName>
                                        </p:attrNameLst>
                                      </p:cBhvr>
                                      <p:tavLst>
                                        <p:tav tm="0">
                                          <p:val>
                                            <p:strVal val="0-#ppt_w/2"/>
                                          </p:val>
                                        </p:tav>
                                        <p:tav tm="100000">
                                          <p:val>
                                            <p:strVal val="#ppt_x"/>
                                          </p:val>
                                        </p:tav>
                                      </p:tavLst>
                                    </p:anim>
                                    <p:anim calcmode="lin" valueType="num">
                                      <p:cBhvr additive="base">
                                        <p:cTn id="26" dur="500" fill="hold"/>
                                        <p:tgtEl>
                                          <p:spTgt spid="624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nimBg="1" autoUpdateAnimBg="0"/>
      <p:bldP spid="62469" grpId="0" animBg="1" autoUpdateAnimBg="0"/>
      <p:bldP spid="62470" grpId="0" animBg="1" autoUpdateAnimBg="0"/>
      <p:bldP spid="62471"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Gospel of Mark</a:t>
            </a: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Discipled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2200224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 = Follower</a:t>
            </a: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952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Pakistan</a:t>
            </a:r>
          </a:p>
        </p:txBody>
      </p:sp>
      <p:pic>
        <p:nvPicPr>
          <p:cNvPr id="3" name="Picture 2">
            <a:extLst>
              <a:ext uri="{FF2B5EF4-FFF2-40B4-BE49-F238E27FC236}">
                <a16:creationId xmlns:a16="http://schemas.microsoft.com/office/drawing/2014/main" id="{DCE205C0-6560-2348-9522-6F3430904D06}"/>
              </a:ext>
            </a:extLst>
          </p:cNvPr>
          <p:cNvPicPr>
            <a:picLocks noChangeAspect="1"/>
          </p:cNvPicPr>
          <p:nvPr/>
        </p:nvPicPr>
        <p:blipFill>
          <a:blip r:embed="rId3"/>
          <a:stretch>
            <a:fillRect/>
          </a:stretch>
        </p:blipFill>
        <p:spPr>
          <a:xfrm>
            <a:off x="-36512" y="1268760"/>
            <a:ext cx="9132722" cy="4320480"/>
          </a:xfrm>
          <a:prstGeom prst="rect">
            <a:avLst/>
          </a:prstGeom>
        </p:spPr>
      </p:pic>
    </p:spTree>
    <p:extLst>
      <p:ext uri="{BB962C8B-B14F-4D97-AF65-F5344CB8AC3E}">
        <p14:creationId xmlns:p14="http://schemas.microsoft.com/office/powerpoint/2010/main" val="1114915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a:t>
            </a:r>
          </a:p>
        </p:txBody>
      </p:sp>
    </p:spTree>
    <p:extLst>
      <p:ext uri="{BB962C8B-B14F-4D97-AF65-F5344CB8AC3E}">
        <p14:creationId xmlns:p14="http://schemas.microsoft.com/office/powerpoint/2010/main" val="3571924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50462" y="1700808"/>
            <a:ext cx="9094714" cy="4127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kingdom frees from sin through repentance (1:14-15) and grows in contrast to the stagnant state of those rejecting Jesus (4:1-34). His transfiguration depicts his position as King to teach that future glory will follow present suffering for him and his followers (9:1-13).</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6" name="Rectangle 2">
            <a:extLst>
              <a:ext uri="{FF2B5EF4-FFF2-40B4-BE49-F238E27FC236}">
                <a16:creationId xmlns:a16="http://schemas.microsoft.com/office/drawing/2014/main" id="{E0A670DB-2CE5-FA45-8554-033F70251D3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44748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4782877-E676-0B48-95F5-ADBB6DF4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550"/>
            <a:ext cx="9144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What’s your strategy to follow Jesus? </a:t>
            </a:r>
          </a:p>
        </p:txBody>
      </p:sp>
    </p:spTree>
    <p:extLst>
      <p:ext uri="{BB962C8B-B14F-4D97-AF65-F5344CB8AC3E}">
        <p14:creationId xmlns:p14="http://schemas.microsoft.com/office/powerpoint/2010/main" val="219133769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110995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00034" name="Picture 2">
            <a:extLst>
              <a:ext uri="{FF2B5EF4-FFF2-40B4-BE49-F238E27FC236}">
                <a16:creationId xmlns:a16="http://schemas.microsoft.com/office/drawing/2014/main" id="{30717F5E-D786-4040-B2EA-52FEB3134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39925" cy="514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819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rtl="0" eaLnBrk="0" fontAlgn="base" hangingPunct="0"/>
            <a:r>
              <a:rPr kumimoji="1" lang="en-US" sz="3600" b="1" dirty="0">
                <a:solidFill>
                  <a:schemeClr val="bg1"/>
                </a:solidFill>
                <a:effectLst>
                  <a:glow rad="228600">
                    <a:schemeClr val="tx1"/>
                  </a:glow>
                </a:effectLst>
                <a:latin typeface="Arial"/>
                <a:cs typeface="Arial"/>
              </a:rPr>
              <a:t>What would you do if this church was under persecution, some being fed to lions, many going underground, all fearful?</a:t>
            </a:r>
            <a:endParaRPr lang="en-US" sz="3600" b="1" dirty="0">
              <a:solidFill>
                <a:schemeClr val="bg1"/>
              </a:solidFill>
              <a:effectLst>
                <a:glow rad="228600">
                  <a:schemeClr val="tx1"/>
                </a:glow>
              </a:effectLst>
              <a:latin typeface="Arial"/>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kumimoji="1" lang="en-US" sz="3600" b="1" dirty="0">
                <a:solidFill>
                  <a:schemeClr val="bg1"/>
                </a:solidFill>
                <a:effectLst>
                  <a:glow rad="228600">
                    <a:schemeClr val="tx1"/>
                  </a:glow>
                </a:effectLst>
                <a:latin typeface="Arial"/>
                <a:cs typeface="Arial"/>
              </a:rPr>
              <a:t>Mark wrote an account of the suffering of Jesus to encourage his people!</a:t>
            </a:r>
            <a:endParaRPr lang="en-US" sz="36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256738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38"/>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31" rIns="0" bIns="45631">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7033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261" tIns="45631" rIns="91261" bIns="45631"/>
          <a:lstStyle/>
          <a:p>
            <a:endParaRPr lang="en-US"/>
          </a:p>
        </p:txBody>
      </p:sp>
      <p:sp>
        <p:nvSpPr>
          <p:cNvPr id="27034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FFFFF"/>
                </a:solidFill>
                <a:latin typeface="Arial" charset="0"/>
                <a:cs typeface="Arial" charset="0"/>
              </a:rPr>
              <a:t>38</a:t>
            </a:r>
            <a:br>
              <a:rPr lang="en-US" sz="2000" b="1" dirty="0">
                <a:solidFill>
                  <a:srgbClr val="FFFFFF"/>
                </a:solidFill>
                <a:latin typeface="Arial" charset="0"/>
                <a:cs typeface="Arial" charset="0"/>
              </a:rPr>
            </a:br>
            <a:r>
              <a:rPr lang="en-US" sz="2000" b="1" dirty="0">
                <a:solidFill>
                  <a:srgbClr val="FFFFFF"/>
                </a:solidFill>
                <a:latin typeface="Arial" charset="0"/>
                <a:cs typeface="Arial" charset="0"/>
              </a:rPr>
              <a:t>124</a:t>
            </a:r>
            <a:br>
              <a:rPr lang="en-US" sz="2000" b="1" dirty="0">
                <a:solidFill>
                  <a:srgbClr val="FFFFFF"/>
                </a:solidFill>
                <a:latin typeface="Arial" charset="0"/>
                <a:cs typeface="Arial" charset="0"/>
              </a:rPr>
            </a:br>
            <a:r>
              <a:rPr lang="en-US" sz="2000" b="1" dirty="0">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0358"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70359"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5"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 name="TextBox 27">
            <a:extLst>
              <a:ext uri="{FF2B5EF4-FFF2-40B4-BE49-F238E27FC236}">
                <a16:creationId xmlns:a16="http://schemas.microsoft.com/office/drawing/2014/main" id="{0DAF257C-D21D-CA4B-800C-6F09866CB665}"/>
              </a:ext>
            </a:extLst>
          </p:cNvPr>
          <p:cNvSpPr txBox="1">
            <a:spLocks noChangeArrowheads="1"/>
          </p:cNvSpPr>
          <p:nvPr/>
        </p:nvSpPr>
        <p:spPr bwMode="auto">
          <a:xfrm>
            <a:off x="7180646" y="3641394"/>
            <a:ext cx="1488308" cy="2246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sz="2000" b="1" dirty="0">
                <a:solidFill>
                  <a:schemeClr val="bg1"/>
                </a:solidFill>
                <a:latin typeface="Arial" panose="020B0604020202020204" pitchFamily="34" charset="0"/>
                <a:cs typeface="Arial" panose="020B0604020202020204" pitchFamily="34" charset="0"/>
              </a:rPr>
              <a:t>"</a:t>
            </a:r>
            <a:r>
              <a:rPr lang="en-US" sz="2000" b="1" dirty="0">
                <a:solidFill>
                  <a:srgbClr val="FFFFFF"/>
                </a:solidFill>
                <a:latin typeface="Arial" panose="020B0604020202020204" pitchFamily="34" charset="0"/>
                <a:cs typeface="Arial" panose="020B0604020202020204" pitchFamily="34" charset="0"/>
              </a:rPr>
              <a:t>Bring Mark, for he is </a:t>
            </a:r>
            <a:r>
              <a:rPr lang="en-US" sz="2000" b="1" dirty="0">
                <a:solidFill>
                  <a:srgbClr val="FFFF00"/>
                </a:solidFill>
                <a:latin typeface="Arial" panose="020B0604020202020204" pitchFamily="34" charset="0"/>
                <a:cs typeface="Arial" panose="020B0604020202020204" pitchFamily="34" charset="0"/>
              </a:rPr>
              <a:t>useful for ministry</a:t>
            </a:r>
            <a:r>
              <a:rPr lang="ru-RU" sz="2000" b="1" dirty="0">
                <a:solidFill>
                  <a:srgbClr val="FFFF00"/>
                </a:solidFill>
                <a:latin typeface="Arial" panose="020B0604020202020204" pitchFamily="34" charset="0"/>
                <a:cs typeface="Arial" panose="020B0604020202020204" pitchFamily="34" charset="0"/>
              </a:rPr>
              <a:t>"</a:t>
            </a:r>
            <a:r>
              <a:rPr lang="en-US" sz="2000" b="1" dirty="0">
                <a:solidFill>
                  <a:srgbClr val="FFFF00"/>
                </a:solidFill>
                <a:latin typeface="Arial" panose="020B0604020202020204" pitchFamily="34" charset="0"/>
                <a:cs typeface="Arial" panose="020B0604020202020204" pitchFamily="34" charset="0"/>
              </a:rPr>
              <a:t>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(2 Tim. 4:11)</a:t>
            </a:r>
          </a:p>
        </p:txBody>
      </p:sp>
    </p:spTree>
    <p:extLst>
      <p:ext uri="{BB962C8B-B14F-4D97-AF65-F5344CB8AC3E}">
        <p14:creationId xmlns:p14="http://schemas.microsoft.com/office/powerpoint/2010/main" val="1871687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228600" y="152438"/>
            <a:ext cx="2339975" cy="523875"/>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en-US" sz="2800" b="1" dirty="0">
                <a:solidFill>
                  <a:schemeClr val="bg2"/>
                </a:solidFill>
                <a:effectLst/>
                <a:latin typeface="Arial" charset="0"/>
                <a:ea typeface="SimSun" charset="0"/>
                <a:cs typeface="SimSun" charset="0"/>
              </a:rPr>
              <a:t>Date of Mark</a:t>
            </a: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cs typeface="Arial" charset="0"/>
            </a:endParaRPr>
          </a:p>
        </p:txBody>
      </p:sp>
      <p:sp>
        <p:nvSpPr>
          <p:cNvPr id="279557" name="Text Box 11"/>
          <p:cNvSpPr txBox="1">
            <a:spLocks noChangeArrowheads="1"/>
          </p:cNvSpPr>
          <p:nvPr/>
        </p:nvSpPr>
        <p:spPr bwMode="auto">
          <a:xfrm>
            <a:off x="6702425" y="5103814"/>
            <a:ext cx="2441575"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70</a:t>
            </a:r>
          </a:p>
          <a:p>
            <a:pPr algn="ctr" eaLnBrk="1" hangingPunct="1"/>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cs typeface="Arial" charset="0"/>
            </a:endParaRPr>
          </a:p>
        </p:txBody>
      </p:sp>
      <p:sp>
        <p:nvSpPr>
          <p:cNvPr id="14" name="Text Box 6"/>
          <p:cNvSpPr txBox="1">
            <a:spLocks noChangeArrowheads="1"/>
          </p:cNvSpPr>
          <p:nvPr/>
        </p:nvSpPr>
        <p:spPr bwMode="auto">
          <a:xfrm rot="-1200000">
            <a:off x="-95063" y="808922"/>
            <a:ext cx="5121276" cy="182385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did not come to Rome until about AD 63 –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gospel cannot be dated before AD 63.</a:t>
            </a:r>
          </a:p>
        </p:txBody>
      </p:sp>
      <p:sp>
        <p:nvSpPr>
          <p:cNvPr id="15" name="Text Box 7"/>
          <p:cNvSpPr txBox="1">
            <a:spLocks noChangeArrowheads="1"/>
          </p:cNvSpPr>
          <p:nvPr/>
        </p:nvSpPr>
        <p:spPr bwMode="auto">
          <a:xfrm>
            <a:off x="1371600" y="2895600"/>
            <a:ext cx="5181600" cy="18161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was martyred in AD 64, but tradition divides whether Mark was composed before Peter</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death or afterwards</a:t>
            </a:r>
            <a:endParaRPr lang="en-US" sz="2800" b="1" dirty="0">
              <a:solidFill>
                <a:srgbClr val="FFFFFF"/>
              </a:solidFill>
              <a:latin typeface="Arial" charset="0"/>
              <a:cs typeface="Arial" charset="0"/>
            </a:endParaRPr>
          </a:p>
        </p:txBody>
      </p:sp>
      <p:sp>
        <p:nvSpPr>
          <p:cNvPr id="16" name="Text Box 8"/>
          <p:cNvSpPr txBox="1">
            <a:spLocks noChangeArrowheads="1"/>
          </p:cNvSpPr>
          <p:nvPr/>
        </p:nvSpPr>
        <p:spPr bwMode="auto">
          <a:xfrm rot="1200000">
            <a:off x="4276726" y="889001"/>
            <a:ext cx="4824413" cy="22463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Mark does not mention the Fall of Jerusalem in AD 70 – Mark was probably penned between AD 64-68, during the reign of Nero.</a:t>
            </a:r>
            <a:endParaRPr lang="en-US" sz="2800" b="1" dirty="0">
              <a:solidFill>
                <a:srgbClr val="FFFFFF"/>
              </a:solidFill>
              <a:latin typeface="Arial" charset="0"/>
              <a:cs typeface="Arial" charset="0"/>
            </a:endParaRPr>
          </a:p>
        </p:txBody>
      </p:sp>
      <p:sp>
        <p:nvSpPr>
          <p:cNvPr id="279562" name="Text Box 11"/>
          <p:cNvSpPr txBox="1">
            <a:spLocks noChangeArrowheads="1"/>
          </p:cNvSpPr>
          <p:nvPr/>
        </p:nvSpPr>
        <p:spPr bwMode="auto">
          <a:xfrm>
            <a:off x="38" y="5103814"/>
            <a:ext cx="2417763"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63</a:t>
            </a:r>
            <a:br>
              <a:rPr lang="en-US" sz="3600" b="1">
                <a:solidFill>
                  <a:srgbClr val="FFFFFF"/>
                </a:solidFill>
                <a:latin typeface="Arial" charset="0"/>
                <a:cs typeface="Arial" charset="0"/>
              </a:rPr>
            </a:br>
            <a:r>
              <a:rPr lang="en-US" sz="3600" b="1">
                <a:solidFill>
                  <a:srgbClr val="FFFFFF"/>
                </a:solidFill>
                <a:latin typeface="Arial" charset="0"/>
                <a:cs typeface="Arial" charset="0"/>
              </a:rPr>
              <a:t>Peter at Rome</a:t>
            </a:r>
            <a:endParaRPr lang="en-US" b="1">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64</a:t>
            </a:r>
            <a:br>
              <a:rPr lang="en-US" sz="3600" b="1">
                <a:solidFill>
                  <a:srgbClr val="FFFFFF"/>
                </a:solidFill>
                <a:latin typeface="Arial" charset="0"/>
                <a:cs typeface="Arial" charset="0"/>
              </a:rPr>
            </a:br>
            <a:r>
              <a:rPr lang="en-US" sz="3600" b="1">
                <a:solidFill>
                  <a:srgbClr val="FFFFFF"/>
                </a:solidFill>
                <a:latin typeface="Arial" charset="0"/>
                <a:cs typeface="Arial" charset="0"/>
              </a:rPr>
              <a:t>Peter Dies</a:t>
            </a:r>
            <a:endParaRPr lang="en-US" b="1">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68</a:t>
            </a:r>
            <a:br>
              <a:rPr lang="en-US" sz="3600" b="1">
                <a:solidFill>
                  <a:srgbClr val="FFFFFF"/>
                </a:solidFill>
                <a:latin typeface="Arial" charset="0"/>
                <a:cs typeface="Arial" charset="0"/>
              </a:rPr>
            </a:br>
            <a:r>
              <a:rPr lang="en-US" sz="3600" b="1">
                <a:solidFill>
                  <a:srgbClr val="FFFFFF"/>
                </a:solidFill>
                <a:latin typeface="Arial" charset="0"/>
                <a:cs typeface="Arial" charset="0"/>
              </a:rPr>
              <a:t>Nero Dies</a:t>
            </a:r>
            <a:endParaRPr lang="en-US" b="1">
              <a:solidFill>
                <a:srgbClr val="FFFFFF"/>
              </a:solidFill>
              <a:latin typeface="Arial" charset="0"/>
              <a:cs typeface="Arial" charset="0"/>
            </a:endParaRPr>
          </a:p>
        </p:txBody>
      </p:sp>
    </p:spTree>
    <p:extLst>
      <p:ext uri="{BB962C8B-B14F-4D97-AF65-F5344CB8AC3E}">
        <p14:creationId xmlns:p14="http://schemas.microsoft.com/office/powerpoint/2010/main" val="4195325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18256"/>
            <a:ext cx="9144000" cy="1143000"/>
          </a:xfrm>
        </p:spPr>
        <p:txBody>
          <a:bodyPr/>
          <a:lstStyle/>
          <a:p>
            <a:pPr eaLnBrk="1" hangingPunct="1"/>
            <a:r>
              <a:rPr lang="en-US" b="1" dirty="0"/>
              <a:t>Who was Mark?</a:t>
            </a:r>
          </a:p>
        </p:txBody>
      </p:sp>
      <p:pic>
        <p:nvPicPr>
          <p:cNvPr id="2" name="Picture 1"/>
          <p:cNvPicPr>
            <a:picLocks noChangeAspect="1"/>
          </p:cNvPicPr>
          <p:nvPr/>
        </p:nvPicPr>
        <p:blipFill>
          <a:blip r:embed="rId3"/>
          <a:stretch>
            <a:fillRect/>
          </a:stretch>
        </p:blipFill>
        <p:spPr>
          <a:xfrm>
            <a:off x="107505" y="1224732"/>
            <a:ext cx="4536503" cy="5346891"/>
          </a:xfrm>
          <a:prstGeom prst="rect">
            <a:avLst/>
          </a:prstGeom>
        </p:spPr>
      </p:pic>
      <p:sp>
        <p:nvSpPr>
          <p:cNvPr id="4" name="Rectangle 2"/>
          <p:cNvSpPr txBox="1">
            <a:spLocks noChangeArrowheads="1"/>
          </p:cNvSpPr>
          <p:nvPr/>
        </p:nvSpPr>
        <p:spPr bwMode="auto">
          <a:xfrm>
            <a:off x="4644008" y="1268760"/>
            <a:ext cx="4499992" cy="558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at Jesus</a:t>
            </a:r>
            <a:r>
              <a:rPr lang="uk-UA" sz="2400" b="1" dirty="0"/>
              <a:t>'</a:t>
            </a:r>
            <a:r>
              <a:rPr lang="en-US" sz="2400" b="1" dirty="0"/>
              <a:t> Gethsemane arrest </a:t>
            </a:r>
            <a:br>
              <a:rPr lang="en-US" sz="2400" b="1" dirty="0"/>
            </a:br>
            <a:r>
              <a:rPr lang="en-US" sz="2400" b="1" dirty="0"/>
              <a:t>(Mark 14:51)</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at wealthy home</a:t>
            </a:r>
            <a:br>
              <a:rPr lang="en-US" sz="2400" b="1" dirty="0">
                <a:solidFill>
                  <a:srgbClr val="FFFF00"/>
                </a:solidFill>
              </a:rPr>
            </a:br>
            <a:r>
              <a:rPr lang="en-US" sz="2400" b="1" dirty="0"/>
              <a:t>(Acts 12:12-18)</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on first mission trip with Paul </a:t>
            </a:r>
            <a:br>
              <a:rPr lang="en-US" sz="2400" b="1" dirty="0"/>
            </a:br>
            <a:r>
              <a:rPr lang="en-US" sz="2400" b="1" dirty="0"/>
              <a:t>(Acts 13:13)</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on team unity (Acts 15:36-41)</a:t>
            </a:r>
          </a:p>
          <a:p>
            <a:pPr marL="182221" indent="-182221" algn="l" eaLnBrk="1" hangingPunct="1">
              <a:buFont typeface="Arial"/>
              <a:buChar char="•"/>
            </a:pPr>
            <a:r>
              <a:rPr lang="en-US" sz="2400" b="1" dirty="0">
                <a:solidFill>
                  <a:srgbClr val="FFFF00"/>
                </a:solidFill>
              </a:rPr>
              <a:t>Got a </a:t>
            </a:r>
            <a:r>
              <a:rPr lang="ru-RU" sz="2400" b="1" dirty="0">
                <a:solidFill>
                  <a:srgbClr val="FFFF00"/>
                </a:solidFill>
              </a:rPr>
              <a:t>"</a:t>
            </a:r>
            <a:r>
              <a:rPr lang="en-US" sz="2400" b="1" dirty="0">
                <a:solidFill>
                  <a:srgbClr val="FFFF00"/>
                </a:solidFill>
              </a:rPr>
              <a:t>A</a:t>
            </a:r>
            <a:r>
              <a:rPr lang="ru-RU" sz="2400" b="1" dirty="0">
                <a:solidFill>
                  <a:srgbClr val="FFFF00"/>
                </a:solidFill>
              </a:rPr>
              <a:t>"</a:t>
            </a:r>
            <a:r>
              <a:rPr lang="en-US" sz="2400" b="1" dirty="0">
                <a:solidFill>
                  <a:srgbClr val="FFFF00"/>
                </a:solidFill>
              </a:rPr>
              <a:t> when wrote his gospel</a:t>
            </a:r>
            <a:r>
              <a:rPr lang="en-US" sz="2400" b="1" dirty="0"/>
              <a:t> under Peter at Rome</a:t>
            </a:r>
          </a:p>
          <a:p>
            <a:pPr marL="182221" indent="-182221" algn="l" eaLnBrk="1" hangingPunct="1">
              <a:buFont typeface="Arial"/>
              <a:buChar char="•"/>
            </a:pPr>
            <a:r>
              <a:rPr lang="ru-RU" sz="2400" b="1" dirty="0">
                <a:solidFill>
                  <a:srgbClr val="FFFF00"/>
                </a:solidFill>
              </a:rPr>
              <a:t>"</a:t>
            </a:r>
            <a:r>
              <a:rPr lang="en-US" sz="2400" b="1" dirty="0">
                <a:solidFill>
                  <a:srgbClr val="FFFF00"/>
                </a:solidFill>
              </a:rPr>
              <a:t>Useful for ministry</a:t>
            </a:r>
            <a:r>
              <a:rPr lang="ru-RU" sz="2400" b="1" dirty="0">
                <a:solidFill>
                  <a:srgbClr val="FFFF00"/>
                </a:solidFill>
              </a:rPr>
              <a:t>"</a:t>
            </a:r>
            <a:r>
              <a:rPr lang="en-US" sz="2400" b="1" dirty="0">
                <a:solidFill>
                  <a:srgbClr val="FFFF00"/>
                </a:solidFill>
              </a:rPr>
              <a:t> </a:t>
            </a:r>
            <a:br>
              <a:rPr lang="en-US" sz="2400" b="1" dirty="0"/>
            </a:br>
            <a:r>
              <a:rPr lang="en-US" sz="2400" b="1" dirty="0"/>
              <a:t>(2 Tim. 4:11)</a:t>
            </a:r>
          </a:p>
        </p:txBody>
      </p:sp>
      <p:sp>
        <p:nvSpPr>
          <p:cNvPr id="5" name="Text Box 3"/>
          <p:cNvSpPr txBox="1">
            <a:spLocks noChangeArrowheads="1"/>
          </p:cNvSpPr>
          <p:nvPr/>
        </p:nvSpPr>
        <p:spPr bwMode="auto">
          <a:xfrm>
            <a:off x="7812360" y="15"/>
            <a:ext cx="1331640"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cs typeface="Arial" charset="0"/>
              </a:rPr>
              <a:t>89b-f</a:t>
            </a:r>
          </a:p>
        </p:txBody>
      </p:sp>
    </p:spTree>
    <p:extLst>
      <p:ext uri="{BB962C8B-B14F-4D97-AF65-F5344CB8AC3E}">
        <p14:creationId xmlns:p14="http://schemas.microsoft.com/office/powerpoint/2010/main" val="165059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277625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effectLst>
                  <a:glow rad="101600">
                    <a:schemeClr val="accent4">
                      <a:satMod val="175000"/>
                      <a:alpha val="40000"/>
                    </a:schemeClr>
                  </a:glow>
                </a:effectLst>
                <a:latin typeface="Arial" charset="0"/>
                <a:ea typeface="ＭＳ Ｐゴシック" charset="0"/>
                <a:cs typeface="ＭＳ Ｐゴシック" charset="0"/>
              </a:rPr>
              <a:t>How to Be a Disciple in a Hostile World </a:t>
            </a: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24390"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6" name="Rectangle 2">
            <a:extLst>
              <a:ext uri="{FF2B5EF4-FFF2-40B4-BE49-F238E27FC236}">
                <a16:creationId xmlns:a16="http://schemas.microsoft.com/office/drawing/2014/main" id="{6245727D-00C8-E840-9546-7B044130145F}"/>
              </a:ext>
            </a:extLst>
          </p:cNvPr>
          <p:cNvSpPr txBox="1">
            <a:spLocks noChangeArrowheads="1"/>
          </p:cNvSpPr>
          <p:nvPr/>
        </p:nvSpPr>
        <p:spPr bwMode="auto">
          <a:xfrm>
            <a:off x="2366538"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7" name="Rectangle 2">
            <a:extLst>
              <a:ext uri="{FF2B5EF4-FFF2-40B4-BE49-F238E27FC236}">
                <a16:creationId xmlns:a16="http://schemas.microsoft.com/office/drawing/2014/main" id="{282267CE-58F2-8F4A-AD4F-99D5CD1EAA02}"/>
              </a:ext>
            </a:extLst>
          </p:cNvPr>
          <p:cNvSpPr txBox="1">
            <a:spLocks noChangeArrowheads="1"/>
          </p:cNvSpPr>
          <p:nvPr/>
        </p:nvSpPr>
        <p:spPr bwMode="auto">
          <a:xfrm>
            <a:off x="4660559"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8" name="Rectangle 2">
            <a:extLst>
              <a:ext uri="{FF2B5EF4-FFF2-40B4-BE49-F238E27FC236}">
                <a16:creationId xmlns:a16="http://schemas.microsoft.com/office/drawing/2014/main" id="{A9DB3212-0850-3544-8F83-DC9FE9F4849C}"/>
              </a:ext>
            </a:extLst>
          </p:cNvPr>
          <p:cNvSpPr txBox="1">
            <a:spLocks noChangeArrowheads="1"/>
          </p:cNvSpPr>
          <p:nvPr/>
        </p:nvSpPr>
        <p:spPr bwMode="auto">
          <a:xfrm>
            <a:off x="6970622"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Result</a:t>
            </a:r>
          </a:p>
        </p:txBody>
      </p:sp>
    </p:spTree>
    <p:extLst>
      <p:ext uri="{BB962C8B-B14F-4D97-AF65-F5344CB8AC3E}">
        <p14:creationId xmlns:p14="http://schemas.microsoft.com/office/powerpoint/2010/main" val="2955619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effectLst>
                  <a:glow rad="101600">
                    <a:schemeClr val="accent4">
                      <a:satMod val="175000"/>
                      <a:alpha val="40000"/>
                    </a:schemeClr>
                  </a:glow>
                </a:effectLst>
                <a:latin typeface="Arial" charset="0"/>
                <a:ea typeface="ＭＳ Ｐゴシック" charset="0"/>
                <a:cs typeface="ＭＳ Ｐゴシック" charset="0"/>
              </a:rPr>
              <a:t>How to Be a Disciple in a Hostile World </a:t>
            </a: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Don’t cling to your </a:t>
            </a:r>
            <a:r>
              <a:rPr lang="en-US" sz="4000" spc="-100" dirty="0">
                <a:solidFill>
                  <a:srgbClr val="C00000"/>
                </a:solidFill>
                <a:latin typeface="Helvetica Neue Black Condensed"/>
                <a:ea typeface="ＭＳ Ｐゴシック" charset="0"/>
                <a:cs typeface="Helvetica Neue Black Condensed"/>
              </a:rPr>
              <a:t>Authority</a:t>
            </a:r>
            <a:endPar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2752707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68614" y="1602007"/>
            <a:ext cx="766943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as the fulfillment of the OT covenants is not emphasized due to the pastoral concern of the book addressed to suffering Roman believers who needed a practical example of one who suffered for righteousness.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Rectangle 2">
            <a:extLst>
              <a:ext uri="{FF2B5EF4-FFF2-40B4-BE49-F238E27FC236}">
                <a16:creationId xmlns:a16="http://schemas.microsoft.com/office/drawing/2014/main" id="{8992460A-EB79-8A42-A02F-BD01D012870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38731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a:t>
            </a:r>
          </a:p>
        </p:txBody>
      </p:sp>
    </p:spTree>
    <p:extLst>
      <p:ext uri="{BB962C8B-B14F-4D97-AF65-F5344CB8AC3E}">
        <p14:creationId xmlns:p14="http://schemas.microsoft.com/office/powerpoint/2010/main" val="34198859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71F8A19-A7E0-594B-BCE6-B86AAC5C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Good News about Jesus the Messiah, the Son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(Mark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065020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2" y="87079"/>
            <a:ext cx="8457446" cy="92325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82"/>
            <a:ext cx="5284787" cy="243038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3665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5166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0395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157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7601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9B61C-E982-DB9C-D72A-FB50195AD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73AC134D-73AC-4408-8BF5-D956FE7FB47D}"/>
              </a:ext>
            </a:extLst>
          </p:cNvPr>
          <p:cNvSpPr/>
          <p:nvPr/>
        </p:nvSpPr>
        <p:spPr>
          <a:xfrm>
            <a:off x="791580" y="251937"/>
            <a:ext cx="7560840" cy="562533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this was John’s testimony when the Jewish leaders in Jerusalem sent priests and Levites to ask him who he was. </a:t>
            </a:r>
            <a:b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did not fail to confess, but confessed freely, “I am not the Messiah.”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21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They asked him, “Then who are you? Are you Elijah?”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said, “I am not.”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“Are you the Prophet?”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answered, “No.”</a:t>
            </a:r>
          </a:p>
        </p:txBody>
      </p:sp>
      <p:sp>
        <p:nvSpPr>
          <p:cNvPr id="5" name="Rectangle 4">
            <a:extLst>
              <a:ext uri="{FF2B5EF4-FFF2-40B4-BE49-F238E27FC236}">
                <a16:creationId xmlns:a16="http://schemas.microsoft.com/office/drawing/2014/main" id="{8EA3C9CE-FA1E-45D5-8E43-235B553AEEA5}"/>
              </a:ext>
            </a:extLst>
          </p:cNvPr>
          <p:cNvSpPr/>
          <p:nvPr/>
        </p:nvSpPr>
        <p:spPr>
          <a:xfrm>
            <a:off x="2267744" y="5949280"/>
            <a:ext cx="4320480"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1:19-21</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22549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8A476-0178-331A-0125-3FC57B669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 y="548680"/>
            <a:ext cx="9144001" cy="452431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22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Finally they said, “Who are you? Give us an answer to take back to those who sent us. What do you say about yourself?”</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23</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John replied in the words of Isaiah the prophet, “I am the voice of one calling in the wilderness, ‘Make straight the way for the Lord.’ ”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24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the Pharisees who had been sent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25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questioned him, “Why then do you baptize if you are not the Messiah, nor Elijah, nor the Prophet?”</a:t>
            </a:r>
          </a:p>
        </p:txBody>
      </p:sp>
      <p:sp>
        <p:nvSpPr>
          <p:cNvPr id="4" name="Rectangle 3">
            <a:extLst>
              <a:ext uri="{FF2B5EF4-FFF2-40B4-BE49-F238E27FC236}">
                <a16:creationId xmlns:a16="http://schemas.microsoft.com/office/drawing/2014/main" id="{B5F324C6-D3E9-473D-A09D-BDAB896D1F17}"/>
              </a:ext>
            </a:extLst>
          </p:cNvPr>
          <p:cNvSpPr/>
          <p:nvPr/>
        </p:nvSpPr>
        <p:spPr>
          <a:xfrm>
            <a:off x="2195736" y="5949280"/>
            <a:ext cx="4536504"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1:22-25</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06776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4829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2437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Redemption is key (10:45): “For the Son of Man did not come to be served but to serve (cf. Christ's service in 1:14–10:52) and to give his life as a ransom for many (cf. Christ's self-sacrifice in chapters 11–15 = 37% of the book).”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9" name="Rectangle 2">
            <a:extLst>
              <a:ext uri="{FF2B5EF4-FFF2-40B4-BE49-F238E27FC236}">
                <a16:creationId xmlns:a16="http://schemas.microsoft.com/office/drawing/2014/main" id="{FD95A0DC-CBD9-FC4C-92FB-8396F13F51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67863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514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245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8730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30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11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9626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5388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4A0C6551-E34D-FC47-AA1D-26E150D37A05}"/>
              </a:ext>
            </a:extLst>
          </p:cNvPr>
          <p:cNvSpPr txBox="1">
            <a:spLocks noChangeArrowheads="1"/>
          </p:cNvSpPr>
          <p:nvPr/>
        </p:nvSpPr>
        <p:spPr>
          <a:xfrm>
            <a:off x="-8736" y="3717032"/>
            <a:ext cx="9144000" cy="314096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 announced: ‘Someone is coming soon who is greater than I am—so much greater that I’m not even worthy to stoop down like a slave and untie the straps of his sandals’</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1:7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543528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201ED838-AF1D-8444-AD13-E5C1D8454B72}"/>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baptize you with water, but he will baptize you with the Holy Spirit!</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1:8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4125929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1411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Jesus</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(Messianic Prophecy)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paradox between authority and servanthood (8:35; 9:35; 10:43-44) shows Jesus unlike the type of militant ruler Jews expected of the Messiah. The Gospel abounds in high Christology (1:1; 8:29; 15:39) yet has only one OT quote (1:2).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Rectangle 2">
            <a:extLst>
              <a:ext uri="{FF2B5EF4-FFF2-40B4-BE49-F238E27FC236}">
                <a16:creationId xmlns:a16="http://schemas.microsoft.com/office/drawing/2014/main" id="{9B60A16C-4257-4444-BD0B-A88C900D8C9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40318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970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940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2535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7D2D9B4-CA30-D14E-B52B-BF7F72BE05BE}"/>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a voice from heaven said,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are my dearly loved Son, and you bring me great joy’</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1:11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79660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153409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7" name="Rectangle 2">
            <a:extLst>
              <a:ext uri="{FF2B5EF4-FFF2-40B4-BE49-F238E27FC236}">
                <a16:creationId xmlns:a16="http://schemas.microsoft.com/office/drawing/2014/main" id="{67341AE9-036A-D640-B4C3-747D012C03F0}"/>
              </a:ext>
            </a:extLst>
          </p:cNvPr>
          <p:cNvSpPr txBox="1">
            <a:spLocks noChangeArrowheads="1"/>
          </p:cNvSpPr>
          <p:nvPr/>
        </p:nvSpPr>
        <p:spPr bwMode="auto">
          <a:xfrm>
            <a:off x="0" y="-27384"/>
            <a:ext cx="5436096" cy="7056784"/>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 then compelled Jesus to go into the wilderness,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where he was tempted by Satan for forty days. He was out among the wild animals, and angels took care of him</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1:12-13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62221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13"/>
          </a:xfrm>
          <a:prstGeom prst="rect">
            <a:avLst/>
          </a:prstGeom>
          <a:noFill/>
        </p:spPr>
        <p:txBody>
          <a:bodyPr wrap="square" lIns="91303" tIns="45652" rIns="91303" bIns="45652">
            <a:spAutoFit/>
          </a:bodyPr>
          <a:lstStyle/>
          <a:p>
            <a:pPr eaLnBrk="0" hangingPunct="0">
              <a:defRPr/>
            </a:pPr>
            <a:r>
              <a:rPr lang="en-US" sz="4400" b="1" dirty="0">
                <a:solidFill>
                  <a:srgbClr val="6BCBF4"/>
                </a:solidFill>
                <a:effectLst>
                  <a:outerShdw blurRad="50800" dist="38100" dir="2700000" algn="tl" rotWithShape="0">
                    <a:srgbClr val="000000"/>
                  </a:outerShdw>
                </a:effectLst>
                <a:latin typeface="Arial" charset="0"/>
              </a:rPr>
              <a:t>JESUS DELIVERS A POSSESSED MAN</a:t>
            </a: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en-US" sz="3200" b="1" dirty="0">
                <a:solidFill>
                  <a:srgbClr val="FFFFFF"/>
                </a:solidFill>
                <a:effectLst>
                  <a:outerShdw blurRad="50800" dist="88900" dir="2700000" algn="tl" rotWithShape="0">
                    <a:srgbClr val="000000"/>
                  </a:outerShdw>
                </a:effectLst>
                <a:latin typeface="Arial" charset="0"/>
              </a:rPr>
              <a:t>Mark 1:21-28; Luke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2628901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9762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17938</TotalTime>
  <Words>11861</Words>
  <Application>Microsoft Macintosh PowerPoint</Application>
  <PresentationFormat>On-screen Show (4:3)</PresentationFormat>
  <Paragraphs>1681</Paragraphs>
  <Slides>312</Slides>
  <Notes>269</Notes>
  <HiddenSlides>0</HiddenSlides>
  <MMClips>0</MMClips>
  <ScaleCrop>false</ScaleCrop>
  <HeadingPairs>
    <vt:vector size="8" baseType="variant">
      <vt:variant>
        <vt:lpstr>Fonts Used</vt:lpstr>
      </vt:variant>
      <vt:variant>
        <vt:i4>25</vt:i4>
      </vt:variant>
      <vt:variant>
        <vt:lpstr>Theme</vt:lpstr>
      </vt:variant>
      <vt:variant>
        <vt:i4>43</vt:i4>
      </vt:variant>
      <vt:variant>
        <vt:lpstr>Embedded OLE Servers</vt:lpstr>
      </vt:variant>
      <vt:variant>
        <vt:i4>1</vt:i4>
      </vt:variant>
      <vt:variant>
        <vt:lpstr>Slide Titles</vt:lpstr>
      </vt:variant>
      <vt:variant>
        <vt:i4>312</vt:i4>
      </vt:variant>
    </vt:vector>
  </HeadingPairs>
  <TitlesOfParts>
    <vt:vector size="381" baseType="lpstr">
      <vt:lpstr>acme secret agent</vt:lpstr>
      <vt:lpstr>KaiTi</vt:lpstr>
      <vt:lpstr>MS Gothic</vt:lpstr>
      <vt:lpstr>ＭＳ Ｐゴシック</vt:lpstr>
      <vt:lpstr>Osaka</vt:lpstr>
      <vt:lpstr>SimSun</vt:lpstr>
      <vt:lpstr>Times</vt:lpstr>
      <vt:lpstr>Arial</vt:lpstr>
      <vt:lpstr>Arial Black</vt:lpstr>
      <vt:lpstr>Arial Narrow</vt:lpstr>
      <vt:lpstr>Avenir Black</vt:lpstr>
      <vt:lpstr>Bwgrkl</vt:lpstr>
      <vt:lpstr>Calibri</vt:lpstr>
      <vt:lpstr>Comic Sans MS</vt:lpstr>
      <vt:lpstr>Futura Condensed</vt:lpstr>
      <vt:lpstr>Futura Md BT</vt:lpstr>
      <vt:lpstr>Helvetica</vt:lpstr>
      <vt:lpstr>Helvetica Neue</vt:lpstr>
      <vt:lpstr>Helvetica Neue Black Condensed</vt:lpstr>
      <vt:lpstr>Lucida Grande</vt:lpstr>
      <vt:lpstr>Lucida Handwriting</vt:lpstr>
      <vt:lpstr>Tahoma</vt:lpstr>
      <vt:lpstr>Times New Roman</vt:lpstr>
      <vt:lpstr>Trebuchet MS</vt:lpstr>
      <vt:lpstr>Wingdings</vt:lpstr>
      <vt:lpstr>Post Modern</vt:lpstr>
      <vt:lpstr>Crumple</vt:lpstr>
      <vt:lpstr>Orbit</vt:lpstr>
      <vt:lpstr>1_Blank Presentation</vt:lpstr>
      <vt:lpstr>2_Fireball</vt:lpstr>
      <vt:lpstr>Default Design</vt:lpstr>
      <vt:lpstr>Soaring</vt:lpstr>
      <vt:lpstr>1_Orbit</vt:lpstr>
      <vt:lpstr>2_Blank Presentation</vt:lpstr>
      <vt:lpstr>2_Orbit</vt:lpstr>
      <vt:lpstr>1_Office Theme</vt:lpstr>
      <vt:lpstr>Shimmer</vt:lpstr>
      <vt:lpstr>6_Default Design</vt:lpstr>
      <vt:lpstr>Ribbons</vt:lpstr>
      <vt:lpstr>Capsules</vt:lpstr>
      <vt:lpstr>2_Default Design</vt:lpstr>
      <vt:lpstr>49_Blank Presentation</vt:lpstr>
      <vt:lpstr>Blank Presentation</vt:lpstr>
      <vt:lpstr>3_Blank Presentation</vt:lpstr>
      <vt:lpstr>4_Blank Presentation</vt:lpstr>
      <vt:lpstr>8_Office Theme</vt:lpstr>
      <vt:lpstr>8_Blank Presentation</vt:lpstr>
      <vt:lpstr>10_Office Theme</vt:lpstr>
      <vt:lpstr>11_Office Theme</vt:lpstr>
      <vt:lpstr>1_Post Modern</vt:lpstr>
      <vt:lpstr>50_Blank Presentation</vt:lpstr>
      <vt:lpstr>7_Office Theme</vt:lpstr>
      <vt:lpstr>9_Blank Presentation</vt:lpstr>
      <vt:lpstr>12_Blank Presentation</vt:lpstr>
      <vt:lpstr>14_Blank Presentation</vt:lpstr>
      <vt:lpstr>4_Office Theme</vt:lpstr>
      <vt:lpstr>5_Office Theme</vt:lpstr>
      <vt:lpstr>4_Default Design</vt:lpstr>
      <vt:lpstr>51_Blank Presentation</vt:lpstr>
      <vt:lpstr>2_Office Theme</vt:lpstr>
      <vt:lpstr>1_Default Design</vt:lpstr>
      <vt:lpstr>12_Office Theme</vt:lpstr>
      <vt:lpstr>1_Ribbons</vt:lpstr>
      <vt:lpstr>52_Blank Presentation</vt:lpstr>
      <vt:lpstr>15_Blank Presentation</vt:lpstr>
      <vt:lpstr>3_Office Theme</vt:lpstr>
      <vt:lpstr>3_Default Design</vt:lpstr>
      <vt:lpstr>54_Blank Presentation</vt:lpstr>
      <vt:lpstr>Photo Editor Photo</vt:lpstr>
      <vt:lpstr>Mark 1–8</vt:lpstr>
      <vt:lpstr>Key Word</vt:lpstr>
      <vt:lpstr>Theme</vt:lpstr>
      <vt:lpstr>Key Verse</vt:lpstr>
      <vt:lpstr>Summary Statement</vt:lpstr>
      <vt:lpstr>Kingdom Statement</vt:lpstr>
      <vt:lpstr>Covenant</vt:lpstr>
      <vt:lpstr>Redemption</vt:lpstr>
      <vt:lpstr>Jesus (Messianic Prophecy) </vt:lpstr>
      <vt:lpstr>Mark Outline</vt:lpstr>
      <vt:lpstr>Huddleston, The Acrostic Bible</vt:lpstr>
      <vt:lpstr>Be Discipled</vt:lpstr>
      <vt:lpstr>Disciple = Follower</vt:lpstr>
      <vt:lpstr>Disciple.</vt:lpstr>
      <vt:lpstr>How can you be a true disciple of Jesus in a hostile world?</vt:lpstr>
      <vt:lpstr>What would you do if this church was under persecution, some being fed to lions, many going underground, all fearful?</vt:lpstr>
      <vt:lpstr>How to Be a Disciple in a Hostile World </vt:lpstr>
      <vt:lpstr>Main Idea</vt:lpstr>
      <vt:lpstr>How can you be a disciple who suffers after Jesus’ example?</vt:lpstr>
      <vt:lpstr>Black</vt:lpstr>
      <vt:lpstr>What would you do as a church leader if your congregation was under persecution, some being fed to lions, many going underground, all fearful?</vt:lpstr>
      <vt:lpstr>Albert Einstein on Jesus</vt:lpstr>
      <vt:lpstr>New Testament Chronology </vt:lpstr>
      <vt:lpstr>The Gospels</vt:lpstr>
      <vt:lpstr>The Synoptics</vt:lpstr>
      <vt:lpstr>Synoptic Similarities</vt:lpstr>
      <vt:lpstr>THAT STRANGE SOUNDING WORD…</vt:lpstr>
      <vt:lpstr>THE SYNOPTICS: "TO SEE TOGETHER"</vt:lpstr>
      <vt:lpstr>UNIQUE MATERIAL…</vt:lpstr>
      <vt:lpstr>The Synoptic Problem</vt:lpstr>
      <vt:lpstr>Marcan Priority Diagrammed</vt:lpstr>
      <vt:lpstr>Reasons Mark is Seen as First</vt:lpstr>
      <vt:lpstr>Dating the Synoptic Gospels</vt:lpstr>
      <vt:lpstr>Solutions to the Synoptic Problem</vt:lpstr>
      <vt:lpstr>Solutions to the Synoptic Problem</vt:lpstr>
      <vt:lpstr>Two-Source Hypothesis</vt:lpstr>
      <vt:lpstr>Four-Source Hypothesis</vt:lpstr>
      <vt:lpstr>When I Think They Were Written…</vt:lpstr>
      <vt:lpstr>NT Overview (History)</vt:lpstr>
      <vt:lpstr>The Fours Gospels Compared</vt:lpstr>
      <vt:lpstr>The Four Gospels Compared</vt:lpstr>
      <vt:lpstr>The Four Gospels Compared</vt:lpstr>
      <vt:lpstr>A Question to Consider…</vt:lpstr>
      <vt:lpstr>Huddleston, The Acrostic Bible</vt:lpstr>
      <vt:lpstr>Title</vt:lpstr>
      <vt:lpstr>Authorship</vt:lpstr>
      <vt:lpstr>Date of Mark</vt:lpstr>
      <vt:lpstr>Origin/Recipients</vt:lpstr>
      <vt:lpstr>Purpose</vt:lpstr>
      <vt:lpstr>Occasion</vt:lpstr>
      <vt:lpstr>Message Statements for the New Testament Books</vt:lpstr>
      <vt:lpstr>Mark Book Chart</vt:lpstr>
      <vt:lpstr>Mark: Deity Who Models Suffering As Servant</vt:lpstr>
      <vt:lpstr>Keys to Mark</vt:lpstr>
      <vt:lpstr>Synthesis</vt:lpstr>
      <vt:lpstr>Be Discipled</vt:lpstr>
      <vt:lpstr>Disciple = Follower</vt:lpstr>
      <vt:lpstr>Pakistan</vt:lpstr>
      <vt:lpstr>Disciple.</vt:lpstr>
      <vt:lpstr>What’s your strategy to follow Jesus? </vt:lpstr>
      <vt:lpstr>How can you be a true disciple of Jesus in a hostile world?</vt:lpstr>
      <vt:lpstr>Background</vt:lpstr>
      <vt:lpstr>What would you do if this church was under persecution, some being fed to lions, many going underground, all fearful?</vt:lpstr>
      <vt:lpstr>NT Overview (History)</vt:lpstr>
      <vt:lpstr>Date of Mark</vt:lpstr>
      <vt:lpstr>Who was Mark?</vt:lpstr>
      <vt:lpstr>How can you be a true disciple of Jesus in a hostile world?</vt:lpstr>
      <vt:lpstr>How to Be a Disciple in a Hostile World </vt:lpstr>
      <vt:lpstr>How to Be a Disciple in a Hostile World </vt:lpstr>
      <vt:lpstr>Slides on  Mark 1</vt:lpstr>
      <vt:lpstr>"This is the Good News about Jesus the Messiah, the Son of God" (Mark 1:1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Jesus is the main attraction, so we’re not big on our own authority here.</vt:lpstr>
      <vt:lpstr>The Paradox of Authority and Servanthood in Mark</vt:lpstr>
      <vt:lpstr>Worldly Leadership</vt:lpstr>
      <vt:lpstr>Biblical Leadership</vt:lpstr>
      <vt:lpstr>Albert Einstein on Jesus</vt:lpstr>
      <vt:lpstr>Theme</vt:lpstr>
      <vt:lpstr>Mark Book Chart</vt:lpstr>
      <vt:lpstr>How can you be a true disciple of Jesus in a hostile world?</vt:lpstr>
      <vt:lpstr>How to Be a Disciple in a Hostile World </vt:lpstr>
      <vt:lpstr>PowerPoint Presentation</vt:lpstr>
      <vt:lpstr>"Jesus called out to them, ‘Come, follow me, and I will show you how to fish for people!’ 18 And they left their nets at once and followed him"  (Mark 1:17-18  NLT).</vt:lpstr>
      <vt:lpstr>Slides on  Mark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Mark Book Chart</vt:lpstr>
      <vt:lpstr>Slides on  Mark 3</vt:lpstr>
      <vt:lpstr>PowerPoint Presentation</vt:lpstr>
      <vt:lpstr>Mark 3:20-21 NLT</vt:lpstr>
      <vt:lpstr>Jesus' Own Hometown Persecuted Him</vt:lpstr>
      <vt:lpstr>Slides on  Mark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Know Your Soil 00899</vt:lpstr>
      <vt:lpstr>Jews plowed ground</vt:lpstr>
      <vt:lpstr>Church Today sowing 00895</vt:lpstr>
      <vt:lpstr>Greeks – Unplowed Ground</vt:lpstr>
      <vt:lpstr>Blank 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Mark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Outline</vt:lpstr>
      <vt:lpstr>Decapolis and the Lands Beyond the Jordan</vt:lpstr>
      <vt:lpstr>The Territories of Tyre and Sidon</vt:lpstr>
      <vt:lpstr>Slides on  Mark 6</vt:lpstr>
      <vt:lpstr>Jesus' Family Persecuted Him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Mark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Mark 8</vt:lpstr>
      <vt:lpstr>PowerPoint Presentation</vt:lpstr>
      <vt:lpstr>How can you be a true disciple of Jesus in a hostile world?</vt:lpstr>
      <vt:lpstr>Main Idea</vt:lpstr>
      <vt:lpstr>Application</vt:lpstr>
      <vt:lpstr>How can you be a disciple who suffers after Jesus’ example?</vt:lpstr>
      <vt:lpstr>Disciple making bottlenecks</vt:lpstr>
      <vt:lpstr>Disciple in community.</vt:lpstr>
      <vt:lpstr>Black</vt:lpstr>
      <vt:lpstr>NT Preaching  •  BibleStudyDownloads.org</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386</cp:revision>
  <cp:lastPrinted>2009-04-22T19:24:48Z</cp:lastPrinted>
  <dcterms:created xsi:type="dcterms:W3CDTF">2003-01-02T10:24:52Z</dcterms:created>
  <dcterms:modified xsi:type="dcterms:W3CDTF">2024-02-24T11:00:46Z</dcterms:modified>
</cp:coreProperties>
</file>