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7.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8.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9.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1.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5.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6.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7.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18.xml" ContentType="application/vnd.openxmlformats-officedocument.theme+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19.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20.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theme/theme21.xml" ContentType="application/vnd.openxmlformats-officedocument.theme+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22.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3.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24.xml" ContentType="application/vnd.openxmlformats-officedocument.theme+xml"/>
  <Override PartName="/ppt/slideLayouts/slideLayout285.xml" ContentType="application/vnd.openxmlformats-officedocument.presentationml.slideLayout+xml"/>
  <Override PartName="/ppt/theme/theme25.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26.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7.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28.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29.xml" ContentType="application/vnd.openxmlformats-officedocument.theme+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0.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theme/theme31.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2.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3.xml" ContentType="application/vnd.openxmlformats-officedocument.theme+xml"/>
  <Override PartName="/ppt/slideLayouts/slideLayout379.xml" ContentType="application/vnd.openxmlformats-officedocument.presentationml.slideLayout+xml"/>
  <Override PartName="/ppt/theme/theme34.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5.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6.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7.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38.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39.xml" ContentType="application/vnd.openxmlformats-officedocument.theme+xml"/>
  <Override PartName="/ppt/slideLayouts/slideLayout437.xml" ContentType="application/vnd.openxmlformats-officedocument.presentationml.slideLayout+xml"/>
  <Override PartName="/ppt/theme/theme40.xml" ContentType="application/vnd.openxmlformats-officedocument.theme+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41.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2.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theme/theme43.xml" ContentType="application/vnd.openxmlformats-officedocument.theme+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theme/theme44.xml" ContentType="application/vnd.openxmlformats-officedocument.theme+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45.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46.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theme/theme47.xml" ContentType="application/vnd.openxmlformats-officedocument.theme+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48.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theme/theme49.xml" ContentType="application/vnd.openxmlformats-officedocument.theme+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50.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1.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2.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3.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4.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55.xml" ContentType="application/vnd.openxmlformats-officedocument.theme+xml"/>
  <Override PartName="/ppt/slideLayouts/slideLayout600.xml" ContentType="application/vnd.openxmlformats-officedocument.presentationml.slideLayout+xml"/>
  <Override PartName="/ppt/theme/theme56.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7.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8.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9.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60.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1.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2.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3.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4.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5.xml" ContentType="application/vnd.openxmlformats-officedocument.theme+xml"/>
  <Override PartName="/ppt/theme/theme66.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theme/themeOverride3.xml" ContentType="application/vnd.openxmlformats-officedocument.themeOverride+xml"/>
  <Override PartName="/ppt/notesSlides/notesSlide4.xml" ContentType="application/vnd.openxmlformats-officedocument.presentationml.notesSlide+xml"/>
  <Override PartName="/ppt/theme/themeOverride4.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5.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theme/themeOverride6.xml" ContentType="application/vnd.openxmlformats-officedocument.themeOverride+xml"/>
  <Override PartName="/ppt/notesSlides/notesSlide241.xml" ContentType="application/vnd.openxmlformats-officedocument.presentationml.notesSlide+xml"/>
  <Override PartName="/ppt/theme/themeOverride7.xml" ContentType="application/vnd.openxmlformats-officedocument.themeOverride+xml"/>
  <Override PartName="/ppt/notesSlides/notesSlide242.xml" ContentType="application/vnd.openxmlformats-officedocument.presentationml.notesSlide+xml"/>
  <Override PartName="/ppt/theme/themeOverride8.xml" ContentType="application/vnd.openxmlformats-officedocument.themeOverride+xml"/>
  <Override PartName="/ppt/notesSlides/notesSlide243.xml" ContentType="application/vnd.openxmlformats-officedocument.presentationml.notesSlide+xml"/>
  <Override PartName="/ppt/theme/themeOverride9.xml" ContentType="application/vnd.openxmlformats-officedocument.themeOverride+xml"/>
  <Override PartName="/ppt/notesSlides/notesSlide244.xml" ContentType="application/vnd.openxmlformats-officedocument.presentationml.notesSlide+xml"/>
  <Override PartName="/ppt/theme/themeOverride10.xml" ContentType="application/vnd.openxmlformats-officedocument.themeOverr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theme/themeOverride11.xml" ContentType="application/vnd.openxmlformats-officedocument.themeOverride+xml"/>
  <Override PartName="/ppt/notesSlides/notesSlide268.xml" ContentType="application/vnd.openxmlformats-officedocument.presentationml.notesSlide+xml"/>
  <Override PartName="/ppt/theme/themeOverride12.xml" ContentType="application/vnd.openxmlformats-officedocument.themeOverride+xml"/>
  <Override PartName="/ppt/notesSlides/notesSlide269.xml" ContentType="application/vnd.openxmlformats-officedocument.presentationml.notesSlide+xml"/>
  <Override PartName="/ppt/theme/themeOverride13.xml" ContentType="application/vnd.openxmlformats-officedocument.themeOverride+xml"/>
  <Override PartName="/ppt/notesSlides/notesSlide270.xml" ContentType="application/vnd.openxmlformats-officedocument.presentationml.notesSlide+xml"/>
  <Override PartName="/ppt/theme/themeOverride14.xml" ContentType="application/vnd.openxmlformats-officedocument.themeOverride+xml"/>
  <Override PartName="/ppt/notesSlides/notesSlide271.xml" ContentType="application/vnd.openxmlformats-officedocument.presentationml.notesSlide+xml"/>
  <Override PartName="/ppt/theme/themeOverride15.xml" ContentType="application/vnd.openxmlformats-officedocument.themeOverride+xml"/>
  <Override PartName="/ppt/notesSlides/notesSlide272.xml" ContentType="application/vnd.openxmlformats-officedocument.presentationml.notesSlide+xml"/>
  <Override PartName="/ppt/theme/themeOverride16.xml" ContentType="application/vnd.openxmlformats-officedocument.themeOverride+xml"/>
  <Override PartName="/ppt/notesSlides/notesSlide273.xml" ContentType="application/vnd.openxmlformats-officedocument.presentationml.notesSlide+xml"/>
  <Override PartName="/ppt/theme/themeOverride17.xml" ContentType="application/vnd.openxmlformats-officedocument.themeOverride+xml"/>
  <Override PartName="/ppt/notesSlides/notesSlide274.xml" ContentType="application/vnd.openxmlformats-officedocument.presentationml.notesSlide+xml"/>
  <Override PartName="/ppt/theme/themeOverride18.xml" ContentType="application/vnd.openxmlformats-officedocument.themeOverr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9" r:id="rId1"/>
    <p:sldMasterId id="2147483660" r:id="rId2"/>
    <p:sldMasterId id="2147485546" r:id="rId3"/>
    <p:sldMasterId id="2147485997" r:id="rId4"/>
    <p:sldMasterId id="2147487825" r:id="rId5"/>
    <p:sldMasterId id="2147487849" r:id="rId6"/>
    <p:sldMasterId id="2147487863" r:id="rId7"/>
    <p:sldMasterId id="2147487877" r:id="rId8"/>
    <p:sldMasterId id="2147487957" r:id="rId9"/>
    <p:sldMasterId id="2147487971" r:id="rId10"/>
    <p:sldMasterId id="2147487983" r:id="rId11"/>
    <p:sldMasterId id="2147488012" r:id="rId12"/>
    <p:sldMasterId id="2147488024" r:id="rId13"/>
    <p:sldMasterId id="2147488065" r:id="rId14"/>
    <p:sldMasterId id="2147488077" r:id="rId15"/>
    <p:sldMasterId id="2147488146" r:id="rId16"/>
    <p:sldMasterId id="2147488160" r:id="rId17"/>
    <p:sldMasterId id="2147488200" r:id="rId18"/>
    <p:sldMasterId id="2147488212" r:id="rId19"/>
    <p:sldMasterId id="2147488489" r:id="rId20"/>
    <p:sldMasterId id="2147488513" r:id="rId21"/>
    <p:sldMasterId id="2147488525" r:id="rId22"/>
    <p:sldMasterId id="2147488537" r:id="rId23"/>
    <p:sldMasterId id="2147488549" r:id="rId24"/>
    <p:sldMasterId id="2147488572" r:id="rId25"/>
    <p:sldMasterId id="2147488574" r:id="rId26"/>
    <p:sldMasterId id="2147488586" r:id="rId27"/>
    <p:sldMasterId id="2147488600" r:id="rId28"/>
    <p:sldMasterId id="2147488613" r:id="rId29"/>
    <p:sldMasterId id="2147488625" r:id="rId30"/>
    <p:sldMasterId id="2147488637" r:id="rId31"/>
    <p:sldMasterId id="2147488649" r:id="rId32"/>
    <p:sldMasterId id="2147488662" r:id="rId33"/>
    <p:sldMasterId id="2147488675" r:id="rId34"/>
    <p:sldMasterId id="2147488677" r:id="rId35"/>
    <p:sldMasterId id="2147488691" r:id="rId36"/>
    <p:sldMasterId id="2147488703" r:id="rId37"/>
    <p:sldMasterId id="2147488715" r:id="rId38"/>
    <p:sldMasterId id="2147488727" r:id="rId39"/>
    <p:sldMasterId id="2147488741" r:id="rId40"/>
    <p:sldMasterId id="2147488743" r:id="rId41"/>
    <p:sldMasterId id="2147488755" r:id="rId42"/>
    <p:sldMasterId id="2147488767" r:id="rId43"/>
    <p:sldMasterId id="2147488785" r:id="rId44"/>
    <p:sldMasterId id="2147488788" r:id="rId45"/>
    <p:sldMasterId id="2147488800" r:id="rId46"/>
    <p:sldMasterId id="2147488812" r:id="rId47"/>
    <p:sldMasterId id="2147488824" r:id="rId48"/>
    <p:sldMasterId id="2147488836" r:id="rId49"/>
    <p:sldMasterId id="2147488848" r:id="rId50"/>
    <p:sldMasterId id="2147488860" r:id="rId51"/>
    <p:sldMasterId id="2147488872" r:id="rId52"/>
    <p:sldMasterId id="2147488884" r:id="rId53"/>
    <p:sldMasterId id="2147488896" r:id="rId54"/>
    <p:sldMasterId id="2147488908" r:id="rId55"/>
    <p:sldMasterId id="2147488920" r:id="rId56"/>
    <p:sldMasterId id="2147488922" r:id="rId57"/>
    <p:sldMasterId id="2147488934" r:id="rId58"/>
    <p:sldMasterId id="2147488946" r:id="rId59"/>
    <p:sldMasterId id="2147488958" r:id="rId60"/>
    <p:sldMasterId id="2147488970" r:id="rId61"/>
    <p:sldMasterId id="2147488982" r:id="rId62"/>
    <p:sldMasterId id="2147488994" r:id="rId63"/>
    <p:sldMasterId id="2147489006" r:id="rId64"/>
    <p:sldMasterId id="2147489018" r:id="rId65"/>
  </p:sldMasterIdLst>
  <p:notesMasterIdLst>
    <p:notesMasterId r:id="rId454"/>
  </p:notesMasterIdLst>
  <p:sldIdLst>
    <p:sldId id="965" r:id="rId66"/>
    <p:sldId id="1161" r:id="rId67"/>
    <p:sldId id="1196" r:id="rId68"/>
    <p:sldId id="1162" r:id="rId69"/>
    <p:sldId id="1197" r:id="rId70"/>
    <p:sldId id="578" r:id="rId71"/>
    <p:sldId id="579" r:id="rId72"/>
    <p:sldId id="2338" r:id="rId73"/>
    <p:sldId id="2339" r:id="rId74"/>
    <p:sldId id="318" r:id="rId75"/>
    <p:sldId id="580" r:id="rId76"/>
    <p:sldId id="5592" r:id="rId77"/>
    <p:sldId id="4990" r:id="rId78"/>
    <p:sldId id="4931" r:id="rId79"/>
    <p:sldId id="5004" r:id="rId80"/>
    <p:sldId id="5003" r:id="rId81"/>
    <p:sldId id="5002" r:id="rId82"/>
    <p:sldId id="5009" r:id="rId83"/>
    <p:sldId id="5010" r:id="rId84"/>
    <p:sldId id="5007" r:id="rId85"/>
    <p:sldId id="5006" r:id="rId86"/>
    <p:sldId id="5020" r:id="rId87"/>
    <p:sldId id="338" r:id="rId88"/>
    <p:sldId id="4716" r:id="rId89"/>
    <p:sldId id="4971" r:id="rId90"/>
    <p:sldId id="4958" r:id="rId91"/>
    <p:sldId id="5024" r:id="rId92"/>
    <p:sldId id="5025" r:id="rId93"/>
    <p:sldId id="5026" r:id="rId94"/>
    <p:sldId id="5027" r:id="rId95"/>
    <p:sldId id="5022" r:id="rId96"/>
    <p:sldId id="4941" r:id="rId97"/>
    <p:sldId id="581" r:id="rId98"/>
    <p:sldId id="592" r:id="rId99"/>
    <p:sldId id="998" r:id="rId100"/>
    <p:sldId id="999" r:id="rId101"/>
    <p:sldId id="1000" r:id="rId102"/>
    <p:sldId id="593" r:id="rId103"/>
    <p:sldId id="594" r:id="rId104"/>
    <p:sldId id="595" r:id="rId105"/>
    <p:sldId id="596" r:id="rId106"/>
    <p:sldId id="597" r:id="rId107"/>
    <p:sldId id="598" r:id="rId108"/>
    <p:sldId id="599" r:id="rId109"/>
    <p:sldId id="600" r:id="rId110"/>
    <p:sldId id="601" r:id="rId111"/>
    <p:sldId id="602" r:id="rId112"/>
    <p:sldId id="603" r:id="rId113"/>
    <p:sldId id="604" r:id="rId114"/>
    <p:sldId id="605" r:id="rId115"/>
    <p:sldId id="606" r:id="rId116"/>
    <p:sldId id="607" r:id="rId117"/>
    <p:sldId id="608" r:id="rId118"/>
    <p:sldId id="347" r:id="rId119"/>
    <p:sldId id="610" r:id="rId120"/>
    <p:sldId id="611" r:id="rId121"/>
    <p:sldId id="612" r:id="rId122"/>
    <p:sldId id="613" r:id="rId123"/>
    <p:sldId id="614" r:id="rId124"/>
    <p:sldId id="615" r:id="rId125"/>
    <p:sldId id="616" r:id="rId126"/>
    <p:sldId id="617" r:id="rId127"/>
    <p:sldId id="618" r:id="rId128"/>
    <p:sldId id="619" r:id="rId129"/>
    <p:sldId id="620" r:id="rId130"/>
    <p:sldId id="621" r:id="rId131"/>
    <p:sldId id="622" r:id="rId132"/>
    <p:sldId id="623" r:id="rId133"/>
    <p:sldId id="624" r:id="rId134"/>
    <p:sldId id="625" r:id="rId135"/>
    <p:sldId id="626" r:id="rId136"/>
    <p:sldId id="627" r:id="rId137"/>
    <p:sldId id="628" r:id="rId138"/>
    <p:sldId id="629" r:id="rId139"/>
    <p:sldId id="5209" r:id="rId140"/>
    <p:sldId id="631" r:id="rId141"/>
    <p:sldId id="632" r:id="rId142"/>
    <p:sldId id="633" r:id="rId143"/>
    <p:sldId id="634" r:id="rId144"/>
    <p:sldId id="635" r:id="rId145"/>
    <p:sldId id="636" r:id="rId146"/>
    <p:sldId id="637" r:id="rId147"/>
    <p:sldId id="638" r:id="rId148"/>
    <p:sldId id="639" r:id="rId149"/>
    <p:sldId id="640" r:id="rId150"/>
    <p:sldId id="641" r:id="rId151"/>
    <p:sldId id="642" r:id="rId152"/>
    <p:sldId id="643" r:id="rId153"/>
    <p:sldId id="644" r:id="rId154"/>
    <p:sldId id="645" r:id="rId155"/>
    <p:sldId id="646" r:id="rId156"/>
    <p:sldId id="582" r:id="rId157"/>
    <p:sldId id="990" r:id="rId158"/>
    <p:sldId id="979" r:id="rId159"/>
    <p:sldId id="980" r:id="rId160"/>
    <p:sldId id="981" r:id="rId161"/>
    <p:sldId id="982" r:id="rId162"/>
    <p:sldId id="983" r:id="rId163"/>
    <p:sldId id="984" r:id="rId164"/>
    <p:sldId id="985" r:id="rId165"/>
    <p:sldId id="986" r:id="rId166"/>
    <p:sldId id="2386" r:id="rId167"/>
    <p:sldId id="987" r:id="rId168"/>
    <p:sldId id="988" r:id="rId169"/>
    <p:sldId id="991" r:id="rId170"/>
    <p:sldId id="2384" r:id="rId171"/>
    <p:sldId id="583" r:id="rId172"/>
    <p:sldId id="584" r:id="rId173"/>
    <p:sldId id="357" r:id="rId174"/>
    <p:sldId id="319" r:id="rId175"/>
    <p:sldId id="798" r:id="rId176"/>
    <p:sldId id="799" r:id="rId177"/>
    <p:sldId id="800" r:id="rId178"/>
    <p:sldId id="801" r:id="rId179"/>
    <p:sldId id="802" r:id="rId180"/>
    <p:sldId id="803" r:id="rId181"/>
    <p:sldId id="804" r:id="rId182"/>
    <p:sldId id="805" r:id="rId183"/>
    <p:sldId id="806" r:id="rId184"/>
    <p:sldId id="807" r:id="rId185"/>
    <p:sldId id="808" r:id="rId186"/>
    <p:sldId id="809" r:id="rId187"/>
    <p:sldId id="810" r:id="rId188"/>
    <p:sldId id="811" r:id="rId189"/>
    <p:sldId id="812" r:id="rId190"/>
    <p:sldId id="813" r:id="rId191"/>
    <p:sldId id="814" r:id="rId192"/>
    <p:sldId id="815" r:id="rId193"/>
    <p:sldId id="816" r:id="rId194"/>
    <p:sldId id="817" r:id="rId195"/>
    <p:sldId id="966" r:id="rId196"/>
    <p:sldId id="1010" r:id="rId197"/>
    <p:sldId id="5208" r:id="rId198"/>
    <p:sldId id="786" r:id="rId199"/>
    <p:sldId id="2358" r:id="rId200"/>
    <p:sldId id="2359" r:id="rId201"/>
    <p:sldId id="2360" r:id="rId202"/>
    <p:sldId id="2361" r:id="rId203"/>
    <p:sldId id="2362" r:id="rId204"/>
    <p:sldId id="2363" r:id="rId205"/>
    <p:sldId id="2364" r:id="rId206"/>
    <p:sldId id="2365" r:id="rId207"/>
    <p:sldId id="2366" r:id="rId208"/>
    <p:sldId id="2367" r:id="rId209"/>
    <p:sldId id="2368" r:id="rId210"/>
    <p:sldId id="2369" r:id="rId211"/>
    <p:sldId id="2370" r:id="rId212"/>
    <p:sldId id="2371" r:id="rId213"/>
    <p:sldId id="2372" r:id="rId214"/>
    <p:sldId id="561" r:id="rId215"/>
    <p:sldId id="967" r:id="rId216"/>
    <p:sldId id="652" r:id="rId217"/>
    <p:sldId id="486" r:id="rId218"/>
    <p:sldId id="487" r:id="rId219"/>
    <p:sldId id="488" r:id="rId220"/>
    <p:sldId id="489" r:id="rId221"/>
    <p:sldId id="300" r:id="rId222"/>
    <p:sldId id="491" r:id="rId223"/>
    <p:sldId id="492" r:id="rId224"/>
    <p:sldId id="493" r:id="rId225"/>
    <p:sldId id="585" r:id="rId226"/>
    <p:sldId id="5356" r:id="rId227"/>
    <p:sldId id="551" r:id="rId228"/>
    <p:sldId id="3734" r:id="rId229"/>
    <p:sldId id="5387" r:id="rId230"/>
    <p:sldId id="5388" r:id="rId231"/>
    <p:sldId id="5385" r:id="rId232"/>
    <p:sldId id="5386" r:id="rId233"/>
    <p:sldId id="5593" r:id="rId234"/>
    <p:sldId id="5594" r:id="rId235"/>
    <p:sldId id="5595" r:id="rId236"/>
    <p:sldId id="532" r:id="rId237"/>
    <p:sldId id="533" r:id="rId238"/>
    <p:sldId id="534" r:id="rId239"/>
    <p:sldId id="535" r:id="rId240"/>
    <p:sldId id="536" r:id="rId241"/>
    <p:sldId id="586" r:id="rId242"/>
    <p:sldId id="587" r:id="rId243"/>
    <p:sldId id="394" r:id="rId244"/>
    <p:sldId id="285" r:id="rId245"/>
    <p:sldId id="5588" r:id="rId246"/>
    <p:sldId id="387" r:id="rId247"/>
    <p:sldId id="1001" r:id="rId248"/>
    <p:sldId id="1002" r:id="rId249"/>
    <p:sldId id="1003" r:id="rId250"/>
    <p:sldId id="1004" r:id="rId251"/>
    <p:sldId id="281" r:id="rId252"/>
    <p:sldId id="436" r:id="rId253"/>
    <p:sldId id="588" r:id="rId254"/>
    <p:sldId id="501" r:id="rId255"/>
    <p:sldId id="389" r:id="rId256"/>
    <p:sldId id="390" r:id="rId257"/>
    <p:sldId id="502" r:id="rId258"/>
    <p:sldId id="503" r:id="rId259"/>
    <p:sldId id="444" r:id="rId260"/>
    <p:sldId id="321" r:id="rId261"/>
    <p:sldId id="589" r:id="rId262"/>
    <p:sldId id="5589" r:id="rId263"/>
    <p:sldId id="264" r:id="rId264"/>
    <p:sldId id="265" r:id="rId265"/>
    <p:sldId id="266" r:id="rId266"/>
    <p:sldId id="267" r:id="rId267"/>
    <p:sldId id="268" r:id="rId268"/>
    <p:sldId id="269" r:id="rId269"/>
    <p:sldId id="5590" r:id="rId270"/>
    <p:sldId id="271" r:id="rId271"/>
    <p:sldId id="272" r:id="rId272"/>
    <p:sldId id="273" r:id="rId273"/>
    <p:sldId id="5357" r:id="rId274"/>
    <p:sldId id="275" r:id="rId275"/>
    <p:sldId id="276" r:id="rId276"/>
    <p:sldId id="277" r:id="rId277"/>
    <p:sldId id="278" r:id="rId278"/>
    <p:sldId id="279" r:id="rId279"/>
    <p:sldId id="280" r:id="rId280"/>
    <p:sldId id="5591" r:id="rId281"/>
    <p:sldId id="282" r:id="rId282"/>
    <p:sldId id="977" r:id="rId283"/>
    <p:sldId id="1005" r:id="rId284"/>
    <p:sldId id="549" r:id="rId285"/>
    <p:sldId id="425" r:id="rId286"/>
    <p:sldId id="546" r:id="rId287"/>
    <p:sldId id="547" r:id="rId288"/>
    <p:sldId id="548" r:id="rId289"/>
    <p:sldId id="852" r:id="rId290"/>
    <p:sldId id="853" r:id="rId291"/>
    <p:sldId id="854" r:id="rId292"/>
    <p:sldId id="855" r:id="rId293"/>
    <p:sldId id="856" r:id="rId294"/>
    <p:sldId id="857" r:id="rId295"/>
    <p:sldId id="858" r:id="rId296"/>
    <p:sldId id="859" r:id="rId297"/>
    <p:sldId id="860" r:id="rId298"/>
    <p:sldId id="861" r:id="rId299"/>
    <p:sldId id="862" r:id="rId300"/>
    <p:sldId id="863" r:id="rId301"/>
    <p:sldId id="864" r:id="rId302"/>
    <p:sldId id="865" r:id="rId303"/>
    <p:sldId id="866" r:id="rId304"/>
    <p:sldId id="867" r:id="rId305"/>
    <p:sldId id="1006" r:id="rId306"/>
    <p:sldId id="869" r:id="rId307"/>
    <p:sldId id="870" r:id="rId308"/>
    <p:sldId id="871" r:id="rId309"/>
    <p:sldId id="872" r:id="rId310"/>
    <p:sldId id="873" r:id="rId311"/>
    <p:sldId id="874" r:id="rId312"/>
    <p:sldId id="875" r:id="rId313"/>
    <p:sldId id="876" r:id="rId314"/>
    <p:sldId id="877" r:id="rId315"/>
    <p:sldId id="878" r:id="rId316"/>
    <p:sldId id="879" r:id="rId317"/>
    <p:sldId id="880" r:id="rId318"/>
    <p:sldId id="881" r:id="rId319"/>
    <p:sldId id="882" r:id="rId320"/>
    <p:sldId id="883" r:id="rId321"/>
    <p:sldId id="884" r:id="rId322"/>
    <p:sldId id="885" r:id="rId323"/>
    <p:sldId id="886" r:id="rId324"/>
    <p:sldId id="887" r:id="rId325"/>
    <p:sldId id="888" r:id="rId326"/>
    <p:sldId id="889" r:id="rId327"/>
    <p:sldId id="971" r:id="rId328"/>
    <p:sldId id="1011" r:id="rId329"/>
    <p:sldId id="891" r:id="rId330"/>
    <p:sldId id="892" r:id="rId331"/>
    <p:sldId id="893" r:id="rId332"/>
    <p:sldId id="894" r:id="rId333"/>
    <p:sldId id="895" r:id="rId334"/>
    <p:sldId id="896" r:id="rId335"/>
    <p:sldId id="897" r:id="rId336"/>
    <p:sldId id="898" r:id="rId337"/>
    <p:sldId id="899" r:id="rId338"/>
    <p:sldId id="1008" r:id="rId339"/>
    <p:sldId id="1012" r:id="rId340"/>
    <p:sldId id="720" r:id="rId341"/>
    <p:sldId id="721" r:id="rId342"/>
    <p:sldId id="722" r:id="rId343"/>
    <p:sldId id="723" r:id="rId344"/>
    <p:sldId id="724" r:id="rId345"/>
    <p:sldId id="725" r:id="rId346"/>
    <p:sldId id="726" r:id="rId347"/>
    <p:sldId id="727" r:id="rId348"/>
    <p:sldId id="728" r:id="rId349"/>
    <p:sldId id="729" r:id="rId350"/>
    <p:sldId id="730" r:id="rId351"/>
    <p:sldId id="976" r:id="rId352"/>
    <p:sldId id="1007" r:id="rId353"/>
    <p:sldId id="590" r:id="rId354"/>
    <p:sldId id="902" r:id="rId355"/>
    <p:sldId id="903" r:id="rId356"/>
    <p:sldId id="904" r:id="rId357"/>
    <p:sldId id="905" r:id="rId358"/>
    <p:sldId id="906" r:id="rId359"/>
    <p:sldId id="907" r:id="rId360"/>
    <p:sldId id="908" r:id="rId361"/>
    <p:sldId id="909" r:id="rId362"/>
    <p:sldId id="910" r:id="rId363"/>
    <p:sldId id="911" r:id="rId364"/>
    <p:sldId id="912" r:id="rId365"/>
    <p:sldId id="913" r:id="rId366"/>
    <p:sldId id="914" r:id="rId367"/>
    <p:sldId id="915" r:id="rId368"/>
    <p:sldId id="916" r:id="rId369"/>
    <p:sldId id="917" r:id="rId370"/>
    <p:sldId id="918" r:id="rId371"/>
    <p:sldId id="975" r:id="rId372"/>
    <p:sldId id="1013" r:id="rId373"/>
    <p:sldId id="922" r:id="rId374"/>
    <p:sldId id="923" r:id="rId375"/>
    <p:sldId id="924" r:id="rId376"/>
    <p:sldId id="925" r:id="rId377"/>
    <p:sldId id="926" r:id="rId378"/>
    <p:sldId id="927" r:id="rId379"/>
    <p:sldId id="928" r:id="rId380"/>
    <p:sldId id="929" r:id="rId381"/>
    <p:sldId id="930" r:id="rId382"/>
    <p:sldId id="931" r:id="rId383"/>
    <p:sldId id="932" r:id="rId384"/>
    <p:sldId id="933" r:id="rId385"/>
    <p:sldId id="934" r:id="rId386"/>
    <p:sldId id="935" r:id="rId387"/>
    <p:sldId id="936" r:id="rId388"/>
    <p:sldId id="937" r:id="rId389"/>
    <p:sldId id="938" r:id="rId390"/>
    <p:sldId id="939" r:id="rId391"/>
    <p:sldId id="940" r:id="rId392"/>
    <p:sldId id="1009" r:id="rId393"/>
    <p:sldId id="1014" r:id="rId394"/>
    <p:sldId id="392" r:id="rId395"/>
    <p:sldId id="386" r:id="rId396"/>
    <p:sldId id="1198" r:id="rId397"/>
    <p:sldId id="1199" r:id="rId398"/>
    <p:sldId id="1200" r:id="rId399"/>
    <p:sldId id="1201" r:id="rId400"/>
    <p:sldId id="1202" r:id="rId401"/>
    <p:sldId id="591" r:id="rId402"/>
    <p:sldId id="391" r:id="rId403"/>
    <p:sldId id="943" r:id="rId404"/>
    <p:sldId id="944" r:id="rId405"/>
    <p:sldId id="945" r:id="rId406"/>
    <p:sldId id="946" r:id="rId407"/>
    <p:sldId id="947" r:id="rId408"/>
    <p:sldId id="948" r:id="rId409"/>
    <p:sldId id="949" r:id="rId410"/>
    <p:sldId id="950" r:id="rId411"/>
    <p:sldId id="951" r:id="rId412"/>
    <p:sldId id="952" r:id="rId413"/>
    <p:sldId id="953" r:id="rId414"/>
    <p:sldId id="954" r:id="rId415"/>
    <p:sldId id="955" r:id="rId416"/>
    <p:sldId id="956" r:id="rId417"/>
    <p:sldId id="957" r:id="rId418"/>
    <p:sldId id="958" r:id="rId419"/>
    <p:sldId id="959" r:id="rId420"/>
    <p:sldId id="960" r:id="rId421"/>
    <p:sldId id="961" r:id="rId422"/>
    <p:sldId id="974" r:id="rId423"/>
    <p:sldId id="1015" r:id="rId424"/>
    <p:sldId id="2385" r:id="rId425"/>
    <p:sldId id="337" r:id="rId426"/>
    <p:sldId id="348" r:id="rId427"/>
    <p:sldId id="335" r:id="rId428"/>
    <p:sldId id="458" r:id="rId429"/>
    <p:sldId id="1203" r:id="rId430"/>
    <p:sldId id="1204" r:id="rId431"/>
    <p:sldId id="1205" r:id="rId432"/>
    <p:sldId id="1206" r:id="rId433"/>
    <p:sldId id="1207" r:id="rId434"/>
    <p:sldId id="1208" r:id="rId435"/>
    <p:sldId id="1209" r:id="rId436"/>
    <p:sldId id="1210" r:id="rId437"/>
    <p:sldId id="526" r:id="rId438"/>
    <p:sldId id="449" r:id="rId439"/>
    <p:sldId id="450" r:id="rId440"/>
    <p:sldId id="5377" r:id="rId441"/>
    <p:sldId id="521" r:id="rId442"/>
    <p:sldId id="522" r:id="rId443"/>
    <p:sldId id="523" r:id="rId444"/>
    <p:sldId id="525" r:id="rId445"/>
    <p:sldId id="527" r:id="rId446"/>
    <p:sldId id="528" r:id="rId447"/>
    <p:sldId id="3677" r:id="rId448"/>
    <p:sldId id="529" r:id="rId449"/>
    <p:sldId id="530" r:id="rId450"/>
    <p:sldId id="531" r:id="rId451"/>
    <p:sldId id="537" r:id="rId452"/>
    <p:sldId id="427" r:id="rId453"/>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Introduction" id="{A5B597D0-9EEB-B74D-A88F-B7C37F9D1216}">
          <p14:sldIdLst>
            <p14:sldId id="965"/>
            <p14:sldId id="1161"/>
            <p14:sldId id="1196"/>
            <p14:sldId id="1162"/>
            <p14:sldId id="1197"/>
          </p14:sldIdLst>
        </p14:section>
        <p14:section name="Chapters" id="{724A9E93-5B31-EB45-B59F-B1124C25788A}">
          <p14:sldIdLst>
            <p14:sldId id="578"/>
            <p14:sldId id="579"/>
            <p14:sldId id="2338"/>
            <p14:sldId id="2339"/>
            <p14:sldId id="318"/>
            <p14:sldId id="580"/>
            <p14:sldId id="5592"/>
            <p14:sldId id="4990"/>
            <p14:sldId id="4931"/>
            <p14:sldId id="5004"/>
            <p14:sldId id="5003"/>
            <p14:sldId id="5002"/>
            <p14:sldId id="5009"/>
            <p14:sldId id="5010"/>
            <p14:sldId id="5007"/>
            <p14:sldId id="5006"/>
            <p14:sldId id="5020"/>
            <p14:sldId id="338"/>
            <p14:sldId id="4716"/>
            <p14:sldId id="4971"/>
            <p14:sldId id="4958"/>
            <p14:sldId id="5024"/>
            <p14:sldId id="5025"/>
            <p14:sldId id="5026"/>
            <p14:sldId id="5027"/>
            <p14:sldId id="5022"/>
            <p14:sldId id="4941"/>
            <p14:sldId id="581"/>
            <p14:sldId id="592"/>
            <p14:sldId id="998"/>
            <p14:sldId id="999"/>
            <p14:sldId id="1000"/>
            <p14:sldId id="593"/>
            <p14:sldId id="594"/>
            <p14:sldId id="595"/>
            <p14:sldId id="596"/>
            <p14:sldId id="597"/>
            <p14:sldId id="598"/>
            <p14:sldId id="599"/>
            <p14:sldId id="600"/>
            <p14:sldId id="601"/>
            <p14:sldId id="602"/>
            <p14:sldId id="603"/>
            <p14:sldId id="604"/>
            <p14:sldId id="605"/>
            <p14:sldId id="606"/>
            <p14:sldId id="607"/>
            <p14:sldId id="608"/>
            <p14:sldId id="347"/>
            <p14:sldId id="610"/>
            <p14:sldId id="611"/>
            <p14:sldId id="612"/>
            <p14:sldId id="613"/>
            <p14:sldId id="614"/>
            <p14:sldId id="615"/>
            <p14:sldId id="616"/>
            <p14:sldId id="617"/>
            <p14:sldId id="618"/>
            <p14:sldId id="619"/>
            <p14:sldId id="620"/>
            <p14:sldId id="621"/>
            <p14:sldId id="622"/>
            <p14:sldId id="623"/>
            <p14:sldId id="624"/>
            <p14:sldId id="625"/>
            <p14:sldId id="626"/>
            <p14:sldId id="627"/>
            <p14:sldId id="628"/>
            <p14:sldId id="629"/>
            <p14:sldId id="5209"/>
            <p14:sldId id="631"/>
            <p14:sldId id="632"/>
            <p14:sldId id="633"/>
            <p14:sldId id="634"/>
            <p14:sldId id="635"/>
            <p14:sldId id="636"/>
            <p14:sldId id="637"/>
            <p14:sldId id="638"/>
            <p14:sldId id="639"/>
            <p14:sldId id="640"/>
            <p14:sldId id="641"/>
            <p14:sldId id="642"/>
            <p14:sldId id="643"/>
            <p14:sldId id="644"/>
            <p14:sldId id="645"/>
            <p14:sldId id="646"/>
            <p14:sldId id="582"/>
            <p14:sldId id="990"/>
            <p14:sldId id="979"/>
            <p14:sldId id="980"/>
            <p14:sldId id="981"/>
            <p14:sldId id="982"/>
            <p14:sldId id="983"/>
            <p14:sldId id="984"/>
            <p14:sldId id="985"/>
            <p14:sldId id="986"/>
            <p14:sldId id="2386"/>
            <p14:sldId id="987"/>
            <p14:sldId id="988"/>
            <p14:sldId id="991"/>
            <p14:sldId id="2384"/>
            <p14:sldId id="583"/>
            <p14:sldId id="584"/>
            <p14:sldId id="357"/>
            <p14:sldId id="319"/>
            <p14:sldId id="798"/>
            <p14:sldId id="799"/>
            <p14:sldId id="800"/>
            <p14:sldId id="801"/>
            <p14:sldId id="802"/>
            <p14:sldId id="803"/>
            <p14:sldId id="804"/>
            <p14:sldId id="805"/>
            <p14:sldId id="806"/>
            <p14:sldId id="807"/>
            <p14:sldId id="808"/>
            <p14:sldId id="809"/>
            <p14:sldId id="810"/>
            <p14:sldId id="811"/>
            <p14:sldId id="812"/>
            <p14:sldId id="813"/>
            <p14:sldId id="814"/>
            <p14:sldId id="815"/>
            <p14:sldId id="816"/>
            <p14:sldId id="817"/>
            <p14:sldId id="966"/>
            <p14:sldId id="1010"/>
            <p14:sldId id="5208"/>
            <p14:sldId id="786"/>
            <p14:sldId id="2358"/>
            <p14:sldId id="2359"/>
            <p14:sldId id="2360"/>
            <p14:sldId id="2361"/>
            <p14:sldId id="2362"/>
            <p14:sldId id="2363"/>
            <p14:sldId id="2364"/>
            <p14:sldId id="2365"/>
            <p14:sldId id="2366"/>
            <p14:sldId id="2367"/>
            <p14:sldId id="2368"/>
            <p14:sldId id="2369"/>
            <p14:sldId id="2370"/>
            <p14:sldId id="2371"/>
            <p14:sldId id="2372"/>
            <p14:sldId id="561"/>
            <p14:sldId id="967"/>
            <p14:sldId id="652"/>
            <p14:sldId id="486"/>
            <p14:sldId id="487"/>
            <p14:sldId id="488"/>
            <p14:sldId id="489"/>
            <p14:sldId id="300"/>
            <p14:sldId id="491"/>
            <p14:sldId id="492"/>
            <p14:sldId id="493"/>
            <p14:sldId id="585"/>
            <p14:sldId id="5356"/>
            <p14:sldId id="551"/>
            <p14:sldId id="3734"/>
            <p14:sldId id="5387"/>
            <p14:sldId id="5388"/>
            <p14:sldId id="5385"/>
            <p14:sldId id="5386"/>
            <p14:sldId id="5593"/>
            <p14:sldId id="5594"/>
            <p14:sldId id="5595"/>
            <p14:sldId id="532"/>
            <p14:sldId id="533"/>
            <p14:sldId id="534"/>
            <p14:sldId id="535"/>
            <p14:sldId id="536"/>
            <p14:sldId id="586"/>
            <p14:sldId id="587"/>
            <p14:sldId id="394"/>
            <p14:sldId id="285"/>
            <p14:sldId id="5588"/>
            <p14:sldId id="387"/>
            <p14:sldId id="1001"/>
            <p14:sldId id="1002"/>
            <p14:sldId id="1003"/>
            <p14:sldId id="1004"/>
            <p14:sldId id="281"/>
            <p14:sldId id="436"/>
            <p14:sldId id="588"/>
            <p14:sldId id="501"/>
            <p14:sldId id="389"/>
            <p14:sldId id="390"/>
            <p14:sldId id="502"/>
            <p14:sldId id="503"/>
            <p14:sldId id="444"/>
            <p14:sldId id="321"/>
            <p14:sldId id="589"/>
            <p14:sldId id="5589"/>
            <p14:sldId id="264"/>
            <p14:sldId id="265"/>
            <p14:sldId id="266"/>
            <p14:sldId id="267"/>
            <p14:sldId id="268"/>
            <p14:sldId id="269"/>
            <p14:sldId id="5590"/>
            <p14:sldId id="271"/>
            <p14:sldId id="272"/>
            <p14:sldId id="273"/>
            <p14:sldId id="5357"/>
            <p14:sldId id="275"/>
            <p14:sldId id="276"/>
            <p14:sldId id="277"/>
            <p14:sldId id="278"/>
            <p14:sldId id="279"/>
            <p14:sldId id="280"/>
            <p14:sldId id="5591"/>
            <p14:sldId id="282"/>
            <p14:sldId id="977"/>
            <p14:sldId id="1005"/>
            <p14:sldId id="549"/>
            <p14:sldId id="425"/>
            <p14:sldId id="546"/>
            <p14:sldId id="547"/>
            <p14:sldId id="548"/>
            <p14:sldId id="852"/>
            <p14:sldId id="853"/>
            <p14:sldId id="854"/>
            <p14:sldId id="855"/>
            <p14:sldId id="856"/>
            <p14:sldId id="857"/>
            <p14:sldId id="858"/>
            <p14:sldId id="859"/>
            <p14:sldId id="860"/>
            <p14:sldId id="861"/>
            <p14:sldId id="862"/>
            <p14:sldId id="863"/>
            <p14:sldId id="864"/>
            <p14:sldId id="865"/>
            <p14:sldId id="866"/>
            <p14:sldId id="867"/>
            <p14:sldId id="1006"/>
            <p14:sldId id="869"/>
            <p14:sldId id="870"/>
            <p14:sldId id="871"/>
            <p14:sldId id="872"/>
            <p14:sldId id="873"/>
            <p14:sldId id="874"/>
            <p14:sldId id="875"/>
            <p14:sldId id="876"/>
            <p14:sldId id="877"/>
            <p14:sldId id="878"/>
            <p14:sldId id="879"/>
            <p14:sldId id="880"/>
            <p14:sldId id="881"/>
            <p14:sldId id="882"/>
            <p14:sldId id="883"/>
            <p14:sldId id="884"/>
            <p14:sldId id="885"/>
            <p14:sldId id="886"/>
            <p14:sldId id="887"/>
            <p14:sldId id="888"/>
            <p14:sldId id="889"/>
            <p14:sldId id="971"/>
            <p14:sldId id="1011"/>
            <p14:sldId id="891"/>
            <p14:sldId id="892"/>
            <p14:sldId id="893"/>
            <p14:sldId id="894"/>
            <p14:sldId id="895"/>
            <p14:sldId id="896"/>
            <p14:sldId id="897"/>
            <p14:sldId id="898"/>
            <p14:sldId id="899"/>
            <p14:sldId id="1008"/>
            <p14:sldId id="1012"/>
            <p14:sldId id="720"/>
            <p14:sldId id="721"/>
            <p14:sldId id="722"/>
            <p14:sldId id="723"/>
            <p14:sldId id="724"/>
            <p14:sldId id="725"/>
            <p14:sldId id="726"/>
            <p14:sldId id="727"/>
            <p14:sldId id="728"/>
            <p14:sldId id="729"/>
            <p14:sldId id="730"/>
            <p14:sldId id="976"/>
            <p14:sldId id="1007"/>
            <p14:sldId id="590"/>
            <p14:sldId id="902"/>
            <p14:sldId id="903"/>
            <p14:sldId id="904"/>
            <p14:sldId id="905"/>
            <p14:sldId id="906"/>
            <p14:sldId id="907"/>
            <p14:sldId id="908"/>
            <p14:sldId id="909"/>
            <p14:sldId id="910"/>
            <p14:sldId id="911"/>
            <p14:sldId id="912"/>
            <p14:sldId id="913"/>
            <p14:sldId id="914"/>
            <p14:sldId id="915"/>
            <p14:sldId id="916"/>
            <p14:sldId id="917"/>
            <p14:sldId id="918"/>
            <p14:sldId id="975"/>
            <p14:sldId id="1013"/>
            <p14:sldId id="922"/>
            <p14:sldId id="923"/>
            <p14:sldId id="924"/>
            <p14:sldId id="925"/>
            <p14:sldId id="926"/>
            <p14:sldId id="927"/>
            <p14:sldId id="928"/>
            <p14:sldId id="929"/>
            <p14:sldId id="930"/>
            <p14:sldId id="931"/>
            <p14:sldId id="932"/>
            <p14:sldId id="933"/>
            <p14:sldId id="934"/>
            <p14:sldId id="935"/>
            <p14:sldId id="936"/>
            <p14:sldId id="937"/>
            <p14:sldId id="938"/>
            <p14:sldId id="939"/>
            <p14:sldId id="940"/>
            <p14:sldId id="1009"/>
            <p14:sldId id="1014"/>
            <p14:sldId id="392"/>
            <p14:sldId id="386"/>
            <p14:sldId id="1198"/>
            <p14:sldId id="1199"/>
            <p14:sldId id="1200"/>
            <p14:sldId id="1201"/>
            <p14:sldId id="1202"/>
            <p14:sldId id="591"/>
            <p14:sldId id="391"/>
            <p14:sldId id="943"/>
            <p14:sldId id="944"/>
            <p14:sldId id="945"/>
            <p14:sldId id="946"/>
            <p14:sldId id="947"/>
            <p14:sldId id="948"/>
            <p14:sldId id="949"/>
            <p14:sldId id="950"/>
            <p14:sldId id="951"/>
            <p14:sldId id="952"/>
            <p14:sldId id="953"/>
            <p14:sldId id="954"/>
            <p14:sldId id="955"/>
            <p14:sldId id="956"/>
            <p14:sldId id="957"/>
            <p14:sldId id="958"/>
            <p14:sldId id="959"/>
            <p14:sldId id="960"/>
            <p14:sldId id="961"/>
            <p14:sldId id="974"/>
            <p14:sldId id="1015"/>
            <p14:sldId id="2385"/>
            <p14:sldId id="337"/>
            <p14:sldId id="348"/>
            <p14:sldId id="335"/>
            <p14:sldId id="458"/>
          </p14:sldIdLst>
        </p14:section>
        <p14:section name="Conclusion" id="{C426BF7C-D97D-2747-8669-4C0DC514EADF}">
          <p14:sldIdLst>
            <p14:sldId id="1203"/>
            <p14:sldId id="1204"/>
            <p14:sldId id="1205"/>
            <p14:sldId id="1206"/>
            <p14:sldId id="1207"/>
            <p14:sldId id="1208"/>
            <p14:sldId id="1209"/>
            <p14:sldId id="1210"/>
            <p14:sldId id="526"/>
            <p14:sldId id="449"/>
            <p14:sldId id="450"/>
          </p14:sldIdLst>
        </p14:section>
        <p14:section name="Supplements" id="{77B3575E-C2A6-F846-89AE-E14167BC46B8}">
          <p14:sldIdLst>
            <p14:sldId id="5377"/>
            <p14:sldId id="521"/>
            <p14:sldId id="522"/>
            <p14:sldId id="523"/>
            <p14:sldId id="525"/>
            <p14:sldId id="527"/>
            <p14:sldId id="528"/>
            <p14:sldId id="3677"/>
            <p14:sldId id="529"/>
            <p14:sldId id="530"/>
            <p14:sldId id="531"/>
            <p14:sldId id="537"/>
            <p14:sldId id="42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30600"/>
    <a:srgbClr val="002355"/>
    <a:srgbClr val="1B2F74"/>
    <a:srgbClr val="800000"/>
    <a:srgbClr val="4E0593"/>
    <a:srgbClr val="330057"/>
    <a:srgbClr val="CC2201"/>
    <a:srgbClr val="630800"/>
    <a:srgbClr val="1C3B1F"/>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32868" autoAdjust="0"/>
    <p:restoredTop sz="65239" autoAdjust="0"/>
  </p:normalViewPr>
  <p:slideViewPr>
    <p:cSldViewPr>
      <p:cViewPr varScale="1">
        <p:scale>
          <a:sx n="68" d="100"/>
          <a:sy n="68" d="100"/>
        </p:scale>
        <p:origin x="200" y="808"/>
      </p:cViewPr>
      <p:guideLst>
        <p:guide orient="horz" pos="2160"/>
        <p:guide pos="2880"/>
      </p:guideLst>
    </p:cSldViewPr>
  </p:slideViewPr>
  <p:outlineViewPr>
    <p:cViewPr>
      <p:scale>
        <a:sx n="33" d="100"/>
        <a:sy n="33" d="100"/>
      </p:scale>
      <p:origin x="0" y="42744"/>
    </p:cViewPr>
  </p:outlineViewPr>
  <p:notesTextViewPr>
    <p:cViewPr>
      <p:scale>
        <a:sx n="100" d="100"/>
        <a:sy n="100" d="100"/>
      </p:scale>
      <p:origin x="0" y="0"/>
    </p:cViewPr>
  </p:notesTextViewPr>
  <p:sorterViewPr>
    <p:cViewPr varScale="1">
      <p:scale>
        <a:sx n="50" d="100"/>
        <a:sy n="50" d="100"/>
      </p:scale>
      <p:origin x="0" y="2213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2.xml"/><Relationship Id="rId299" Type="http://schemas.openxmlformats.org/officeDocument/2006/relationships/slide" Target="slides/slide234.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94.xml"/><Relationship Id="rId324" Type="http://schemas.openxmlformats.org/officeDocument/2006/relationships/slide" Target="slides/slide259.xml"/><Relationship Id="rId366" Type="http://schemas.openxmlformats.org/officeDocument/2006/relationships/slide" Target="slides/slide301.xml"/><Relationship Id="rId170" Type="http://schemas.openxmlformats.org/officeDocument/2006/relationships/slide" Target="slides/slide105.xml"/><Relationship Id="rId226" Type="http://schemas.openxmlformats.org/officeDocument/2006/relationships/slide" Target="slides/slide161.xml"/><Relationship Id="rId433" Type="http://schemas.openxmlformats.org/officeDocument/2006/relationships/slide" Target="slides/slide368.xml"/><Relationship Id="rId268" Type="http://schemas.openxmlformats.org/officeDocument/2006/relationships/slide" Target="slides/slide203.xml"/><Relationship Id="rId32" Type="http://schemas.openxmlformats.org/officeDocument/2006/relationships/slideMaster" Target="slideMasters/slideMaster32.xml"/><Relationship Id="rId74" Type="http://schemas.openxmlformats.org/officeDocument/2006/relationships/slide" Target="slides/slide9.xml"/><Relationship Id="rId128" Type="http://schemas.openxmlformats.org/officeDocument/2006/relationships/slide" Target="slides/slide63.xml"/><Relationship Id="rId335" Type="http://schemas.openxmlformats.org/officeDocument/2006/relationships/slide" Target="slides/slide270.xml"/><Relationship Id="rId377" Type="http://schemas.openxmlformats.org/officeDocument/2006/relationships/slide" Target="slides/slide312.xml"/><Relationship Id="rId5" Type="http://schemas.openxmlformats.org/officeDocument/2006/relationships/slideMaster" Target="slideMasters/slideMaster5.xml"/><Relationship Id="rId181" Type="http://schemas.openxmlformats.org/officeDocument/2006/relationships/slide" Target="slides/slide116.xml"/><Relationship Id="rId237" Type="http://schemas.openxmlformats.org/officeDocument/2006/relationships/slide" Target="slides/slide172.xml"/><Relationship Id="rId402" Type="http://schemas.openxmlformats.org/officeDocument/2006/relationships/slide" Target="slides/slide337.xml"/><Relationship Id="rId279" Type="http://schemas.openxmlformats.org/officeDocument/2006/relationships/slide" Target="slides/slide214.xml"/><Relationship Id="rId444" Type="http://schemas.openxmlformats.org/officeDocument/2006/relationships/slide" Target="slides/slide379.xml"/><Relationship Id="rId43" Type="http://schemas.openxmlformats.org/officeDocument/2006/relationships/slideMaster" Target="slideMasters/slideMaster43.xml"/><Relationship Id="rId139" Type="http://schemas.openxmlformats.org/officeDocument/2006/relationships/slide" Target="slides/slide74.xml"/><Relationship Id="rId290" Type="http://schemas.openxmlformats.org/officeDocument/2006/relationships/slide" Target="slides/slide225.xml"/><Relationship Id="rId304" Type="http://schemas.openxmlformats.org/officeDocument/2006/relationships/slide" Target="slides/slide239.xml"/><Relationship Id="rId346" Type="http://schemas.openxmlformats.org/officeDocument/2006/relationships/slide" Target="slides/slide281.xml"/><Relationship Id="rId388" Type="http://schemas.openxmlformats.org/officeDocument/2006/relationships/slide" Target="slides/slide323.xml"/><Relationship Id="rId85" Type="http://schemas.openxmlformats.org/officeDocument/2006/relationships/slide" Target="slides/slide20.xml"/><Relationship Id="rId150" Type="http://schemas.openxmlformats.org/officeDocument/2006/relationships/slide" Target="slides/slide85.xml"/><Relationship Id="rId192" Type="http://schemas.openxmlformats.org/officeDocument/2006/relationships/slide" Target="slides/slide127.xml"/><Relationship Id="rId206" Type="http://schemas.openxmlformats.org/officeDocument/2006/relationships/slide" Target="slides/slide141.xml"/><Relationship Id="rId413" Type="http://schemas.openxmlformats.org/officeDocument/2006/relationships/slide" Target="slides/slide348.xml"/><Relationship Id="rId248" Type="http://schemas.openxmlformats.org/officeDocument/2006/relationships/slide" Target="slides/slide183.xml"/><Relationship Id="rId455" Type="http://schemas.openxmlformats.org/officeDocument/2006/relationships/presProps" Target="presProps.xml"/><Relationship Id="rId12" Type="http://schemas.openxmlformats.org/officeDocument/2006/relationships/slideMaster" Target="slideMasters/slideMaster12.xml"/><Relationship Id="rId108" Type="http://schemas.openxmlformats.org/officeDocument/2006/relationships/slide" Target="slides/slide43.xml"/><Relationship Id="rId315" Type="http://schemas.openxmlformats.org/officeDocument/2006/relationships/slide" Target="slides/slide250.xml"/><Relationship Id="rId357" Type="http://schemas.openxmlformats.org/officeDocument/2006/relationships/slide" Target="slides/slide292.xml"/><Relationship Id="rId54" Type="http://schemas.openxmlformats.org/officeDocument/2006/relationships/slideMaster" Target="slideMasters/slideMaster54.xml"/><Relationship Id="rId96" Type="http://schemas.openxmlformats.org/officeDocument/2006/relationships/slide" Target="slides/slide31.xml"/><Relationship Id="rId161" Type="http://schemas.openxmlformats.org/officeDocument/2006/relationships/slide" Target="slides/slide96.xml"/><Relationship Id="rId217" Type="http://schemas.openxmlformats.org/officeDocument/2006/relationships/slide" Target="slides/slide152.xml"/><Relationship Id="rId399" Type="http://schemas.openxmlformats.org/officeDocument/2006/relationships/slide" Target="slides/slide334.xml"/><Relationship Id="rId259" Type="http://schemas.openxmlformats.org/officeDocument/2006/relationships/slide" Target="slides/slide194.xml"/><Relationship Id="rId424" Type="http://schemas.openxmlformats.org/officeDocument/2006/relationships/slide" Target="slides/slide359.xml"/><Relationship Id="rId23" Type="http://schemas.openxmlformats.org/officeDocument/2006/relationships/slideMaster" Target="slideMasters/slideMaster23.xml"/><Relationship Id="rId119" Type="http://schemas.openxmlformats.org/officeDocument/2006/relationships/slide" Target="slides/slide54.xml"/><Relationship Id="rId270" Type="http://schemas.openxmlformats.org/officeDocument/2006/relationships/slide" Target="slides/slide205.xml"/><Relationship Id="rId326" Type="http://schemas.openxmlformats.org/officeDocument/2006/relationships/slide" Target="slides/slide261.xml"/><Relationship Id="rId65" Type="http://schemas.openxmlformats.org/officeDocument/2006/relationships/slideMaster" Target="slideMasters/slideMaster65.xml"/><Relationship Id="rId130" Type="http://schemas.openxmlformats.org/officeDocument/2006/relationships/slide" Target="slides/slide65.xml"/><Relationship Id="rId368" Type="http://schemas.openxmlformats.org/officeDocument/2006/relationships/slide" Target="slides/slide303.xml"/><Relationship Id="rId172" Type="http://schemas.openxmlformats.org/officeDocument/2006/relationships/slide" Target="slides/slide107.xml"/><Relationship Id="rId228" Type="http://schemas.openxmlformats.org/officeDocument/2006/relationships/slide" Target="slides/slide163.xml"/><Relationship Id="rId435" Type="http://schemas.openxmlformats.org/officeDocument/2006/relationships/slide" Target="slides/slide370.xml"/><Relationship Id="rId281" Type="http://schemas.openxmlformats.org/officeDocument/2006/relationships/slide" Target="slides/slide216.xml"/><Relationship Id="rId337" Type="http://schemas.openxmlformats.org/officeDocument/2006/relationships/slide" Target="slides/slide272.xml"/><Relationship Id="rId34" Type="http://schemas.openxmlformats.org/officeDocument/2006/relationships/slideMaster" Target="slideMasters/slideMaster34.xml"/><Relationship Id="rId76" Type="http://schemas.openxmlformats.org/officeDocument/2006/relationships/slide" Target="slides/slide11.xml"/><Relationship Id="rId141" Type="http://schemas.openxmlformats.org/officeDocument/2006/relationships/slide" Target="slides/slide76.xml"/><Relationship Id="rId379" Type="http://schemas.openxmlformats.org/officeDocument/2006/relationships/slide" Target="slides/slide314.xml"/><Relationship Id="rId7" Type="http://schemas.openxmlformats.org/officeDocument/2006/relationships/slideMaster" Target="slideMasters/slideMaster7.xml"/><Relationship Id="rId183" Type="http://schemas.openxmlformats.org/officeDocument/2006/relationships/slide" Target="slides/slide118.xml"/><Relationship Id="rId239" Type="http://schemas.openxmlformats.org/officeDocument/2006/relationships/slide" Target="slides/slide174.xml"/><Relationship Id="rId390" Type="http://schemas.openxmlformats.org/officeDocument/2006/relationships/slide" Target="slides/slide325.xml"/><Relationship Id="rId404" Type="http://schemas.openxmlformats.org/officeDocument/2006/relationships/slide" Target="slides/slide339.xml"/><Relationship Id="rId446" Type="http://schemas.openxmlformats.org/officeDocument/2006/relationships/slide" Target="slides/slide381.xml"/><Relationship Id="rId250" Type="http://schemas.openxmlformats.org/officeDocument/2006/relationships/slide" Target="slides/slide185.xml"/><Relationship Id="rId292" Type="http://schemas.openxmlformats.org/officeDocument/2006/relationships/slide" Target="slides/slide227.xml"/><Relationship Id="rId306" Type="http://schemas.openxmlformats.org/officeDocument/2006/relationships/slide" Target="slides/slide241.xml"/><Relationship Id="rId45" Type="http://schemas.openxmlformats.org/officeDocument/2006/relationships/slideMaster" Target="slideMasters/slideMaster45.xml"/><Relationship Id="rId87" Type="http://schemas.openxmlformats.org/officeDocument/2006/relationships/slide" Target="slides/slide22.xml"/><Relationship Id="rId110" Type="http://schemas.openxmlformats.org/officeDocument/2006/relationships/slide" Target="slides/slide45.xml"/><Relationship Id="rId348" Type="http://schemas.openxmlformats.org/officeDocument/2006/relationships/slide" Target="slides/slide283.xml"/><Relationship Id="rId152" Type="http://schemas.openxmlformats.org/officeDocument/2006/relationships/slide" Target="slides/slide87.xml"/><Relationship Id="rId194" Type="http://schemas.openxmlformats.org/officeDocument/2006/relationships/slide" Target="slides/slide129.xml"/><Relationship Id="rId208" Type="http://schemas.openxmlformats.org/officeDocument/2006/relationships/slide" Target="slides/slide143.xml"/><Relationship Id="rId415" Type="http://schemas.openxmlformats.org/officeDocument/2006/relationships/slide" Target="slides/slide350.xml"/><Relationship Id="rId457" Type="http://schemas.openxmlformats.org/officeDocument/2006/relationships/theme" Target="theme/theme1.xml"/><Relationship Id="rId261" Type="http://schemas.openxmlformats.org/officeDocument/2006/relationships/slide" Target="slides/slide196.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52.xml"/><Relationship Id="rId359" Type="http://schemas.openxmlformats.org/officeDocument/2006/relationships/slide" Target="slides/slide294.xml"/><Relationship Id="rId98" Type="http://schemas.openxmlformats.org/officeDocument/2006/relationships/slide" Target="slides/slide33.xml"/><Relationship Id="rId121" Type="http://schemas.openxmlformats.org/officeDocument/2006/relationships/slide" Target="slides/slide56.xml"/><Relationship Id="rId163" Type="http://schemas.openxmlformats.org/officeDocument/2006/relationships/slide" Target="slides/slide98.xml"/><Relationship Id="rId219" Type="http://schemas.openxmlformats.org/officeDocument/2006/relationships/slide" Target="slides/slide154.xml"/><Relationship Id="rId370" Type="http://schemas.openxmlformats.org/officeDocument/2006/relationships/slide" Target="slides/slide305.xml"/><Relationship Id="rId426" Type="http://schemas.openxmlformats.org/officeDocument/2006/relationships/slide" Target="slides/slide361.xml"/><Relationship Id="rId230" Type="http://schemas.openxmlformats.org/officeDocument/2006/relationships/slide" Target="slides/slide165.xml"/><Relationship Id="rId25" Type="http://schemas.openxmlformats.org/officeDocument/2006/relationships/slideMaster" Target="slideMasters/slideMaster25.xml"/><Relationship Id="rId67" Type="http://schemas.openxmlformats.org/officeDocument/2006/relationships/slide" Target="slides/slide2.xml"/><Relationship Id="rId272" Type="http://schemas.openxmlformats.org/officeDocument/2006/relationships/slide" Target="slides/slide207.xml"/><Relationship Id="rId328" Type="http://schemas.openxmlformats.org/officeDocument/2006/relationships/slide" Target="slides/slide263.xml"/><Relationship Id="rId132" Type="http://schemas.openxmlformats.org/officeDocument/2006/relationships/slide" Target="slides/slide67.xml"/><Relationship Id="rId174" Type="http://schemas.openxmlformats.org/officeDocument/2006/relationships/slide" Target="slides/slide109.xml"/><Relationship Id="rId381" Type="http://schemas.openxmlformats.org/officeDocument/2006/relationships/slide" Target="slides/slide316.xml"/><Relationship Id="rId241" Type="http://schemas.openxmlformats.org/officeDocument/2006/relationships/slide" Target="slides/slide176.xml"/><Relationship Id="rId437" Type="http://schemas.openxmlformats.org/officeDocument/2006/relationships/slide" Target="slides/slide372.xml"/><Relationship Id="rId36" Type="http://schemas.openxmlformats.org/officeDocument/2006/relationships/slideMaster" Target="slideMasters/slideMaster36.xml"/><Relationship Id="rId283" Type="http://schemas.openxmlformats.org/officeDocument/2006/relationships/slide" Target="slides/slide218.xml"/><Relationship Id="rId339" Type="http://schemas.openxmlformats.org/officeDocument/2006/relationships/slide" Target="slides/slide274.xml"/><Relationship Id="rId78" Type="http://schemas.openxmlformats.org/officeDocument/2006/relationships/slide" Target="slides/slide13.xml"/><Relationship Id="rId101" Type="http://schemas.openxmlformats.org/officeDocument/2006/relationships/slide" Target="slides/slide36.xml"/><Relationship Id="rId143" Type="http://schemas.openxmlformats.org/officeDocument/2006/relationships/slide" Target="slides/slide78.xml"/><Relationship Id="rId185" Type="http://schemas.openxmlformats.org/officeDocument/2006/relationships/slide" Target="slides/slide120.xml"/><Relationship Id="rId350" Type="http://schemas.openxmlformats.org/officeDocument/2006/relationships/slide" Target="slides/slide285.xml"/><Relationship Id="rId406" Type="http://schemas.openxmlformats.org/officeDocument/2006/relationships/slide" Target="slides/slide341.xml"/><Relationship Id="rId9" Type="http://schemas.openxmlformats.org/officeDocument/2006/relationships/slideMaster" Target="slideMasters/slideMaster9.xml"/><Relationship Id="rId210" Type="http://schemas.openxmlformats.org/officeDocument/2006/relationships/slide" Target="slides/slide145.xml"/><Relationship Id="rId392" Type="http://schemas.openxmlformats.org/officeDocument/2006/relationships/slide" Target="slides/slide327.xml"/><Relationship Id="rId448" Type="http://schemas.openxmlformats.org/officeDocument/2006/relationships/slide" Target="slides/slide383.xml"/><Relationship Id="rId252" Type="http://schemas.openxmlformats.org/officeDocument/2006/relationships/slide" Target="slides/slide187.xml"/><Relationship Id="rId294" Type="http://schemas.openxmlformats.org/officeDocument/2006/relationships/slide" Target="slides/slide229.xml"/><Relationship Id="rId308" Type="http://schemas.openxmlformats.org/officeDocument/2006/relationships/slide" Target="slides/slide243.xml"/><Relationship Id="rId47" Type="http://schemas.openxmlformats.org/officeDocument/2006/relationships/slideMaster" Target="slideMasters/slideMaster47.xml"/><Relationship Id="rId89" Type="http://schemas.openxmlformats.org/officeDocument/2006/relationships/slide" Target="slides/slide24.xml"/><Relationship Id="rId112" Type="http://schemas.openxmlformats.org/officeDocument/2006/relationships/slide" Target="slides/slide47.xml"/><Relationship Id="rId154" Type="http://schemas.openxmlformats.org/officeDocument/2006/relationships/slide" Target="slides/slide89.xml"/><Relationship Id="rId361" Type="http://schemas.openxmlformats.org/officeDocument/2006/relationships/slide" Target="slides/slide296.xml"/><Relationship Id="rId196" Type="http://schemas.openxmlformats.org/officeDocument/2006/relationships/slide" Target="slides/slide131.xml"/><Relationship Id="rId417" Type="http://schemas.openxmlformats.org/officeDocument/2006/relationships/slide" Target="slides/slide352.xml"/><Relationship Id="rId16" Type="http://schemas.openxmlformats.org/officeDocument/2006/relationships/slideMaster" Target="slideMasters/slideMaster16.xml"/><Relationship Id="rId221" Type="http://schemas.openxmlformats.org/officeDocument/2006/relationships/slide" Target="slides/slide156.xml"/><Relationship Id="rId263" Type="http://schemas.openxmlformats.org/officeDocument/2006/relationships/slide" Target="slides/slide198.xml"/><Relationship Id="rId319" Type="http://schemas.openxmlformats.org/officeDocument/2006/relationships/slide" Target="slides/slide254.xml"/><Relationship Id="rId58" Type="http://schemas.openxmlformats.org/officeDocument/2006/relationships/slideMaster" Target="slideMasters/slideMaster58.xml"/><Relationship Id="rId123" Type="http://schemas.openxmlformats.org/officeDocument/2006/relationships/slide" Target="slides/slide58.xml"/><Relationship Id="rId330" Type="http://schemas.openxmlformats.org/officeDocument/2006/relationships/slide" Target="slides/slide265.xml"/><Relationship Id="rId165" Type="http://schemas.openxmlformats.org/officeDocument/2006/relationships/slide" Target="slides/slide100.xml"/><Relationship Id="rId372" Type="http://schemas.openxmlformats.org/officeDocument/2006/relationships/slide" Target="slides/slide307.xml"/><Relationship Id="rId428" Type="http://schemas.openxmlformats.org/officeDocument/2006/relationships/slide" Target="slides/slide363.xml"/><Relationship Id="rId232" Type="http://schemas.openxmlformats.org/officeDocument/2006/relationships/slide" Target="slides/slide167.xml"/><Relationship Id="rId274" Type="http://schemas.openxmlformats.org/officeDocument/2006/relationships/slide" Target="slides/slide209.xml"/><Relationship Id="rId27" Type="http://schemas.openxmlformats.org/officeDocument/2006/relationships/slideMaster" Target="slideMasters/slideMaster27.xml"/><Relationship Id="rId69" Type="http://schemas.openxmlformats.org/officeDocument/2006/relationships/slide" Target="slides/slide4.xml"/><Relationship Id="rId134" Type="http://schemas.openxmlformats.org/officeDocument/2006/relationships/slide" Target="slides/slide69.xml"/><Relationship Id="rId80" Type="http://schemas.openxmlformats.org/officeDocument/2006/relationships/slide" Target="slides/slide15.xml"/><Relationship Id="rId176" Type="http://schemas.openxmlformats.org/officeDocument/2006/relationships/slide" Target="slides/slide111.xml"/><Relationship Id="rId341" Type="http://schemas.openxmlformats.org/officeDocument/2006/relationships/slide" Target="slides/slide276.xml"/><Relationship Id="rId383" Type="http://schemas.openxmlformats.org/officeDocument/2006/relationships/slide" Target="slides/slide318.xml"/><Relationship Id="rId439" Type="http://schemas.openxmlformats.org/officeDocument/2006/relationships/slide" Target="slides/slide374.xml"/><Relationship Id="rId201" Type="http://schemas.openxmlformats.org/officeDocument/2006/relationships/slide" Target="slides/slide136.xml"/><Relationship Id="rId243" Type="http://schemas.openxmlformats.org/officeDocument/2006/relationships/slide" Target="slides/slide178.xml"/><Relationship Id="rId285" Type="http://schemas.openxmlformats.org/officeDocument/2006/relationships/slide" Target="slides/slide220.xml"/><Relationship Id="rId450" Type="http://schemas.openxmlformats.org/officeDocument/2006/relationships/slide" Target="slides/slide385.xml"/><Relationship Id="rId38" Type="http://schemas.openxmlformats.org/officeDocument/2006/relationships/slideMaster" Target="slideMasters/slideMaster38.xml"/><Relationship Id="rId103" Type="http://schemas.openxmlformats.org/officeDocument/2006/relationships/slide" Target="slides/slide38.xml"/><Relationship Id="rId310" Type="http://schemas.openxmlformats.org/officeDocument/2006/relationships/slide" Target="slides/slide245.xml"/><Relationship Id="rId91" Type="http://schemas.openxmlformats.org/officeDocument/2006/relationships/slide" Target="slides/slide26.xml"/><Relationship Id="rId145" Type="http://schemas.openxmlformats.org/officeDocument/2006/relationships/slide" Target="slides/slide80.xml"/><Relationship Id="rId187" Type="http://schemas.openxmlformats.org/officeDocument/2006/relationships/slide" Target="slides/slide122.xml"/><Relationship Id="rId352" Type="http://schemas.openxmlformats.org/officeDocument/2006/relationships/slide" Target="slides/slide287.xml"/><Relationship Id="rId394" Type="http://schemas.openxmlformats.org/officeDocument/2006/relationships/slide" Target="slides/slide329.xml"/><Relationship Id="rId408" Type="http://schemas.openxmlformats.org/officeDocument/2006/relationships/slide" Target="slides/slide343.xml"/><Relationship Id="rId212" Type="http://schemas.openxmlformats.org/officeDocument/2006/relationships/slide" Target="slides/slide147.xml"/><Relationship Id="rId254" Type="http://schemas.openxmlformats.org/officeDocument/2006/relationships/slide" Target="slides/slide189.xml"/><Relationship Id="rId49" Type="http://schemas.openxmlformats.org/officeDocument/2006/relationships/slideMaster" Target="slideMasters/slideMaster49.xml"/><Relationship Id="rId114" Type="http://schemas.openxmlformats.org/officeDocument/2006/relationships/slide" Target="slides/slide49.xml"/><Relationship Id="rId296" Type="http://schemas.openxmlformats.org/officeDocument/2006/relationships/slide" Target="slides/slide231.xml"/><Relationship Id="rId60" Type="http://schemas.openxmlformats.org/officeDocument/2006/relationships/slideMaster" Target="slideMasters/slideMaster60.xml"/><Relationship Id="rId156" Type="http://schemas.openxmlformats.org/officeDocument/2006/relationships/slide" Target="slides/slide91.xml"/><Relationship Id="rId198" Type="http://schemas.openxmlformats.org/officeDocument/2006/relationships/slide" Target="slides/slide133.xml"/><Relationship Id="rId321" Type="http://schemas.openxmlformats.org/officeDocument/2006/relationships/slide" Target="slides/slide256.xml"/><Relationship Id="rId363" Type="http://schemas.openxmlformats.org/officeDocument/2006/relationships/slide" Target="slides/slide298.xml"/><Relationship Id="rId419" Type="http://schemas.openxmlformats.org/officeDocument/2006/relationships/slide" Target="slides/slide354.xml"/><Relationship Id="rId223" Type="http://schemas.openxmlformats.org/officeDocument/2006/relationships/slide" Target="slides/slide158.xml"/><Relationship Id="rId430" Type="http://schemas.openxmlformats.org/officeDocument/2006/relationships/slide" Target="slides/slide365.xml"/><Relationship Id="rId18" Type="http://schemas.openxmlformats.org/officeDocument/2006/relationships/slideMaster" Target="slideMasters/slideMaster18.xml"/><Relationship Id="rId265" Type="http://schemas.openxmlformats.org/officeDocument/2006/relationships/slide" Target="slides/slide200.xml"/><Relationship Id="rId125" Type="http://schemas.openxmlformats.org/officeDocument/2006/relationships/slide" Target="slides/slide60.xml"/><Relationship Id="rId167" Type="http://schemas.openxmlformats.org/officeDocument/2006/relationships/slide" Target="slides/slide102.xml"/><Relationship Id="rId332" Type="http://schemas.openxmlformats.org/officeDocument/2006/relationships/slide" Target="slides/slide267.xml"/><Relationship Id="rId374" Type="http://schemas.openxmlformats.org/officeDocument/2006/relationships/slide" Target="slides/slide309.xml"/><Relationship Id="rId71" Type="http://schemas.openxmlformats.org/officeDocument/2006/relationships/slide" Target="slides/slide6.xml"/><Relationship Id="rId234" Type="http://schemas.openxmlformats.org/officeDocument/2006/relationships/slide" Target="slides/slide16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90.xml"/><Relationship Id="rId276" Type="http://schemas.openxmlformats.org/officeDocument/2006/relationships/slide" Target="slides/slide211.xml"/><Relationship Id="rId297" Type="http://schemas.openxmlformats.org/officeDocument/2006/relationships/slide" Target="slides/slide232.xml"/><Relationship Id="rId441" Type="http://schemas.openxmlformats.org/officeDocument/2006/relationships/slide" Target="slides/slide376.xml"/><Relationship Id="rId40" Type="http://schemas.openxmlformats.org/officeDocument/2006/relationships/slideMaster" Target="slideMasters/slideMaster40.xml"/><Relationship Id="rId115" Type="http://schemas.openxmlformats.org/officeDocument/2006/relationships/slide" Target="slides/slide50.xml"/><Relationship Id="rId136" Type="http://schemas.openxmlformats.org/officeDocument/2006/relationships/slide" Target="slides/slide71.xml"/><Relationship Id="rId157" Type="http://schemas.openxmlformats.org/officeDocument/2006/relationships/slide" Target="slides/slide92.xml"/><Relationship Id="rId178" Type="http://schemas.openxmlformats.org/officeDocument/2006/relationships/slide" Target="slides/slide113.xml"/><Relationship Id="rId301" Type="http://schemas.openxmlformats.org/officeDocument/2006/relationships/slide" Target="slides/slide236.xml"/><Relationship Id="rId322" Type="http://schemas.openxmlformats.org/officeDocument/2006/relationships/slide" Target="slides/slide257.xml"/><Relationship Id="rId343" Type="http://schemas.openxmlformats.org/officeDocument/2006/relationships/slide" Target="slides/slide278.xml"/><Relationship Id="rId364" Type="http://schemas.openxmlformats.org/officeDocument/2006/relationships/slide" Target="slides/slide299.xml"/><Relationship Id="rId61" Type="http://schemas.openxmlformats.org/officeDocument/2006/relationships/slideMaster" Target="slideMasters/slideMaster61.xml"/><Relationship Id="rId82" Type="http://schemas.openxmlformats.org/officeDocument/2006/relationships/slide" Target="slides/slide17.xml"/><Relationship Id="rId199" Type="http://schemas.openxmlformats.org/officeDocument/2006/relationships/slide" Target="slides/slide134.xml"/><Relationship Id="rId203" Type="http://schemas.openxmlformats.org/officeDocument/2006/relationships/slide" Target="slides/slide138.xml"/><Relationship Id="rId385" Type="http://schemas.openxmlformats.org/officeDocument/2006/relationships/slide" Target="slides/slide320.xml"/><Relationship Id="rId19" Type="http://schemas.openxmlformats.org/officeDocument/2006/relationships/slideMaster" Target="slideMasters/slideMaster19.xml"/><Relationship Id="rId224" Type="http://schemas.openxmlformats.org/officeDocument/2006/relationships/slide" Target="slides/slide159.xml"/><Relationship Id="rId245" Type="http://schemas.openxmlformats.org/officeDocument/2006/relationships/slide" Target="slides/slide180.xml"/><Relationship Id="rId266" Type="http://schemas.openxmlformats.org/officeDocument/2006/relationships/slide" Target="slides/slide201.xml"/><Relationship Id="rId287" Type="http://schemas.openxmlformats.org/officeDocument/2006/relationships/slide" Target="slides/slide222.xml"/><Relationship Id="rId410" Type="http://schemas.openxmlformats.org/officeDocument/2006/relationships/slide" Target="slides/slide345.xml"/><Relationship Id="rId431" Type="http://schemas.openxmlformats.org/officeDocument/2006/relationships/slide" Target="slides/slide366.xml"/><Relationship Id="rId452" Type="http://schemas.openxmlformats.org/officeDocument/2006/relationships/slide" Target="slides/slide387.xml"/><Relationship Id="rId30" Type="http://schemas.openxmlformats.org/officeDocument/2006/relationships/slideMaster" Target="slideMasters/slideMaster30.xml"/><Relationship Id="rId105" Type="http://schemas.openxmlformats.org/officeDocument/2006/relationships/slide" Target="slides/slide40.xml"/><Relationship Id="rId126" Type="http://schemas.openxmlformats.org/officeDocument/2006/relationships/slide" Target="slides/slide61.xml"/><Relationship Id="rId147" Type="http://schemas.openxmlformats.org/officeDocument/2006/relationships/slide" Target="slides/slide82.xml"/><Relationship Id="rId168" Type="http://schemas.openxmlformats.org/officeDocument/2006/relationships/slide" Target="slides/slide103.xml"/><Relationship Id="rId312" Type="http://schemas.openxmlformats.org/officeDocument/2006/relationships/slide" Target="slides/slide247.xml"/><Relationship Id="rId333" Type="http://schemas.openxmlformats.org/officeDocument/2006/relationships/slide" Target="slides/slide268.xml"/><Relationship Id="rId354" Type="http://schemas.openxmlformats.org/officeDocument/2006/relationships/slide" Target="slides/slide289.xml"/><Relationship Id="rId51" Type="http://schemas.openxmlformats.org/officeDocument/2006/relationships/slideMaster" Target="slideMasters/slideMaster51.xml"/><Relationship Id="rId72" Type="http://schemas.openxmlformats.org/officeDocument/2006/relationships/slide" Target="slides/slide7.xml"/><Relationship Id="rId93" Type="http://schemas.openxmlformats.org/officeDocument/2006/relationships/slide" Target="slides/slide28.xml"/><Relationship Id="rId189" Type="http://schemas.openxmlformats.org/officeDocument/2006/relationships/slide" Target="slides/slide124.xml"/><Relationship Id="rId375" Type="http://schemas.openxmlformats.org/officeDocument/2006/relationships/slide" Target="slides/slide310.xml"/><Relationship Id="rId396" Type="http://schemas.openxmlformats.org/officeDocument/2006/relationships/slide" Target="slides/slide331.xml"/><Relationship Id="rId3" Type="http://schemas.openxmlformats.org/officeDocument/2006/relationships/slideMaster" Target="slideMasters/slideMaster3.xml"/><Relationship Id="rId214" Type="http://schemas.openxmlformats.org/officeDocument/2006/relationships/slide" Target="slides/slide149.xml"/><Relationship Id="rId235" Type="http://schemas.openxmlformats.org/officeDocument/2006/relationships/slide" Target="slides/slide170.xml"/><Relationship Id="rId256" Type="http://schemas.openxmlformats.org/officeDocument/2006/relationships/slide" Target="slides/slide191.xml"/><Relationship Id="rId277" Type="http://schemas.openxmlformats.org/officeDocument/2006/relationships/slide" Target="slides/slide212.xml"/><Relationship Id="rId298" Type="http://schemas.openxmlformats.org/officeDocument/2006/relationships/slide" Target="slides/slide233.xml"/><Relationship Id="rId400" Type="http://schemas.openxmlformats.org/officeDocument/2006/relationships/slide" Target="slides/slide335.xml"/><Relationship Id="rId421" Type="http://schemas.openxmlformats.org/officeDocument/2006/relationships/slide" Target="slides/slide356.xml"/><Relationship Id="rId442" Type="http://schemas.openxmlformats.org/officeDocument/2006/relationships/slide" Target="slides/slide377.xml"/><Relationship Id="rId116" Type="http://schemas.openxmlformats.org/officeDocument/2006/relationships/slide" Target="slides/slide51.xml"/><Relationship Id="rId137" Type="http://schemas.openxmlformats.org/officeDocument/2006/relationships/slide" Target="slides/slide72.xml"/><Relationship Id="rId158" Type="http://schemas.openxmlformats.org/officeDocument/2006/relationships/slide" Target="slides/slide93.xml"/><Relationship Id="rId302" Type="http://schemas.openxmlformats.org/officeDocument/2006/relationships/slide" Target="slides/slide237.xml"/><Relationship Id="rId323" Type="http://schemas.openxmlformats.org/officeDocument/2006/relationships/slide" Target="slides/slide258.xml"/><Relationship Id="rId344" Type="http://schemas.openxmlformats.org/officeDocument/2006/relationships/slide" Target="slides/slide279.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8.xml"/><Relationship Id="rId179" Type="http://schemas.openxmlformats.org/officeDocument/2006/relationships/slide" Target="slides/slide114.xml"/><Relationship Id="rId365" Type="http://schemas.openxmlformats.org/officeDocument/2006/relationships/slide" Target="slides/slide300.xml"/><Relationship Id="rId386" Type="http://schemas.openxmlformats.org/officeDocument/2006/relationships/slide" Target="slides/slide321.xml"/><Relationship Id="rId190" Type="http://schemas.openxmlformats.org/officeDocument/2006/relationships/slide" Target="slides/slide125.xml"/><Relationship Id="rId204" Type="http://schemas.openxmlformats.org/officeDocument/2006/relationships/slide" Target="slides/slide139.xml"/><Relationship Id="rId225" Type="http://schemas.openxmlformats.org/officeDocument/2006/relationships/slide" Target="slides/slide160.xml"/><Relationship Id="rId246" Type="http://schemas.openxmlformats.org/officeDocument/2006/relationships/slide" Target="slides/slide181.xml"/><Relationship Id="rId267" Type="http://schemas.openxmlformats.org/officeDocument/2006/relationships/slide" Target="slides/slide202.xml"/><Relationship Id="rId288" Type="http://schemas.openxmlformats.org/officeDocument/2006/relationships/slide" Target="slides/slide223.xml"/><Relationship Id="rId411" Type="http://schemas.openxmlformats.org/officeDocument/2006/relationships/slide" Target="slides/slide346.xml"/><Relationship Id="rId432" Type="http://schemas.openxmlformats.org/officeDocument/2006/relationships/slide" Target="slides/slide367.xml"/><Relationship Id="rId453" Type="http://schemas.openxmlformats.org/officeDocument/2006/relationships/slide" Target="slides/slide388.xml"/><Relationship Id="rId106" Type="http://schemas.openxmlformats.org/officeDocument/2006/relationships/slide" Target="slides/slide41.xml"/><Relationship Id="rId127" Type="http://schemas.openxmlformats.org/officeDocument/2006/relationships/slide" Target="slides/slide62.xml"/><Relationship Id="rId313" Type="http://schemas.openxmlformats.org/officeDocument/2006/relationships/slide" Target="slides/slide24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8.xml"/><Relationship Id="rId94" Type="http://schemas.openxmlformats.org/officeDocument/2006/relationships/slide" Target="slides/slide29.xml"/><Relationship Id="rId148" Type="http://schemas.openxmlformats.org/officeDocument/2006/relationships/slide" Target="slides/slide83.xml"/><Relationship Id="rId169" Type="http://schemas.openxmlformats.org/officeDocument/2006/relationships/slide" Target="slides/slide104.xml"/><Relationship Id="rId334" Type="http://schemas.openxmlformats.org/officeDocument/2006/relationships/slide" Target="slides/slide269.xml"/><Relationship Id="rId355" Type="http://schemas.openxmlformats.org/officeDocument/2006/relationships/slide" Target="slides/slide290.xml"/><Relationship Id="rId376" Type="http://schemas.openxmlformats.org/officeDocument/2006/relationships/slide" Target="slides/slide311.xml"/><Relationship Id="rId397" Type="http://schemas.openxmlformats.org/officeDocument/2006/relationships/slide" Target="slides/slide332.xml"/><Relationship Id="rId4" Type="http://schemas.openxmlformats.org/officeDocument/2006/relationships/slideMaster" Target="slideMasters/slideMaster4.xml"/><Relationship Id="rId180" Type="http://schemas.openxmlformats.org/officeDocument/2006/relationships/slide" Target="slides/slide115.xml"/><Relationship Id="rId215" Type="http://schemas.openxmlformats.org/officeDocument/2006/relationships/slide" Target="slides/slide150.xml"/><Relationship Id="rId236" Type="http://schemas.openxmlformats.org/officeDocument/2006/relationships/slide" Target="slides/slide171.xml"/><Relationship Id="rId257" Type="http://schemas.openxmlformats.org/officeDocument/2006/relationships/slide" Target="slides/slide192.xml"/><Relationship Id="rId278" Type="http://schemas.openxmlformats.org/officeDocument/2006/relationships/slide" Target="slides/slide213.xml"/><Relationship Id="rId401" Type="http://schemas.openxmlformats.org/officeDocument/2006/relationships/slide" Target="slides/slide336.xml"/><Relationship Id="rId422" Type="http://schemas.openxmlformats.org/officeDocument/2006/relationships/slide" Target="slides/slide357.xml"/><Relationship Id="rId443" Type="http://schemas.openxmlformats.org/officeDocument/2006/relationships/slide" Target="slides/slide378.xml"/><Relationship Id="rId303" Type="http://schemas.openxmlformats.org/officeDocument/2006/relationships/slide" Target="slides/slide238.xml"/><Relationship Id="rId42" Type="http://schemas.openxmlformats.org/officeDocument/2006/relationships/slideMaster" Target="slideMasters/slideMaster42.xml"/><Relationship Id="rId84" Type="http://schemas.openxmlformats.org/officeDocument/2006/relationships/slide" Target="slides/slide19.xml"/><Relationship Id="rId138" Type="http://schemas.openxmlformats.org/officeDocument/2006/relationships/slide" Target="slides/slide73.xml"/><Relationship Id="rId345" Type="http://schemas.openxmlformats.org/officeDocument/2006/relationships/slide" Target="slides/slide280.xml"/><Relationship Id="rId387" Type="http://schemas.openxmlformats.org/officeDocument/2006/relationships/slide" Target="slides/slide322.xml"/><Relationship Id="rId191" Type="http://schemas.openxmlformats.org/officeDocument/2006/relationships/slide" Target="slides/slide126.xml"/><Relationship Id="rId205" Type="http://schemas.openxmlformats.org/officeDocument/2006/relationships/slide" Target="slides/slide140.xml"/><Relationship Id="rId247" Type="http://schemas.openxmlformats.org/officeDocument/2006/relationships/slide" Target="slides/slide182.xml"/><Relationship Id="rId412" Type="http://schemas.openxmlformats.org/officeDocument/2006/relationships/slide" Target="slides/slide347.xml"/><Relationship Id="rId107" Type="http://schemas.openxmlformats.org/officeDocument/2006/relationships/slide" Target="slides/slide42.xml"/><Relationship Id="rId289" Type="http://schemas.openxmlformats.org/officeDocument/2006/relationships/slide" Target="slides/slide224.xml"/><Relationship Id="rId454" Type="http://schemas.openxmlformats.org/officeDocument/2006/relationships/notesMaster" Target="notesMasters/notesMaster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4.xml"/><Relationship Id="rId314" Type="http://schemas.openxmlformats.org/officeDocument/2006/relationships/slide" Target="slides/slide249.xml"/><Relationship Id="rId356" Type="http://schemas.openxmlformats.org/officeDocument/2006/relationships/slide" Target="slides/slide291.xml"/><Relationship Id="rId398" Type="http://schemas.openxmlformats.org/officeDocument/2006/relationships/slide" Target="slides/slide333.xml"/><Relationship Id="rId95" Type="http://schemas.openxmlformats.org/officeDocument/2006/relationships/slide" Target="slides/slide30.xml"/><Relationship Id="rId160" Type="http://schemas.openxmlformats.org/officeDocument/2006/relationships/slide" Target="slides/slide95.xml"/><Relationship Id="rId216" Type="http://schemas.openxmlformats.org/officeDocument/2006/relationships/slide" Target="slides/slide151.xml"/><Relationship Id="rId423" Type="http://schemas.openxmlformats.org/officeDocument/2006/relationships/slide" Target="slides/slide358.xml"/><Relationship Id="rId258" Type="http://schemas.openxmlformats.org/officeDocument/2006/relationships/slide" Target="slides/slide19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53.xml"/><Relationship Id="rId325" Type="http://schemas.openxmlformats.org/officeDocument/2006/relationships/slide" Target="slides/slide260.xml"/><Relationship Id="rId367" Type="http://schemas.openxmlformats.org/officeDocument/2006/relationships/slide" Target="slides/slide302.xml"/><Relationship Id="rId171" Type="http://schemas.openxmlformats.org/officeDocument/2006/relationships/slide" Target="slides/slide106.xml"/><Relationship Id="rId227" Type="http://schemas.openxmlformats.org/officeDocument/2006/relationships/slide" Target="slides/slide162.xml"/><Relationship Id="rId269" Type="http://schemas.openxmlformats.org/officeDocument/2006/relationships/slide" Target="slides/slide204.xml"/><Relationship Id="rId434" Type="http://schemas.openxmlformats.org/officeDocument/2006/relationships/slide" Target="slides/slide369.xml"/><Relationship Id="rId33" Type="http://schemas.openxmlformats.org/officeDocument/2006/relationships/slideMaster" Target="slideMasters/slideMaster33.xml"/><Relationship Id="rId129" Type="http://schemas.openxmlformats.org/officeDocument/2006/relationships/slide" Target="slides/slide64.xml"/><Relationship Id="rId280" Type="http://schemas.openxmlformats.org/officeDocument/2006/relationships/slide" Target="slides/slide215.xml"/><Relationship Id="rId336" Type="http://schemas.openxmlformats.org/officeDocument/2006/relationships/slide" Target="slides/slide271.xml"/><Relationship Id="rId75" Type="http://schemas.openxmlformats.org/officeDocument/2006/relationships/slide" Target="slides/slide10.xml"/><Relationship Id="rId140" Type="http://schemas.openxmlformats.org/officeDocument/2006/relationships/slide" Target="slides/slide75.xml"/><Relationship Id="rId182" Type="http://schemas.openxmlformats.org/officeDocument/2006/relationships/slide" Target="slides/slide117.xml"/><Relationship Id="rId378" Type="http://schemas.openxmlformats.org/officeDocument/2006/relationships/slide" Target="slides/slide313.xml"/><Relationship Id="rId403" Type="http://schemas.openxmlformats.org/officeDocument/2006/relationships/slide" Target="slides/slide338.xml"/><Relationship Id="rId6" Type="http://schemas.openxmlformats.org/officeDocument/2006/relationships/slideMaster" Target="slideMasters/slideMaster6.xml"/><Relationship Id="rId238" Type="http://schemas.openxmlformats.org/officeDocument/2006/relationships/slide" Target="slides/slide173.xml"/><Relationship Id="rId445" Type="http://schemas.openxmlformats.org/officeDocument/2006/relationships/slide" Target="slides/slide380.xml"/><Relationship Id="rId291" Type="http://schemas.openxmlformats.org/officeDocument/2006/relationships/slide" Target="slides/slide226.xml"/><Relationship Id="rId305" Type="http://schemas.openxmlformats.org/officeDocument/2006/relationships/slide" Target="slides/slide240.xml"/><Relationship Id="rId347" Type="http://schemas.openxmlformats.org/officeDocument/2006/relationships/slide" Target="slides/slide282.xml"/><Relationship Id="rId44" Type="http://schemas.openxmlformats.org/officeDocument/2006/relationships/slideMaster" Target="slideMasters/slideMaster44.xml"/><Relationship Id="rId86" Type="http://schemas.openxmlformats.org/officeDocument/2006/relationships/slide" Target="slides/slide21.xml"/><Relationship Id="rId151" Type="http://schemas.openxmlformats.org/officeDocument/2006/relationships/slide" Target="slides/slide86.xml"/><Relationship Id="rId389" Type="http://schemas.openxmlformats.org/officeDocument/2006/relationships/slide" Target="slides/slide324.xml"/><Relationship Id="rId193" Type="http://schemas.openxmlformats.org/officeDocument/2006/relationships/slide" Target="slides/slide128.xml"/><Relationship Id="rId207" Type="http://schemas.openxmlformats.org/officeDocument/2006/relationships/slide" Target="slides/slide142.xml"/><Relationship Id="rId249" Type="http://schemas.openxmlformats.org/officeDocument/2006/relationships/slide" Target="slides/slide184.xml"/><Relationship Id="rId414" Type="http://schemas.openxmlformats.org/officeDocument/2006/relationships/slide" Target="slides/slide349.xml"/><Relationship Id="rId456" Type="http://schemas.openxmlformats.org/officeDocument/2006/relationships/viewProps" Target="viewProps.xml"/><Relationship Id="rId13" Type="http://schemas.openxmlformats.org/officeDocument/2006/relationships/slideMaster" Target="slideMasters/slideMaster13.xml"/><Relationship Id="rId109" Type="http://schemas.openxmlformats.org/officeDocument/2006/relationships/slide" Target="slides/slide44.xml"/><Relationship Id="rId260" Type="http://schemas.openxmlformats.org/officeDocument/2006/relationships/slide" Target="slides/slide195.xml"/><Relationship Id="rId316" Type="http://schemas.openxmlformats.org/officeDocument/2006/relationships/slide" Target="slides/slide251.xml"/><Relationship Id="rId55" Type="http://schemas.openxmlformats.org/officeDocument/2006/relationships/slideMaster" Target="slideMasters/slideMaster55.xml"/><Relationship Id="rId97" Type="http://schemas.openxmlformats.org/officeDocument/2006/relationships/slide" Target="slides/slide32.xml"/><Relationship Id="rId120" Type="http://schemas.openxmlformats.org/officeDocument/2006/relationships/slide" Target="slides/slide55.xml"/><Relationship Id="rId358" Type="http://schemas.openxmlformats.org/officeDocument/2006/relationships/slide" Target="slides/slide293.xml"/><Relationship Id="rId162" Type="http://schemas.openxmlformats.org/officeDocument/2006/relationships/slide" Target="slides/slide97.xml"/><Relationship Id="rId218" Type="http://schemas.openxmlformats.org/officeDocument/2006/relationships/slide" Target="slides/slide153.xml"/><Relationship Id="rId425" Type="http://schemas.openxmlformats.org/officeDocument/2006/relationships/slide" Target="slides/slide360.xml"/><Relationship Id="rId271" Type="http://schemas.openxmlformats.org/officeDocument/2006/relationships/slide" Target="slides/slide206.xml"/><Relationship Id="rId24" Type="http://schemas.openxmlformats.org/officeDocument/2006/relationships/slideMaster" Target="slideMasters/slideMaster24.xml"/><Relationship Id="rId66" Type="http://schemas.openxmlformats.org/officeDocument/2006/relationships/slide" Target="slides/slide1.xml"/><Relationship Id="rId131" Type="http://schemas.openxmlformats.org/officeDocument/2006/relationships/slide" Target="slides/slide66.xml"/><Relationship Id="rId327" Type="http://schemas.openxmlformats.org/officeDocument/2006/relationships/slide" Target="slides/slide262.xml"/><Relationship Id="rId369" Type="http://schemas.openxmlformats.org/officeDocument/2006/relationships/slide" Target="slides/slide304.xml"/><Relationship Id="rId173" Type="http://schemas.openxmlformats.org/officeDocument/2006/relationships/slide" Target="slides/slide108.xml"/><Relationship Id="rId229" Type="http://schemas.openxmlformats.org/officeDocument/2006/relationships/slide" Target="slides/slide164.xml"/><Relationship Id="rId380" Type="http://schemas.openxmlformats.org/officeDocument/2006/relationships/slide" Target="slides/slide315.xml"/><Relationship Id="rId436" Type="http://schemas.openxmlformats.org/officeDocument/2006/relationships/slide" Target="slides/slide371.xml"/><Relationship Id="rId240" Type="http://schemas.openxmlformats.org/officeDocument/2006/relationships/slide" Target="slides/slide175.xml"/><Relationship Id="rId35" Type="http://schemas.openxmlformats.org/officeDocument/2006/relationships/slideMaster" Target="slideMasters/slideMaster35.xml"/><Relationship Id="rId77" Type="http://schemas.openxmlformats.org/officeDocument/2006/relationships/slide" Target="slides/slide12.xml"/><Relationship Id="rId100" Type="http://schemas.openxmlformats.org/officeDocument/2006/relationships/slide" Target="slides/slide35.xml"/><Relationship Id="rId282" Type="http://schemas.openxmlformats.org/officeDocument/2006/relationships/slide" Target="slides/slide217.xml"/><Relationship Id="rId338" Type="http://schemas.openxmlformats.org/officeDocument/2006/relationships/slide" Target="slides/slide273.xml"/><Relationship Id="rId8" Type="http://schemas.openxmlformats.org/officeDocument/2006/relationships/slideMaster" Target="slideMasters/slideMaster8.xml"/><Relationship Id="rId142" Type="http://schemas.openxmlformats.org/officeDocument/2006/relationships/slide" Target="slides/slide77.xml"/><Relationship Id="rId184" Type="http://schemas.openxmlformats.org/officeDocument/2006/relationships/slide" Target="slides/slide119.xml"/><Relationship Id="rId391" Type="http://schemas.openxmlformats.org/officeDocument/2006/relationships/slide" Target="slides/slide326.xml"/><Relationship Id="rId405" Type="http://schemas.openxmlformats.org/officeDocument/2006/relationships/slide" Target="slides/slide340.xml"/><Relationship Id="rId447" Type="http://schemas.openxmlformats.org/officeDocument/2006/relationships/slide" Target="slides/slide382.xml"/><Relationship Id="rId251" Type="http://schemas.openxmlformats.org/officeDocument/2006/relationships/slide" Target="slides/slide186.xml"/><Relationship Id="rId46" Type="http://schemas.openxmlformats.org/officeDocument/2006/relationships/slideMaster" Target="slideMasters/slideMaster46.xml"/><Relationship Id="rId293" Type="http://schemas.openxmlformats.org/officeDocument/2006/relationships/slide" Target="slides/slide228.xml"/><Relationship Id="rId307" Type="http://schemas.openxmlformats.org/officeDocument/2006/relationships/slide" Target="slides/slide242.xml"/><Relationship Id="rId349" Type="http://schemas.openxmlformats.org/officeDocument/2006/relationships/slide" Target="slides/slide284.xml"/><Relationship Id="rId88" Type="http://schemas.openxmlformats.org/officeDocument/2006/relationships/slide" Target="slides/slide23.xml"/><Relationship Id="rId111" Type="http://schemas.openxmlformats.org/officeDocument/2006/relationships/slide" Target="slides/slide46.xml"/><Relationship Id="rId153" Type="http://schemas.openxmlformats.org/officeDocument/2006/relationships/slide" Target="slides/slide88.xml"/><Relationship Id="rId195" Type="http://schemas.openxmlformats.org/officeDocument/2006/relationships/slide" Target="slides/slide130.xml"/><Relationship Id="rId209" Type="http://schemas.openxmlformats.org/officeDocument/2006/relationships/slide" Target="slides/slide144.xml"/><Relationship Id="rId360" Type="http://schemas.openxmlformats.org/officeDocument/2006/relationships/slide" Target="slides/slide295.xml"/><Relationship Id="rId416" Type="http://schemas.openxmlformats.org/officeDocument/2006/relationships/slide" Target="slides/slide351.xml"/><Relationship Id="rId220" Type="http://schemas.openxmlformats.org/officeDocument/2006/relationships/slide" Target="slides/slide155.xml"/><Relationship Id="rId458" Type="http://schemas.openxmlformats.org/officeDocument/2006/relationships/tableStyles" Target="tableStyles.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97.xml"/><Relationship Id="rId318" Type="http://schemas.openxmlformats.org/officeDocument/2006/relationships/slide" Target="slides/slide253.xml"/><Relationship Id="rId99" Type="http://schemas.openxmlformats.org/officeDocument/2006/relationships/slide" Target="slides/slide34.xml"/><Relationship Id="rId122" Type="http://schemas.openxmlformats.org/officeDocument/2006/relationships/slide" Target="slides/slide57.xml"/><Relationship Id="rId164" Type="http://schemas.openxmlformats.org/officeDocument/2006/relationships/slide" Target="slides/slide99.xml"/><Relationship Id="rId371" Type="http://schemas.openxmlformats.org/officeDocument/2006/relationships/slide" Target="slides/slide306.xml"/><Relationship Id="rId427" Type="http://schemas.openxmlformats.org/officeDocument/2006/relationships/slide" Target="slides/slide362.xml"/><Relationship Id="rId26" Type="http://schemas.openxmlformats.org/officeDocument/2006/relationships/slideMaster" Target="slideMasters/slideMaster26.xml"/><Relationship Id="rId231" Type="http://schemas.openxmlformats.org/officeDocument/2006/relationships/slide" Target="slides/slide166.xml"/><Relationship Id="rId273" Type="http://schemas.openxmlformats.org/officeDocument/2006/relationships/slide" Target="slides/slide208.xml"/><Relationship Id="rId329" Type="http://schemas.openxmlformats.org/officeDocument/2006/relationships/slide" Target="slides/slide264.xml"/><Relationship Id="rId68" Type="http://schemas.openxmlformats.org/officeDocument/2006/relationships/slide" Target="slides/slide3.xml"/><Relationship Id="rId133" Type="http://schemas.openxmlformats.org/officeDocument/2006/relationships/slide" Target="slides/slide68.xml"/><Relationship Id="rId175" Type="http://schemas.openxmlformats.org/officeDocument/2006/relationships/slide" Target="slides/slide110.xml"/><Relationship Id="rId340" Type="http://schemas.openxmlformats.org/officeDocument/2006/relationships/slide" Target="slides/slide275.xml"/><Relationship Id="rId200" Type="http://schemas.openxmlformats.org/officeDocument/2006/relationships/slide" Target="slides/slide135.xml"/><Relationship Id="rId382" Type="http://schemas.openxmlformats.org/officeDocument/2006/relationships/slide" Target="slides/slide317.xml"/><Relationship Id="rId438" Type="http://schemas.openxmlformats.org/officeDocument/2006/relationships/slide" Target="slides/slide373.xml"/><Relationship Id="rId242" Type="http://schemas.openxmlformats.org/officeDocument/2006/relationships/slide" Target="slides/slide177.xml"/><Relationship Id="rId284" Type="http://schemas.openxmlformats.org/officeDocument/2006/relationships/slide" Target="slides/slide219.xml"/><Relationship Id="rId37" Type="http://schemas.openxmlformats.org/officeDocument/2006/relationships/slideMaster" Target="slideMasters/slideMaster37.xml"/><Relationship Id="rId79" Type="http://schemas.openxmlformats.org/officeDocument/2006/relationships/slide" Target="slides/slide14.xml"/><Relationship Id="rId102" Type="http://schemas.openxmlformats.org/officeDocument/2006/relationships/slide" Target="slides/slide37.xml"/><Relationship Id="rId144" Type="http://schemas.openxmlformats.org/officeDocument/2006/relationships/slide" Target="slides/slide79.xml"/><Relationship Id="rId90" Type="http://schemas.openxmlformats.org/officeDocument/2006/relationships/slide" Target="slides/slide25.xml"/><Relationship Id="rId186" Type="http://schemas.openxmlformats.org/officeDocument/2006/relationships/slide" Target="slides/slide121.xml"/><Relationship Id="rId351" Type="http://schemas.openxmlformats.org/officeDocument/2006/relationships/slide" Target="slides/slide286.xml"/><Relationship Id="rId393" Type="http://schemas.openxmlformats.org/officeDocument/2006/relationships/slide" Target="slides/slide328.xml"/><Relationship Id="rId407" Type="http://schemas.openxmlformats.org/officeDocument/2006/relationships/slide" Target="slides/slide342.xml"/><Relationship Id="rId449" Type="http://schemas.openxmlformats.org/officeDocument/2006/relationships/slide" Target="slides/slide384.xml"/><Relationship Id="rId211" Type="http://schemas.openxmlformats.org/officeDocument/2006/relationships/slide" Target="slides/slide146.xml"/><Relationship Id="rId253" Type="http://schemas.openxmlformats.org/officeDocument/2006/relationships/slide" Target="slides/slide188.xml"/><Relationship Id="rId295" Type="http://schemas.openxmlformats.org/officeDocument/2006/relationships/slide" Target="slides/slide230.xml"/><Relationship Id="rId309" Type="http://schemas.openxmlformats.org/officeDocument/2006/relationships/slide" Target="slides/slide244.xml"/><Relationship Id="rId48" Type="http://schemas.openxmlformats.org/officeDocument/2006/relationships/slideMaster" Target="slideMasters/slideMaster48.xml"/><Relationship Id="rId113" Type="http://schemas.openxmlformats.org/officeDocument/2006/relationships/slide" Target="slides/slide48.xml"/><Relationship Id="rId320" Type="http://schemas.openxmlformats.org/officeDocument/2006/relationships/slide" Target="slides/slide255.xml"/><Relationship Id="rId155" Type="http://schemas.openxmlformats.org/officeDocument/2006/relationships/slide" Target="slides/slide90.xml"/><Relationship Id="rId197" Type="http://schemas.openxmlformats.org/officeDocument/2006/relationships/slide" Target="slides/slide132.xml"/><Relationship Id="rId362" Type="http://schemas.openxmlformats.org/officeDocument/2006/relationships/slide" Target="slides/slide297.xml"/><Relationship Id="rId418" Type="http://schemas.openxmlformats.org/officeDocument/2006/relationships/slide" Target="slides/slide353.xml"/><Relationship Id="rId222" Type="http://schemas.openxmlformats.org/officeDocument/2006/relationships/slide" Target="slides/slide157.xml"/><Relationship Id="rId264" Type="http://schemas.openxmlformats.org/officeDocument/2006/relationships/slide" Target="slides/slide19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59.xml"/><Relationship Id="rId70" Type="http://schemas.openxmlformats.org/officeDocument/2006/relationships/slide" Target="slides/slide5.xml"/><Relationship Id="rId166" Type="http://schemas.openxmlformats.org/officeDocument/2006/relationships/slide" Target="slides/slide101.xml"/><Relationship Id="rId331" Type="http://schemas.openxmlformats.org/officeDocument/2006/relationships/slide" Target="slides/slide266.xml"/><Relationship Id="rId373" Type="http://schemas.openxmlformats.org/officeDocument/2006/relationships/slide" Target="slides/slide308.xml"/><Relationship Id="rId429" Type="http://schemas.openxmlformats.org/officeDocument/2006/relationships/slide" Target="slides/slide364.xml"/><Relationship Id="rId1" Type="http://schemas.openxmlformats.org/officeDocument/2006/relationships/slideMaster" Target="slideMasters/slideMaster1.xml"/><Relationship Id="rId233" Type="http://schemas.openxmlformats.org/officeDocument/2006/relationships/slide" Target="slides/slide168.xml"/><Relationship Id="rId440" Type="http://schemas.openxmlformats.org/officeDocument/2006/relationships/slide" Target="slides/slide375.xml"/><Relationship Id="rId28" Type="http://schemas.openxmlformats.org/officeDocument/2006/relationships/slideMaster" Target="slideMasters/slideMaster28.xml"/><Relationship Id="rId275" Type="http://schemas.openxmlformats.org/officeDocument/2006/relationships/slide" Target="slides/slide210.xml"/><Relationship Id="rId300" Type="http://schemas.openxmlformats.org/officeDocument/2006/relationships/slide" Target="slides/slide235.xml"/><Relationship Id="rId81" Type="http://schemas.openxmlformats.org/officeDocument/2006/relationships/slide" Target="slides/slide16.xml"/><Relationship Id="rId135" Type="http://schemas.openxmlformats.org/officeDocument/2006/relationships/slide" Target="slides/slide70.xml"/><Relationship Id="rId177" Type="http://schemas.openxmlformats.org/officeDocument/2006/relationships/slide" Target="slides/slide112.xml"/><Relationship Id="rId342" Type="http://schemas.openxmlformats.org/officeDocument/2006/relationships/slide" Target="slides/slide277.xml"/><Relationship Id="rId384" Type="http://schemas.openxmlformats.org/officeDocument/2006/relationships/slide" Target="slides/slide319.xml"/><Relationship Id="rId202" Type="http://schemas.openxmlformats.org/officeDocument/2006/relationships/slide" Target="slides/slide137.xml"/><Relationship Id="rId244" Type="http://schemas.openxmlformats.org/officeDocument/2006/relationships/slide" Target="slides/slide179.xml"/><Relationship Id="rId39" Type="http://schemas.openxmlformats.org/officeDocument/2006/relationships/slideMaster" Target="slideMasters/slideMaster39.xml"/><Relationship Id="rId286" Type="http://schemas.openxmlformats.org/officeDocument/2006/relationships/slide" Target="slides/slide221.xml"/><Relationship Id="rId451" Type="http://schemas.openxmlformats.org/officeDocument/2006/relationships/slide" Target="slides/slide386.xml"/><Relationship Id="rId50" Type="http://schemas.openxmlformats.org/officeDocument/2006/relationships/slideMaster" Target="slideMasters/slideMaster50.xml"/><Relationship Id="rId104" Type="http://schemas.openxmlformats.org/officeDocument/2006/relationships/slide" Target="slides/slide39.xml"/><Relationship Id="rId146" Type="http://schemas.openxmlformats.org/officeDocument/2006/relationships/slide" Target="slides/slide81.xml"/><Relationship Id="rId188" Type="http://schemas.openxmlformats.org/officeDocument/2006/relationships/slide" Target="slides/slide123.xml"/><Relationship Id="rId311" Type="http://schemas.openxmlformats.org/officeDocument/2006/relationships/slide" Target="slides/slide246.xml"/><Relationship Id="rId353" Type="http://schemas.openxmlformats.org/officeDocument/2006/relationships/slide" Target="slides/slide288.xml"/><Relationship Id="rId395" Type="http://schemas.openxmlformats.org/officeDocument/2006/relationships/slide" Target="slides/slide330.xml"/><Relationship Id="rId409" Type="http://schemas.openxmlformats.org/officeDocument/2006/relationships/slide" Target="slides/slide344.xml"/><Relationship Id="rId92" Type="http://schemas.openxmlformats.org/officeDocument/2006/relationships/slide" Target="slides/slide27.xml"/><Relationship Id="rId213" Type="http://schemas.openxmlformats.org/officeDocument/2006/relationships/slide" Target="slides/slide148.xml"/><Relationship Id="rId420" Type="http://schemas.openxmlformats.org/officeDocument/2006/relationships/slide" Target="slides/slide35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5123"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a:ea typeface="ＭＳ Ｐゴシック" charset="-128"/>
                <a:cs typeface="ＭＳ Ｐゴシック" charset="-128"/>
              </a:defRPr>
            </a:lvl1pPr>
          </a:lstStyle>
          <a:p>
            <a:pPr>
              <a:defRPr/>
            </a:pPr>
            <a:endParaRPr lang="en-US"/>
          </a:p>
        </p:txBody>
      </p:sp>
      <p:sp>
        <p:nvSpPr>
          <p:cNvPr id="17203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125"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0"/>
            <a:r>
              <a:rPr lang="en-US" noProof="0"/>
              <a:t>Second level</a:t>
            </a:r>
          </a:p>
          <a:p>
            <a:pPr lvl="0"/>
            <a:r>
              <a:rPr lang="en-US" noProof="0"/>
              <a:t>Third level</a:t>
            </a:r>
          </a:p>
          <a:p>
            <a:pPr lvl="0"/>
            <a:r>
              <a:rPr lang="en-US" noProof="0"/>
              <a:t>Fourth level</a:t>
            </a:r>
          </a:p>
          <a:p>
            <a:pPr lvl="0"/>
            <a:r>
              <a:rPr lang="en-US" noProof="0"/>
              <a:t>Fifth level</a:t>
            </a:r>
          </a:p>
        </p:txBody>
      </p:sp>
      <p:sp>
        <p:nvSpPr>
          <p:cNvPr id="5126"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5127"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a:lvl1pPr>
          </a:lstStyle>
          <a:p>
            <a:pPr>
              <a:defRPr/>
            </a:pPr>
            <a:fld id="{F371F489-9317-2742-8EE6-9975ED4BAE9F}" type="slidenum">
              <a:rPr lang="en-US"/>
              <a:pPr>
                <a:defRPr/>
              </a:pPr>
              <a:t>‹#›</a:t>
            </a:fld>
            <a:endParaRPr lang="en-US"/>
          </a:p>
        </p:txBody>
      </p:sp>
    </p:spTree>
    <p:extLst>
      <p:ext uri="{BB962C8B-B14F-4D97-AF65-F5344CB8AC3E}">
        <p14:creationId xmlns:p14="http://schemas.microsoft.com/office/powerpoint/2010/main" val="101285795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12" charset="0"/>
        <a:ea typeface="ＭＳ Ｐゴシック" charset="-128"/>
        <a:cs typeface="ＭＳ Ｐゴシック" charset="-128"/>
      </a:defRPr>
    </a:lvl1pPr>
    <a:lvl2pPr marL="742950" indent="-285750" algn="l" rtl="0" eaLnBrk="0" fontAlgn="base" hangingPunct="0">
      <a:spcBef>
        <a:spcPct val="30000"/>
      </a:spcBef>
      <a:spcAft>
        <a:spcPct val="0"/>
      </a:spcAft>
      <a:defRPr sz="1200" kern="1200">
        <a:solidFill>
          <a:schemeClr val="tx1"/>
        </a:solidFill>
        <a:latin typeface="Arial" pitchFamily="-112" charset="0"/>
        <a:ea typeface="ＭＳ Ｐゴシック" pitchFamily="-112" charset="-128"/>
        <a:cs typeface="+mn-cs"/>
      </a:defRPr>
    </a:lvl2pPr>
    <a:lvl3pPr marL="1143000" indent="-228600" algn="l" rtl="0" eaLnBrk="0" fontAlgn="base" hangingPunct="0">
      <a:spcBef>
        <a:spcPct val="30000"/>
      </a:spcBef>
      <a:spcAft>
        <a:spcPct val="0"/>
      </a:spcAft>
      <a:defRPr sz="1200" kern="1200">
        <a:solidFill>
          <a:schemeClr val="tx1"/>
        </a:solidFill>
        <a:latin typeface="Arial" pitchFamily="-112" charset="0"/>
        <a:ea typeface="ＭＳ Ｐゴシック" pitchFamily="-112" charset="-128"/>
        <a:cs typeface="+mn-cs"/>
      </a:defRPr>
    </a:lvl3pPr>
    <a:lvl4pPr marL="1600200" indent="-228600" algn="l" rtl="0" eaLnBrk="0" fontAlgn="base" hangingPunct="0">
      <a:spcBef>
        <a:spcPct val="30000"/>
      </a:spcBef>
      <a:spcAft>
        <a:spcPct val="0"/>
      </a:spcAft>
      <a:defRPr sz="1200" kern="1200">
        <a:solidFill>
          <a:schemeClr val="tx1"/>
        </a:solidFill>
        <a:latin typeface="Arial" pitchFamily="-112" charset="0"/>
        <a:ea typeface="ＭＳ Ｐゴシック" pitchFamily="-112" charset="-128"/>
        <a:cs typeface="+mn-cs"/>
      </a:defRPr>
    </a:lvl4pPr>
    <a:lvl5pPr marL="2057400" indent="-228600" algn="l" rtl="0" eaLnBrk="0" fontAlgn="base" hangingPunct="0">
      <a:spcBef>
        <a:spcPct val="30000"/>
      </a:spcBef>
      <a:spcAft>
        <a:spcPct val="0"/>
      </a:spcAft>
      <a:defRPr sz="1200" kern="1200">
        <a:solidFill>
          <a:schemeClr val="tx1"/>
        </a:solidFill>
        <a:latin typeface="Arial"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BD6CF7F-62F3-AD43-B050-A225213004CE}" type="slidenum">
              <a:rPr lang="en-US" sz="1200">
                <a:solidFill>
                  <a:prstClr val="black"/>
                </a:solidFill>
              </a:rPr>
              <a:pPr/>
              <a:t>1</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14100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p:cNvSpPr>
            <a:spLocks noGrp="1" noRot="1" noChangeAspect="1" noChangeArrowheads="1"/>
          </p:cNvSpPr>
          <p:nvPr>
            <p:ph type="sldImg"/>
          </p:nvPr>
        </p:nvSpPr>
        <p:spPr>
          <a:solidFill>
            <a:srgbClr val="FFFFFF"/>
          </a:solidFill>
          <a:ln/>
        </p:spPr>
      </p:sp>
      <p:sp>
        <p:nvSpPr>
          <p:cNvPr id="1638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Calibri" panose="020F0502020204030204" pitchFamily="34" charset="0"/>
                <a:ea typeface="ＭＳ Ｐゴシック" charset="0"/>
                <a:cs typeface="Calibri" panose="020F0502020204030204" pitchFamily="34" charset="0"/>
              </a:rPr>
              <a:t>The Mount of Olives plays a significant role in history.  It is the last place the Spirit is present in Ezekiel 11:23, the last place Christ was honored as king in Luke 19:37, the last place Christ was seen by his disciples in Acts 1:10, and the NEXT place Christ will appear on earth to fulfill Acts 1:11!</a:t>
            </a:r>
          </a:p>
          <a:p>
            <a:pPr eaLnBrk="1" hangingPunct="1"/>
            <a:r>
              <a:rPr lang="en-US"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dirty="0">
                <a:latin typeface="Calibri" panose="020F0502020204030204" pitchFamily="34" charset="0"/>
                <a:ea typeface="ＭＳ Ｐゴシック" charset="0"/>
                <a:cs typeface="Calibri" panose="020F0502020204030204" pitchFamily="34" charset="0"/>
              </a:rPr>
              <a:t>_____________</a:t>
            </a:r>
          </a:p>
          <a:p>
            <a:pPr eaLnBrk="1" hangingPunct="1"/>
            <a:r>
              <a:rPr lang="en-US" dirty="0">
                <a:latin typeface="Calibri" panose="020F0502020204030204" pitchFamily="34" charset="0"/>
                <a:ea typeface="ＭＳ Ｐゴシック" charset="0"/>
                <a:cs typeface="Calibri" panose="020F0502020204030204" pitchFamily="34" charset="0"/>
              </a:rPr>
              <a:t>Common Slides English-193</a:t>
            </a:r>
          </a:p>
          <a:p>
            <a:pPr eaLnBrk="1" hangingPunct="1"/>
            <a:r>
              <a:rPr lang="en-US" dirty="0">
                <a:latin typeface="Calibri" panose="020F0502020204030204" pitchFamily="34" charset="0"/>
                <a:ea typeface="ＭＳ Ｐゴシック" charset="0"/>
                <a:cs typeface="Calibri" panose="020F0502020204030204" pitchFamily="34" charset="0"/>
              </a:rPr>
              <a:t>OS-26-Ezek1-39-slide 178</a:t>
            </a:r>
          </a:p>
          <a:p>
            <a:pPr eaLnBrk="1" hangingPunct="1"/>
            <a:r>
              <a:rPr lang="en-US" dirty="0">
                <a:latin typeface="Calibri" panose="020F0502020204030204" pitchFamily="34" charset="0"/>
                <a:ea typeface="ＭＳ Ｐゴシック" charset="0"/>
                <a:cs typeface="Calibri" panose="020F0502020204030204" pitchFamily="34" charset="0"/>
              </a:rPr>
              <a:t>OS-38-Zechariah-179</a:t>
            </a:r>
          </a:p>
          <a:p>
            <a:pPr eaLnBrk="1" hangingPunct="1"/>
            <a:r>
              <a:rPr lang="en-US" dirty="0">
                <a:latin typeface="Calibri" panose="020F0502020204030204" pitchFamily="34" charset="0"/>
                <a:ea typeface="ＭＳ Ｐゴシック" charset="0"/>
                <a:cs typeface="Calibri" panose="020F0502020204030204" pitchFamily="34" charset="0"/>
              </a:rPr>
              <a:t>LC-06-Official Presentation-33</a:t>
            </a:r>
          </a:p>
          <a:p>
            <a:pPr eaLnBrk="1" hangingPunct="1"/>
            <a:r>
              <a:rPr lang="en-US" dirty="0">
                <a:latin typeface="Calibri" panose="020F0502020204030204" pitchFamily="34" charset="0"/>
                <a:ea typeface="ＭＳ Ｐゴシック" charset="0"/>
                <a:cs typeface="Calibri" panose="020F0502020204030204" pitchFamily="34" charset="0"/>
              </a:rPr>
              <a:t>NS-01-Matt15-28-slide 112</a:t>
            </a:r>
          </a:p>
          <a:p>
            <a:pPr eaLnBrk="1" hangingPunct="1"/>
            <a:r>
              <a:rPr lang="en-US" dirty="0">
                <a:latin typeface="Calibri" panose="020F0502020204030204" pitchFamily="34" charset="0"/>
                <a:ea typeface="ＭＳ Ｐゴシック" charset="0"/>
                <a:cs typeface="Calibri" panose="020F0502020204030204" pitchFamily="34" charset="0"/>
              </a:rPr>
              <a:t>NS-03-Luke13-24-slide 111</a:t>
            </a:r>
          </a:p>
          <a:p>
            <a:pPr eaLnBrk="1" hangingPunct="1"/>
            <a:r>
              <a:rPr lang="en-US" dirty="0">
                <a:latin typeface="Calibri" panose="020F0502020204030204" pitchFamily="34" charset="0"/>
                <a:ea typeface="ＭＳ Ｐゴシック" charset="0"/>
                <a:cs typeface="Calibri" panose="020F0502020204030204" pitchFamily="34" charset="0"/>
              </a:rPr>
              <a:t>NS-Acts1-2-slide 215</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8845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cleansed the temple twice:</a:t>
            </a:r>
          </a:p>
          <a:p>
            <a:r>
              <a:rPr lang="en-US" dirty="0"/>
              <a:t>(1) Only John's gospel notes first time at the beginning of his ministry (John 2:13-24). This text is in the following slides.</a:t>
            </a:r>
          </a:p>
          <a:p>
            <a:r>
              <a:rPr lang="en-US" dirty="0"/>
              <a:t>(2) Three years later, Jesus had to do it all over once again, as noted in the Synoptics above.</a:t>
            </a:r>
          </a:p>
          <a:p>
            <a:r>
              <a:rPr lang="en-US" dirty="0"/>
              <a:t>___________</a:t>
            </a:r>
          </a:p>
          <a:p>
            <a:r>
              <a:rPr lang="en-US" dirty="0"/>
              <a:t>LC-07-Official Presentation-39</a:t>
            </a:r>
          </a:p>
          <a:p>
            <a:r>
              <a:rPr lang="en-US" dirty="0"/>
              <a:t>NS-01-Matt15-28—slide 134</a:t>
            </a:r>
          </a:p>
          <a:p>
            <a:r>
              <a:rPr lang="en-US" dirty="0"/>
              <a:t>NS-02-Mark9-16—slide 74</a:t>
            </a:r>
          </a:p>
          <a:p>
            <a:r>
              <a:rPr lang="en-US" dirty="0"/>
              <a:t>NS-03-Luke13-24—slide 123</a:t>
            </a:r>
          </a:p>
          <a:p>
            <a:r>
              <a:rPr lang="en-US" dirty="0"/>
              <a:t>NS-04-John1-11—slide 226</a:t>
            </a:r>
          </a:p>
        </p:txBody>
      </p:sp>
      <p:sp>
        <p:nvSpPr>
          <p:cNvPr id="4" name="Slide Number Placeholder 3"/>
          <p:cNvSpPr>
            <a:spLocks noGrp="1"/>
          </p:cNvSpPr>
          <p:nvPr>
            <p:ph type="sldNum" sz="quarter" idx="5"/>
          </p:nvPr>
        </p:nvSpPr>
        <p:spPr/>
        <p:txBody>
          <a:bodyPr/>
          <a:lstStyle/>
          <a:p>
            <a:pPr>
              <a:defRPr/>
            </a:pPr>
            <a:fld id="{F371F489-9317-2742-8EE6-9975ED4BAE9F}" type="slidenum">
              <a:rPr lang="en-US" smtClean="0"/>
              <a:pPr>
                <a:defRPr/>
              </a:pPr>
              <a:t>134</a:t>
            </a:fld>
            <a:endParaRPr lang="en-US"/>
          </a:p>
        </p:txBody>
      </p:sp>
    </p:spTree>
    <p:extLst>
      <p:ext uri="{BB962C8B-B14F-4D97-AF65-F5344CB8AC3E}">
        <p14:creationId xmlns:p14="http://schemas.microsoft.com/office/powerpoint/2010/main" val="179714878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27019129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42029974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22134795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31452600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44120663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9533376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288171939"/>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80297753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071225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334644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85372643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57932765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92538100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51209631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19887924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7198208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17504101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171"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kumimoji="1" lang="en-US" sz="1200" kern="1200" dirty="0">
                <a:solidFill>
                  <a:schemeClr val="tx1"/>
                </a:solidFill>
                <a:effectLst/>
                <a:latin typeface="Arial" pitchFamily="-108" charset="0"/>
                <a:ea typeface="ＭＳ Ｐゴシック" pitchFamily="-110" charset="-128"/>
                <a:cs typeface="ＭＳ Ｐゴシック" pitchFamily="-110" charset="-128"/>
              </a:rPr>
              <a:t>Palm Sunday</a:t>
            </a:r>
            <a:r>
              <a:rPr kumimoji="1" lang="en-US" sz="1200" kern="1200" baseline="0" dirty="0">
                <a:solidFill>
                  <a:schemeClr val="tx1"/>
                </a:solidFill>
                <a:effectLst/>
                <a:latin typeface="Arial" pitchFamily="-108" charset="0"/>
                <a:ea typeface="ＭＳ Ｐゴシック" pitchFamily="-110" charset="-128"/>
                <a:cs typeface="ＭＳ Ｐゴシック" pitchFamily="-110" charset="-128"/>
              </a:rPr>
              <a:t> </a:t>
            </a:r>
            <a:r>
              <a:rPr kumimoji="1" lang="en-US" sz="1200" kern="1200" dirty="0">
                <a:solidFill>
                  <a:schemeClr val="tx1"/>
                </a:solidFill>
                <a:effectLst/>
                <a:latin typeface="Arial" pitchFamily="-108" charset="0"/>
                <a:ea typeface="ＭＳ Ｐゴシック" pitchFamily="-110" charset="-128"/>
                <a:cs typeface="ＭＳ Ｐゴシック" pitchFamily="-110" charset="-128"/>
              </a:rPr>
              <a:t>is an interesting name for the day, isn</a:t>
            </a:r>
            <a:r>
              <a:rPr kumimoji="1" lang="uk-UA" sz="1200" kern="1200" dirty="0">
                <a:solidFill>
                  <a:schemeClr val="tx1"/>
                </a:solidFill>
                <a:effectLst/>
                <a:latin typeface="Arial" pitchFamily="-108" charset="0"/>
                <a:ea typeface="ＭＳ Ｐゴシック" pitchFamily="-110" charset="-128"/>
                <a:cs typeface="ＭＳ Ｐゴシック" pitchFamily="-110" charset="-128"/>
              </a:rPr>
              <a:t>'</a:t>
            </a:r>
            <a:r>
              <a:rPr kumimoji="1" lang="en-US" sz="1200" kern="1200" dirty="0">
                <a:solidFill>
                  <a:schemeClr val="tx1"/>
                </a:solidFill>
                <a:effectLst/>
                <a:latin typeface="Arial" pitchFamily="-108" charset="0"/>
                <a:ea typeface="ＭＳ Ｐゴシック" pitchFamily="-110" charset="-128"/>
                <a:cs typeface="ＭＳ Ｐゴシック" pitchFamily="-110" charset="-128"/>
              </a:rPr>
              <a:t>t it?</a:t>
            </a:r>
            <a:r>
              <a:rPr lang="en-SG" dirty="0">
                <a:effectLst/>
              </a:rPr>
              <a:t> </a:t>
            </a:r>
          </a:p>
          <a:p>
            <a:pPr>
              <a:spcBef>
                <a:spcPct val="0"/>
              </a:spcBef>
            </a:pPr>
            <a:r>
              <a:rPr lang="en-SG" dirty="0">
                <a:effectLst/>
                <a:latin typeface="Calibri" charset="0"/>
              </a:rPr>
              <a:t>________</a:t>
            </a:r>
          </a:p>
          <a:p>
            <a:pPr>
              <a:spcBef>
                <a:spcPct val="0"/>
              </a:spcBef>
            </a:pPr>
            <a:r>
              <a:rPr lang="en-SG" dirty="0">
                <a:effectLst/>
                <a:latin typeface="Calibri" charset="0"/>
              </a:rPr>
              <a:t>Common-427</a:t>
            </a:r>
          </a:p>
          <a:p>
            <a:r>
              <a:rPr lang="en-US" dirty="0"/>
              <a:t>NS-01-Matt15-28-slide 131</a:t>
            </a:r>
          </a:p>
          <a:p>
            <a:r>
              <a:rPr lang="en-US" dirty="0"/>
              <a:t>NS-02-Mark9-16-slide 96</a:t>
            </a:r>
          </a:p>
          <a:p>
            <a:r>
              <a:rPr lang="en-US" dirty="0"/>
              <a:t>NS-03-Luke13-24-slide 94</a:t>
            </a:r>
          </a:p>
          <a:p>
            <a:r>
              <a:rPr lang="en-US" dirty="0"/>
              <a:t>NS-04-John12-21-slide 23</a:t>
            </a:r>
          </a:p>
          <a:p>
            <a:pPr>
              <a:spcBef>
                <a:spcPct val="0"/>
              </a:spcBef>
            </a:pP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333547837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0243"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We know that today recalls the palm branches waved at Jesus as he entered Jerusalem at the beginning of his last week of his life.  Yet the focus really </a:t>
            </a:r>
            <a:r>
              <a:rPr lang="en-US" sz="1200" kern="1200" dirty="0" err="1">
                <a:solidFill>
                  <a:schemeClr val="tx1"/>
                </a:solidFill>
                <a:effectLst/>
                <a:latin typeface="+mn-lt"/>
                <a:ea typeface="+mn-ea"/>
                <a:cs typeface="+mn-cs"/>
              </a:rPr>
              <a:t>isn</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the </a:t>
            </a:r>
            <a:r>
              <a:rPr lang="en-US" sz="1200" i="1" kern="1200" dirty="0">
                <a:solidFill>
                  <a:schemeClr val="tx1"/>
                </a:solidFill>
                <a:effectLst/>
                <a:latin typeface="+mn-lt"/>
                <a:ea typeface="+mn-ea"/>
                <a:cs typeface="+mn-cs"/>
              </a:rPr>
              <a:t>tree</a:t>
            </a:r>
            <a:r>
              <a:rPr lang="en-US" sz="1200" kern="1200" dirty="0">
                <a:solidFill>
                  <a:schemeClr val="tx1"/>
                </a:solidFill>
                <a:effectLst/>
                <a:latin typeface="+mn-lt"/>
                <a:ea typeface="+mn-ea"/>
                <a:cs typeface="+mn-cs"/>
              </a:rPr>
              <a:t> palms, but the </a:t>
            </a:r>
            <a:r>
              <a:rPr lang="en-US" sz="1200" i="1" kern="1200" dirty="0">
                <a:solidFill>
                  <a:schemeClr val="tx1"/>
                </a:solidFill>
                <a:effectLst/>
                <a:latin typeface="+mn-lt"/>
                <a:ea typeface="+mn-ea"/>
                <a:cs typeface="+mn-cs"/>
              </a:rPr>
              <a:t>hand</a:t>
            </a:r>
            <a:r>
              <a:rPr lang="en-US" sz="1200" kern="1200" dirty="0">
                <a:solidFill>
                  <a:schemeClr val="tx1"/>
                </a:solidFill>
                <a:effectLst/>
                <a:latin typeface="+mn-lt"/>
                <a:ea typeface="+mn-ea"/>
                <a:cs typeface="+mn-cs"/>
              </a:rPr>
              <a:t> palms of Jesus that would stretch out on a cross but a few days later. </a:t>
            </a:r>
            <a:endParaRPr lang="en-US" dirty="0">
              <a:latin typeface="Calibri" charset="0"/>
            </a:endParaRPr>
          </a:p>
        </p:txBody>
      </p:sp>
      <p:sp>
        <p:nvSpPr>
          <p:cNvPr id="10244"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568DFD0D-7E45-3B40-BB26-E6844740DDC0}" type="slidenum">
              <a:rPr lang="en-US">
                <a:solidFill>
                  <a:prstClr val="black"/>
                </a:solidFill>
              </a:rPr>
              <a:pPr/>
              <a:t>153</a:t>
            </a:fld>
            <a:endParaRPr lang="en-US">
              <a:solidFill>
                <a:prstClr val="black"/>
              </a:solidFill>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Tree palms were but a prelude to the cross</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60335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Even the alternate name—Triumphant Entry—is also perplexing</a:t>
            </a:r>
            <a:r>
              <a:rPr lang="en-SG" sz="1200" kern="1200" dirty="0">
                <a:solidFill>
                  <a:schemeClr val="tx1"/>
                </a:solidFill>
                <a:effectLst/>
                <a:latin typeface="+mn-lt"/>
                <a:ea typeface="+mn-ea"/>
                <a:cs typeface="+mn-cs"/>
              </a:rPr>
              <a:t>.</a:t>
            </a: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40B94A39-A832-7E4A-92E2-7742786B7818}" type="slidenum">
              <a:rPr lang="en-US">
                <a:solidFill>
                  <a:prstClr val="black"/>
                </a:solidFill>
              </a:rPr>
              <a:pPr/>
              <a:t>155</a:t>
            </a:fld>
            <a:endParaRPr lang="en-US">
              <a:solidFill>
                <a:prstClr val="black"/>
              </a:solidFill>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True, Jesus rode into Jesus and the crowds cheered his arrival.</a:t>
            </a:r>
            <a:r>
              <a:rPr lang="en-SG" dirty="0">
                <a:effectLst/>
              </a:rPr>
              <a:t> </a:t>
            </a:r>
            <a:endParaRPr lang="en-US" dirty="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171"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Matthew 21:9 says the crowds that went ahead of him and those that followed shouted,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Hosanna to the Song of David!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Blessed is he who comes in the name of the Lord!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Hosanna in the highest!</a:t>
            </a:r>
            <a:r>
              <a:rPr lang="mr-IN" sz="1200" kern="1200" dirty="0">
                <a:solidFill>
                  <a:schemeClr val="tx1"/>
                </a:solidFill>
                <a:effectLst/>
                <a:latin typeface="+mn-lt"/>
                <a:ea typeface="+mn-ea"/>
                <a:cs typeface="+mn-cs"/>
              </a:rPr>
              <a:t>"</a:t>
            </a:r>
            <a:r>
              <a:rPr lang="en-SG" dirty="0">
                <a:effectLst/>
              </a:rPr>
              <a:t> </a:t>
            </a: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157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cs typeface="+mn-cs"/>
            </a:endParaRPr>
          </a:p>
        </p:txBody>
      </p:sp>
    </p:spTree>
    <p:extLst>
      <p:ext uri="{BB962C8B-B14F-4D97-AF65-F5344CB8AC3E}">
        <p14:creationId xmlns:p14="http://schemas.microsoft.com/office/powerpoint/2010/main" val="2030094975"/>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Normally a king rode into the city as the victor over his enemies, while that very week would culminate in Jesus</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death on Friday, which we call Good Friday</a:t>
            </a:r>
            <a:r>
              <a:rPr lang="en-SG" sz="1200" kern="1200" dirty="0">
                <a:solidFill>
                  <a:schemeClr val="tx1"/>
                </a:solidFill>
                <a:effectLst/>
                <a:latin typeface="+mn-lt"/>
                <a:ea typeface="+mn-ea"/>
                <a:cs typeface="+mn-cs"/>
              </a:rPr>
              <a:t>.</a:t>
            </a:r>
            <a:endParaRPr lang="en-US" dirty="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that name is equally puzzling.  Why is Good Friday called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good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a:t>
            </a:r>
            <a:r>
              <a:rPr lang="en-SG" dirty="0">
                <a:effectLst/>
              </a:rPr>
              <a:t> </a:t>
            </a:r>
          </a:p>
          <a:p>
            <a:r>
              <a:rPr lang="en-SG" dirty="0"/>
              <a:t>Our leader died on that day, so it seems strange to call the day </a:t>
            </a:r>
            <a:r>
              <a:rPr lang="mr-IN" dirty="0"/>
              <a:t>"</a:t>
            </a:r>
            <a:r>
              <a:rPr lang="en-SG" dirty="0"/>
              <a:t>good.</a:t>
            </a:r>
            <a:r>
              <a:rPr lang="mr-IN" dirty="0"/>
              <a:t>"</a:t>
            </a:r>
            <a:r>
              <a:rPr lang="en-SG" dirty="0"/>
              <a:t>  No other religion refers to the death of their leader as </a:t>
            </a:r>
            <a:r>
              <a:rPr lang="mr-IN" dirty="0"/>
              <a:t>"</a:t>
            </a:r>
            <a:r>
              <a:rPr lang="en-SG" dirty="0"/>
              <a:t>good.</a:t>
            </a:r>
            <a:r>
              <a:rPr lang="mr-IN" dirty="0"/>
              <a:t>"</a:t>
            </a:r>
            <a:endParaRPr lang="en-SG" dirty="0"/>
          </a:p>
          <a:p>
            <a:r>
              <a:rPr lang="en-SG" dirty="0"/>
              <a:t>We believe that his death was good.  How was that?</a:t>
            </a:r>
          </a:p>
          <a:p>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159</a:t>
            </a:fld>
            <a:endParaRPr lang="en-US">
              <a:solidFill>
                <a:prstClr val="black"/>
              </a:solidFill>
              <a:latin typeface="Calibri"/>
            </a:endParaRPr>
          </a:p>
        </p:txBody>
      </p:sp>
    </p:spTree>
    <p:extLst>
      <p:ext uri="{BB962C8B-B14F-4D97-AF65-F5344CB8AC3E}">
        <p14:creationId xmlns:p14="http://schemas.microsoft.com/office/powerpoint/2010/main" val="121136806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0369F5-840B-3640-8B7E-16ABC71C3D1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3442" name="Rectangle 1026"/>
          <p:cNvSpPr>
            <a:spLocks noGrp="1" noRot="1" noChangeAspect="1" noChangeArrowheads="1" noTextEdit="1"/>
          </p:cNvSpPr>
          <p:nvPr>
            <p:ph type="sldImg"/>
          </p:nvPr>
        </p:nvSpPr>
        <p:spPr>
          <a:ln/>
        </p:spPr>
      </p:sp>
      <p:sp>
        <p:nvSpPr>
          <p:cNvPr id="573443"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Jesus invested his final week in Jerusalem and Bethany east of it, going back and forth from Bethany to the city in a purposeful series of events designed to end in his crucifixion and resurrection.</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Common-432</a:t>
            </a:r>
          </a:p>
          <a:p>
            <a:pPr eaLnBrk="1" hangingPunct="1"/>
            <a:r>
              <a:rPr lang="en-US" dirty="0">
                <a:latin typeface="Times New Roman" charset="0"/>
                <a:ea typeface="ＭＳ Ｐゴシック" charset="0"/>
                <a:cs typeface="ＭＳ Ｐゴシック" charset="0"/>
              </a:rPr>
              <a:t>LC-00-NT Chronology-43</a:t>
            </a:r>
          </a:p>
          <a:p>
            <a:pPr eaLnBrk="1" hangingPunct="1"/>
            <a:r>
              <a:rPr lang="en-US" dirty="0">
                <a:latin typeface="Times New Roman" charset="0"/>
                <a:ea typeface="ＭＳ Ｐゴシック" charset="0"/>
                <a:cs typeface="ＭＳ Ｐゴシック" charset="0"/>
              </a:rPr>
              <a:t>NS-01-Matt15-28-slide 141</a:t>
            </a:r>
          </a:p>
          <a:p>
            <a:pPr eaLnBrk="1" hangingPunct="1"/>
            <a:r>
              <a:rPr lang="en-US" dirty="0">
                <a:latin typeface="Times New Roman" charset="0"/>
                <a:ea typeface="ＭＳ Ｐゴシック" charset="0"/>
                <a:cs typeface="ＭＳ Ｐゴシック" charset="0"/>
              </a:rPr>
              <a:t>NS-02-Mark9-16-slide 105</a:t>
            </a:r>
          </a:p>
          <a:p>
            <a:pPr eaLnBrk="1" hangingPunct="1"/>
            <a:r>
              <a:rPr lang="en-US" dirty="0">
                <a:latin typeface="Times New Roman" charset="0"/>
                <a:ea typeface="ＭＳ Ｐゴシック" charset="0"/>
                <a:cs typeface="ＭＳ Ｐゴシック" charset="0"/>
              </a:rPr>
              <a:t>NS-03-Luke13-24-slide 224</a:t>
            </a:r>
          </a:p>
          <a:p>
            <a:pPr eaLnBrk="1" hangingPunct="1"/>
            <a:r>
              <a:rPr lang="en-US" dirty="0">
                <a:latin typeface="Times New Roman" charset="0"/>
                <a:ea typeface="ＭＳ Ｐゴシック" charset="0"/>
                <a:cs typeface="ＭＳ Ｐゴシック" charset="0"/>
              </a:rPr>
              <a:t>NS-04-John12-21-slide 295</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__________</a:t>
            </a:r>
          </a:p>
          <a:p>
            <a:r>
              <a:rPr lang="en-US" sz="1200" kern="1200">
                <a:solidFill>
                  <a:schemeClr val="tx1"/>
                </a:solidFill>
                <a:effectLst/>
                <a:latin typeface="Arial"/>
                <a:ea typeface="+mn-ea"/>
                <a:cs typeface="Arial"/>
              </a:rPr>
              <a:t>LC-Presentation-102</a:t>
            </a:r>
          </a:p>
          <a:p>
            <a:r>
              <a:rPr lang="en-US" sz="1200" kern="1200">
                <a:solidFill>
                  <a:schemeClr val="tx1"/>
                </a:solidFill>
                <a:effectLst/>
                <a:latin typeface="Arial"/>
                <a:ea typeface="+mn-ea"/>
                <a:cs typeface="Arial"/>
              </a:rPr>
              <a:t>NS-01-Matt15-28—slide 163</a:t>
            </a:r>
            <a:endParaRPr lang="en-US">
              <a:latin typeface="Arial"/>
              <a:cs typeface="Arial"/>
            </a:endParaRPr>
          </a:p>
        </p:txBody>
      </p:sp>
      <p:sp>
        <p:nvSpPr>
          <p:cNvPr id="4" name="Slide Number Placeholder 3"/>
          <p:cNvSpPr>
            <a:spLocks noGrp="1"/>
          </p:cNvSpPr>
          <p:nvPr>
            <p:ph type="sldNum" sz="quarter" idx="5"/>
          </p:nvPr>
        </p:nvSpPr>
        <p:spPr/>
        <p:txBody>
          <a:bodyPr/>
          <a:lstStyle/>
          <a:p>
            <a:pPr>
              <a:defRPr/>
            </a:pPr>
            <a:fld id="{F371F489-9317-2742-8EE6-9975ED4BAE9F}" type="slidenum">
              <a:rPr lang="en-US"/>
              <a:pPr>
                <a:defRPr/>
              </a:pPr>
              <a:t>163</a:t>
            </a:fld>
            <a:endParaRPr lang="en-US"/>
          </a:p>
        </p:txBody>
      </p:sp>
    </p:spTree>
    <p:extLst>
      <p:ext uri="{BB962C8B-B14F-4D97-AF65-F5344CB8AC3E}">
        <p14:creationId xmlns:p14="http://schemas.microsoft.com/office/powerpoint/2010/main" val="205065756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latin typeface="Arial" panose="020B0604020202020204" pitchFamily="34" charset="0"/>
                <a:ea typeface="ＭＳ Ｐゴシック" panose="020B0600070205080204" pitchFamily="34" charset="-128"/>
                <a:cs typeface="Arial" panose="020B0604020202020204" pitchFamily="34" charset="0"/>
              </a:rPr>
              <a:t>What do you think is the most important thing we do as a church?  Worship? Evangelism? Fellowship? Bible study?  Prayer?  A few weeks ago a man inquiring about our church asked me, “So what is most important to your church?  What is unique?”  If he had asked you, what would you have said?  I told him one word: LOVE!</a:t>
            </a:r>
            <a:endPar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endPar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cs typeface="Arial" panose="020B0604020202020204" pitchFamily="34" charset="0"/>
              </a:rPr>
              <a:t> </a:t>
            </a:r>
          </a:p>
          <a:p>
            <a:pPr eaLnBrk="1" hangingPunct="1"/>
            <a:r>
              <a:rPr lang="en-US" altLang="en-US" i="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NS-01-Matt15-28-slide 143</a:t>
            </a:r>
          </a:p>
          <a:p>
            <a:pPr eaLnBrk="1" hangingPunct="1"/>
            <a:r>
              <a:rPr lang="en-US" dirty="0">
                <a:latin typeface="Arial" charset="0"/>
                <a:ea typeface="ＭＳ Ｐゴシック" charset="0"/>
                <a:cs typeface="Arial"/>
              </a:rPr>
              <a:t>NS-02-Mark9-16-slide 107</a:t>
            </a:r>
            <a:endParaRPr lang="en-US" dirty="0">
              <a:latin typeface="Arial"/>
              <a:ea typeface="ＭＳ Ｐゴシック" charset="0"/>
              <a:cs typeface="Arial"/>
            </a:endParaRP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She obviously could not see beyond herself.</a:t>
            </a:r>
          </a:p>
          <a:p>
            <a:pPr eaLnBrk="1" hangingPunct="1"/>
            <a:r>
              <a:rPr lang="en-US" altLang="en-US" i="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NS-01-Matt15-28-slide 143</a:t>
            </a:r>
          </a:p>
          <a:p>
            <a:pPr eaLnBrk="1" hangingPunct="1"/>
            <a:r>
              <a:rPr lang="en-US" dirty="0">
                <a:latin typeface="Arial" charset="0"/>
                <a:ea typeface="ＭＳ Ｐゴシック" charset="0"/>
                <a:cs typeface="Arial"/>
              </a:rPr>
              <a:t>NS-02-Mark9-16-slide 107</a:t>
            </a:r>
            <a:endParaRPr lang="en-US" dirty="0">
              <a:latin typeface="Arial"/>
              <a:ea typeface="ＭＳ Ｐゴシック" charset="0"/>
              <a:cs typeface="Arial"/>
            </a:endParaRPr>
          </a:p>
          <a:p>
            <a:endParaRPr lang="en-US" dirty="0"/>
          </a:p>
        </p:txBody>
      </p:sp>
    </p:spTree>
    <p:extLst>
      <p:ext uri="{BB962C8B-B14F-4D97-AF65-F5344CB8AC3E}">
        <p14:creationId xmlns:p14="http://schemas.microsoft.com/office/powerpoint/2010/main" val="126974081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She died young through suicide.</a:t>
            </a:r>
          </a:p>
          <a:p>
            <a:pPr eaLnBrk="1" hangingPunct="1"/>
            <a:r>
              <a:rPr lang="en-US" altLang="en-US" i="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NS-01-Matt15-28-slide 144</a:t>
            </a:r>
          </a:p>
          <a:p>
            <a:pPr eaLnBrk="1" hangingPunct="1"/>
            <a:r>
              <a:rPr lang="en-US" dirty="0">
                <a:latin typeface="Arial" charset="0"/>
                <a:ea typeface="ＭＳ Ｐゴシック" charset="0"/>
                <a:cs typeface="Arial"/>
              </a:rPr>
              <a:t>NS-02-Mark9-16-slide 109</a:t>
            </a:r>
            <a:endParaRPr lang="en-US" dirty="0"/>
          </a:p>
        </p:txBody>
      </p:sp>
    </p:spTree>
    <p:extLst>
      <p:ext uri="{BB962C8B-B14F-4D97-AF65-F5344CB8AC3E}">
        <p14:creationId xmlns:p14="http://schemas.microsoft.com/office/powerpoint/2010/main" val="36798073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do the disciples respond?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820378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endParaRPr lang="en-US" altLang="en-US" i="1" dirty="0">
              <a:latin typeface="Arial" panose="020B0604020202020204" pitchFamily="34" charset="0"/>
              <a:ea typeface="ＭＳ Ｐゴシック" panose="020B0600070205080204" pitchFamily="34" charset="-128"/>
            </a:endParaRPr>
          </a:p>
          <a:p>
            <a:r>
              <a:rPr lang="en-US" dirty="0">
                <a:effectLst/>
                <a:latin typeface="Lucida Grande" panose="020B0600040502020204" pitchFamily="34" charset="0"/>
              </a:rPr>
              <a:t>The Most Important Commandment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22:34</a:t>
            </a:r>
            <a:r>
              <a:rPr lang="en-US" dirty="0">
                <a:effectLst/>
                <a:latin typeface="Lucida Grande" panose="020B0600040502020204" pitchFamily="34" charset="0"/>
              </a:rPr>
              <a:t>    But when the Pharisees heard that he had silenced the Sadducees with his reply, they met together to question him again. </a:t>
            </a:r>
            <a:r>
              <a:rPr lang="en-US" b="1" baseline="30000" dirty="0">
                <a:solidFill>
                  <a:srgbClr val="006699"/>
                </a:solidFill>
                <a:effectLst/>
                <a:latin typeface="Helvetica Neue" panose="02000503000000020004" pitchFamily="2" charset="0"/>
              </a:rPr>
              <a:t>35</a:t>
            </a:r>
            <a:r>
              <a:rPr lang="en-US" dirty="0">
                <a:effectLst/>
                <a:latin typeface="Lucida Grande" panose="020B0600040502020204" pitchFamily="34" charset="0"/>
              </a:rPr>
              <a:t> One of them, an expert in religious law, tried to trap him with this question: </a:t>
            </a:r>
            <a:r>
              <a:rPr lang="en-US" b="1" baseline="30000" dirty="0">
                <a:solidFill>
                  <a:srgbClr val="006699"/>
                </a:solidFill>
                <a:effectLst/>
                <a:latin typeface="Helvetica Neue" panose="02000503000000020004" pitchFamily="2" charset="0"/>
              </a:rPr>
              <a:t>36</a:t>
            </a:r>
            <a:r>
              <a:rPr lang="en-US" dirty="0">
                <a:effectLst/>
                <a:latin typeface="Lucida Grande" panose="020B0600040502020204" pitchFamily="34" charset="0"/>
              </a:rPr>
              <a:t> “Teacher, which is the most important commandment in the law of Moses?”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22:37</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“‘You must love the LORD your God with all your heart, all your soul, and all your mind.’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This is the first and greatest commandment.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A second is equally important: ‘Love your neighbor as yourself.’</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FF2500"/>
                </a:solidFill>
                <a:effectLst/>
                <a:latin typeface="Lucida Grande" panose="020B0600040502020204" pitchFamily="34" charset="0"/>
              </a:rPr>
              <a:t> The entire law and all the demands of the prophets are based on these two commandments.”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The Most Important Commandment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12:28</a:t>
            </a:r>
            <a:r>
              <a:rPr lang="en-US" dirty="0">
                <a:effectLst/>
                <a:latin typeface="Lucida Grande" panose="020B0600040502020204" pitchFamily="34" charset="0"/>
              </a:rPr>
              <a:t>    One of the teachers of religious law was standing there listening to the debate. He realized that Jesus had answered well, so he asked, “Of all the commandments, which is the most important?”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12:29</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“The most important commandment is this: ‘Listen, O Israel! The LORD our God is the one and only LORD.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And you must love the LORD your God with all your heart, all your soul, all your mind, and all your strength.’</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The second is equally important: ‘Love your neighbor as yourself.’ No other commandment is greater than these.”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12:32</a:t>
            </a:r>
            <a:r>
              <a:rPr lang="en-US" dirty="0">
                <a:effectLst/>
                <a:latin typeface="Lucida Grande" panose="020B0600040502020204" pitchFamily="34" charset="0"/>
              </a:rPr>
              <a:t>    The teacher of religious law replied, “Well said, Teacher. You have spoken the truth by saying that there is only one God and no other. </a:t>
            </a:r>
            <a:r>
              <a:rPr lang="en-US" b="1" baseline="30000" dirty="0">
                <a:solidFill>
                  <a:srgbClr val="006699"/>
                </a:solidFill>
                <a:effectLst/>
                <a:latin typeface="Helvetica Neue" panose="02000503000000020004" pitchFamily="2" charset="0"/>
              </a:rPr>
              <a:t>33</a:t>
            </a:r>
            <a:r>
              <a:rPr lang="en-US" dirty="0">
                <a:effectLst/>
                <a:latin typeface="Lucida Grande" panose="020B0600040502020204" pitchFamily="34" charset="0"/>
              </a:rPr>
              <a:t> And I know it is important to love him with all my heart and all my understanding and all my strength, and to love my neighbor as myself. This is more important than to offer all of the burnt offerings and sacrifices required in the law.”</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12:34</a:t>
            </a:r>
            <a:r>
              <a:rPr lang="en-US" dirty="0">
                <a:effectLst/>
                <a:latin typeface="Lucida Grande" panose="020B0600040502020204" pitchFamily="34" charset="0"/>
              </a:rPr>
              <a:t>    Realizing how much the man understood, Jesus said to him, </a:t>
            </a:r>
            <a:r>
              <a:rPr lang="en-US" dirty="0">
                <a:solidFill>
                  <a:srgbClr val="FF2500"/>
                </a:solidFill>
                <a:effectLst/>
                <a:latin typeface="Lucida Grande" panose="020B0600040502020204" pitchFamily="34" charset="0"/>
              </a:rPr>
              <a:t>“You are not far from the Kingdom of God.”</a:t>
            </a:r>
            <a:r>
              <a:rPr lang="en-US" dirty="0">
                <a:effectLst/>
                <a:latin typeface="Lucida Grande" panose="020B0600040502020204" pitchFamily="34" charset="0"/>
              </a:rPr>
              <a:t> And after that, no one dared to ask him any more questions. </a:t>
            </a:r>
            <a:endParaRPr lang="en-US" altLang="en-US" i="1" dirty="0">
              <a:latin typeface="Arial" panose="020B0604020202020204" pitchFamily="34" charset="0"/>
              <a:ea typeface="ＭＳ Ｐゴシック" panose="020B0600070205080204" pitchFamily="34" charset="-128"/>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Times New Roman" charset="0"/>
                <a:ea typeface="ＭＳ Ｐゴシック" charset="0"/>
                <a:cs typeface="ＭＳ Ｐゴシック" charset="0"/>
              </a:rPr>
              <a:t>NS-01-Matt15-28-slide 146</a:t>
            </a:r>
          </a:p>
          <a:p>
            <a:pPr eaLnBrk="1" hangingPunct="1"/>
            <a:r>
              <a:rPr lang="en-US">
                <a:latin typeface="Arial" charset="0"/>
                <a:ea typeface="ＭＳ Ｐゴシック" charset="0"/>
                <a:cs typeface="Arial"/>
              </a:rPr>
              <a:t>NS-02-Mark9-16-slide 110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25904496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168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Repentance will bring restoration in a church: God wants our church to really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We also need to be involved in his work: missions, teaching, accountability groups, finances, etc. </a:t>
            </a:r>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Common-294</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eaLnBrk="1" hangingPunct="1"/>
            <a:r>
              <a:rPr lang="en-US" dirty="0">
                <a:latin typeface="Arial" charset="0"/>
                <a:ea typeface="ＭＳ Ｐゴシック" charset="0"/>
                <a:cs typeface="ＭＳ Ｐゴシック" charset="0"/>
              </a:rPr>
              <a:t>NS-02-Mark1-8-slide 111</a:t>
            </a:r>
          </a:p>
        </p:txBody>
      </p:sp>
    </p:spTree>
    <p:extLst>
      <p:ext uri="{BB962C8B-B14F-4D97-AF65-F5344CB8AC3E}">
        <p14:creationId xmlns:p14="http://schemas.microsoft.com/office/powerpoint/2010/main" val="3001167069"/>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p>
          <a:p>
            <a:r>
              <a:rPr lang="en-US" sz="1200" kern="1200">
                <a:solidFill>
                  <a:schemeClr val="tx1"/>
                </a:solidFill>
                <a:effectLst/>
                <a:latin typeface="Arial"/>
                <a:ea typeface="+mn-ea"/>
                <a:cs typeface="Arial"/>
              </a:rPr>
              <a:t>________________</a:t>
            </a:r>
          </a:p>
          <a:p>
            <a:r>
              <a:rPr lang="en-US" sz="1200" kern="1200">
                <a:solidFill>
                  <a:schemeClr val="tx1"/>
                </a:solidFill>
                <a:effectLst/>
                <a:latin typeface="Arial"/>
                <a:ea typeface="+mn-ea"/>
                <a:cs typeface="Arial"/>
              </a:rPr>
              <a:t>OS-08-Ruth-129</a:t>
            </a:r>
          </a:p>
          <a:p>
            <a:r>
              <a:rPr lang="en-US" sz="1200" kern="1200">
                <a:solidFill>
                  <a:schemeClr val="tx1"/>
                </a:solidFill>
                <a:effectLst/>
                <a:latin typeface="Arial"/>
                <a:ea typeface="+mn-ea"/>
                <a:cs typeface="Arial"/>
              </a:rPr>
              <a:t>LC-Presentation-104</a:t>
            </a:r>
          </a:p>
          <a:p>
            <a:r>
              <a:rPr lang="en-US" sz="1200" kern="1200">
                <a:solidFill>
                  <a:schemeClr val="tx1"/>
                </a:solidFill>
                <a:effectLst/>
                <a:latin typeface="Arial"/>
                <a:ea typeface="+mn-ea"/>
                <a:cs typeface="Arial"/>
              </a:rPr>
              <a:t>NS-01-Matt15-28—slide 169</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0231683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(Hebrew). If the deceased man had no living brother then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was the closest male relative.  Ruth's first husband, Mahlon (4:10), had no living brother, thus making the next closest kin responsible (3:12), but since he refused to marry Ruth (4:5-6), Boaz became the closest kin.  This emphasis on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in Ruth is evident as the kinsman-redeemer appears 13 times in only four chapters.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4196728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climatic event of the seven-year Tribulation is the center when the Antichrist declares himself God. This was prophesied in Daniel 9:27 and further explained in Revelation. (Slide by Randall Price)</a:t>
            </a:r>
          </a:p>
          <a:p>
            <a:r>
              <a:rPr lang="en-US" dirty="0"/>
              <a:t>______________</a:t>
            </a:r>
          </a:p>
          <a:p>
            <a:r>
              <a:rPr lang="en-US" dirty="0"/>
              <a:t>OD-04-Matt_24v15_Middle_of_the_Tribulation_(</a:t>
            </a:r>
            <a:r>
              <a:rPr lang="en-US" dirty="0" err="1"/>
              <a:t>Randall_Price</a:t>
            </a:r>
            <a:r>
              <a:rPr lang="en-US" dirty="0"/>
              <a:t>)-33</a:t>
            </a:r>
          </a:p>
          <a:p>
            <a:r>
              <a:rPr lang="en-US" dirty="0"/>
              <a:t>NS-01-Matt15-28—slide 151</a:t>
            </a:r>
          </a:p>
          <a:p>
            <a:r>
              <a:rPr lang="en-US" dirty="0"/>
              <a:t>NS-27-Rev 4-20—slide 134</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180FF7B-11EA-1249-B57C-E010507D739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2577848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737F396-BBB3-DF47-9041-18440FE9820A}"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2867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8464B95-11D1-D44F-A93E-69103D1A831E}" type="slidenum">
              <a:rPr kumimoji="0" lang="en-GB" sz="1200" b="0" i="0" u="none" strike="noStrike" kern="1200" cap="none" spc="0" normalizeH="0" baseline="0" noProof="0" smtClean="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345091"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345092" name="Rectangle 3"/>
          <p:cNvSpPr>
            <a:spLocks noGrp="1" noChangeArrowheads="1"/>
          </p:cNvSpPr>
          <p:nvPr>
            <p:ph type="body" idx="1"/>
          </p:nvPr>
        </p:nvSpPr>
        <p:spPr>
          <a:xfrm>
            <a:off x="914400" y="4343400"/>
            <a:ext cx="5029200" cy="1227138"/>
          </a:xfrm>
          <a:solidFill>
            <a:srgbClr val="FFFFFF"/>
          </a:solidFill>
          <a:ln>
            <a:solidFill>
              <a:srgbClr val="000000"/>
            </a:solidFill>
            <a:miter lim="800000"/>
            <a:headEnd/>
            <a:tailEnd/>
          </a:ln>
        </p:spPr>
        <p:txBody>
          <a:bodyPr lIns="90000" tIns="46800" rIns="90000" bIns="46800">
            <a:spAutoFit/>
          </a:bodyPr>
          <a:lstStyle/>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Trumpets &amp;</a:t>
            </a:r>
            <a:r>
              <a:rPr lang="en-US" sz="1200" i="0" kern="1200" baseline="0" dirty="0">
                <a:solidFill>
                  <a:schemeClr val="tx1"/>
                </a:solidFill>
                <a:effectLst/>
                <a:latin typeface="Times New Roman" pitchFamily="-112" charset="0"/>
                <a:ea typeface="ＭＳ Ｐゴシック" pitchFamily="-108" charset="-128"/>
                <a:cs typeface="ＭＳ Ｐゴシック" pitchFamily="-108" charset="-128"/>
              </a:rPr>
              <a:t> Bowls (Wiersbe):</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1 The Judgment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2 The earth</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3 The sea</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4 The rivers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5 The heavens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6 Mankind—torment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7 An army</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Angry nations</a:t>
            </a:r>
          </a:p>
          <a:p>
            <a:endParaRPr lang="en-US" sz="1200" i="0" kern="1200" dirty="0">
              <a:solidFill>
                <a:schemeClr val="tx1"/>
              </a:solidFill>
              <a:effectLst/>
              <a:latin typeface="Times New Roman" pitchFamily="-112" charset="0"/>
              <a:ea typeface="ＭＳ Ｐゴシック" pitchFamily="-108" charset="-128"/>
              <a:cs typeface="ＭＳ Ｐゴシック" pitchFamily="-108" charset="-128"/>
            </a:endParaRP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the Olivet Discourse (Matt 24) and Seals (Rev 6) is also striking.</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Common-476</a:t>
            </a:r>
          </a:p>
          <a:p>
            <a:r>
              <a:rPr lang="en-US" dirty="0">
                <a:latin typeface="Times New Roman" charset="0"/>
                <a:ea typeface="ＭＳ Ｐゴシック" charset="0"/>
                <a:cs typeface="ＭＳ Ｐゴシック" charset="0"/>
              </a:rPr>
              <a:t>NS-01-Matt15-28-slide 152</a:t>
            </a:r>
          </a:p>
          <a:p>
            <a:r>
              <a:rPr lang="en-US" dirty="0">
                <a:latin typeface="Times New Roman" charset="0"/>
                <a:ea typeface="ＭＳ Ｐゴシック" charset="0"/>
                <a:cs typeface="ＭＳ Ｐゴシック" charset="0"/>
              </a:rPr>
              <a:t>NS-27-Rev1-2-slide 177</a:t>
            </a:r>
          </a:p>
          <a:p>
            <a:r>
              <a:rPr lang="en-US" dirty="0">
                <a:latin typeface="Times New Roman" charset="0"/>
                <a:ea typeface="ＭＳ Ｐゴシック" charset="0"/>
                <a:cs typeface="ＭＳ Ｐゴシック" charset="0"/>
              </a:rPr>
              <a:t>NS-27-Rev4-6-slide 133</a:t>
            </a:r>
          </a:p>
          <a:p>
            <a:r>
              <a:rPr lang="en-US" dirty="0">
                <a:latin typeface="Times New Roman" charset="0"/>
                <a:ea typeface="ＭＳ Ｐゴシック" charset="0"/>
                <a:cs typeface="ＭＳ Ｐゴシック" charset="0"/>
              </a:rPr>
              <a:t>NS-27-Rev7-12-slide 33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NS-27-Rev13-19-slide 85</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59E1A98-9049-8242-A817-A14A6F023CB6}" type="slidenum">
              <a:rPr lang="en-US" sz="1200">
                <a:solidFill>
                  <a:srgbClr val="000000"/>
                </a:solidFill>
              </a:rPr>
              <a:pPr/>
              <a:t>182</a:t>
            </a:fld>
            <a:endParaRPr lang="en-US" sz="1200">
              <a:solidFill>
                <a:srgbClr val="000000"/>
              </a:solidFill>
            </a:endParaRPr>
          </a:p>
        </p:txBody>
      </p:sp>
      <p:sp>
        <p:nvSpPr>
          <p:cNvPr id="376834" name="Rectangle 2"/>
          <p:cNvSpPr>
            <a:spLocks noGrp="1" noRot="1" noChangeAspect="1" noChangeArrowheads="1"/>
          </p:cNvSpPr>
          <p:nvPr>
            <p:ph type="sldImg"/>
          </p:nvPr>
        </p:nvSpPr>
        <p:spPr>
          <a:solidFill>
            <a:srgbClr val="FFFFFF"/>
          </a:solidFill>
          <a:ln/>
        </p:spPr>
      </p:sp>
      <p:sp>
        <p:nvSpPr>
          <p:cNvPr id="302083" name="Rectangle 3"/>
          <p:cNvSpPr>
            <a:spLocks noGrp="1" noChangeArrowheads="1"/>
          </p:cNvSpPr>
          <p:nvPr>
            <p:ph type="body" idx="1"/>
          </p:nvPr>
        </p:nvSpPr>
        <p:spPr>
          <a:solidFill>
            <a:srgbClr val="FFFFFF"/>
          </a:solidFill>
          <a:ln>
            <a:solidFill>
              <a:srgbClr val="000000"/>
            </a:solidFill>
          </a:ln>
        </p:spPr>
        <p:txBody>
          <a:bodyPr/>
          <a:lstStyle/>
          <a:p>
            <a:pPr>
              <a:defRPr/>
            </a:pPr>
            <a:endParaRPr lang="en-US">
              <a:cs typeface="+mn-cs"/>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t>Leonardo Costa,</a:t>
            </a:r>
            <a:r>
              <a:rPr lang="en-US" baseline="0" dirty="0"/>
              <a:t> </a:t>
            </a:r>
            <a:r>
              <a:rPr lang="mr-IN" baseline="0" dirty="0"/>
              <a:t>"</a:t>
            </a:r>
            <a:r>
              <a:rPr lang="en-US" baseline="0" dirty="0"/>
              <a:t>The Fulfillment of Matthew 24:4-31 in Dispensational Tradition,</a:t>
            </a:r>
            <a:r>
              <a:rPr lang="mr-IN" baseline="0" dirty="0"/>
              <a:t>"</a:t>
            </a:r>
            <a:r>
              <a:rPr lang="en-US" baseline="0" dirty="0"/>
              <a:t> Integrative Dispensationalism website</a:t>
            </a:r>
            <a:endParaRPr lang="en-US" dirty="0"/>
          </a:p>
          <a:p>
            <a:r>
              <a:rPr lang="en-US" dirty="0"/>
              <a:t>http://</a:t>
            </a:r>
            <a:r>
              <a:rPr lang="en-US" dirty="0" err="1"/>
              <a:t>i-disp.com</a:t>
            </a:r>
            <a:r>
              <a:rPr lang="en-US" dirty="0"/>
              <a:t>/the-fulfillment-of-matthew-244-31-in-dispensational-tradition/ accessed 24 July 2015</a:t>
            </a:r>
          </a:p>
        </p:txBody>
      </p:sp>
      <p:sp>
        <p:nvSpPr>
          <p:cNvPr id="4" name="Slide Number Placeholder 3"/>
          <p:cNvSpPr>
            <a:spLocks noGrp="1"/>
          </p:cNvSpPr>
          <p:nvPr>
            <p:ph type="sldNum" sz="quarter" idx="10"/>
          </p:nvPr>
        </p:nvSpPr>
        <p:spPr/>
        <p:txBody>
          <a:bodyPr/>
          <a:lstStyle/>
          <a:p>
            <a:pPr>
              <a:defRPr/>
            </a:pPr>
            <a:fld id="{F371F489-9317-2742-8EE6-9975ED4BAE9F}" type="slidenum">
              <a:rPr lang="en-US" smtClean="0">
                <a:solidFill>
                  <a:prstClr val="black"/>
                </a:solidFill>
              </a:rPr>
              <a:pPr>
                <a:defRPr/>
              </a:pPr>
              <a:t>183</a:t>
            </a:fld>
            <a:endParaRPr lang="en-US">
              <a:solidFill>
                <a:prstClr val="black"/>
              </a:solidFill>
            </a:endParaRPr>
          </a:p>
        </p:txBody>
      </p:sp>
    </p:spTree>
    <p:extLst>
      <p:ext uri="{BB962C8B-B14F-4D97-AF65-F5344CB8AC3E}">
        <p14:creationId xmlns:p14="http://schemas.microsoft.com/office/powerpoint/2010/main" val="274145826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t>Leonardo Costa,</a:t>
            </a:r>
            <a:r>
              <a:rPr lang="en-US" baseline="0" dirty="0"/>
              <a:t> </a:t>
            </a:r>
            <a:r>
              <a:rPr lang="mr-IN" baseline="0" dirty="0"/>
              <a:t>"</a:t>
            </a:r>
            <a:r>
              <a:rPr lang="en-US" baseline="0" dirty="0"/>
              <a:t>The Fulfillment of Matthew 24:4-31 in Dispensational Tradition,</a:t>
            </a:r>
            <a:r>
              <a:rPr lang="mr-IN" baseline="0" dirty="0"/>
              <a:t>"</a:t>
            </a:r>
            <a:r>
              <a:rPr lang="en-US" baseline="0" dirty="0"/>
              <a:t> Integrative Dispensationalism website</a:t>
            </a:r>
            <a:endParaRPr lang="en-US" dirty="0"/>
          </a:p>
          <a:p>
            <a:r>
              <a:rPr lang="en-US" dirty="0"/>
              <a:t>http://</a:t>
            </a:r>
            <a:r>
              <a:rPr lang="en-US" dirty="0" err="1"/>
              <a:t>i-disp.com</a:t>
            </a:r>
            <a:r>
              <a:rPr lang="en-US" dirty="0"/>
              <a:t>/the-fulfillment-of-matthew-244-31-in-dispensational-tradition/ accessed 24 July 2015</a:t>
            </a:r>
          </a:p>
        </p:txBody>
      </p:sp>
      <p:sp>
        <p:nvSpPr>
          <p:cNvPr id="4" name="Slide Number Placeholder 3"/>
          <p:cNvSpPr>
            <a:spLocks noGrp="1"/>
          </p:cNvSpPr>
          <p:nvPr>
            <p:ph type="sldNum" sz="quarter" idx="10"/>
          </p:nvPr>
        </p:nvSpPr>
        <p:spPr/>
        <p:txBody>
          <a:bodyPr/>
          <a:lstStyle/>
          <a:p>
            <a:pPr>
              <a:defRPr/>
            </a:pPr>
            <a:fld id="{F371F489-9317-2742-8EE6-9975ED4BAE9F}" type="slidenum">
              <a:rPr lang="en-US" smtClean="0">
                <a:solidFill>
                  <a:prstClr val="black"/>
                </a:solidFill>
              </a:rPr>
              <a:pPr>
                <a:defRPr/>
              </a:pPr>
              <a:t>184</a:t>
            </a:fld>
            <a:endParaRPr lang="en-US">
              <a:solidFill>
                <a:prstClr val="black"/>
              </a:solidFill>
            </a:endParaRPr>
          </a:p>
        </p:txBody>
      </p:sp>
    </p:spTree>
    <p:extLst>
      <p:ext uri="{BB962C8B-B14F-4D97-AF65-F5344CB8AC3E}">
        <p14:creationId xmlns:p14="http://schemas.microsoft.com/office/powerpoint/2010/main" val="34826006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t>Leonardo Costa,</a:t>
            </a:r>
            <a:r>
              <a:rPr lang="en-US" baseline="0" dirty="0"/>
              <a:t> </a:t>
            </a:r>
            <a:r>
              <a:rPr lang="mr-IN" baseline="0" dirty="0"/>
              <a:t>"</a:t>
            </a:r>
            <a:r>
              <a:rPr lang="en-US" baseline="0" dirty="0"/>
              <a:t>The Fulfillment of Matthew 24:4-31 in Dispensational Tradition,</a:t>
            </a:r>
            <a:r>
              <a:rPr lang="mr-IN" baseline="0" dirty="0"/>
              <a:t>"</a:t>
            </a:r>
            <a:r>
              <a:rPr lang="en-US" baseline="0" dirty="0"/>
              <a:t> Integrative Dispensationalism website</a:t>
            </a:r>
            <a:endParaRPr lang="en-US" dirty="0"/>
          </a:p>
          <a:p>
            <a:r>
              <a:rPr lang="en-US" dirty="0"/>
              <a:t>http://</a:t>
            </a:r>
            <a:r>
              <a:rPr lang="en-US" dirty="0" err="1"/>
              <a:t>i-disp.com</a:t>
            </a:r>
            <a:r>
              <a:rPr lang="en-US" dirty="0"/>
              <a:t>/the-fulfillment-of-matthew-244-31-in-dispensational-tradition/ accessed 24 July 2015</a:t>
            </a:r>
          </a:p>
        </p:txBody>
      </p:sp>
      <p:sp>
        <p:nvSpPr>
          <p:cNvPr id="4" name="Slide Number Placeholder 3"/>
          <p:cNvSpPr>
            <a:spLocks noGrp="1"/>
          </p:cNvSpPr>
          <p:nvPr>
            <p:ph type="sldNum" sz="quarter" idx="10"/>
          </p:nvPr>
        </p:nvSpPr>
        <p:spPr/>
        <p:txBody>
          <a:bodyPr/>
          <a:lstStyle/>
          <a:p>
            <a:pPr>
              <a:defRPr/>
            </a:pPr>
            <a:fld id="{F371F489-9317-2742-8EE6-9975ED4BAE9F}" type="slidenum">
              <a:rPr lang="en-US" smtClean="0">
                <a:solidFill>
                  <a:prstClr val="black"/>
                </a:solidFill>
              </a:rPr>
              <a:pPr>
                <a:defRPr/>
              </a:pPr>
              <a:t>185</a:t>
            </a:fld>
            <a:endParaRPr lang="en-US">
              <a:solidFill>
                <a:prstClr val="black"/>
              </a:solidFill>
            </a:endParaRPr>
          </a:p>
        </p:txBody>
      </p:sp>
    </p:spTree>
    <p:extLst>
      <p:ext uri="{BB962C8B-B14F-4D97-AF65-F5344CB8AC3E}">
        <p14:creationId xmlns:p14="http://schemas.microsoft.com/office/powerpoint/2010/main" val="3482600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the final two verse of the Old Testament that include both blessing and a curse.</a:t>
            </a:r>
          </a:p>
          <a:p>
            <a:pPr>
              <a:defRPr/>
            </a:pPr>
            <a:r>
              <a:rPr lang="en-US" sz="1200" kern="1200" dirty="0">
                <a:solidFill>
                  <a:schemeClr val="tx1"/>
                </a:solidFill>
                <a:latin typeface="Arial" pitchFamily="-112" charset="0"/>
                <a:ea typeface="ＭＳ Ｐゴシック" charset="-128"/>
                <a:cs typeface="ＭＳ Ｐゴシック" charset="-128"/>
              </a:rPr>
              <a:t>__________</a:t>
            </a:r>
          </a:p>
          <a:p>
            <a:pPr>
              <a:defRPr/>
            </a:pPr>
            <a:r>
              <a:rPr lang="en-US" sz="1200" kern="1200" dirty="0">
                <a:solidFill>
                  <a:schemeClr val="tx1"/>
                </a:solidFill>
                <a:latin typeface="Arial" pitchFamily="-112" charset="0"/>
                <a:ea typeface="ＭＳ Ｐゴシック" charset="-128"/>
                <a:cs typeface="ＭＳ Ｐゴシック" charset="-128"/>
              </a:rPr>
              <a:t>LC-04-Instruction of the Twelve-118</a:t>
            </a:r>
          </a:p>
          <a:p>
            <a:pPr>
              <a:defRPr/>
            </a:pPr>
            <a:r>
              <a:rPr lang="en-US" sz="1200" kern="1200" dirty="0">
                <a:solidFill>
                  <a:schemeClr val="tx1"/>
                </a:solidFill>
                <a:latin typeface="Arial" pitchFamily="-112" charset="0"/>
                <a:ea typeface="ＭＳ Ｐゴシック" charset="-128"/>
                <a:cs typeface="ＭＳ Ｐゴシック" charset="-128"/>
              </a:rPr>
              <a:t>OS-39-Malachi-135</a:t>
            </a:r>
          </a:p>
          <a:p>
            <a:pPr>
              <a:defRPr/>
            </a:pPr>
            <a:r>
              <a:rPr lang="en-US" sz="1200" kern="1200" dirty="0">
                <a:solidFill>
                  <a:schemeClr val="tx1"/>
                </a:solidFill>
                <a:latin typeface="Arial" pitchFamily="-112" charset="0"/>
                <a:ea typeface="ＭＳ Ｐゴシック" charset="-128"/>
                <a:cs typeface="ＭＳ Ｐゴシック" charset="-128"/>
              </a:rPr>
              <a:t>NS-01-Matt 15-28-slide 23</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EDF7DFA-A3CF-194A-B210-6B70D87E067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23864135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t>Leonardo Costa,</a:t>
            </a:r>
            <a:r>
              <a:rPr lang="en-US" baseline="0" dirty="0"/>
              <a:t> </a:t>
            </a:r>
            <a:r>
              <a:rPr lang="mr-IN" baseline="0" dirty="0"/>
              <a:t>"</a:t>
            </a:r>
            <a:r>
              <a:rPr lang="en-US" baseline="0" dirty="0"/>
              <a:t>The Fulfillment of Matthew 24:4-31 in Dispensational Tradition,</a:t>
            </a:r>
            <a:r>
              <a:rPr lang="mr-IN" baseline="0" dirty="0"/>
              <a:t>"</a:t>
            </a:r>
            <a:r>
              <a:rPr lang="en-US" baseline="0" dirty="0"/>
              <a:t> Integrative Dispensationalism website</a:t>
            </a:r>
            <a:endParaRPr lang="en-US" dirty="0"/>
          </a:p>
          <a:p>
            <a:r>
              <a:rPr lang="en-US" dirty="0"/>
              <a:t>http://</a:t>
            </a:r>
            <a:r>
              <a:rPr lang="en-US" dirty="0" err="1"/>
              <a:t>i-disp.com</a:t>
            </a:r>
            <a:r>
              <a:rPr lang="en-US" dirty="0"/>
              <a:t>/the-fulfillment-of-matthew-244-31-in-dispensational-tradition/ accessed 24 July 2015</a:t>
            </a:r>
          </a:p>
        </p:txBody>
      </p:sp>
      <p:sp>
        <p:nvSpPr>
          <p:cNvPr id="4" name="Slide Number Placeholder 3"/>
          <p:cNvSpPr>
            <a:spLocks noGrp="1"/>
          </p:cNvSpPr>
          <p:nvPr>
            <p:ph type="sldNum" sz="quarter" idx="10"/>
          </p:nvPr>
        </p:nvSpPr>
        <p:spPr/>
        <p:txBody>
          <a:bodyPr/>
          <a:lstStyle/>
          <a:p>
            <a:pPr>
              <a:defRPr/>
            </a:pPr>
            <a:fld id="{F371F489-9317-2742-8EE6-9975ED4BAE9F}" type="slidenum">
              <a:rPr lang="en-US" smtClean="0">
                <a:solidFill>
                  <a:prstClr val="black"/>
                </a:solidFill>
              </a:rPr>
              <a:pPr>
                <a:defRPr/>
              </a:pPr>
              <a:t>186</a:t>
            </a:fld>
            <a:endParaRPr lang="en-US">
              <a:solidFill>
                <a:prstClr val="black"/>
              </a:solidFill>
            </a:endParaRPr>
          </a:p>
        </p:txBody>
      </p:sp>
    </p:spTree>
    <p:extLst>
      <p:ext uri="{BB962C8B-B14F-4D97-AF65-F5344CB8AC3E}">
        <p14:creationId xmlns:p14="http://schemas.microsoft.com/office/powerpoint/2010/main" val="34826006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E214180-5406-EF4C-AD35-7EED0A3F4350}"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9223979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Some critics say Antiochus IV fulfilled Dan 9:27 in 167 BC when he desecrated the temple by offering a pig on the altar. Yet Jesus noted that the fulfillment was still future. I will take the word of Jesus over the critics.</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fld id="{2D9FE97F-A589-6441-B13E-7AB4CB8CA074}" type="slidenum">
              <a:rPr lang="en-US" sz="1200">
                <a:solidFill>
                  <a:prstClr val="black"/>
                </a:solidFill>
              </a:rPr>
              <a:pPr/>
              <a:t>190</a:t>
            </a:fld>
            <a:endParaRPr lang="en-US" sz="1200">
              <a:solidFill>
                <a:prstClr val="black"/>
              </a:solidFill>
            </a:endParaRPr>
          </a:p>
        </p:txBody>
      </p:sp>
      <p:sp>
        <p:nvSpPr>
          <p:cNvPr id="248834" name="Rectangle 2"/>
          <p:cNvSpPr>
            <a:spLocks noGrp="1" noRot="1" noChangeAspect="1" noChangeArrowheads="1"/>
          </p:cNvSpPr>
          <p:nvPr>
            <p:ph type="sldImg"/>
          </p:nvPr>
        </p:nvSpPr>
        <p:spPr>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CF9E332-6409-374C-A1C5-0CB2FCC30093}" type="slidenum">
              <a:rPr lang="en-US" sz="1200">
                <a:solidFill>
                  <a:prstClr val="black"/>
                </a:solidFill>
              </a:rPr>
              <a:pPr/>
              <a:t>195</a:t>
            </a:fld>
            <a:endParaRPr lang="en-US" sz="1200">
              <a:solidFill>
                <a:prstClr val="black"/>
              </a:solidFill>
            </a:endParaRPr>
          </a:p>
        </p:txBody>
      </p:sp>
      <p:sp>
        <p:nvSpPr>
          <p:cNvPr id="410626" name="Rectangle 2"/>
          <p:cNvSpPr>
            <a:spLocks noGrp="1" noRot="1" noChangeAspect="1" noChangeArrowheads="1"/>
          </p:cNvSpPr>
          <p:nvPr>
            <p:ph type="sldImg"/>
          </p:nvPr>
        </p:nvSpPr>
        <p:spPr>
          <a:solidFill>
            <a:srgbClr val="FFFFFF"/>
          </a:solidFill>
          <a:ln/>
        </p:spPr>
      </p:sp>
      <p:sp>
        <p:nvSpPr>
          <p:cNvPr id="4106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62E6987-38BD-C64B-9B83-D0807922E03A}" type="slidenum">
              <a:rPr lang="en-US" sz="1200"/>
              <a:pPr/>
              <a:t>196</a:t>
            </a:fld>
            <a:endParaRPr lang="en-US" sz="1200"/>
          </a:p>
        </p:txBody>
      </p:sp>
      <p:sp>
        <p:nvSpPr>
          <p:cNvPr id="380930" name="Rectangle 2"/>
          <p:cNvSpPr>
            <a:spLocks noGrp="1" noRot="1" noChangeAspect="1" noChangeArrowheads="1"/>
          </p:cNvSpPr>
          <p:nvPr>
            <p:ph type="sldImg"/>
          </p:nvPr>
        </p:nvSpPr>
        <p:spPr>
          <a:solidFill>
            <a:srgbClr val="FFFFFF"/>
          </a:solidFill>
          <a:ln/>
        </p:spPr>
      </p:sp>
      <p:sp>
        <p:nvSpPr>
          <p:cNvPr id="380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err="1"/>
              <a:t>FreeBibleImages.org</a:t>
            </a:r>
            <a:r>
              <a:rPr lang="en-US" dirty="0"/>
              <a:t> does what it says it does, offering photos and cartoons on narrative portions of Scripture. These are copyright-free as well and continually updated.</a:t>
            </a:r>
          </a:p>
          <a:p>
            <a:endParaRPr lang="en-US" dirty="0"/>
          </a:p>
          <a:p>
            <a:r>
              <a:rPr lang="en-US" dirty="0"/>
              <a:t>This 1980s song accurately narrates how Mary of Bethany anointed Jesus for his burial as no time would be available to perform these Jewish rites the next day when the body of Jesus was hastily buried.</a:t>
            </a:r>
          </a:p>
          <a:p>
            <a:r>
              <a:rPr lang="en-US" dirty="0"/>
              <a:t>______________</a:t>
            </a:r>
          </a:p>
          <a:p>
            <a:r>
              <a:rPr lang="en-US" dirty="0"/>
              <a:t>Common-431</a:t>
            </a:r>
          </a:p>
          <a:p>
            <a:r>
              <a:rPr lang="en-US" dirty="0"/>
              <a:t>BS-20-Study Tools-6</a:t>
            </a:r>
          </a:p>
          <a:p>
            <a:r>
              <a:rPr lang="en-US" dirty="0"/>
              <a:t>NS-01-Matt15-28-slide</a:t>
            </a:r>
          </a:p>
          <a:p>
            <a:r>
              <a:rPr lang="en-US" dirty="0"/>
              <a:t>NS-02-Mark9-16-slide </a:t>
            </a:r>
          </a:p>
          <a:p>
            <a:r>
              <a:rPr lang="en-US" dirty="0"/>
              <a:t>NS-04-John12-21-slide 5</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46959971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Slide Image Placeholder 1"/>
          <p:cNvSpPr>
            <a:spLocks noGrp="1" noRot="1" noChangeAspect="1"/>
          </p:cNvSpPr>
          <p:nvPr>
            <p:ph type="sldImg"/>
          </p:nvPr>
        </p:nvSpPr>
        <p:spPr bwMode="auto">
          <a:noFill/>
          <a:ln>
            <a:solidFill>
              <a:srgbClr val="000000"/>
            </a:solidFill>
            <a:miter lim="800000"/>
            <a:headEnd/>
            <a:tailEnd/>
          </a:ln>
        </p:spPr>
      </p:sp>
      <p:sp>
        <p:nvSpPr>
          <p:cNvPr id="16386"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a:t>Music background 1 of 2</a:t>
            </a:r>
          </a:p>
        </p:txBody>
      </p:sp>
      <p:sp>
        <p:nvSpPr>
          <p:cNvPr id="16387" name="Slide Number Placeholder 3"/>
          <p:cNvSpPr>
            <a:spLocks noGrp="1"/>
          </p:cNvSpPr>
          <p:nvPr>
            <p:ph type="sldNum" sz="quarter" idx="5"/>
          </p:nvPr>
        </p:nvSpPr>
        <p:spPr bwMode="auto">
          <a:noFill/>
          <a:ln>
            <a:miter lim="800000"/>
            <a:headEnd/>
            <a:tailEnd/>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8241B2F-0C49-4BF9-87B1-D5CE6A1CEB71}"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Slide Image Placeholder 1"/>
          <p:cNvSpPr>
            <a:spLocks noGrp="1" noRot="1" noChangeAspect="1"/>
          </p:cNvSpPr>
          <p:nvPr>
            <p:ph type="sldImg"/>
          </p:nvPr>
        </p:nvSpPr>
        <p:spPr bwMode="auto">
          <a:noFill/>
          <a:ln>
            <a:solidFill>
              <a:srgbClr val="000000"/>
            </a:solidFill>
            <a:miter lim="800000"/>
            <a:headEnd/>
            <a:tailEnd/>
          </a:ln>
        </p:spPr>
      </p:sp>
      <p:sp>
        <p:nvSpPr>
          <p:cNvPr id="18434"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a:t>Music background 1 of 2</a:t>
            </a:r>
          </a:p>
        </p:txBody>
      </p:sp>
      <p:sp>
        <p:nvSpPr>
          <p:cNvPr id="18435" name="Slide Number Placeholder 3"/>
          <p:cNvSpPr>
            <a:spLocks noGrp="1"/>
          </p:cNvSpPr>
          <p:nvPr>
            <p:ph type="sldNum" sz="quarter" idx="5"/>
          </p:nvPr>
        </p:nvSpPr>
        <p:spPr bwMode="auto">
          <a:noFill/>
          <a:ln>
            <a:miter lim="800000"/>
            <a:headEnd/>
            <a:tailEnd/>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DF6F165-61F2-4FF9-AF58-5766FB64985C}"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7931273-8000-044B-B81E-FEDF7DB6ABC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221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spcBef>
                <a:spcPct val="0"/>
              </a:spcBef>
            </a:pPr>
            <a:r>
              <a:rPr lang="en-US" sz="2400" dirty="0">
                <a:latin typeface="Times New Roman" charset="0"/>
                <a:ea typeface="ＭＳ Ｐゴシック" charset="0"/>
                <a:cs typeface="ＭＳ Ｐゴシック" charset="0"/>
              </a:rPr>
              <a:t>John leaves out the many details of Passion Week noted in the Synoptics except his anointing and Triumphal Entry, choosing instead to highlight the prediction of his death and the unbelief of the leaders.</a:t>
            </a:r>
          </a:p>
          <a:p>
            <a:pPr>
              <a:spcBef>
                <a:spcPct val="0"/>
              </a:spcBef>
            </a:pPr>
            <a:r>
              <a:rPr lang="en-US" sz="2400" dirty="0">
                <a:latin typeface="Times New Roman" charset="0"/>
                <a:ea typeface="ＭＳ Ｐゴシック" charset="0"/>
                <a:cs typeface="ＭＳ Ｐゴシック" charset="0"/>
              </a:rPr>
              <a:t>____________</a:t>
            </a:r>
          </a:p>
          <a:p>
            <a:pPr>
              <a:spcBef>
                <a:spcPct val="0"/>
              </a:spcBef>
            </a:pPr>
            <a:r>
              <a:rPr lang="en-US" sz="2400" dirty="0">
                <a:latin typeface="Times New Roman" charset="0"/>
                <a:ea typeface="ＭＳ Ｐゴシック" charset="0"/>
                <a:cs typeface="ＭＳ Ｐゴシック" charset="0"/>
              </a:rPr>
              <a:t>Common-433</a:t>
            </a:r>
          </a:p>
          <a:p>
            <a:pPr eaLnBrk="1" hangingPunct="1"/>
            <a:r>
              <a:rPr lang="en-US" sz="2400" dirty="0">
                <a:latin typeface="Times New Roman" charset="0"/>
                <a:ea typeface="ＭＳ Ｐゴシック" charset="0"/>
                <a:cs typeface="ＭＳ Ｐゴシック" charset="0"/>
              </a:rPr>
              <a:t>NS-01-Matt15-28-slide 183</a:t>
            </a:r>
          </a:p>
          <a:p>
            <a:pPr eaLnBrk="1" hangingPunct="1"/>
            <a:r>
              <a:rPr lang="en-US" sz="2400" dirty="0">
                <a:latin typeface="Times New Roman" charset="0"/>
                <a:ea typeface="ＭＳ Ｐゴシック" charset="0"/>
                <a:cs typeface="ＭＳ Ｐゴシック" charset="0"/>
              </a:rPr>
              <a:t>NS-02-Mark9-16-slide 130</a:t>
            </a:r>
          </a:p>
          <a:p>
            <a:pPr eaLnBrk="1" hangingPunct="1"/>
            <a:r>
              <a:rPr lang="en-US" sz="2400" dirty="0">
                <a:latin typeface="Times New Roman" charset="0"/>
                <a:ea typeface="ＭＳ Ｐゴシック" charset="0"/>
                <a:cs typeface="ＭＳ Ｐゴシック" charset="0"/>
              </a:rPr>
              <a:t>NS-03-Luke13-24-slide 104</a:t>
            </a:r>
          </a:p>
          <a:p>
            <a:pPr eaLnBrk="1" hangingPunct="1"/>
            <a:r>
              <a:rPr lang="en-US" sz="2400" dirty="0">
                <a:latin typeface="Times New Roman" charset="0"/>
                <a:ea typeface="ＭＳ Ｐゴシック" charset="0"/>
                <a:cs typeface="ＭＳ Ｐゴシック" charset="0"/>
              </a:rPr>
              <a:t>NS-04-John12-21-slide 4</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35F2BB-C96F-4E49-B7A8-95D59148686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7618" name="Rectangle 2"/>
          <p:cNvSpPr>
            <a:spLocks noGrp="1" noRot="1" noChangeAspect="1" noChangeArrowheads="1"/>
          </p:cNvSpPr>
          <p:nvPr>
            <p:ph type="sldImg"/>
          </p:nvPr>
        </p:nvSpPr>
        <p:spPr>
          <a:solidFill>
            <a:srgbClr val="FFFFFF"/>
          </a:solidFill>
          <a:ln/>
        </p:spPr>
      </p:sp>
      <p:sp>
        <p:nvSpPr>
          <p:cNvPr id="302083" name="Rectangle 3"/>
          <p:cNvSpPr>
            <a:spLocks noGrp="1" noChangeArrowheads="1"/>
          </p:cNvSpPr>
          <p:nvPr>
            <p:ph type="body" idx="1"/>
          </p:nvPr>
        </p:nvSpPr>
        <p:spPr>
          <a:solidFill>
            <a:srgbClr val="FFFFFF"/>
          </a:solidFill>
          <a:ln>
            <a:solidFill>
              <a:srgbClr val="000000"/>
            </a:solidFill>
          </a:ln>
        </p:spPr>
        <p:txBody>
          <a:bodyPr/>
          <a:lstStyle/>
          <a:p>
            <a:pPr>
              <a:defRPr/>
            </a:pPr>
            <a:r>
              <a:rPr lang="en-US" sz="1200" kern="1200" dirty="0">
                <a:solidFill>
                  <a:schemeClr val="tx1"/>
                </a:solidFill>
                <a:latin typeface="Arial" pitchFamily="-112" charset="0"/>
                <a:ea typeface="ＭＳ Ｐゴシック" charset="-128"/>
                <a:cs typeface="ＭＳ Ｐゴシック" charset="-128"/>
              </a:rPr>
              <a:t>The key element between the present age and the age to to come (the kingdom age) in Jewish theology was the coming of the Messiah. But he would be preceded by an Elijah figure. John the Baptist could have been that "Elijah" had Israel believed in Messiah, for the millennial kingdom would then have followed with a righteous nation. But since Israel rejected her king, another "Elijah" yet will come—probably one of the two witnesses of Rev 11. In the meantime, this Interadvent Age has the kingdom in but mystery form with spiritual benefits given to the Gentiles until the full number of Gentiles occurs (Rom 11:25-27). Then, instead of judgment on Israel and blessing on the Gentiles, it will reverse. The judgment will be upon the nations opposing Israel (Ezek 38–39) followed by blessing on Israel (Ezek 40–48). </a:t>
            </a:r>
          </a:p>
          <a:p>
            <a:pPr>
              <a:defRPr/>
            </a:pPr>
            <a:r>
              <a:rPr lang="en-US" sz="1200" kern="1200" dirty="0">
                <a:solidFill>
                  <a:schemeClr val="tx1"/>
                </a:solidFill>
                <a:latin typeface="Arial" pitchFamily="-112" charset="0"/>
                <a:ea typeface="ＭＳ Ｐゴシック" charset="-128"/>
                <a:cs typeface="ＭＳ Ｐゴシック" charset="-128"/>
              </a:rPr>
              <a:t>__________</a:t>
            </a:r>
          </a:p>
          <a:p>
            <a:pPr>
              <a:defRPr/>
            </a:pPr>
            <a:r>
              <a:rPr lang="en-US" sz="1200" kern="1200" dirty="0">
                <a:solidFill>
                  <a:schemeClr val="tx1"/>
                </a:solidFill>
                <a:latin typeface="Arial" pitchFamily="-112" charset="0"/>
                <a:ea typeface="ＭＳ Ｐゴシック" charset="-128"/>
                <a:cs typeface="ＭＳ Ｐゴシック" charset="-128"/>
              </a:rPr>
              <a:t>LC-04-Instruction of the Twelve-119</a:t>
            </a:r>
          </a:p>
          <a:p>
            <a:pPr>
              <a:defRPr/>
            </a:pPr>
            <a:r>
              <a:rPr lang="en-US" sz="1200" kern="1200" dirty="0">
                <a:solidFill>
                  <a:schemeClr val="tx1"/>
                </a:solidFill>
                <a:latin typeface="Arial" pitchFamily="-112" charset="0"/>
                <a:ea typeface="ＭＳ Ｐゴシック" charset="-128"/>
                <a:cs typeface="ＭＳ Ｐゴシック" charset="-128"/>
              </a:rPr>
              <a:t>OS-39-Malachi-136</a:t>
            </a:r>
          </a:p>
          <a:p>
            <a:pPr>
              <a:defRPr/>
            </a:pPr>
            <a:r>
              <a:rPr lang="en-US" sz="1200" kern="1200" dirty="0">
                <a:solidFill>
                  <a:schemeClr val="tx1"/>
                </a:solidFill>
                <a:latin typeface="Arial" pitchFamily="-112" charset="0"/>
                <a:ea typeface="ＭＳ Ｐゴシック" charset="-128"/>
                <a:cs typeface="ＭＳ Ｐゴシック" charset="-128"/>
              </a:rPr>
              <a:t>NS-01-Matt 15-28-slide 24</a:t>
            </a:r>
          </a:p>
          <a:p>
            <a:pPr>
              <a:defRPr/>
            </a:pPr>
            <a:endParaRPr lang="en-US" dirty="0">
              <a:cs typeface="+mn-cs"/>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D7CBF2C-C978-6246-B7B6-C7D68BB496C5}" type="slidenum">
              <a:rPr lang="en-US" sz="1200">
                <a:solidFill>
                  <a:prstClr val="black"/>
                </a:solidFill>
              </a:rPr>
              <a:pPr/>
              <a:t>222</a:t>
            </a:fld>
            <a:endParaRPr lang="en-US" sz="1200">
              <a:solidFill>
                <a:prstClr val="black"/>
              </a:solidFill>
            </a:endParaRPr>
          </a:p>
        </p:txBody>
      </p:sp>
      <p:sp>
        <p:nvSpPr>
          <p:cNvPr id="419842" name="Rectangle 2"/>
          <p:cNvSpPr>
            <a:spLocks noGrp="1" noRot="1" noChangeAspect="1" noChangeArrowheads="1"/>
          </p:cNvSpPr>
          <p:nvPr>
            <p:ph type="sldImg"/>
          </p:nvPr>
        </p:nvSpPr>
        <p:spPr>
          <a:solidFill>
            <a:srgbClr val="FFFFFF"/>
          </a:solidFill>
          <a:ln/>
        </p:spPr>
      </p:sp>
      <p:sp>
        <p:nvSpPr>
          <p:cNvPr id="419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E192845-2FE1-704A-937F-F8A638AB6EA5}" type="slidenum">
              <a:rPr lang="en-US" sz="1200">
                <a:solidFill>
                  <a:srgbClr val="000000"/>
                </a:solidFill>
                <a:latin typeface="Arial" charset="0"/>
              </a:rPr>
              <a:pPr eaLnBrk="1" hangingPunct="1"/>
              <a:t>223</a:t>
            </a:fld>
            <a:endParaRPr lang="en-US" sz="1200">
              <a:solidFill>
                <a:srgbClr val="000000"/>
              </a:solidFill>
              <a:latin typeface="Arial"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F41FBC4-598A-E849-A7FB-2873D406B6B8}" type="slidenum">
              <a:rPr lang="en-US" sz="1200">
                <a:solidFill>
                  <a:srgbClr val="000000"/>
                </a:solidFill>
                <a:latin typeface="Arial" charset="0"/>
              </a:rPr>
              <a:pPr eaLnBrk="1" hangingPunct="1"/>
              <a:t>224</a:t>
            </a:fld>
            <a:endParaRPr lang="en-US" sz="1200">
              <a:solidFill>
                <a:srgbClr val="000000"/>
              </a:solidFill>
              <a:latin typeface="Arial" charset="0"/>
            </a:endParaRPr>
          </a:p>
        </p:txBody>
      </p:sp>
      <p:sp>
        <p:nvSpPr>
          <p:cNvPr id="364546" name="Rectangle 2"/>
          <p:cNvSpPr>
            <a:spLocks noGrp="1" noRot="1" noChangeAspect="1" noChangeArrowheads="1"/>
          </p:cNvSpPr>
          <p:nvPr>
            <p:ph type="sldImg"/>
          </p:nvPr>
        </p:nvSpPr>
        <p:spPr>
          <a:solidFill>
            <a:srgbClr val="FFFFFF"/>
          </a:solidFill>
          <a:ln/>
        </p:spPr>
      </p:sp>
      <p:sp>
        <p:nvSpPr>
          <p:cNvPr id="364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860324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1164859"/>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971F615-72CA-5341-AF54-020DCDE80116}" type="slidenum">
              <a:rPr lang="en-US" sz="1200">
                <a:solidFill>
                  <a:prstClr val="black"/>
                </a:solidFill>
              </a:rPr>
              <a:pPr/>
              <a:t>34</a:t>
            </a:fld>
            <a:endParaRPr lang="en-US" sz="1200">
              <a:solidFill>
                <a:prstClr val="black"/>
              </a:solidFill>
            </a:endParaRPr>
          </a:p>
        </p:txBody>
      </p:sp>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3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53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18483548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780BC78-7903-174B-B132-F4B8359C81EE}" type="slidenum">
              <a:rPr lang="en-US" sz="1200">
                <a:solidFill>
                  <a:srgbClr val="000000"/>
                </a:solidFill>
              </a:rPr>
              <a:pPr/>
              <a:t>35</a:t>
            </a:fld>
            <a:endParaRPr lang="en-US" sz="1200">
              <a:solidFill>
                <a:srgbClr val="000000"/>
              </a:solidFill>
            </a:endParaRPr>
          </a:p>
        </p:txBody>
      </p:sp>
      <p:sp>
        <p:nvSpPr>
          <p:cNvPr id="136194" name="Rectangle 2"/>
          <p:cNvSpPr>
            <a:spLocks noGrp="1" noRot="1" noChangeAspect="1" noChangeArrowheads="1"/>
          </p:cNvSpPr>
          <p:nvPr>
            <p:ph type="sldImg"/>
          </p:nvPr>
        </p:nvSpPr>
        <p:spPr>
          <a:solidFill>
            <a:srgbClr val="FFFFFF"/>
          </a:solidFill>
          <a:ln/>
        </p:spPr>
      </p:sp>
      <p:sp>
        <p:nvSpPr>
          <p:cNvPr id="1361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PR 09.33</a:t>
            </a:r>
          </a:p>
          <a:p>
            <a:pPr eaLnBrk="1" hangingPunct="1"/>
            <a:r>
              <a:rPr lang="en-US">
                <a:latin typeface="Times New Roman" charset="0"/>
                <a:ea typeface="ＭＳ Ｐゴシック" charset="0"/>
                <a:cs typeface="ＭＳ Ｐゴシック" charset="0"/>
              </a:rPr>
              <a:t>BS 20.33; 25.09</a:t>
            </a:r>
          </a:p>
          <a:p>
            <a:pPr eaLnBrk="1" hangingPunct="1"/>
            <a:r>
              <a:rPr lang="en-US">
                <a:latin typeface="Times New Roman" charset="0"/>
                <a:ea typeface="ＭＳ Ｐゴシック" charset="0"/>
                <a:cs typeface="ＭＳ Ｐゴシック" charset="0"/>
              </a:rPr>
              <a:t>NS Mt 15.8</a:t>
            </a: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8791A80-ACC7-054D-B32E-7E3E4D9E7BD4}" type="slidenum">
              <a:rPr lang="en-US" sz="1200">
                <a:solidFill>
                  <a:srgbClr val="000000"/>
                </a:solidFill>
              </a:rPr>
              <a:pPr/>
              <a:t>36</a:t>
            </a:fld>
            <a:endParaRPr lang="en-US" sz="1200">
              <a:solidFill>
                <a:srgbClr val="000000"/>
              </a:solidFill>
            </a:endParaRPr>
          </a:p>
        </p:txBody>
      </p:sp>
      <p:sp>
        <p:nvSpPr>
          <p:cNvPr id="138242" name="Rectangle 2"/>
          <p:cNvSpPr>
            <a:spLocks noGrp="1" noRot="1" noChangeAspect="1" noChangeArrowheads="1"/>
          </p:cNvSpPr>
          <p:nvPr>
            <p:ph type="sldImg"/>
          </p:nvPr>
        </p:nvSpPr>
        <p:spPr>
          <a:solidFill>
            <a:srgbClr val="FFFFFF"/>
          </a:solidFill>
          <a:ln/>
        </p:spPr>
      </p:sp>
      <p:sp>
        <p:nvSpPr>
          <p:cNvPr id="1382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PR 09.34</a:t>
            </a:r>
          </a:p>
          <a:p>
            <a:pPr eaLnBrk="1" hangingPunct="1"/>
            <a:r>
              <a:rPr lang="en-US" dirty="0">
                <a:ea typeface="ＭＳ Ｐゴシック" charset="0"/>
                <a:cs typeface="ＭＳ Ｐゴシック" charset="0"/>
              </a:rPr>
              <a:t>BS 20.34; 25.10</a:t>
            </a:r>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ea typeface="ＭＳ Ｐゴシック" charset="0"/>
                <a:cs typeface="ＭＳ Ｐゴシック" charset="0"/>
              </a:rPr>
              <a:t>NS-01-Mt15-28—slide 36</a:t>
            </a: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3D3757E-68ED-F447-A497-8BC20F183FE0}" type="slidenum">
              <a:rPr lang="en-US" sz="1200">
                <a:solidFill>
                  <a:srgbClr val="000000"/>
                </a:solidFill>
              </a:rPr>
              <a:pPr/>
              <a:t>37</a:t>
            </a:fld>
            <a:endParaRPr lang="en-US" sz="1200">
              <a:solidFill>
                <a:srgbClr val="000000"/>
              </a:solidFill>
            </a:endParaRPr>
          </a:p>
        </p:txBody>
      </p:sp>
      <p:sp>
        <p:nvSpPr>
          <p:cNvPr id="140290" name="Rectangle 2"/>
          <p:cNvSpPr>
            <a:spLocks noGrp="1" noRot="1" noChangeAspect="1" noChangeArrowheads="1"/>
          </p:cNvSpPr>
          <p:nvPr>
            <p:ph type="sldImg"/>
          </p:nvPr>
        </p:nvSpPr>
        <p:spPr>
          <a:solidFill>
            <a:srgbClr val="FFFFFF"/>
          </a:solidFill>
          <a:ln/>
        </p:spPr>
      </p:sp>
      <p:sp>
        <p:nvSpPr>
          <p:cNvPr id="1402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PR 07.15. 09.35; 11.25; 12.16; 16:11 HO subject only</a:t>
            </a:r>
          </a:p>
          <a:p>
            <a:pPr eaLnBrk="1" hangingPunct="1"/>
            <a:r>
              <a:rPr lang="en-US" dirty="0">
                <a:ea typeface="MS PGothic" charset="0"/>
                <a:cs typeface="MS PGothic" charset="0"/>
              </a:rPr>
              <a:t>BS 18.43; 20.31; 25.11</a:t>
            </a:r>
          </a:p>
          <a:p>
            <a:pPr marL="0" marR="0" indent="0" algn="l" defTabSz="914400" rtl="0" eaLnBrk="1" fontAlgn="base" latinLnBrk="0" hangingPunct="1">
              <a:lnSpc>
                <a:spcPct val="100000"/>
              </a:lnSpc>
              <a:spcBef>
                <a:spcPct val="30000"/>
              </a:spcBef>
              <a:spcAft>
                <a:spcPct val="0"/>
              </a:spcAft>
              <a:buClrTx/>
              <a:buSzTx/>
              <a:buFontTx/>
              <a:buNone/>
              <a:tabLst/>
              <a:defRPr/>
            </a:pPr>
            <a:r>
              <a:rPr lang="en-US" dirty="0">
                <a:ea typeface="ＭＳ Ｐゴシック" charset="0"/>
                <a:cs typeface="ＭＳ Ｐゴシック" charset="0"/>
              </a:rPr>
              <a:t>NS-01-Mt15-28—slide 37</a:t>
            </a:r>
            <a:endParaRPr lang="en-US" dirty="0">
              <a:ea typeface="MS PGothic" charset="0"/>
              <a:cs typeface="MS PGothic"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4A0472-02BC-D24A-84E6-76DC69F3E72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8594" name="Rectangle 2"/>
          <p:cNvSpPr>
            <a:spLocks noGrp="1" noRot="1" noChangeAspect="1" noChangeArrowheads="1" noTextEdit="1"/>
          </p:cNvSpPr>
          <p:nvPr>
            <p:ph type="sldImg"/>
          </p:nvPr>
        </p:nvSpPr>
        <p:spPr>
          <a:solidFill>
            <a:srgbClr val="FFFFFF"/>
          </a:solidFill>
          <a:ln/>
        </p:spPr>
      </p:sp>
      <p:sp>
        <p:nvSpPr>
          <p:cNvPr id="23859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Over 40 years ago, I sang on a music team of seven musicians called Crossroads</a:t>
            </a:r>
            <a:r>
              <a:rPr lang="en-SG" sz="1200" kern="1200" dirty="0">
                <a:solidFill>
                  <a:schemeClr val="tx1"/>
                </a:solidFill>
                <a:effectLst/>
                <a:latin typeface="Arial" charset="0"/>
                <a:ea typeface="ＭＳ Ｐゴシック" charset="0"/>
                <a:cs typeface="ＭＳ Ｐゴシック" charset="0"/>
              </a:rPr>
              <a:t>.</a:t>
            </a:r>
            <a:r>
              <a:rPr lang="en-SG" sz="1200" kern="1200" baseline="0" dirty="0">
                <a:solidFill>
                  <a:schemeClr val="tx1"/>
                </a:solidFill>
                <a:effectLst/>
                <a:latin typeface="Arial" charset="0"/>
                <a:ea typeface="ＭＳ Ｐゴシック" charset="0"/>
                <a:cs typeface="ＭＳ Ｐゴシック" charset="0"/>
              </a:rPr>
              <a:t> If you can</a:t>
            </a:r>
            <a:r>
              <a:rPr lang="mr-IN" sz="1200" kern="1200" baseline="0" dirty="0">
                <a:solidFill>
                  <a:schemeClr val="tx1"/>
                </a:solidFill>
                <a:effectLst/>
                <a:latin typeface="Arial" charset="0"/>
                <a:ea typeface="ＭＳ Ｐゴシック" charset="0"/>
                <a:cs typeface="ＭＳ Ｐゴシック" charset="0"/>
              </a:rPr>
              <a:t>'</a:t>
            </a:r>
            <a:r>
              <a:rPr lang="en-SG" sz="1200" kern="1200" baseline="0" dirty="0">
                <a:solidFill>
                  <a:schemeClr val="tx1"/>
                </a:solidFill>
                <a:effectLst/>
                <a:latin typeface="Arial" charset="0"/>
                <a:ea typeface="ＭＳ Ｐゴシック" charset="0"/>
                <a:cs typeface="ＭＳ Ｐゴシック" charset="0"/>
              </a:rPr>
              <a:t>t tell, I am the guy who is not Japanese.</a:t>
            </a:r>
            <a:endParaRPr lang="en-US" dirty="0"/>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75CF921-CE00-F044-88A4-EB4506B6B52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0642" name="Rectangle 2"/>
          <p:cNvSpPr>
            <a:spLocks noGrp="1" noRot="1" noChangeAspect="1" noChangeArrowheads="1" noTextEdit="1"/>
          </p:cNvSpPr>
          <p:nvPr>
            <p:ph type="sldImg"/>
          </p:nvPr>
        </p:nvSpPr>
        <p:spPr>
          <a:solidFill>
            <a:srgbClr val="FFFFFF"/>
          </a:solidFill>
          <a:ln/>
        </p:spPr>
      </p:sp>
      <p:sp>
        <p:nvSpPr>
          <p:cNvPr id="240643"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We shared the gospel throughout Asia, and—praise God—we reached over 600 people per concert! </a:t>
            </a:r>
            <a:endParaRPr lang="en-US" dirty="0"/>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Matt. 27:50</a:t>
            </a:r>
            <a:r>
              <a:rPr lang="en-US" dirty="0">
                <a:effectLst/>
                <a:latin typeface="Lucida Grande" panose="020B0600040502020204" pitchFamily="34" charset="0"/>
              </a:rPr>
              <a:t>    Then Jesus shouted again, releasing his spirit. </a:t>
            </a:r>
            <a:r>
              <a:rPr lang="en-US" b="1" baseline="30000" dirty="0">
                <a:solidFill>
                  <a:srgbClr val="006699"/>
                </a:solidFill>
                <a:effectLst/>
                <a:latin typeface="Helvetica Neue" panose="02000503000000020004" pitchFamily="2" charset="0"/>
              </a:rPr>
              <a:t>51</a:t>
            </a:r>
            <a:r>
              <a:rPr lang="en-US" dirty="0">
                <a:effectLst/>
                <a:latin typeface="Lucida Grande" panose="020B0600040502020204" pitchFamily="34" charset="0"/>
              </a:rPr>
              <a:t> At that moment, the curtain in the sanctuary of the Temple was torn in two, from top to bottom. The earth shook, rocks split apart, </a:t>
            </a:r>
            <a:r>
              <a:rPr lang="en-US" b="1" baseline="30000" dirty="0">
                <a:solidFill>
                  <a:srgbClr val="006699"/>
                </a:solidFill>
                <a:effectLst/>
                <a:latin typeface="Helvetica Neue" panose="02000503000000020004" pitchFamily="2" charset="0"/>
              </a:rPr>
              <a:t>52</a:t>
            </a:r>
            <a:r>
              <a:rPr lang="en-US" dirty="0">
                <a:effectLst/>
                <a:latin typeface="Lucida Grande" panose="020B0600040502020204" pitchFamily="34" charset="0"/>
              </a:rPr>
              <a:t> and tombs opened. The bodies of many godly men and women who had died were raised from the dead. </a:t>
            </a:r>
            <a:r>
              <a:rPr lang="en-US" b="1" baseline="30000" dirty="0">
                <a:solidFill>
                  <a:srgbClr val="006699"/>
                </a:solidFill>
                <a:effectLst/>
                <a:latin typeface="Helvetica Neue" panose="02000503000000020004" pitchFamily="2" charset="0"/>
              </a:rPr>
              <a:t>53</a:t>
            </a:r>
            <a:r>
              <a:rPr lang="en-US" dirty="0">
                <a:effectLst/>
                <a:latin typeface="Lucida Grande" panose="020B0600040502020204" pitchFamily="34" charset="0"/>
              </a:rPr>
              <a:t> They left the cemetery after Jesus’ resurrection, went into the holy city of Jerusalem, and appeared to many people.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r>
              <a:rPr lang="en-US" dirty="0"/>
              <a:t>Why did the veil tear? (People now had access to God's presence.)</a:t>
            </a:r>
          </a:p>
          <a:p>
            <a:r>
              <a:rPr lang="en-US" dirty="0"/>
              <a:t>Why did it tear from top to bottom? (It was a miraculous tear, not from priests pulling at the bottom.)</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Sadly, temple worship continued for 37 more years (AD 33-70) until Titus destroyed the temple. It seems likely that priests sewed the veil back together, thus rejecting God's open access to His presence!</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A3E270-222E-4260-B10C-0499B719B3E2}"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916931"/>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168188528"/>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sz="1200" kern="1200" dirty="0">
                <a:solidFill>
                  <a:schemeClr val="tx1"/>
                </a:solidFill>
                <a:effectLst/>
                <a:latin typeface="Arial" pitchFamily="-112" charset="0"/>
                <a:ea typeface="ＭＳ Ｐゴシック" charset="-128"/>
                <a:cs typeface="ＭＳ Ｐゴシック" charset="-128"/>
              </a:rPr>
              <a:t>We need to understand what it means for our Jesus to be the Lord Jesus Christ.</a:t>
            </a:r>
            <a:r>
              <a:rPr lang="en-SG" dirty="0">
                <a:effectLst/>
              </a:rPr>
              <a:t> </a:t>
            </a:r>
          </a:p>
          <a:p>
            <a:r>
              <a:rPr lang="en-US" dirty="0">
                <a:cs typeface="ＭＳ Ｐゴシック" charset="0"/>
              </a:rPr>
              <a:t>Do you agree that the name of Jesus is the most dishonored in the world? Few people swear by the name of any other religious or political or other leader. </a:t>
            </a:r>
          </a:p>
          <a:p>
            <a:r>
              <a:rPr lang="en-US" dirty="0">
                <a:cs typeface="ＭＳ Ｐゴシック" charset="0"/>
              </a:rPr>
              <a:t>Even Christians don't often think much about the three main names of Jesus noted 60 times in the NT. </a:t>
            </a:r>
          </a:p>
        </p:txBody>
      </p:sp>
    </p:spTree>
    <p:extLst>
      <p:ext uri="{BB962C8B-B14F-4D97-AF65-F5344CB8AC3E}">
        <p14:creationId xmlns:p14="http://schemas.microsoft.com/office/powerpoint/2010/main" val="1709774851"/>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sz="1200" kern="1200" dirty="0">
                <a:solidFill>
                  <a:schemeClr val="tx1"/>
                </a:solidFill>
                <a:effectLst/>
                <a:latin typeface="Arial" pitchFamily="-112" charset="0"/>
                <a:ea typeface="ＭＳ Ｐゴシック" charset="-128"/>
                <a:cs typeface="ＭＳ Ｐゴシック" charset="-128"/>
              </a:rPr>
              <a:t>[Jesus met every prophecy we should expect for him to prove he is King.]</a:t>
            </a:r>
            <a:endParaRPr lang="en-SG" sz="1200" kern="1200" dirty="0">
              <a:solidFill>
                <a:schemeClr val="tx1"/>
              </a:solidFill>
              <a:effectLst/>
              <a:latin typeface="Arial" pitchFamily="-112" charset="0"/>
              <a:ea typeface="ＭＳ Ｐゴシック" charset="-128"/>
              <a:cs typeface="ＭＳ Ｐゴシック" charset="-128"/>
            </a:endParaRPr>
          </a:p>
          <a:p>
            <a:r>
              <a:rPr lang="en-US" sz="1200" kern="1200" dirty="0">
                <a:solidFill>
                  <a:schemeClr val="tx1"/>
                </a:solidFill>
                <a:effectLst/>
                <a:latin typeface="Arial" pitchFamily="-112" charset="0"/>
                <a:ea typeface="ＭＳ Ｐゴシック" charset="-128"/>
                <a:cs typeface="ＭＳ Ｐゴシック" charset="-128"/>
              </a:rPr>
              <a:t>[Christ means Messiah-Ruler, for he fulfilled each part of his job description.]</a:t>
            </a:r>
            <a:endParaRPr lang="en-SG" sz="1200" kern="1200" dirty="0">
              <a:solidFill>
                <a:schemeClr val="tx1"/>
              </a:solidFill>
              <a:effectLst/>
              <a:latin typeface="Arial" pitchFamily="-112" charset="0"/>
              <a:ea typeface="ＭＳ Ｐゴシック" charset="-128"/>
              <a:cs typeface="ＭＳ Ｐゴシック" charset="-128"/>
            </a:endParaRPr>
          </a:p>
          <a:p>
            <a:r>
              <a:rPr lang="en-US" dirty="0">
                <a:cs typeface="ＭＳ Ｐゴシック" charset="0"/>
              </a:rPr>
              <a:t>—What more would Christ need to do for you to trust him with your life?</a:t>
            </a:r>
          </a:p>
          <a:p>
            <a:r>
              <a:rPr lang="en-US" dirty="0">
                <a:cs typeface="ＭＳ Ｐゴシック" charset="0"/>
              </a:rPr>
              <a:t>—Have you been the victim of Christ’s first mistake? How?</a:t>
            </a:r>
          </a:p>
          <a:p>
            <a:r>
              <a:rPr lang="en-US" dirty="0">
                <a:cs typeface="ＭＳ Ｐゴシック" charset="0"/>
              </a:rPr>
              <a:t>—Do you see how statistically unlikely it was for Jesus to be the Messiah?</a:t>
            </a:r>
          </a:p>
          <a:p>
            <a:endParaRPr lang="en-US" dirty="0">
              <a:cs typeface="ＭＳ Ｐゴシック" charset="0"/>
            </a:endParaRPr>
          </a:p>
        </p:txBody>
      </p:sp>
    </p:spTree>
    <p:extLst>
      <p:ext uri="{BB962C8B-B14F-4D97-AF65-F5344CB8AC3E}">
        <p14:creationId xmlns:p14="http://schemas.microsoft.com/office/powerpoint/2010/main" val="1658739979"/>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2" charset="0"/>
                <a:ea typeface="ＭＳ Ｐゴシック" charset="-128"/>
                <a:cs typeface="ＭＳ Ｐゴシック" charset="-128"/>
              </a:rPr>
              <a:t>[As Master, he is the boss of every believer’s life.]</a:t>
            </a:r>
            <a:endParaRPr lang="en-SG" sz="1200" kern="1200" dirty="0">
              <a:solidFill>
                <a:schemeClr val="tx1"/>
              </a:solidFill>
              <a:effectLst/>
              <a:latin typeface="Arial" pitchFamily="-112" charset="0"/>
              <a:ea typeface="ＭＳ Ｐゴシック" charset="-128"/>
              <a:cs typeface="ＭＳ Ｐゴシック" charset="-128"/>
            </a:endParaRPr>
          </a:p>
          <a:p>
            <a:r>
              <a:rPr lang="en-US" dirty="0">
                <a:cs typeface="ＭＳ Ｐゴシック" charset="0"/>
              </a:rPr>
              <a:t>As a Christian, do you recognize Christ’s authority over you?</a:t>
            </a:r>
          </a:p>
          <a:p>
            <a:r>
              <a:rPr lang="en-US" dirty="0">
                <a:cs typeface="ＭＳ Ｐゴシック" charset="0"/>
              </a:rPr>
              <a:t>—Why do you do what you do in terms of your life work? </a:t>
            </a:r>
          </a:p>
          <a:p>
            <a:r>
              <a:rPr lang="en-US" dirty="0">
                <a:cs typeface="ＭＳ Ｐゴシック" charset="0"/>
              </a:rPr>
              <a:t>—How did you make that decision?</a:t>
            </a:r>
          </a:p>
          <a:p>
            <a:r>
              <a:rPr lang="en-US" dirty="0">
                <a:cs typeface="ＭＳ Ｐゴシック" charset="0"/>
              </a:rPr>
              <a:t>—What area of your life right now should you submit to his authority?</a:t>
            </a:r>
          </a:p>
          <a:p>
            <a:endParaRPr lang="en-US" dirty="0">
              <a:cs typeface="ＭＳ Ｐゴシック" charset="0"/>
            </a:endParaRPr>
          </a:p>
        </p:txBody>
      </p:sp>
    </p:spTree>
    <p:extLst>
      <p:ext uri="{BB962C8B-B14F-4D97-AF65-F5344CB8AC3E}">
        <p14:creationId xmlns:p14="http://schemas.microsoft.com/office/powerpoint/2010/main" val="4089369663"/>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2" charset="0"/>
                <a:ea typeface="ＭＳ Ｐゴシック" charset="-128"/>
                <a:cs typeface="ＭＳ Ｐゴシック" charset="-128"/>
              </a:rPr>
              <a:t>[He lived up to his name and proved he could save us by rising from the grave.]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kern="1200" dirty="0">
                <a:solidFill>
                  <a:schemeClr val="tx1"/>
                </a:solidFill>
                <a:effectLst/>
                <a:latin typeface="Arial" pitchFamily="-112" charset="0"/>
                <a:ea typeface="ＭＳ Ｐゴシック" charset="-128"/>
                <a:cs typeface="ＭＳ Ｐゴシック" charset="-128"/>
              </a:rPr>
              <a:t>What impact does Christ’s resurrection have on you personally?</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kern="1200" dirty="0">
                <a:solidFill>
                  <a:schemeClr val="tx1"/>
                </a:solidFill>
                <a:effectLst/>
                <a:latin typeface="Arial" pitchFamily="-112" charset="0"/>
                <a:ea typeface="ＭＳ Ｐゴシック" charset="-128"/>
                <a:cs typeface="ＭＳ Ｐゴシック" charset="-128"/>
              </a:rPr>
              <a:t>—Do you believe Jesus really came back from the dead?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kern="1200" dirty="0">
                <a:solidFill>
                  <a:schemeClr val="tx1"/>
                </a:solidFill>
                <a:effectLst/>
                <a:latin typeface="Arial" pitchFamily="-112" charset="0"/>
                <a:ea typeface="ＭＳ Ｐゴシック" charset="-128"/>
                <a:cs typeface="ＭＳ Ｐゴシック" charset="-128"/>
              </a:rPr>
              <a:t>—Have you ever sincerely studied the resurrection?</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kern="1200" dirty="0">
                <a:solidFill>
                  <a:schemeClr val="tx1"/>
                </a:solidFill>
                <a:effectLst/>
                <a:latin typeface="Arial" pitchFamily="-112" charset="0"/>
                <a:ea typeface="ＭＳ Ｐゴシック" charset="-128"/>
                <a:cs typeface="ＭＳ Ｐゴシック" charset="-128"/>
              </a:rPr>
              <a:t>—Are you one of those disciples noted in Matthew 28:19?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kern="1200" dirty="0">
                <a:solidFill>
                  <a:schemeClr val="tx1"/>
                </a:solidFill>
                <a:effectLst/>
                <a:latin typeface="Arial" pitchFamily="-112" charset="0"/>
                <a:ea typeface="ＭＳ Ｐゴシック" charset="-128"/>
                <a:cs typeface="ＭＳ Ｐゴシック" charset="-128"/>
              </a:rPr>
              <a:t>—How can you better make disciples? Who should you disciple?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SG" sz="1200" kern="1200" dirty="0">
              <a:solidFill>
                <a:schemeClr val="tx1"/>
              </a:solidFill>
              <a:effectLst/>
              <a:latin typeface="Arial" pitchFamily="-112" charset="0"/>
              <a:ea typeface="ＭＳ Ｐゴシック" charset="-128"/>
              <a:cs typeface="ＭＳ Ｐゴシック" charset="-128"/>
            </a:endParaRPr>
          </a:p>
          <a:p>
            <a:endParaRPr lang="en-US" dirty="0">
              <a:cs typeface="ＭＳ Ｐゴシック" charset="0"/>
            </a:endParaRPr>
          </a:p>
        </p:txBody>
      </p:sp>
    </p:spTree>
    <p:extLst>
      <p:ext uri="{BB962C8B-B14F-4D97-AF65-F5344CB8AC3E}">
        <p14:creationId xmlns:p14="http://schemas.microsoft.com/office/powerpoint/2010/main" val="3401970554"/>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BD8C448-DB79-8F43-9587-DB7661ECE34D}" type="slidenum">
              <a:rPr lang="en-US" sz="1200"/>
              <a:pPr/>
              <a:t>338</a:t>
            </a:fld>
            <a:endParaRPr lang="en-US" sz="1200"/>
          </a:p>
        </p:txBody>
      </p:sp>
      <p:sp>
        <p:nvSpPr>
          <p:cNvPr id="385026" name="Rectangle 2"/>
          <p:cNvSpPr>
            <a:spLocks noGrp="1" noRot="1" noChangeAspect="1" noChangeArrowheads="1"/>
          </p:cNvSpPr>
          <p:nvPr>
            <p:ph type="sldImg"/>
          </p:nvPr>
        </p:nvSpPr>
        <p:spPr>
          <a:solidFill>
            <a:srgbClr val="FFFFFF"/>
          </a:solidFill>
          <a:ln/>
        </p:spPr>
      </p:sp>
      <p:sp>
        <p:nvSpPr>
          <p:cNvPr id="385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71E086-35CB-714C-9F3C-26B5B4BA19B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2690" name="Rectangle 2"/>
          <p:cNvSpPr>
            <a:spLocks noGrp="1" noRot="1" noChangeAspect="1" noChangeArrowheads="1" noTextEdit="1"/>
          </p:cNvSpPr>
          <p:nvPr>
            <p:ph type="sldImg"/>
          </p:nvPr>
        </p:nvSpPr>
        <p:spPr>
          <a:solidFill>
            <a:srgbClr val="FFFFFF"/>
          </a:solidFill>
          <a:ln/>
        </p:spPr>
      </p:sp>
      <p:sp>
        <p:nvSpPr>
          <p:cNvPr id="242691"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r>
              <a:rPr lang="en-US" dirty="0"/>
              <a:t>Based in the Philippines, Crossroads shared the gospel in 11 Asian nations and </a:t>
            </a:r>
            <a:r>
              <a:rPr lang="en-US" sz="1200" kern="1200" dirty="0">
                <a:solidFill>
                  <a:schemeClr val="tx1"/>
                </a:solidFill>
                <a:effectLst/>
                <a:latin typeface="Arial" charset="0"/>
                <a:ea typeface="ＭＳ Ｐゴシック" charset="0"/>
                <a:cs typeface="ＭＳ Ｐゴシック" charset="0"/>
              </a:rPr>
              <a:t>saw over 10,000 people trust Christ, as indicated in comment cards at our 269 concerts.</a:t>
            </a:r>
            <a:r>
              <a:rPr lang="en-SG" dirty="0">
                <a:effectLst/>
              </a:rPr>
              <a:t> </a:t>
            </a:r>
            <a:endParaRPr lang="en-US" dirty="0"/>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3FCB2AA-155E-864F-BC6E-43147F1E60F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4738" name="Rectangle 2"/>
          <p:cNvSpPr>
            <a:spLocks noGrp="1" noRot="1" noChangeAspect="1" noChangeArrowheads="1"/>
          </p:cNvSpPr>
          <p:nvPr>
            <p:ph type="sldImg"/>
          </p:nvPr>
        </p:nvSpPr>
        <p:spPr>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charset="0"/>
                <a:ea typeface="ＭＳ Ｐゴシック" charset="0"/>
                <a:cs typeface="ＭＳ Ｐゴシック" charset="0"/>
              </a:rPr>
              <a:t>If you know anything about spiritual warfare, it is that the enemy of our souls concentrates his efforts on believers having an impact for Christ.  </a:t>
            </a:r>
            <a:endParaRPr lang="en-SG" sz="1200" b="0" kern="1200" dirty="0">
              <a:solidFill>
                <a:schemeClr val="tx1"/>
              </a:solidFill>
              <a:effectLst/>
              <a:latin typeface="Arial" charset="0"/>
              <a:ea typeface="ＭＳ Ｐゴシック" charset="0"/>
              <a:cs typeface="ＭＳ Ｐゴシック" charset="0"/>
            </a:endParaRPr>
          </a:p>
          <a:p>
            <a:r>
              <a:rPr lang="en-US" sz="1200" b="0" kern="1200" dirty="0">
                <a:solidFill>
                  <a:schemeClr val="tx1"/>
                </a:solidFill>
                <a:effectLst/>
                <a:latin typeface="Arial" charset="0"/>
                <a:ea typeface="ＭＳ Ｐゴシック" charset="0"/>
                <a:cs typeface="ＭＳ Ｐゴシック" charset="0"/>
              </a:rPr>
              <a:t>In our team, opposition came from in challengin relationships.  On that team was one particular woman named Kay.  She was a godly woman but we didn</a:t>
            </a:r>
            <a:r>
              <a:rPr lang="mr-IN" sz="1200" b="0" kern="1200" dirty="0">
                <a:solidFill>
                  <a:schemeClr val="tx1"/>
                </a:solidFill>
                <a:effectLst/>
                <a:latin typeface="Arial" charset="0"/>
                <a:ea typeface="ＭＳ Ｐゴシック" charset="0"/>
                <a:cs typeface="ＭＳ Ｐゴシック" charset="0"/>
              </a:rPr>
              <a:t>'</a:t>
            </a:r>
            <a:r>
              <a:rPr lang="en-US" sz="1200" b="0" kern="1200" dirty="0">
                <a:solidFill>
                  <a:schemeClr val="tx1"/>
                </a:solidFill>
                <a:effectLst/>
                <a:latin typeface="Arial" charset="0"/>
                <a:ea typeface="ＭＳ Ｐゴシック" charset="0"/>
                <a:cs typeface="ＭＳ Ｐゴシック" charset="0"/>
              </a:rPr>
              <a:t>t see eye-to-eye at all.  In fact, many times she felt that I just a </a:t>
            </a:r>
            <a:r>
              <a:rPr lang="mr-IN" sz="1200" b="0" kern="1200" dirty="0">
                <a:solidFill>
                  <a:schemeClr val="tx1"/>
                </a:solidFill>
                <a:effectLst/>
                <a:latin typeface="Arial" charset="0"/>
                <a:ea typeface="ＭＳ Ｐゴシック" charset="0"/>
                <a:cs typeface="ＭＳ Ｐゴシック" charset="0"/>
              </a:rPr>
              <a:t>"</a:t>
            </a:r>
            <a:r>
              <a:rPr lang="en-US" sz="1200" b="0" kern="1200" dirty="0">
                <a:solidFill>
                  <a:schemeClr val="tx1"/>
                </a:solidFill>
                <a:effectLst/>
                <a:latin typeface="Arial" charset="0"/>
                <a:ea typeface="ＭＳ Ｐゴシック" charset="0"/>
                <a:cs typeface="ＭＳ Ｐゴシック" charset="0"/>
              </a:rPr>
              <a:t>mister-know-it-all.</a:t>
            </a:r>
            <a:r>
              <a:rPr lang="ru-RU" sz="1200" b="0" kern="1200" dirty="0">
                <a:solidFill>
                  <a:schemeClr val="tx1"/>
                </a:solidFill>
                <a:effectLst/>
                <a:latin typeface="Arial" charset="0"/>
                <a:ea typeface="ＭＳ Ｐゴシック" charset="0"/>
                <a:cs typeface="ＭＳ Ｐゴシック" charset="0"/>
              </a:rPr>
              <a:t>”</a:t>
            </a:r>
            <a:r>
              <a:rPr lang="en-US" sz="1200" b="0" kern="1200" dirty="0">
                <a:solidFill>
                  <a:schemeClr val="tx1"/>
                </a:solidFill>
                <a:effectLst/>
                <a:latin typeface="Arial" charset="0"/>
                <a:ea typeface="ＭＳ Ｐゴシック" charset="0"/>
                <a:cs typeface="ＭＳ Ｐゴシック" charset="0"/>
              </a:rPr>
              <a:t> She didn</a:t>
            </a:r>
            <a:r>
              <a:rPr lang="mr-IN" sz="1200" b="0" kern="1200" dirty="0">
                <a:solidFill>
                  <a:schemeClr val="tx1"/>
                </a:solidFill>
                <a:effectLst/>
                <a:latin typeface="Arial" charset="0"/>
                <a:ea typeface="ＭＳ Ｐゴシック" charset="0"/>
                <a:cs typeface="ＭＳ Ｐゴシック" charset="0"/>
              </a:rPr>
              <a:t>'</a:t>
            </a:r>
            <a:r>
              <a:rPr lang="en-US" sz="1200" b="0" kern="1200" dirty="0">
                <a:solidFill>
                  <a:schemeClr val="tx1"/>
                </a:solidFill>
                <a:effectLst/>
                <a:latin typeface="Arial" charset="0"/>
                <a:ea typeface="ＭＳ Ｐゴシック" charset="0"/>
                <a:cs typeface="ＭＳ Ｐゴシック" charset="0"/>
              </a:rPr>
              <a:t>t like my mannerisms, clothes, or insights in our group Bible studies.  She avoided being around me and it seemed that I could do nothing right!  She saw me as really arrogant. </a:t>
            </a:r>
            <a:endParaRPr lang="en-SG" sz="1200" b="0" kern="1200" dirty="0">
              <a:solidFill>
                <a:schemeClr val="tx1"/>
              </a:solidFill>
              <a:effectLst/>
              <a:latin typeface="Arial" charset="0"/>
              <a:ea typeface="ＭＳ Ｐゴシック" charset="0"/>
              <a:cs typeface="ＭＳ Ｐゴシック" charset="0"/>
            </a:endParaRPr>
          </a:p>
          <a:p>
            <a:r>
              <a:rPr lang="en-US" sz="1200" b="0" kern="1200" dirty="0">
                <a:solidFill>
                  <a:schemeClr val="tx1"/>
                </a:solidFill>
                <a:effectLst/>
                <a:latin typeface="Arial" charset="0"/>
                <a:ea typeface="ＭＳ Ｐゴシック" charset="0"/>
                <a:cs typeface="ＭＳ Ｐゴシック" charset="0"/>
              </a:rPr>
              <a:t>So what do you do when you are forced to serve with someone who just plain does not like you?  I found that I couldn</a:t>
            </a:r>
            <a:r>
              <a:rPr lang="mr-IN" sz="1200" b="0" kern="1200" dirty="0">
                <a:solidFill>
                  <a:schemeClr val="tx1"/>
                </a:solidFill>
                <a:effectLst/>
                <a:latin typeface="Arial" charset="0"/>
                <a:ea typeface="ＭＳ Ｐゴシック" charset="0"/>
                <a:cs typeface="ＭＳ Ｐゴシック" charset="0"/>
              </a:rPr>
              <a:t>'</a:t>
            </a:r>
            <a:r>
              <a:rPr lang="en-US" sz="1200" b="0" kern="1200" dirty="0">
                <a:solidFill>
                  <a:schemeClr val="tx1"/>
                </a:solidFill>
                <a:effectLst/>
                <a:latin typeface="Arial" charset="0"/>
                <a:ea typeface="ＭＳ Ｐゴシック" charset="0"/>
                <a:cs typeface="ＭＳ Ｐゴシック" charset="0"/>
              </a:rPr>
              <a:t>t really avoid Kay.  After all, every day we had four hours of music practice with the team.  I had to sing in harmony with her—literally!  But discord often reigned.  Then we had a concert to give and </a:t>
            </a:r>
            <a:r>
              <a:rPr lang="en-US" sz="1200" b="0" i="1" kern="1200" dirty="0">
                <a:solidFill>
                  <a:schemeClr val="tx1"/>
                </a:solidFill>
                <a:effectLst/>
                <a:latin typeface="Arial" charset="0"/>
                <a:ea typeface="ＭＳ Ｐゴシック" charset="0"/>
                <a:cs typeface="ＭＳ Ｐゴシック" charset="0"/>
              </a:rPr>
              <a:t>had</a:t>
            </a:r>
            <a:r>
              <a:rPr lang="en-US" sz="1200" b="0" kern="1200" dirty="0">
                <a:solidFill>
                  <a:schemeClr val="tx1"/>
                </a:solidFill>
                <a:effectLst/>
                <a:latin typeface="Arial" charset="0"/>
                <a:ea typeface="ＭＳ Ｐゴシック" charset="0"/>
                <a:cs typeface="ＭＳ Ｐゴシック" charset="0"/>
              </a:rPr>
              <a:t> to work together.</a:t>
            </a:r>
            <a:endParaRPr lang="en-SG" sz="1200" b="0" kern="1200" dirty="0">
              <a:solidFill>
                <a:schemeClr val="tx1"/>
              </a:solidFill>
              <a:effectLst/>
              <a:latin typeface="Arial" charset="0"/>
              <a:ea typeface="ＭＳ Ｐゴシック" charset="0"/>
              <a:cs typeface="ＭＳ Ｐゴシック" charset="0"/>
            </a:endParaRPr>
          </a:p>
          <a:p>
            <a:pPr eaLnBrk="1" hangingPunct="1"/>
            <a:endParaRPr lang="en-US" b="0" dirty="0"/>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OB-25-Feasts-35; NB11-Feasts-35; NS-Mt15-28-S313; NS-Mk9-16-S274; NS-Lk13-24-S290; NS-Jn12-21-S260</a:t>
            </a:r>
          </a:p>
          <a:p>
            <a:endParaRPr lang="en-US" dirty="0"/>
          </a:p>
          <a:p>
            <a:r>
              <a:rPr lang="en-US" dirty="0"/>
              <a:t>Leviticus</a:t>
            </a:r>
            <a:r>
              <a:rPr lang="en-US" baseline="0" dirty="0"/>
              <a:t> 23 gives the order of three key feasts of Israel: • Passover, • Unleavened Bread, and • Firstfruits.</a:t>
            </a:r>
          </a:p>
          <a:p>
            <a:r>
              <a:rPr lang="en-US" dirty="0"/>
              <a:t>• But</a:t>
            </a:r>
            <a:r>
              <a:rPr lang="en-US" baseline="0" dirty="0"/>
              <a:t> h</a:t>
            </a:r>
            <a:r>
              <a:rPr lang="en-US" dirty="0"/>
              <a:t>ow</a:t>
            </a:r>
            <a:r>
              <a:rPr lang="en-US" baseline="0" dirty="0"/>
              <a:t> could Jesus have Passover Thursday night but then die at 3 PM the next day on Friday when the Passover lambs were being slaughtered? And why did the Jewish leaders want the bodies off the cross quickly as Passover was approaching when Jesus had already celebrated Passover the night before? </a:t>
            </a:r>
          </a:p>
          <a:p>
            <a:r>
              <a:rPr lang="en-US" baseline="0" dirty="0"/>
              <a:t>• The answer is that Galilean Jews celebrated Passover the day before • Judean Jews. Since his disciples were Galileans, Jesus naturally celebrated on their timetable. </a:t>
            </a:r>
          </a:p>
          <a:p>
            <a:endParaRPr lang="en-US" baseline="0" dirty="0"/>
          </a:p>
          <a:p>
            <a:r>
              <a:rPr lang="en-US" baseline="0" dirty="0"/>
              <a:t>• The Feast of Unleavened Bread always began the day after Passover (Lev 23:5-6). </a:t>
            </a:r>
          </a:p>
          <a:p>
            <a:r>
              <a:rPr lang="en-US" baseline="0" dirty="0"/>
              <a:t>• Then Firstfruits followed sometime later on the first Sabbath after the first crops began to ripen (Lev 23:11).  It indicated that millions of additional sheaves would follow until the entire harvest came in at Pentecost. In AD 33, these three celebrations occurred one after another on three consecutive days! </a:t>
            </a:r>
          </a:p>
          <a:p>
            <a:endParaRPr lang="en-US" baseline="0" dirty="0"/>
          </a:p>
          <a:p>
            <a:r>
              <a:rPr lang="en-US" baseline="0" dirty="0"/>
              <a:t>The significance is astonishing. • Christ predicted his death at the Last Supper Thursday night. • Then Jesus died on the Judean Passover • so that believers can live a life without yeast (Unleavened Bread), • which immediately followed with his resurrection on Firstfruits as he is the first and only human ever to obtain a glorified body as an installment for millions more to follow (1 Cor 15:20)!</a:t>
            </a:r>
          </a:p>
          <a:p>
            <a:endParaRPr lang="en-US" baseline="0" dirty="0"/>
          </a:p>
          <a:p>
            <a:r>
              <a:rPr lang="en-US" baseline="0" dirty="0"/>
              <a:t>We know these dates to be • 2 April 33 for the Thursday night Passover, • 3 April 33 was the day of his crucifixion, and • Jesus rose from the dead on the Feast of Firstfruits on 5 April 33.</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360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949424020"/>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0122D81-8356-2A40-9BDA-336746041A7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Arial" charset="0"/>
                <a:ea typeface="ＭＳ Ｐゴシック" charset="0"/>
                <a:cs typeface="ＭＳ Ｐゴシック" charset="0"/>
              </a:rPr>
              <a:t>Christ has all authority but he extends some of it to us as people under his authority.  It may appear that there are four commands here, but </a:t>
            </a:r>
            <a:r>
              <a:rPr lang="mr-IN" altLang="ja-JP" dirty="0">
                <a:latin typeface="Arial" charset="0"/>
                <a:ea typeface="ＭＳ Ｐゴシック" charset="0"/>
                <a:cs typeface="ＭＳ Ｐゴシック" charset="0"/>
              </a:rPr>
              <a:t>"</a:t>
            </a:r>
            <a:r>
              <a:rPr lang="en-US" altLang="ja-JP" dirty="0">
                <a:latin typeface="Arial" charset="0"/>
                <a:ea typeface="ＭＳ Ｐゴシック" charset="0"/>
                <a:cs typeface="ＭＳ Ｐゴシック" charset="0"/>
              </a:rPr>
              <a:t>make disciples</a:t>
            </a:r>
            <a:r>
              <a:rPr lang="mr-IN" altLang="ja-JP" dirty="0">
                <a:latin typeface="Arial" charset="0"/>
                <a:ea typeface="ＭＳ Ｐゴシック" charset="0"/>
                <a:cs typeface="ＭＳ Ｐゴシック" charset="0"/>
              </a:rPr>
              <a:t>"</a:t>
            </a:r>
            <a:r>
              <a:rPr lang="en-US" altLang="ja-JP" dirty="0">
                <a:latin typeface="Arial" charset="0"/>
                <a:ea typeface="ＭＳ Ｐゴシック" charset="0"/>
                <a:cs typeface="ＭＳ Ｐゴシック" charset="0"/>
              </a:rPr>
              <a:t> is the only command here.  This happens by us also obeying the three participles: going, baptizing, and teaching.</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922077641"/>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0122D81-8356-2A40-9BDA-336746041A7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Arial" charset="0"/>
                <a:ea typeface="ＭＳ Ｐゴシック" charset="0"/>
                <a:cs typeface="ＭＳ Ｐゴシック" charset="0"/>
              </a:rPr>
              <a:t>Most churches emphasize the third column and</a:t>
            </a:r>
            <a:r>
              <a:rPr lang="en-US" baseline="0" dirty="0">
                <a:latin typeface="Arial" charset="0"/>
                <a:ea typeface="ＭＳ Ｐゴシック" charset="0"/>
                <a:cs typeface="ＭＳ Ｐゴシック" charset="0"/>
              </a:rPr>
              <a:t> think only of teaching as discipleship; However, it includes</a:t>
            </a:r>
            <a:r>
              <a:rPr lang="en-US" altLang="ja-JP" dirty="0">
                <a:latin typeface="Arial" charset="0"/>
                <a:ea typeface="ＭＳ Ｐゴシック" charset="0"/>
                <a:cs typeface="ＭＳ Ｐゴシック" charset="0"/>
              </a:rPr>
              <a:t> going, baptizing, and teaching.</a:t>
            </a:r>
          </a:p>
          <a:p>
            <a:pPr eaLnBrk="1" hangingPunct="1"/>
            <a:r>
              <a:rPr lang="en-US" altLang="ja-JP" dirty="0">
                <a:latin typeface="Arial" charset="0"/>
                <a:ea typeface="ＭＳ Ｐゴシック" charset="0"/>
                <a:cs typeface="ＭＳ Ｐゴシック" charset="0"/>
              </a:rPr>
              <a:t>List the ministries in your church under their</a:t>
            </a:r>
            <a:r>
              <a:rPr lang="en-US" altLang="ja-JP" baseline="0" dirty="0">
                <a:latin typeface="Arial" charset="0"/>
                <a:ea typeface="ＭＳ Ｐゴシック" charset="0"/>
                <a:cs typeface="ＭＳ Ｐゴシック" charset="0"/>
              </a:rPr>
              <a:t> appropriate column.  If it can</a:t>
            </a:r>
            <a:r>
              <a:rPr lang="mr-IN" altLang="ja-JP" baseline="0" dirty="0">
                <a:latin typeface="Arial" charset="0"/>
                <a:ea typeface="ＭＳ Ｐゴシック" charset="0"/>
                <a:cs typeface="ＭＳ Ｐゴシック" charset="0"/>
              </a:rPr>
              <a:t>'</a:t>
            </a:r>
            <a:r>
              <a:rPr lang="en-US" altLang="ja-JP" baseline="0" dirty="0">
                <a:latin typeface="Arial" charset="0"/>
                <a:ea typeface="ＭＳ Ｐゴシック" charset="0"/>
                <a:cs typeface="ＭＳ Ｐゴシック" charset="0"/>
              </a:rPr>
              <a:t>t be listed under one of these, then eliminate that ministry.</a:t>
            </a:r>
            <a:endParaRPr lang="en-US" altLang="ja-JP"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Which of</a:t>
            </a:r>
            <a:r>
              <a:rPr lang="en-US" baseline="0" dirty="0">
                <a:latin typeface="Arial" charset="0"/>
                <a:ea typeface="ＭＳ Ｐゴシック" charset="0"/>
                <a:cs typeface="ＭＳ Ｐゴシック" charset="0"/>
              </a:rPr>
              <a:t> the three columns is weakest in your church?  What can you do to strengthen this weak area?</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797438750"/>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347427654"/>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sz="1200" kern="1200" dirty="0">
                <a:solidFill>
                  <a:schemeClr val="tx1"/>
                </a:solidFill>
                <a:effectLst/>
                <a:latin typeface="Arial" pitchFamily="-112" charset="0"/>
                <a:ea typeface="ＭＳ Ｐゴシック" charset="-128"/>
                <a:cs typeface="ＭＳ Ｐゴシック" charset="-128"/>
              </a:rPr>
              <a:t>We need to understand what it means for our Jesus to be the Lord Jesus Christ.</a:t>
            </a:r>
            <a:r>
              <a:rPr lang="en-SG" dirty="0">
                <a:effectLst/>
              </a:rPr>
              <a:t> </a:t>
            </a:r>
          </a:p>
          <a:p>
            <a:r>
              <a:rPr lang="en-US" dirty="0">
                <a:cs typeface="ＭＳ Ｐゴシック" charset="0"/>
              </a:rPr>
              <a:t>Do you agree that the name of Jesus is the most dishonored in the world? Few people swear by the name of any other religious or political or other leader. </a:t>
            </a:r>
          </a:p>
          <a:p>
            <a:r>
              <a:rPr lang="en-US" dirty="0">
                <a:cs typeface="ＭＳ Ｐゴシック" charset="0"/>
              </a:rPr>
              <a:t>Even Christians don't often think much about the three main names of Jesus noted 60 times in the NT. </a:t>
            </a:r>
          </a:p>
        </p:txBody>
      </p:sp>
    </p:spTree>
    <p:extLst>
      <p:ext uri="{BB962C8B-B14F-4D97-AF65-F5344CB8AC3E}">
        <p14:creationId xmlns:p14="http://schemas.microsoft.com/office/powerpoint/2010/main" val="190191552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935A919-D402-3842-9CCF-34FF9B2E537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6786" name="Rectangle 2"/>
          <p:cNvSpPr>
            <a:spLocks noGrp="1" noRot="1" noChangeAspect="1" noChangeArrowheads="1"/>
          </p:cNvSpPr>
          <p:nvPr>
            <p:ph type="sldImg"/>
          </p:nvPr>
        </p:nvSpPr>
        <p:spPr>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God ministered to me then through two texts in Matthew that became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relational pillars</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that I want to share with you today.  These texts literally changed my life. </a:t>
            </a:r>
            <a:endParaRPr lang="en-US" dirty="0"/>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sz="1200" kern="1200" dirty="0">
                <a:solidFill>
                  <a:schemeClr val="tx1"/>
                </a:solidFill>
                <a:effectLst/>
                <a:latin typeface="Arial" pitchFamily="-112" charset="0"/>
                <a:ea typeface="ＭＳ Ｐゴシック" charset="-128"/>
                <a:cs typeface="ＭＳ Ｐゴシック" charset="-128"/>
              </a:rPr>
              <a:t>[Jesus met every prophecy we should expect for him to prove he is King.]</a:t>
            </a:r>
            <a:endParaRPr lang="en-SG" sz="1200" kern="1200" dirty="0">
              <a:solidFill>
                <a:schemeClr val="tx1"/>
              </a:solidFill>
              <a:effectLst/>
              <a:latin typeface="Arial" pitchFamily="-112" charset="0"/>
              <a:ea typeface="ＭＳ Ｐゴシック" charset="-128"/>
              <a:cs typeface="ＭＳ Ｐゴシック" charset="-128"/>
            </a:endParaRPr>
          </a:p>
          <a:p>
            <a:r>
              <a:rPr lang="en-US" sz="1200" kern="1200" dirty="0">
                <a:solidFill>
                  <a:schemeClr val="tx1"/>
                </a:solidFill>
                <a:effectLst/>
                <a:latin typeface="Arial" pitchFamily="-112" charset="0"/>
                <a:ea typeface="ＭＳ Ｐゴシック" charset="-128"/>
                <a:cs typeface="ＭＳ Ｐゴシック" charset="-128"/>
              </a:rPr>
              <a:t>[Christ means Messiah-Ruler, for he fulfilled each part of his job description.]</a:t>
            </a:r>
            <a:endParaRPr lang="en-SG" sz="1200" kern="1200" dirty="0">
              <a:solidFill>
                <a:schemeClr val="tx1"/>
              </a:solidFill>
              <a:effectLst/>
              <a:latin typeface="Arial" pitchFamily="-112" charset="0"/>
              <a:ea typeface="ＭＳ Ｐゴシック" charset="-128"/>
              <a:cs typeface="ＭＳ Ｐゴシック" charset="-128"/>
            </a:endParaRPr>
          </a:p>
          <a:p>
            <a:r>
              <a:rPr lang="en-US" dirty="0">
                <a:cs typeface="ＭＳ Ｐゴシック" charset="0"/>
              </a:rPr>
              <a:t>—What more would Christ need to do for you to trust him with your life?</a:t>
            </a:r>
          </a:p>
          <a:p>
            <a:r>
              <a:rPr lang="en-US" dirty="0">
                <a:cs typeface="ＭＳ Ｐゴシック" charset="0"/>
              </a:rPr>
              <a:t>—Have you been the victim of Christ’s first mistake? How?</a:t>
            </a:r>
          </a:p>
          <a:p>
            <a:r>
              <a:rPr lang="en-US" dirty="0">
                <a:cs typeface="ＭＳ Ｐゴシック" charset="0"/>
              </a:rPr>
              <a:t>—Do you see how statistically unlikely it was for Jesus to be the Messiah?</a:t>
            </a:r>
          </a:p>
          <a:p>
            <a:endParaRPr lang="en-US" dirty="0">
              <a:cs typeface="ＭＳ Ｐゴシック" charset="0"/>
            </a:endParaRPr>
          </a:p>
        </p:txBody>
      </p:sp>
    </p:spTree>
    <p:extLst>
      <p:ext uri="{BB962C8B-B14F-4D97-AF65-F5344CB8AC3E}">
        <p14:creationId xmlns:p14="http://schemas.microsoft.com/office/powerpoint/2010/main" val="2270482823"/>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2" charset="0"/>
                <a:ea typeface="ＭＳ Ｐゴシック" charset="-128"/>
                <a:cs typeface="ＭＳ Ｐゴシック" charset="-128"/>
              </a:rPr>
              <a:t>[As Master, he is the boss of every believer’s life.]</a:t>
            </a:r>
            <a:endParaRPr lang="en-SG" sz="1200" kern="1200" dirty="0">
              <a:solidFill>
                <a:schemeClr val="tx1"/>
              </a:solidFill>
              <a:effectLst/>
              <a:latin typeface="Arial" pitchFamily="-112" charset="0"/>
              <a:ea typeface="ＭＳ Ｐゴシック" charset="-128"/>
              <a:cs typeface="ＭＳ Ｐゴシック" charset="-128"/>
            </a:endParaRPr>
          </a:p>
          <a:p>
            <a:r>
              <a:rPr lang="en-US" dirty="0">
                <a:cs typeface="ＭＳ Ｐゴシック" charset="0"/>
              </a:rPr>
              <a:t>As a Christian, do you recognize Christ’s authority over you?</a:t>
            </a:r>
          </a:p>
          <a:p>
            <a:r>
              <a:rPr lang="en-US" dirty="0">
                <a:cs typeface="ＭＳ Ｐゴシック" charset="0"/>
              </a:rPr>
              <a:t>—Why do you do what you do in terms of your life work? </a:t>
            </a:r>
          </a:p>
          <a:p>
            <a:r>
              <a:rPr lang="en-US" dirty="0">
                <a:cs typeface="ＭＳ Ｐゴシック" charset="0"/>
              </a:rPr>
              <a:t>—How did you make that decision?</a:t>
            </a:r>
          </a:p>
          <a:p>
            <a:r>
              <a:rPr lang="en-US" dirty="0">
                <a:cs typeface="ＭＳ Ｐゴシック" charset="0"/>
              </a:rPr>
              <a:t>—What area of your life right now should you submit to his authority?</a:t>
            </a:r>
          </a:p>
          <a:p>
            <a:endParaRPr lang="en-US" dirty="0">
              <a:cs typeface="ＭＳ Ｐゴシック" charset="0"/>
            </a:endParaRPr>
          </a:p>
        </p:txBody>
      </p:sp>
    </p:spTree>
    <p:extLst>
      <p:ext uri="{BB962C8B-B14F-4D97-AF65-F5344CB8AC3E}">
        <p14:creationId xmlns:p14="http://schemas.microsoft.com/office/powerpoint/2010/main" val="2117437943"/>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2" charset="0"/>
                <a:ea typeface="ＭＳ Ｐゴシック" charset="-128"/>
                <a:cs typeface="ＭＳ Ｐゴシック" charset="-128"/>
              </a:rPr>
              <a:t>[He lived up to his name and proved he could save us by rising from the grave.]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kern="1200" dirty="0">
                <a:solidFill>
                  <a:schemeClr val="tx1"/>
                </a:solidFill>
                <a:effectLst/>
                <a:latin typeface="Arial" pitchFamily="-112" charset="0"/>
                <a:ea typeface="ＭＳ Ｐゴシック" charset="-128"/>
                <a:cs typeface="ＭＳ Ｐゴシック" charset="-128"/>
              </a:rPr>
              <a:t>What impact does Christ’s resurrection have on you personally?</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kern="1200" dirty="0">
                <a:solidFill>
                  <a:schemeClr val="tx1"/>
                </a:solidFill>
                <a:effectLst/>
                <a:latin typeface="Arial" pitchFamily="-112" charset="0"/>
                <a:ea typeface="ＭＳ Ｐゴシック" charset="-128"/>
                <a:cs typeface="ＭＳ Ｐゴシック" charset="-128"/>
              </a:rPr>
              <a:t>—Do you believe Jesus really came back from the dead?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kern="1200" dirty="0">
                <a:solidFill>
                  <a:schemeClr val="tx1"/>
                </a:solidFill>
                <a:effectLst/>
                <a:latin typeface="Arial" pitchFamily="-112" charset="0"/>
                <a:ea typeface="ＭＳ Ｐゴシック" charset="-128"/>
                <a:cs typeface="ＭＳ Ｐゴシック" charset="-128"/>
              </a:rPr>
              <a:t>—Have you ever sincerely studied the resurrection?</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kern="1200" dirty="0">
                <a:solidFill>
                  <a:schemeClr val="tx1"/>
                </a:solidFill>
                <a:effectLst/>
                <a:latin typeface="Arial" pitchFamily="-112" charset="0"/>
                <a:ea typeface="ＭＳ Ｐゴシック" charset="-128"/>
                <a:cs typeface="ＭＳ Ｐゴシック" charset="-128"/>
              </a:rPr>
              <a:t>—Are you one of those disciples noted in Matthew 28:19?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kern="1200" dirty="0">
                <a:solidFill>
                  <a:schemeClr val="tx1"/>
                </a:solidFill>
                <a:effectLst/>
                <a:latin typeface="Arial" pitchFamily="-112" charset="0"/>
                <a:ea typeface="ＭＳ Ｐゴシック" charset="-128"/>
                <a:cs typeface="ＭＳ Ｐゴシック" charset="-128"/>
              </a:rPr>
              <a:t>—How can you better make disciples? Who should you disciple?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SG" sz="1200" kern="1200" dirty="0">
              <a:solidFill>
                <a:schemeClr val="tx1"/>
              </a:solidFill>
              <a:effectLst/>
              <a:latin typeface="Arial" pitchFamily="-112" charset="0"/>
              <a:ea typeface="ＭＳ Ｐゴシック" charset="-128"/>
              <a:cs typeface="ＭＳ Ｐゴシック" charset="-128"/>
            </a:endParaRPr>
          </a:p>
          <a:p>
            <a:endParaRPr lang="en-US" dirty="0">
              <a:cs typeface="ＭＳ Ｐゴシック" charset="0"/>
            </a:endParaRPr>
          </a:p>
        </p:txBody>
      </p:sp>
    </p:spTree>
    <p:extLst>
      <p:ext uri="{BB962C8B-B14F-4D97-AF65-F5344CB8AC3E}">
        <p14:creationId xmlns:p14="http://schemas.microsoft.com/office/powerpoint/2010/main" val="1272478694"/>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sz="1200" kern="1200" dirty="0">
                <a:solidFill>
                  <a:schemeClr val="tx1"/>
                </a:solidFill>
                <a:effectLst/>
                <a:latin typeface="Arial" pitchFamily="-112" charset="0"/>
                <a:ea typeface="ＭＳ Ｐゴシック" charset="-128"/>
                <a:cs typeface="ＭＳ Ｐゴシック" charset="-128"/>
              </a:rPr>
              <a:t>Serve Jesus as Savior, God, and King of your life</a:t>
            </a:r>
            <a:r>
              <a:rPr lang="en-SG" sz="1200" kern="1200" dirty="0">
                <a:solidFill>
                  <a:schemeClr val="tx1"/>
                </a:solidFill>
                <a:effectLst/>
                <a:latin typeface="Arial" pitchFamily="-112" charset="0"/>
                <a:ea typeface="ＭＳ Ｐゴシック" charset="-128"/>
                <a:cs typeface="ＭＳ Ｐゴシック" charset="-128"/>
              </a:rPr>
              <a:t>!</a:t>
            </a:r>
            <a:endParaRPr lang="en-US" dirty="0">
              <a:cs typeface="ＭＳ Ｐゴシック" charset="0"/>
            </a:endParaRPr>
          </a:p>
        </p:txBody>
      </p:sp>
    </p:spTree>
    <p:extLst>
      <p:ext uri="{BB962C8B-B14F-4D97-AF65-F5344CB8AC3E}">
        <p14:creationId xmlns:p14="http://schemas.microsoft.com/office/powerpoint/2010/main" val="1294359603"/>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065877071"/>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sz="1200" kern="1200" dirty="0">
                <a:solidFill>
                  <a:schemeClr val="tx1"/>
                </a:solidFill>
                <a:effectLst/>
                <a:latin typeface="Arial" pitchFamily="-112" charset="0"/>
                <a:ea typeface="ＭＳ Ｐゴシック" charset="-128"/>
                <a:cs typeface="ＭＳ Ｐゴシック" charset="-128"/>
              </a:rPr>
              <a:t>Serve Jesus as Savior, God, and King of your life</a:t>
            </a:r>
            <a:r>
              <a:rPr lang="en-SG" sz="1200" kern="1200" dirty="0">
                <a:solidFill>
                  <a:schemeClr val="tx1"/>
                </a:solidFill>
                <a:effectLst/>
                <a:latin typeface="Arial" pitchFamily="-112" charset="0"/>
                <a:ea typeface="ＭＳ Ｐゴシック" charset="-128"/>
                <a:cs typeface="ＭＳ Ｐゴシック" charset="-128"/>
              </a:rPr>
              <a:t>!</a:t>
            </a:r>
            <a:endParaRPr lang="en-US" dirty="0">
              <a:cs typeface="ＭＳ Ｐゴシック" charset="0"/>
            </a:endParaRPr>
          </a:p>
        </p:txBody>
      </p:sp>
    </p:spTree>
    <p:extLst>
      <p:ext uri="{BB962C8B-B14F-4D97-AF65-F5344CB8AC3E}">
        <p14:creationId xmlns:p14="http://schemas.microsoft.com/office/powerpoint/2010/main" val="3844718114"/>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2995341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678C5F-2A81-0643-B71E-83140F9558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charset="0"/>
                <a:ea typeface="ＭＳ Ｐゴシック" charset="0"/>
                <a:cs typeface="ＭＳ Ｐゴシック" charset="0"/>
              </a:rPr>
              <a:t>The title includes both the Jewish (Messiah) and Gentile (Church) elements in the book. The outline follows a threefold outline of (1) proofs, (2) responses, and (3) results.</a:t>
            </a:r>
          </a:p>
        </p:txBody>
      </p:sp>
    </p:spTree>
    <p:extLst>
      <p:ext uri="{BB962C8B-B14F-4D97-AF65-F5344CB8AC3E}">
        <p14:creationId xmlns:p14="http://schemas.microsoft.com/office/powerpoint/2010/main" val="2378709298"/>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A967FE5-9DFD-0F4B-98F8-52D9E59C2C6D}" type="slidenum">
              <a:rPr lang="en-GB" sz="1200">
                <a:solidFill>
                  <a:prstClr val="white"/>
                </a:solidFill>
              </a:rPr>
              <a:pPr/>
              <a:t>378</a:t>
            </a:fld>
            <a:endParaRPr lang="en-GB" sz="1200">
              <a:solidFill>
                <a:prstClr val="white"/>
              </a:solidFill>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01" name="Rectangle 1026"/>
          <p:cNvSpPr>
            <a:spLocks noGrp="1" noRot="1" noChangeAspect="1" noChangeArrowheads="1"/>
          </p:cNvSpPr>
          <p:nvPr>
            <p:ph type="sldImg"/>
          </p:nvPr>
        </p:nvSpPr>
        <p:spPr>
          <a:solidFill>
            <a:srgbClr val="FFFFFF"/>
          </a:solidFill>
          <a:ln/>
        </p:spPr>
      </p:sp>
      <p:sp>
        <p:nvSpPr>
          <p:cNvPr id="1126402"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242847-8425-C847-9178-BB78180482D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8834" name="Rectangle 2"/>
          <p:cNvSpPr>
            <a:spLocks noGrp="1" noRot="1" noChangeAspect="1" noChangeArrowheads="1" noTextEdit="1"/>
          </p:cNvSpPr>
          <p:nvPr>
            <p:ph type="sldImg"/>
          </p:nvPr>
        </p:nvSpPr>
        <p:spPr>
          <a:solidFill>
            <a:srgbClr val="FFFFFF"/>
          </a:solidFill>
          <a:ln/>
        </p:spPr>
      </p:sp>
      <p:sp>
        <p:nvSpPr>
          <p:cNvPr id="24883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They enabled Kay and me to reconcile our differences—so much so that three years after our initial differences Kay actually said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yes</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to marrying me! </a:t>
            </a:r>
            <a:endParaRPr lang="en-US" dirty="0"/>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E284305-39A5-CF4A-A560-DAB4BFBA3107}" type="slidenum">
              <a:rPr lang="en-US" sz="1200">
                <a:solidFill>
                  <a:prstClr val="black"/>
                </a:solidFill>
              </a:rPr>
              <a:pPr/>
              <a:t>380</a:t>
            </a:fld>
            <a:endParaRPr lang="en-US" sz="1200">
              <a:solidFill>
                <a:prstClr val="black"/>
              </a:solidFill>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NS-02-Matthew15-28-Slide 339</a:t>
            </a:r>
          </a:p>
          <a:p>
            <a:r>
              <a:rPr lang="en-US" dirty="0">
                <a:cs typeface="ＭＳ Ｐゴシック" charset="0"/>
              </a:rPr>
              <a:t>NS-22-2 Peter-162</a:t>
            </a:r>
          </a:p>
          <a:p>
            <a:r>
              <a:rPr lang="en-US" dirty="0">
                <a:cs typeface="ＭＳ Ｐゴシック" charset="0"/>
              </a:rPr>
              <a:t>TR-03-Deity of Christ-33</a:t>
            </a:r>
          </a:p>
        </p:txBody>
      </p:sp>
    </p:spTree>
    <p:extLst>
      <p:ext uri="{BB962C8B-B14F-4D97-AF65-F5344CB8AC3E}">
        <p14:creationId xmlns:p14="http://schemas.microsoft.com/office/powerpoint/2010/main" val="1671060743"/>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387</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5A3B48-A1A5-FF46-BC94-C37E3FC7853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0882" name="Rectangle 2"/>
          <p:cNvSpPr>
            <a:spLocks noGrp="1" noRot="1" noChangeAspect="1" noChangeArrowheads="1"/>
          </p:cNvSpPr>
          <p:nvPr>
            <p:ph type="sldImg"/>
          </p:nvPr>
        </p:nvSpPr>
        <p:spPr>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Yes, Kay is her middle name.  Her full name is now Susan Kay Griffith.</a:t>
            </a:r>
            <a:r>
              <a:rPr lang="en-SG" dirty="0">
                <a:effectLst/>
              </a:rPr>
              <a:t> </a:t>
            </a:r>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sz="1200" kern="1200" dirty="0">
                <a:solidFill>
                  <a:schemeClr val="tx1"/>
                </a:solidFill>
                <a:effectLst/>
                <a:latin typeface="Arial" pitchFamily="-112" charset="0"/>
                <a:ea typeface="ＭＳ Ｐゴシック" charset="-128"/>
                <a:cs typeface="ＭＳ Ｐゴシック" charset="-128"/>
              </a:rPr>
              <a:t>We need to understand what it means for our Jesus to be the Lord Jesus Christ.</a:t>
            </a:r>
            <a:r>
              <a:rPr lang="en-SG" dirty="0">
                <a:effectLst/>
              </a:rPr>
              <a:t> </a:t>
            </a:r>
          </a:p>
          <a:p>
            <a:r>
              <a:rPr lang="en-US" dirty="0">
                <a:cs typeface="ＭＳ Ｐゴシック" charset="0"/>
              </a:rPr>
              <a:t>Do you agree that the name of Jesus is the most dishonored in the world? Few people swear by the name of any other religious or political or other leader. </a:t>
            </a:r>
          </a:p>
          <a:p>
            <a:r>
              <a:rPr lang="en-US" dirty="0">
                <a:cs typeface="ＭＳ Ｐゴシック" charset="0"/>
              </a:rPr>
              <a:t>Even Christians don't often think much about the three main names of Jesus noted 60 times in the NT. </a:t>
            </a:r>
          </a:p>
        </p:txBody>
      </p:sp>
    </p:spTree>
    <p:extLst>
      <p:ext uri="{BB962C8B-B14F-4D97-AF65-F5344CB8AC3E}">
        <p14:creationId xmlns:p14="http://schemas.microsoft.com/office/powerpoint/2010/main" val="245655849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B47E67-6431-9148-8449-21D7522DF87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Have you ever had a problem with another believer?  (If you say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no,</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then I wonder which planet you have been living on!)  Are you in fellowship with every Christian that you know now—your family members, your work colleagues, your neighbors and friends?  If you</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re not in harmony, what should you do?</a:t>
            </a:r>
            <a:r>
              <a:rPr lang="en-SG" dirty="0">
                <a:effectLst/>
              </a:rPr>
              <a:t> </a:t>
            </a:r>
          </a:p>
          <a:p>
            <a:pPr eaLnBrk="1" hangingPunct="1"/>
            <a:r>
              <a:rPr lang="en-US" sz="1200" kern="1200" dirty="0">
                <a:solidFill>
                  <a:schemeClr val="tx1"/>
                </a:solidFill>
                <a:effectLst/>
                <a:latin typeface="Arial" charset="0"/>
                <a:ea typeface="ＭＳ Ｐゴシック" charset="0"/>
                <a:cs typeface="ＭＳ Ｐゴシック" charset="0"/>
              </a:rPr>
              <a:t>• If you hurt the other person, Matthew 5 tells you what to do</a:t>
            </a:r>
            <a:r>
              <a:rPr lang="en-US" sz="1200" kern="1200" baseline="0" dirty="0">
                <a:solidFill>
                  <a:schemeClr val="tx1"/>
                </a:solidFill>
                <a:effectLst/>
                <a:latin typeface="Arial" charset="0"/>
                <a:ea typeface="ＭＳ Ｐゴシック" charset="0"/>
                <a:cs typeface="ＭＳ Ｐゴシック" charset="0"/>
              </a:rPr>
              <a:t> in any general issue dividing you.</a:t>
            </a:r>
            <a:endParaRPr lang="en-US" sz="1200" kern="1200" dirty="0">
              <a:solidFill>
                <a:schemeClr val="tx1"/>
              </a:solidFill>
              <a:effectLst/>
              <a:latin typeface="Arial"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EA978-C162-1E4B-B930-C3D28503161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Let</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read it.</a:t>
            </a:r>
          </a:p>
          <a:p>
            <a:pPr eaLnBrk="1" hangingPunct="1"/>
            <a:r>
              <a:rPr lang="en-US" sz="1200" kern="1200" dirty="0">
                <a:solidFill>
                  <a:schemeClr val="tx1"/>
                </a:solidFill>
                <a:effectLst/>
                <a:latin typeface="Arial" charset="0"/>
                <a:ea typeface="ＭＳ Ｐゴシック" charset="0"/>
                <a:cs typeface="ＭＳ Ｐゴシック" charset="0"/>
              </a:rPr>
              <a:t>• God places the responsibility to reconcile on </a:t>
            </a:r>
            <a:r>
              <a:rPr lang="en-US" sz="1200" i="1" kern="1200" dirty="0">
                <a:solidFill>
                  <a:schemeClr val="tx1"/>
                </a:solidFill>
                <a:effectLst/>
                <a:latin typeface="Arial" charset="0"/>
                <a:ea typeface="ＭＳ Ｐゴシック" charset="0"/>
                <a:cs typeface="ＭＳ Ｐゴシック" charset="0"/>
              </a:rPr>
              <a:t>you</a:t>
            </a:r>
            <a:r>
              <a:rPr lang="en-US" sz="1200" kern="1200" dirty="0">
                <a:solidFill>
                  <a:schemeClr val="tx1"/>
                </a:solidFill>
                <a:effectLst/>
                <a:latin typeface="Arial" charset="0"/>
                <a:ea typeface="ＭＳ Ｐゴシック" charset="0"/>
                <a:cs typeface="ＭＳ Ｐゴシック" charset="0"/>
              </a:rPr>
              <a:t> if you are the </a:t>
            </a:r>
            <a:r>
              <a:rPr lang="en-US" sz="1200" i="1" kern="1200" dirty="0">
                <a:solidFill>
                  <a:schemeClr val="tx1"/>
                </a:solidFill>
                <a:effectLst/>
                <a:latin typeface="Arial" charset="0"/>
                <a:ea typeface="ＭＳ Ｐゴシック" charset="0"/>
                <a:cs typeface="ＭＳ Ｐゴシック" charset="0"/>
              </a:rPr>
              <a:t>offender</a:t>
            </a:r>
            <a:r>
              <a:rPr lang="en-US" sz="1200" kern="1200" dirty="0">
                <a:solidFill>
                  <a:schemeClr val="tx1"/>
                </a:solidFill>
                <a:effectLst/>
                <a:latin typeface="Arial" charset="0"/>
                <a:ea typeface="ＭＳ Ｐゴシック" charset="0"/>
                <a:cs typeface="ＭＳ Ｐゴシック" charset="0"/>
              </a:rPr>
              <a:t>.</a:t>
            </a:r>
            <a:r>
              <a:rPr lang="en-SG" dirty="0">
                <a:effectLst/>
              </a:rPr>
              <a:t> </a:t>
            </a:r>
          </a:p>
          <a:p>
            <a:pPr eaLnBrk="1" hangingPunct="1"/>
            <a:r>
              <a:rPr lang="en-SG" dirty="0">
                <a:effectLst/>
              </a:rPr>
              <a:t>• First, reconcile! Then offer your gift.</a:t>
            </a:r>
            <a:endParaRPr 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9740800-A92E-874F-A6AF-BC431D5DF70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7026" name="Rectangle 2"/>
          <p:cNvSpPr>
            <a:spLocks noGrp="1" noRot="1" noChangeAspect="1" noChangeArrowheads="1"/>
          </p:cNvSpPr>
          <p:nvPr>
            <p:ph type="sldImg"/>
          </p:nvPr>
        </p:nvSpPr>
        <p:spPr>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The last I checked, believers weren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offering up sacrifices at the altar.  </a:t>
            </a:r>
          </a:p>
          <a:p>
            <a:pPr eaLnBrk="1" hangingPunct="1"/>
            <a:r>
              <a:rPr lang="en-US" sz="1200" kern="1200" dirty="0">
                <a:solidFill>
                  <a:schemeClr val="tx1"/>
                </a:solidFill>
                <a:effectLst/>
                <a:latin typeface="Arial" charset="0"/>
                <a:ea typeface="ＭＳ Ｐゴシック" charset="0"/>
                <a:cs typeface="ＭＳ Ｐゴシック" charset="0"/>
              </a:rPr>
              <a:t>• So what does the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altar</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refer to today?</a:t>
            </a:r>
            <a:r>
              <a:rPr lang="en-SG" dirty="0">
                <a:effectLst/>
              </a:rPr>
              <a:t> </a:t>
            </a:r>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5FA4A17-18B4-8844-9E20-DE2F48D3174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9074" name="Rectangle 2"/>
          <p:cNvSpPr>
            <a:spLocks noGrp="1" noRot="1" noChangeAspect="1" noChangeArrowheads="1"/>
          </p:cNvSpPr>
          <p:nvPr>
            <p:ph type="sldImg"/>
          </p:nvPr>
        </p:nvSpPr>
        <p:spPr>
          <a:solidFill>
            <a:srgbClr val="FFFFFF"/>
          </a:solidFill>
          <a:ln/>
        </p:spPr>
      </p:sp>
      <p:sp>
        <p:nvSpPr>
          <p:cNvPr id="25907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At the very least, it refers to the Lord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table—a sign of our fellowship &amp; unity</a:t>
            </a:r>
            <a:r>
              <a:rPr lang="en-SG" sz="1200" kern="1200" dirty="0">
                <a:solidFill>
                  <a:schemeClr val="tx1"/>
                </a:solidFill>
                <a:effectLst/>
                <a:latin typeface="Arial" charset="0"/>
                <a:ea typeface="ＭＳ Ｐゴシック" charset="0"/>
                <a:cs typeface="ＭＳ Ｐゴシック" charset="0"/>
              </a:rPr>
              <a:t>—so</a:t>
            </a:r>
            <a:r>
              <a:rPr lang="en-SG" sz="1200" kern="1200" baseline="0" dirty="0">
                <a:solidFill>
                  <a:schemeClr val="tx1"/>
                </a:solidFill>
                <a:effectLst/>
                <a:latin typeface="Arial" charset="0"/>
                <a:ea typeface="ＭＳ Ｐゴシック" charset="0"/>
                <a:cs typeface="ＭＳ Ｐゴシック" charset="0"/>
              </a:rPr>
              <a:t> don</a:t>
            </a:r>
            <a:r>
              <a:rPr lang="mr-IN" sz="1200" kern="1200" baseline="0" dirty="0">
                <a:solidFill>
                  <a:schemeClr val="tx1"/>
                </a:solidFill>
                <a:effectLst/>
                <a:latin typeface="Arial" charset="0"/>
                <a:ea typeface="ＭＳ Ｐゴシック" charset="0"/>
                <a:cs typeface="ＭＳ Ｐゴシック" charset="0"/>
              </a:rPr>
              <a:t>'</a:t>
            </a:r>
            <a:r>
              <a:rPr lang="en-SG" sz="1200" kern="1200" baseline="0" dirty="0">
                <a:solidFill>
                  <a:schemeClr val="tx1"/>
                </a:solidFill>
                <a:effectLst/>
                <a:latin typeface="Arial" charset="0"/>
                <a:ea typeface="ＭＳ Ｐゴシック" charset="0"/>
                <a:cs typeface="ＭＳ Ｐゴシック" charset="0"/>
              </a:rPr>
              <a:t>t take the Supper when in conflict with another believer.</a:t>
            </a:r>
            <a:endParaRPr lang="en-US"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05A831-82CF-5146-AB86-F3E14555B1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3170" name="Rectangle 2"/>
          <p:cNvSpPr>
            <a:spLocks noGrp="1" noRot="1" noChangeAspect="1" noChangeArrowheads="1"/>
          </p:cNvSpPr>
          <p:nvPr>
            <p:ph type="sldImg"/>
          </p:nvPr>
        </p:nvSpPr>
        <p:spPr>
          <a:solidFill>
            <a:srgbClr val="FFFFFF"/>
          </a:solidFill>
          <a:ln/>
        </p:spPr>
      </p:sp>
      <p:sp>
        <p:nvSpPr>
          <p:cNvPr id="26317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However, in some situations, you are the </a:t>
            </a:r>
            <a:r>
              <a:rPr lang="en-US" sz="1200" i="1" kern="1200" dirty="0">
                <a:solidFill>
                  <a:schemeClr val="tx1"/>
                </a:solidFill>
                <a:effectLst/>
                <a:latin typeface="Arial" charset="0"/>
                <a:ea typeface="ＭＳ Ｐゴシック" charset="0"/>
                <a:cs typeface="ＭＳ Ｐゴシック" charset="0"/>
              </a:rPr>
              <a:t>offended</a:t>
            </a:r>
            <a:r>
              <a:rPr lang="en-US" sz="1200" kern="1200" dirty="0">
                <a:solidFill>
                  <a:schemeClr val="tx1"/>
                </a:solidFill>
                <a:effectLst/>
                <a:latin typeface="Arial" charset="0"/>
                <a:ea typeface="ＭＳ Ｐゴシック" charset="0"/>
                <a:cs typeface="ＭＳ Ｐゴシック" charset="0"/>
              </a:rPr>
              <a:t>.  The other person is guilty of sin.  Every church eventually encounters problems with believers living in sin.  In these cases a loving body will restore them to God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holiness</a:t>
            </a:r>
            <a:r>
              <a:rPr lang="en-SG" sz="1200" kern="1200" dirty="0">
                <a:solidFill>
                  <a:schemeClr val="tx1"/>
                </a:solidFill>
                <a:effectLst/>
                <a:latin typeface="Arial" charset="0"/>
                <a:ea typeface="ＭＳ Ｐゴシック" charset="0"/>
                <a:cs typeface="ＭＳ Ｐゴシック" charset="0"/>
              </a:rPr>
              <a:t>.</a:t>
            </a:r>
            <a:endParaRPr lang="en-US"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8CD41B-F14B-8549-AF57-12F3EC31655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5218" name="Rectangle 2"/>
          <p:cNvSpPr>
            <a:spLocks noGrp="1" noRot="1" noChangeAspect="1" noChangeArrowheads="1"/>
          </p:cNvSpPr>
          <p:nvPr>
            <p:ph type="sldImg"/>
          </p:nvPr>
        </p:nvSpPr>
        <p:spPr>
          <a:solidFill>
            <a:srgbClr val="FFFFFF"/>
          </a:solidFill>
          <a:ln/>
        </p:spPr>
      </p:sp>
      <p:sp>
        <p:nvSpPr>
          <p:cNvPr id="26521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So </a:t>
            </a:r>
            <a:r>
              <a:rPr lang="en-US" sz="1200" i="1" kern="1200" dirty="0">
                <a:solidFill>
                  <a:schemeClr val="tx1"/>
                </a:solidFill>
                <a:effectLst/>
                <a:latin typeface="Arial" charset="0"/>
                <a:ea typeface="ＭＳ Ｐゴシック" charset="0"/>
                <a:cs typeface="ＭＳ Ｐゴシック" charset="0"/>
              </a:rPr>
              <a:t>how</a:t>
            </a:r>
            <a:r>
              <a:rPr lang="en-US" sz="1200" kern="1200" dirty="0">
                <a:solidFill>
                  <a:schemeClr val="tx1"/>
                </a:solidFill>
                <a:effectLst/>
                <a:latin typeface="Arial" charset="0"/>
                <a:ea typeface="ＭＳ Ｐゴシック" charset="0"/>
                <a:cs typeface="ＭＳ Ｐゴシック" charset="0"/>
              </a:rPr>
              <a:t> do we </a:t>
            </a:r>
            <a:r>
              <a:rPr lang="en-US" sz="1200" u="sng" kern="1200" dirty="0">
                <a:solidFill>
                  <a:schemeClr val="tx1"/>
                </a:solidFill>
                <a:effectLst/>
                <a:latin typeface="Arial" charset="0"/>
                <a:ea typeface="ＭＳ Ｐゴシック" charset="0"/>
                <a:cs typeface="ＭＳ Ｐゴシック" charset="0"/>
              </a:rPr>
              <a:t>restore</a:t>
            </a:r>
            <a:r>
              <a:rPr lang="en-US" sz="1200" kern="1200" dirty="0">
                <a:solidFill>
                  <a:schemeClr val="tx1"/>
                </a:solidFill>
                <a:effectLst/>
                <a:latin typeface="Arial" charset="0"/>
                <a:ea typeface="ＭＳ Ｐゴシック" charset="0"/>
                <a:cs typeface="ＭＳ Ｐゴシック" charset="0"/>
              </a:rPr>
              <a:t> sinning Christians properly? When someone goes astray from God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will, what process do we use to bring that person back? </a:t>
            </a:r>
            <a:endParaRPr lang="en-US"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3AF3A82-551D-7944-BF47-775A0015F8B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7266" name="Rectangle 2"/>
          <p:cNvSpPr>
            <a:spLocks noGrp="1" noRot="1" noChangeAspect="1" noChangeArrowheads="1"/>
          </p:cNvSpPr>
          <p:nvPr>
            <p:ph type="sldImg"/>
          </p:nvPr>
        </p:nvSpPr>
        <p:spPr>
          <a:solidFill>
            <a:srgbClr val="FFFFFF"/>
          </a:solidFill>
          <a:ln/>
        </p:spPr>
      </p:sp>
      <p:sp>
        <p:nvSpPr>
          <p:cNvPr id="26726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Why am I talking about resolving relational problems now?</a:t>
            </a:r>
            <a:r>
              <a:rPr lang="en-SG" dirty="0">
                <a:effectLst/>
              </a:rPr>
              <a:t> </a:t>
            </a:r>
          </a:p>
          <a:p>
            <a:pPr eaLnBrk="1" hangingPunct="1"/>
            <a:r>
              <a:rPr lang="en-US" sz="1200" kern="1200" dirty="0">
                <a:solidFill>
                  <a:schemeClr val="tx1"/>
                </a:solidFill>
                <a:effectLst/>
                <a:latin typeface="Arial" charset="0"/>
                <a:ea typeface="ＭＳ Ｐゴシック" charset="0"/>
                <a:cs typeface="ＭＳ Ｐゴシック" charset="0"/>
              </a:rPr>
              <a:t>I just know that issues surface in </a:t>
            </a:r>
            <a:r>
              <a:rPr lang="en-US" sz="1200" i="1" kern="1200" dirty="0">
                <a:solidFill>
                  <a:schemeClr val="tx1"/>
                </a:solidFill>
                <a:effectLst/>
                <a:latin typeface="Arial" charset="0"/>
                <a:ea typeface="ＭＳ Ｐゴシック" charset="0"/>
                <a:cs typeface="ＭＳ Ｐゴシック" charset="0"/>
              </a:rPr>
              <a:t>every</a:t>
            </a:r>
            <a:r>
              <a:rPr lang="en-US" sz="1200" kern="1200" dirty="0">
                <a:solidFill>
                  <a:schemeClr val="tx1"/>
                </a:solidFill>
                <a:effectLst/>
                <a:latin typeface="Arial" charset="0"/>
                <a:ea typeface="ＭＳ Ｐゴシック" charset="0"/>
                <a:cs typeface="ＭＳ Ｐゴシック" charset="0"/>
              </a:rPr>
              <a:t> relationship, including ours.  At some point, I will offend you and you will offend me.  So what should we do?</a:t>
            </a:r>
            <a:r>
              <a:rPr lang="en-SG" dirty="0">
                <a:effectLst/>
              </a:rPr>
              <a:t> </a:t>
            </a:r>
            <a:endParaRPr lang="en-US" dirty="0">
              <a:latin typeface="Times New Roman" charset="0"/>
            </a:endParaRPr>
          </a:p>
          <a:p>
            <a:pPr eaLnBrk="1" hangingPunct="1"/>
            <a:r>
              <a:rPr lang="en-US" sz="1200" kern="1200" dirty="0">
                <a:solidFill>
                  <a:schemeClr val="tx1"/>
                </a:solidFill>
                <a:effectLst/>
                <a:latin typeface="Arial" charset="0"/>
                <a:ea typeface="ＭＳ Ｐゴシック" charset="0"/>
                <a:cs typeface="ＭＳ Ｐゴシック" charset="0"/>
              </a:rPr>
              <a:t>This doesn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just refer to marriage or serious sins—it</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any kind of sin that can hurt </a:t>
            </a:r>
            <a:r>
              <a:rPr lang="en-US" sz="1200" i="1" kern="1200" dirty="0">
                <a:solidFill>
                  <a:schemeClr val="tx1"/>
                </a:solidFill>
                <a:effectLst/>
                <a:latin typeface="Arial" charset="0"/>
                <a:ea typeface="ＭＳ Ｐゴシック" charset="0"/>
                <a:cs typeface="ＭＳ Ｐゴシック" charset="0"/>
              </a:rPr>
              <a:t>any</a:t>
            </a:r>
            <a:r>
              <a:rPr lang="en-US" sz="1200" kern="1200" dirty="0">
                <a:solidFill>
                  <a:schemeClr val="tx1"/>
                </a:solidFill>
                <a:effectLst/>
                <a:latin typeface="Arial" charset="0"/>
                <a:ea typeface="ＭＳ Ｐゴシック" charset="0"/>
                <a:cs typeface="ＭＳ Ｐゴシック" charset="0"/>
              </a:rPr>
              <a:t> relationship among believers</a:t>
            </a:r>
            <a:r>
              <a:rPr lang="en-SG" sz="1200" kern="1200" dirty="0">
                <a:solidFill>
                  <a:schemeClr val="tx1"/>
                </a:solidFill>
                <a:effectLst/>
                <a:latin typeface="Arial" charset="0"/>
                <a:ea typeface="ＭＳ Ｐゴシック" charset="0"/>
                <a:cs typeface="ＭＳ Ｐゴシック" charset="0"/>
              </a:rPr>
              <a:t>.</a:t>
            </a:r>
            <a:endParaRPr lang="en-US" dirty="0">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0BC426-EC80-7449-913C-6C60A5B8EAF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9314" name="Rectangle 2"/>
          <p:cNvSpPr>
            <a:spLocks noGrp="1" noRot="1" noChangeAspect="1" noChangeArrowheads="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Why am I talking about resolving relational problems now?</a:t>
            </a:r>
            <a:r>
              <a:rPr lang="en-SG" dirty="0">
                <a:effectLst/>
              </a:rPr>
              <a:t> </a:t>
            </a:r>
          </a:p>
          <a:p>
            <a:pPr eaLnBrk="1" hangingPunct="1"/>
            <a:r>
              <a:rPr lang="en-US" sz="1200" kern="1200" dirty="0">
                <a:solidFill>
                  <a:schemeClr val="tx1"/>
                </a:solidFill>
                <a:effectLst/>
                <a:latin typeface="Arial" charset="0"/>
                <a:ea typeface="ＭＳ Ｐゴシック" charset="0"/>
                <a:cs typeface="ＭＳ Ｐゴシック" charset="0"/>
              </a:rPr>
              <a:t>I know that issues surface in every relationship, including ours. At some point, I will offend you, and you will offend me. So, what should we do?</a:t>
            </a:r>
            <a:r>
              <a:rPr lang="en-SG" dirty="0">
                <a:effectLst/>
              </a:rPr>
              <a:t> </a:t>
            </a:r>
            <a:endParaRPr lang="en-US" dirty="0">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7F80D7-7455-104F-80E3-E84200ECF96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1362" name="Rectangle 2"/>
          <p:cNvSpPr>
            <a:spLocks noGrp="1" noRot="1" noChangeAspect="1" noChangeArrowheads="1"/>
          </p:cNvSpPr>
          <p:nvPr>
            <p:ph type="sldImg"/>
          </p:nvPr>
        </p:nvSpPr>
        <p:spPr>
          <a:solidFill>
            <a:srgbClr val="FFFFFF"/>
          </a:solidFill>
          <a:ln/>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So our key text today is Matthew 18.  The context of Matthew 18 is the value of one—</a:t>
            </a:r>
          </a:p>
          <a:p>
            <a:pPr eaLnBrk="1" hangingPunct="1"/>
            <a:r>
              <a:rPr lang="en-US" sz="1200" kern="1200" dirty="0">
                <a:solidFill>
                  <a:schemeClr val="tx1"/>
                </a:solidFill>
                <a:effectLst/>
                <a:latin typeface="Arial" charset="0"/>
                <a:ea typeface="ＭＳ Ｐゴシック" charset="0"/>
                <a:cs typeface="ＭＳ Ｐゴシック" charset="0"/>
              </a:rPr>
              <a:t>• one child (1-9), one sheep (10-14), one sinner (15-20), one debtor (21-35).  </a:t>
            </a:r>
          </a:p>
          <a:p>
            <a:pPr eaLnBrk="1" hangingPunct="1"/>
            <a:r>
              <a:rPr lang="en-US" sz="1200" kern="1200" dirty="0">
                <a:solidFill>
                  <a:schemeClr val="tx1"/>
                </a:solidFill>
                <a:effectLst/>
                <a:latin typeface="Arial" charset="0"/>
                <a:ea typeface="ＭＳ Ｐゴシック" charset="0"/>
                <a:cs typeface="ＭＳ Ｐゴシック" charset="0"/>
              </a:rPr>
              <a:t>• At the heart of this chapter is verses 15-20…</a:t>
            </a:r>
            <a:r>
              <a:rPr lang="en-SG" dirty="0">
                <a:effectLst/>
              </a:rPr>
              <a:t> </a:t>
            </a:r>
            <a:endParaRPr lang="en-US" dirty="0">
              <a:latin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6B6B891-90CB-7345-9505-B833D3327FC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4146" name="Rectangle 2"/>
          <p:cNvSpPr>
            <a:spLocks noGrp="1" noRot="1" noChangeAspect="1" noChangeArrowheads="1"/>
          </p:cNvSpPr>
          <p:nvPr>
            <p:ph type="sldImg"/>
          </p:nvPr>
        </p:nvSpPr>
        <p:spPr>
          <a:solidFill>
            <a:srgbClr val="FFFFFF"/>
          </a:solidFill>
          <a:ln/>
        </p:spPr>
      </p:sp>
      <p:sp>
        <p:nvSpPr>
          <p:cNvPr id="1341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In Matthew 18:15-20 Jesus provides God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plan for loving church discipline.  Let</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read it together [read </a:t>
            </a:r>
            <a:r>
              <a:rPr lang="en-US" sz="1200" u="sng" kern="1200" dirty="0">
                <a:solidFill>
                  <a:schemeClr val="tx1"/>
                </a:solidFill>
                <a:effectLst/>
                <a:latin typeface="Arial" charset="0"/>
                <a:ea typeface="ＭＳ Ｐゴシック" charset="0"/>
                <a:cs typeface="ＭＳ Ｐゴシック" charset="0"/>
              </a:rPr>
              <a:t>15-20</a:t>
            </a:r>
            <a:r>
              <a:rPr lang="en-US" sz="1200" kern="1200" dirty="0">
                <a:solidFill>
                  <a:schemeClr val="tx1"/>
                </a:solidFill>
                <a:effectLst/>
                <a:latin typeface="Arial" charset="0"/>
                <a:ea typeface="ＭＳ Ｐゴシック" charset="0"/>
                <a:cs typeface="ＭＳ Ｐゴシック" charset="0"/>
              </a:rPr>
              <a:t>.]</a:t>
            </a:r>
            <a:r>
              <a:rPr lang="en-SG" dirty="0">
                <a:effectLst/>
              </a:rPr>
              <a:t> This </a:t>
            </a:r>
            <a:r>
              <a:rPr lang="en-US" sz="1200" kern="1200" dirty="0">
                <a:solidFill>
                  <a:schemeClr val="tx1"/>
                </a:solidFill>
                <a:effectLst/>
                <a:latin typeface="Arial" charset="0"/>
                <a:ea typeface="ＭＳ Ｐゴシック" charset="0"/>
                <a:cs typeface="ＭＳ Ｐゴシック" charset="0"/>
              </a:rPr>
              <a:t>text has two main teachings on restoring Christians in sin.  </a:t>
            </a:r>
          </a:p>
          <a:p>
            <a:pPr eaLnBrk="1" hangingPunct="1"/>
            <a:r>
              <a:rPr lang="en-US" sz="1200" kern="1200" dirty="0">
                <a:solidFill>
                  <a:schemeClr val="tx1"/>
                </a:solidFill>
                <a:effectLst/>
                <a:latin typeface="Arial" charset="0"/>
                <a:ea typeface="ＭＳ Ｐゴシック" charset="0"/>
                <a:cs typeface="ＭＳ Ｐゴシック" charset="0"/>
              </a:rPr>
              <a:t>• Verses 15-17 give </a:t>
            </a:r>
            <a:r>
              <a:rPr lang="en-US" sz="1200" i="1" kern="1200" dirty="0">
                <a:solidFill>
                  <a:schemeClr val="tx1"/>
                </a:solidFill>
                <a:effectLst/>
                <a:latin typeface="Arial" charset="0"/>
                <a:ea typeface="ＭＳ Ｐゴシック" charset="0"/>
                <a:cs typeface="ＭＳ Ｐゴシック" charset="0"/>
              </a:rPr>
              <a:t>how</a:t>
            </a:r>
            <a:r>
              <a:rPr lang="en-US" sz="1200" kern="1200" dirty="0">
                <a:solidFill>
                  <a:schemeClr val="tx1"/>
                </a:solidFill>
                <a:effectLst/>
                <a:latin typeface="Arial" charset="0"/>
                <a:ea typeface="ＭＳ Ｐゴシック" charset="0"/>
                <a:cs typeface="ＭＳ Ｐゴシック" charset="0"/>
              </a:rPr>
              <a:t> to restore them and</a:t>
            </a:r>
            <a:r>
              <a:rPr lang="is-IS" sz="1200" kern="1200" dirty="0">
                <a:solidFill>
                  <a:schemeClr val="tx1"/>
                </a:solidFill>
                <a:effectLst/>
                <a:latin typeface="Arial" charset="0"/>
                <a:ea typeface="ＭＳ Ｐゴシック" charset="0"/>
                <a:cs typeface="ＭＳ Ｐゴシック" charset="0"/>
              </a:rPr>
              <a:t>…</a:t>
            </a:r>
            <a:endParaRPr lang="en-US" sz="1200" kern="1200" dirty="0">
              <a:solidFill>
                <a:schemeClr val="tx1"/>
              </a:solidFill>
              <a:effectLst/>
              <a:latin typeface="Arial" charset="0"/>
              <a:ea typeface="ＭＳ Ｐゴシック" charset="0"/>
              <a:cs typeface="ＭＳ Ｐゴシック" charset="0"/>
            </a:endParaRPr>
          </a:p>
          <a:p>
            <a:pPr eaLnBrk="1" hangingPunct="1"/>
            <a:r>
              <a:rPr lang="en-US" sz="1200" kern="1200" dirty="0">
                <a:solidFill>
                  <a:schemeClr val="tx1"/>
                </a:solidFill>
                <a:effectLst/>
                <a:latin typeface="Arial" charset="0"/>
                <a:ea typeface="ＭＳ Ｐゴシック" charset="0"/>
                <a:cs typeface="ＭＳ Ｐゴシック" charset="0"/>
              </a:rPr>
              <a:t>• Verses 18-20 give </a:t>
            </a:r>
            <a:r>
              <a:rPr lang="en-US" sz="1200" i="1" kern="1200" dirty="0">
                <a:solidFill>
                  <a:schemeClr val="tx1"/>
                </a:solidFill>
                <a:effectLst/>
                <a:latin typeface="Arial" charset="0"/>
                <a:ea typeface="ＭＳ Ｐゴシック" charset="0"/>
                <a:cs typeface="ＭＳ Ｐゴシック" charset="0"/>
              </a:rPr>
              <a:t>why </a:t>
            </a:r>
            <a:r>
              <a:rPr lang="en-US" sz="1200" kern="1200" dirty="0">
                <a:solidFill>
                  <a:schemeClr val="tx1"/>
                </a:solidFill>
                <a:effectLst/>
                <a:latin typeface="Arial" charset="0"/>
                <a:ea typeface="ＭＳ Ｐゴシック" charset="0"/>
                <a:cs typeface="ＭＳ Ｐゴシック" charset="0"/>
              </a:rPr>
              <a:t>to restore them</a:t>
            </a:r>
            <a:r>
              <a:rPr lang="en-SG" sz="1200" kern="1200" dirty="0">
                <a:solidFill>
                  <a:schemeClr val="tx1"/>
                </a:solidFill>
                <a:effectLst/>
                <a:latin typeface="Arial" charset="0"/>
                <a:ea typeface="ＭＳ Ｐゴシック" charset="0"/>
                <a:cs typeface="ＭＳ Ｐゴシック" charset="0"/>
              </a:rPr>
              <a:t>.</a:t>
            </a:r>
          </a:p>
          <a:p>
            <a:pPr marL="0" marR="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ＭＳ Ｐゴシック" charset="0"/>
                <a:cs typeface="ＭＳ Ｐゴシック" charset="0"/>
              </a:rPr>
              <a:t>Let</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first see </a:t>
            </a:r>
            <a:r>
              <a:rPr lang="en-US" sz="1200" i="1" kern="1200" dirty="0">
                <a:solidFill>
                  <a:schemeClr val="tx1"/>
                </a:solidFill>
                <a:effectLst/>
                <a:latin typeface="Arial" charset="0"/>
                <a:ea typeface="ＭＳ Ｐゴシック" charset="0"/>
                <a:cs typeface="ＭＳ Ｐゴシック" charset="0"/>
              </a:rPr>
              <a:t>how</a:t>
            </a:r>
            <a:r>
              <a:rPr lang="en-US" sz="1200" kern="1200" dirty="0">
                <a:solidFill>
                  <a:schemeClr val="tx1"/>
                </a:solidFill>
                <a:effectLst/>
                <a:latin typeface="Arial" charset="0"/>
                <a:ea typeface="ＭＳ Ｐゴシック" charset="0"/>
                <a:cs typeface="ＭＳ Ｐゴシック" charset="0"/>
              </a:rPr>
              <a:t> to restore relationships. God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way to restore believers in sin is to…</a:t>
            </a:r>
            <a:r>
              <a:rPr lang="en-SG" dirty="0">
                <a:effectLst/>
              </a:rPr>
              <a:t> </a:t>
            </a:r>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__________________</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MS PGothic" charset="0"/>
                <a:cs typeface="MS PGothic" charset="0"/>
              </a:rPr>
              <a:t>BS-18-</a:t>
            </a:r>
            <a:r>
              <a:rPr lang="en-US" dirty="0">
                <a:latin typeface="Times New Roman" charset="0"/>
                <a:ea typeface="ＭＳ Ｐゴシック" charset="0"/>
                <a:cs typeface="ＭＳ Ｐゴシック" charset="0"/>
              </a:rPr>
              <a:t>Exegetical Idea1-slide </a:t>
            </a:r>
            <a:r>
              <a:rPr lang="en-US" dirty="0">
                <a:latin typeface="Times New Roman" charset="0"/>
                <a:ea typeface="MS PGothic" charset="0"/>
                <a:cs typeface="ＭＳ Ｐゴシック" charset="0"/>
              </a:rPr>
              <a:t>15</a:t>
            </a:r>
            <a:endParaRPr lang="en-US" dirty="0">
              <a:latin typeface="Times New Roman" charset="0"/>
              <a:ea typeface="MS PGothic" charset="0"/>
              <a:cs typeface="MS PGothic" charset="0"/>
            </a:endParaRPr>
          </a:p>
          <a:p>
            <a:pPr eaLnBrk="1" hangingPunct="1"/>
            <a:r>
              <a:rPr lang="en-US" dirty="0">
                <a:latin typeface="Times New Roman" charset="0"/>
                <a:ea typeface="ＭＳ Ｐゴシック" charset="0"/>
                <a:cs typeface="ＭＳ Ｐゴシック" charset="0"/>
              </a:rPr>
              <a:t>BS-19-Exegetical Idea2-slide 32</a:t>
            </a:r>
          </a:p>
          <a:p>
            <a:pPr eaLnBrk="1" hangingPunct="1"/>
            <a:r>
              <a:rPr lang="en-US" dirty="0">
                <a:latin typeface="Times New Roman" charset="0"/>
                <a:ea typeface="ＭＳ Ｐゴシック" charset="0"/>
                <a:cs typeface="ＭＳ Ｐゴシック" charset="0"/>
              </a:rPr>
              <a:t>BS-26-Applications-10 focuses only on verses 15-17</a:t>
            </a:r>
          </a:p>
          <a:p>
            <a:pPr eaLnBrk="1" hangingPunct="1"/>
            <a:r>
              <a:rPr lang="en-US" dirty="0">
                <a:latin typeface="Times New Roman" charset="0"/>
                <a:ea typeface="ＭＳ Ｐゴシック" charset="0"/>
                <a:cs typeface="ＭＳ Ｐゴシック" charset="0"/>
              </a:rPr>
              <a:t>NS-01-Matt15-28-slide 33</a:t>
            </a:r>
          </a:p>
          <a:p>
            <a:pPr eaLnBrk="1" hangingPunct="1"/>
            <a:r>
              <a:rPr lang="en-US" dirty="0">
                <a:latin typeface="Times New Roman" charset="0"/>
                <a:ea typeface="ＭＳ Ｐゴシック" charset="0"/>
                <a:cs typeface="ＭＳ Ｐゴシック" charset="0"/>
              </a:rPr>
              <a:t>PR-08-Exegetical Idea1-slide15</a:t>
            </a:r>
          </a:p>
          <a:p>
            <a:pPr eaLnBrk="1" hangingPunct="1"/>
            <a:r>
              <a:rPr lang="en-US" dirty="0">
                <a:latin typeface="Times New Roman" charset="0"/>
                <a:ea typeface="ＭＳ Ｐゴシック" charset="0"/>
                <a:cs typeface="ＭＳ Ｐゴシック" charset="0"/>
              </a:rPr>
              <a:t>PR-09-Exegetical Idea2-slide 32</a:t>
            </a:r>
          </a:p>
          <a:p>
            <a:pPr eaLnBrk="1" hangingPunct="1"/>
            <a:r>
              <a:rPr lang="en-US" dirty="0">
                <a:latin typeface="Times New Roman" charset="0"/>
                <a:ea typeface="ＭＳ Ｐゴシック" charset="0"/>
                <a:cs typeface="ＭＳ Ｐゴシック" charset="0"/>
              </a:rPr>
              <a:t>PR-16-Applications-12 focuses only on verses 15-17</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sz="1200" kern="1200" dirty="0">
                <a:solidFill>
                  <a:schemeClr val="tx1"/>
                </a:solidFill>
                <a:effectLst/>
                <a:latin typeface="Arial" pitchFamily="-112" charset="0"/>
                <a:ea typeface="ＭＳ Ｐゴシック" charset="-128"/>
                <a:cs typeface="ＭＳ Ｐゴシック" charset="-128"/>
              </a:rPr>
              <a:t>[Jesus met every prophecy we should expect for him to prove he is King.]</a:t>
            </a:r>
            <a:endParaRPr lang="en-SG" sz="1200" kern="1200" dirty="0">
              <a:solidFill>
                <a:schemeClr val="tx1"/>
              </a:solidFill>
              <a:effectLst/>
              <a:latin typeface="Arial" pitchFamily="-112" charset="0"/>
              <a:ea typeface="ＭＳ Ｐゴシック" charset="-128"/>
              <a:cs typeface="ＭＳ Ｐゴシック" charset="-128"/>
            </a:endParaRPr>
          </a:p>
          <a:p>
            <a:r>
              <a:rPr lang="en-US" sz="1200" kern="1200" dirty="0">
                <a:solidFill>
                  <a:schemeClr val="tx1"/>
                </a:solidFill>
                <a:effectLst/>
                <a:latin typeface="Arial" pitchFamily="-112" charset="0"/>
                <a:ea typeface="ＭＳ Ｐゴシック" charset="-128"/>
                <a:cs typeface="ＭＳ Ｐゴシック" charset="-128"/>
              </a:rPr>
              <a:t>[Christ means Messiah-Ruler, for he fulfilled each part of his job description.]</a:t>
            </a:r>
            <a:endParaRPr lang="en-SG" sz="1200" kern="1200" dirty="0">
              <a:solidFill>
                <a:schemeClr val="tx1"/>
              </a:solidFill>
              <a:effectLst/>
              <a:latin typeface="Arial" pitchFamily="-112" charset="0"/>
              <a:ea typeface="ＭＳ Ｐゴシック" charset="-128"/>
              <a:cs typeface="ＭＳ Ｐゴシック" charset="-128"/>
            </a:endParaRPr>
          </a:p>
          <a:p>
            <a:r>
              <a:rPr lang="en-US" dirty="0">
                <a:cs typeface="ＭＳ Ｐゴシック" charset="0"/>
              </a:rPr>
              <a:t>—What more would Christ need to do for you to trust him with your life?</a:t>
            </a:r>
          </a:p>
          <a:p>
            <a:r>
              <a:rPr lang="en-US" dirty="0">
                <a:cs typeface="ＭＳ Ｐゴシック" charset="0"/>
              </a:rPr>
              <a:t>—Have you been the victim of Christ’s first mistake? How?</a:t>
            </a:r>
          </a:p>
          <a:p>
            <a:r>
              <a:rPr lang="en-US" dirty="0">
                <a:cs typeface="ＭＳ Ｐゴシック" charset="0"/>
              </a:rPr>
              <a:t>—Do you see how statistically unlikely it was for Jesus to be the Messiah?</a:t>
            </a:r>
          </a:p>
          <a:p>
            <a:endParaRPr lang="en-US" dirty="0">
              <a:cs typeface="ＭＳ Ｐゴシック" charset="0"/>
            </a:endParaRPr>
          </a:p>
        </p:txBody>
      </p:sp>
    </p:spTree>
    <p:extLst>
      <p:ext uri="{BB962C8B-B14F-4D97-AF65-F5344CB8AC3E}">
        <p14:creationId xmlns:p14="http://schemas.microsoft.com/office/powerpoint/2010/main" val="14416978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D8EA46-0008-4D40-8638-8DC57CA3E8D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5458" name="Rectangle 2"/>
          <p:cNvSpPr>
            <a:spLocks noGrp="1" noRot="1" noChangeAspect="1" noChangeArrowheads="1"/>
          </p:cNvSpPr>
          <p:nvPr>
            <p:ph type="sldImg"/>
          </p:nvPr>
        </p:nvSpPr>
        <p:spPr>
          <a:solidFill>
            <a:srgbClr val="FFFFFF"/>
          </a:solidFill>
          <a:ln/>
        </p:spPr>
      </p:sp>
      <p:sp>
        <p:nvSpPr>
          <p:cNvPr id="27545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God</a:t>
            </a:r>
            <a:r>
              <a:rPr lang="mr-IN" dirty="0"/>
              <a:t>'</a:t>
            </a:r>
            <a:r>
              <a:rPr lang="en-US" dirty="0"/>
              <a:t>s strategy for bringing sinning Christians back is to involve as few people as possible (restated main point).</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CC0257E-5315-2444-83EC-4EBC77B5D8F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7506" name="Rectangle 2"/>
          <p:cNvSpPr>
            <a:spLocks noGrp="1" noRot="1" noChangeAspect="1" noChangeArrowheads="1" noTextEdit="1"/>
          </p:cNvSpPr>
          <p:nvPr>
            <p:ph type="sldImg"/>
          </p:nvPr>
        </p:nvSpPr>
        <p:spPr>
          <a:ln/>
        </p:spPr>
      </p:sp>
      <p:sp>
        <p:nvSpPr>
          <p:cNvPr id="277507"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The desired end is... </a:t>
            </a:r>
          </a:p>
          <a:p>
            <a:pPr eaLnBrk="1" hangingPunct="1"/>
            <a:r>
              <a:rPr lang="en-US" sz="1200" kern="1200" dirty="0">
                <a:solidFill>
                  <a:schemeClr val="tx1"/>
                </a:solidFill>
                <a:effectLst/>
                <a:latin typeface="Arial" charset="0"/>
                <a:ea typeface="ＭＳ Ｐゴシック" charset="0"/>
                <a:cs typeface="ＭＳ Ｐゴシック" charset="0"/>
              </a:rPr>
              <a:t>• restoration, not punishment or excommunication</a:t>
            </a:r>
            <a:r>
              <a:rPr lang="en-SG" sz="1200" kern="1200" dirty="0">
                <a:solidFill>
                  <a:schemeClr val="tx1"/>
                </a:solidFill>
                <a:effectLst/>
                <a:latin typeface="Arial" charset="0"/>
                <a:ea typeface="ＭＳ Ｐゴシック" charset="0"/>
                <a:cs typeface="ＭＳ Ｐゴシック" charset="0"/>
              </a:rPr>
              <a:t>.</a:t>
            </a:r>
          </a:p>
          <a:p>
            <a:pPr eaLnBrk="1" hangingPunct="1"/>
            <a:r>
              <a:rPr lang="en-SG" dirty="0"/>
              <a:t>The goal of discipline is behavior change to bring the wayward one back.  Unfortunately, too many churches </a:t>
            </a:r>
            <a:r>
              <a:rPr lang="mr-IN" dirty="0"/>
              <a:t>"</a:t>
            </a:r>
            <a:r>
              <a:rPr lang="en-SG" dirty="0"/>
              <a:t>excommunicate</a:t>
            </a:r>
            <a:r>
              <a:rPr lang="mr-IN" dirty="0"/>
              <a:t>"</a:t>
            </a:r>
            <a:r>
              <a:rPr lang="en-SG" dirty="0"/>
              <a:t> to punish rather than restore).</a:t>
            </a:r>
          </a:p>
          <a:p>
            <a:pPr eaLnBrk="1" hangingPunct="1"/>
            <a:r>
              <a:rPr lang="en-SG" dirty="0"/>
              <a:t>Restoration is God</a:t>
            </a:r>
            <a:r>
              <a:rPr lang="mr-IN" dirty="0"/>
              <a:t>'</a:t>
            </a:r>
            <a:r>
              <a:rPr lang="en-SG" dirty="0"/>
              <a:t>s goal for a wandering saint in the sheep image of verses 10-14.</a:t>
            </a:r>
          </a:p>
          <a:p>
            <a:pPr eaLnBrk="1" hangingPunct="1"/>
            <a:r>
              <a:rPr lang="en-SG" dirty="0"/>
              <a:t>Restoration is the explicit teaching of this text in verse 15b.</a:t>
            </a:r>
          </a:p>
          <a:p>
            <a:pPr eaLnBrk="1" hangingPunct="1"/>
            <a:r>
              <a:rPr lang="en-SG" dirty="0"/>
              <a:t>Restoration is the goal of church discipline in other passages like Galatians 6:1.</a:t>
            </a:r>
          </a:p>
          <a:p>
            <a:pPr eaLnBrk="1" hangingPunct="1"/>
            <a:endParaRPr lang="en-US"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636661-0F06-4946-BA25-1A14B9F1091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04CFFA-CE29-8C44-9E35-F91F94ACC02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1602" name="Rectangle 2"/>
          <p:cNvSpPr>
            <a:spLocks noGrp="1" noRot="1" noChangeAspect="1" noChangeArrowheads="1" noTextEdit="1"/>
          </p:cNvSpPr>
          <p:nvPr>
            <p:ph type="sldImg"/>
          </p:nvPr>
        </p:nvSpPr>
        <p:spPr>
          <a:ln/>
        </p:spPr>
      </p:sp>
      <p:sp>
        <p:nvSpPr>
          <p:cNvPr id="281603"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God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restoring process has four steps that progressively tell more and more people about the sin (15-17).</a:t>
            </a:r>
            <a:r>
              <a:rPr lang="en-SG" dirty="0">
                <a:effectLst/>
              </a:rPr>
              <a:t> </a:t>
            </a:r>
            <a:endParaRPr lang="en-US"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0EA232-455D-794C-999F-BED6900D2CF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3"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ＭＳ Ｐゴシック" charset="0"/>
                <a:cs typeface="+mn-cs"/>
              </a:rPr>
              <a:t>What</a:t>
            </a:r>
            <a:r>
              <a:rPr lang="mr-IN" sz="1200" b="0" kern="1200" dirty="0">
                <a:solidFill>
                  <a:schemeClr val="tx1"/>
                </a:solidFill>
                <a:effectLst/>
                <a:latin typeface="Arial" charset="0"/>
                <a:ea typeface="ＭＳ Ｐゴシック" charset="0"/>
                <a:cs typeface="+mn-cs"/>
              </a:rPr>
              <a:t>'</a:t>
            </a:r>
            <a:r>
              <a:rPr lang="en-US" sz="1200" b="0" kern="1200" dirty="0">
                <a:solidFill>
                  <a:schemeClr val="tx1"/>
                </a:solidFill>
                <a:effectLst/>
                <a:latin typeface="Arial" charset="0"/>
                <a:ea typeface="ＭＳ Ｐゴシック" charset="0"/>
                <a:cs typeface="+mn-cs"/>
              </a:rPr>
              <a:t>s our human tendency here?  </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ＭＳ Ｐゴシック" charset="0"/>
                <a:cs typeface="+mn-cs"/>
              </a:rPr>
              <a:t>• It is to tell </a:t>
            </a:r>
            <a:r>
              <a:rPr lang="en-US" sz="1200" b="0" i="1" kern="1200" dirty="0">
                <a:solidFill>
                  <a:schemeClr val="tx1"/>
                </a:solidFill>
                <a:effectLst/>
                <a:latin typeface="Arial" charset="0"/>
                <a:ea typeface="ＭＳ Ｐゴシック" charset="0"/>
                <a:cs typeface="+mn-cs"/>
              </a:rPr>
              <a:t>others</a:t>
            </a:r>
            <a:r>
              <a:rPr lang="en-US" sz="1200" b="0" kern="1200" dirty="0">
                <a:solidFill>
                  <a:schemeClr val="tx1"/>
                </a:solidFill>
                <a:effectLst/>
                <a:latin typeface="Arial" charset="0"/>
                <a:ea typeface="ＭＳ Ｐゴシック" charset="0"/>
                <a:cs typeface="+mn-cs"/>
              </a:rPr>
              <a:t> about the problem instead of the one involved.</a:t>
            </a:r>
          </a:p>
          <a:p>
            <a:pPr marL="0" marR="0" lvl="3"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ＭＳ Ｐゴシック" charset="0"/>
                <a:cs typeface="+mn-cs"/>
              </a:rPr>
              <a:t>•</a:t>
            </a:r>
            <a:r>
              <a:rPr lang="en-US" sz="1200" b="0" kern="1200" baseline="0" dirty="0">
                <a:solidFill>
                  <a:schemeClr val="tx1"/>
                </a:solidFill>
                <a:effectLst/>
                <a:latin typeface="Arial" charset="0"/>
                <a:ea typeface="ＭＳ Ｐゴシック" charset="0"/>
                <a:cs typeface="+mn-cs"/>
              </a:rPr>
              <a:t> </a:t>
            </a:r>
            <a:r>
              <a:rPr lang="en-US" sz="1200" b="0" kern="1200" dirty="0">
                <a:solidFill>
                  <a:schemeClr val="tx1"/>
                </a:solidFill>
                <a:effectLst/>
                <a:latin typeface="Arial" charset="0"/>
                <a:ea typeface="ＭＳ Ｐゴシック" charset="0"/>
                <a:cs typeface="+mn-cs"/>
              </a:rPr>
              <a:t>God commands us to keep the issue as private as possible.</a:t>
            </a:r>
            <a:endParaRPr lang="en-SG" sz="1200" b="1" kern="1200" dirty="0">
              <a:solidFill>
                <a:schemeClr val="tx1"/>
              </a:solidFill>
              <a:effectLst/>
              <a:latin typeface="Arial" charset="0"/>
              <a:ea typeface="ＭＳ Ｐゴシック" charset="0"/>
              <a:cs typeface="+mn-cs"/>
            </a:endParaRPr>
          </a:p>
          <a:p>
            <a:pPr eaLnBrk="1" hangingPunct="1"/>
            <a:endParaRPr lang="en-US" dirty="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ABE78D-4BBC-8D43-9033-FBBD02FA18B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This differs from Matthew 5 in that you</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re not an </a:t>
            </a:r>
            <a:r>
              <a:rPr lang="en-US" sz="1200" i="1" kern="1200" dirty="0">
                <a:solidFill>
                  <a:schemeClr val="tx1"/>
                </a:solidFill>
                <a:effectLst/>
                <a:latin typeface="Arial" charset="0"/>
                <a:ea typeface="ＭＳ Ｐゴシック" charset="0"/>
                <a:cs typeface="ＭＳ Ｐゴシック" charset="0"/>
              </a:rPr>
              <a:t>offender</a:t>
            </a:r>
            <a:r>
              <a:rPr lang="en-US" sz="1200" kern="1200" dirty="0">
                <a:solidFill>
                  <a:schemeClr val="tx1"/>
                </a:solidFill>
                <a:effectLst/>
                <a:latin typeface="Arial" charset="0"/>
                <a:ea typeface="ＭＳ Ｐゴシック" charset="0"/>
                <a:cs typeface="ＭＳ Ｐゴシック" charset="0"/>
              </a:rPr>
              <a:t>, but the </a:t>
            </a:r>
            <a:r>
              <a:rPr lang="en-US" sz="1200" i="1" kern="1200" dirty="0">
                <a:solidFill>
                  <a:schemeClr val="tx1"/>
                </a:solidFill>
                <a:effectLst/>
                <a:latin typeface="Arial" charset="0"/>
                <a:ea typeface="ＭＳ Ｐゴシック" charset="0"/>
                <a:cs typeface="ＭＳ Ｐゴシック" charset="0"/>
              </a:rPr>
              <a:t>offended</a:t>
            </a:r>
            <a:r>
              <a:rPr lang="en-US" sz="1200" kern="1200" dirty="0">
                <a:solidFill>
                  <a:schemeClr val="tx1"/>
                </a:solidFill>
                <a:effectLst/>
                <a:latin typeface="Arial" charset="0"/>
                <a:ea typeface="ＭＳ Ｐゴシック" charset="0"/>
                <a:cs typeface="ＭＳ Ｐゴシック" charset="0"/>
              </a:rPr>
              <a:t>.</a:t>
            </a:r>
            <a:r>
              <a:rPr lang="en-SG" dirty="0">
                <a:effectLst/>
              </a:rPr>
              <a:t> </a:t>
            </a:r>
          </a:p>
          <a:p>
            <a:pPr marL="0" marR="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ＭＳ Ｐゴシック" charset="0"/>
                <a:cs typeface="ＭＳ Ｐゴシック" charset="0"/>
              </a:rPr>
              <a:t>Note also that in Matthew 5 sin may not be in the picture, but Matthew 18 deals specifically with a believer living </a:t>
            </a:r>
            <a:r>
              <a:rPr lang="en-US" sz="1200" i="1" kern="1200" dirty="0">
                <a:solidFill>
                  <a:schemeClr val="tx1"/>
                </a:solidFill>
                <a:effectLst/>
                <a:latin typeface="Arial" charset="0"/>
                <a:ea typeface="ＭＳ Ｐゴシック" charset="0"/>
                <a:cs typeface="ＭＳ Ｐゴシック" charset="0"/>
              </a:rPr>
              <a:t>in sin</a:t>
            </a:r>
            <a:r>
              <a:rPr lang="en-US" sz="1200" kern="1200" dirty="0">
                <a:solidFill>
                  <a:schemeClr val="tx1"/>
                </a:solidFill>
                <a:effectLst/>
                <a:latin typeface="Arial" charset="0"/>
                <a:ea typeface="ＭＳ Ｐゴシック" charset="0"/>
                <a:cs typeface="ＭＳ Ｐゴシック" charset="0"/>
              </a:rPr>
              <a:t>.  This does not refer simply to differences of opinion on debatable matters.</a:t>
            </a:r>
            <a:r>
              <a:rPr lang="en-SG" dirty="0">
                <a:effectLst/>
              </a:rPr>
              <a:t> </a:t>
            </a:r>
          </a:p>
          <a:p>
            <a:pPr eaLnBrk="1" hangingPunct="1"/>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773F4EB-F3F0-BD43-B776-14182962815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charset="0"/>
                <a:ea typeface="ＭＳ Ｐゴシック" charset="0"/>
                <a:cs typeface="ＭＳ Ｐゴシック" charset="0"/>
              </a:rPr>
              <a:t>Earlier we saw from Matthew 5:23-24 that God places the responsibility to reconcile on </a:t>
            </a:r>
            <a:r>
              <a:rPr lang="en-US" sz="1200" i="1" kern="1200" dirty="0">
                <a:solidFill>
                  <a:schemeClr val="tx1"/>
                </a:solidFill>
                <a:effectLst/>
                <a:latin typeface="Arial" charset="0"/>
                <a:ea typeface="ＭＳ Ｐゴシック" charset="0"/>
                <a:cs typeface="ＭＳ Ｐゴシック" charset="0"/>
              </a:rPr>
              <a:t>you</a:t>
            </a:r>
            <a:r>
              <a:rPr lang="en-US" sz="1200" kern="1200" dirty="0">
                <a:solidFill>
                  <a:schemeClr val="tx1"/>
                </a:solidFill>
                <a:effectLst/>
                <a:latin typeface="Arial" charset="0"/>
                <a:ea typeface="ＭＳ Ｐゴシック" charset="0"/>
                <a:cs typeface="ＭＳ Ｐゴシック" charset="0"/>
              </a:rPr>
              <a:t> if you are the </a:t>
            </a:r>
            <a:r>
              <a:rPr lang="en-US" sz="1200" i="1" kern="1200" dirty="0">
                <a:solidFill>
                  <a:schemeClr val="tx1"/>
                </a:solidFill>
                <a:effectLst/>
                <a:latin typeface="Arial" charset="0"/>
                <a:ea typeface="ＭＳ Ｐゴシック" charset="0"/>
                <a:cs typeface="ＭＳ Ｐゴシック" charset="0"/>
              </a:rPr>
              <a:t>offender</a:t>
            </a:r>
            <a:r>
              <a:rPr lang="en-US" sz="1200" kern="1200" dirty="0">
                <a:solidFill>
                  <a:schemeClr val="tx1"/>
                </a:solidFill>
                <a:effectLst/>
                <a:latin typeface="Arial" charset="0"/>
                <a:ea typeface="ＭＳ Ｐゴシック" charset="0"/>
                <a:cs typeface="ＭＳ Ｐゴシック" charset="0"/>
              </a:rPr>
              <a:t>.  Now whose job is it to initiate if you are the </a:t>
            </a:r>
            <a:r>
              <a:rPr lang="en-US" sz="1200" i="1" kern="1200" dirty="0">
                <a:solidFill>
                  <a:schemeClr val="tx1"/>
                </a:solidFill>
                <a:effectLst/>
                <a:latin typeface="Arial" charset="0"/>
                <a:ea typeface="ＭＳ Ｐゴシック" charset="0"/>
                <a:cs typeface="ＭＳ Ｐゴシック" charset="0"/>
              </a:rPr>
              <a:t>offended</a:t>
            </a:r>
            <a:r>
              <a:rPr lang="en-US" sz="1200" kern="1200" dirty="0">
                <a:solidFill>
                  <a:schemeClr val="tx1"/>
                </a:solidFill>
                <a:effectLst/>
                <a:latin typeface="Arial" charset="0"/>
                <a:ea typeface="ＭＳ Ｐゴシック" charset="0"/>
                <a:cs typeface="ＭＳ Ｐゴシック" charset="0"/>
              </a:rPr>
              <a:t>?  </a:t>
            </a:r>
          </a:p>
          <a:p>
            <a:r>
              <a:rPr lang="en-US" sz="1200" kern="1200" dirty="0">
                <a:solidFill>
                  <a:schemeClr val="tx1"/>
                </a:solidFill>
                <a:effectLst/>
                <a:latin typeface="Arial" charset="0"/>
                <a:ea typeface="ＭＳ Ｐゴシック" charset="0"/>
                <a:cs typeface="ＭＳ Ｐゴシック" charset="0"/>
              </a:rPr>
              <a:t>• Yes, again it is </a:t>
            </a:r>
            <a:r>
              <a:rPr lang="en-US" sz="1200" i="1" kern="1200" dirty="0">
                <a:solidFill>
                  <a:schemeClr val="tx1"/>
                </a:solidFill>
                <a:effectLst/>
                <a:latin typeface="Arial" charset="0"/>
                <a:ea typeface="ＭＳ Ｐゴシック" charset="0"/>
                <a:cs typeface="ＭＳ Ｐゴシック" charset="0"/>
              </a:rPr>
              <a:t>your</a:t>
            </a:r>
            <a:r>
              <a:rPr lang="en-US" sz="1200" kern="1200" dirty="0">
                <a:solidFill>
                  <a:schemeClr val="tx1"/>
                </a:solidFill>
                <a:effectLst/>
                <a:latin typeface="Arial" charset="0"/>
                <a:ea typeface="ＭＳ Ｐゴシック" charset="0"/>
                <a:cs typeface="ＭＳ Ｐゴシック" charset="0"/>
              </a:rPr>
              <a:t> responsibility again!  You say,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That</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not fair!  Why is it my job in </a:t>
            </a:r>
            <a:r>
              <a:rPr lang="en-US" sz="1200" i="1" kern="1200" dirty="0">
                <a:solidFill>
                  <a:schemeClr val="tx1"/>
                </a:solidFill>
                <a:effectLst/>
                <a:latin typeface="Arial" charset="0"/>
                <a:ea typeface="ＭＳ Ｐゴシック" charset="0"/>
                <a:cs typeface="ＭＳ Ｐゴシック" charset="0"/>
              </a:rPr>
              <a:t>both</a:t>
            </a:r>
            <a:r>
              <a:rPr lang="en-US" sz="1200" kern="1200" dirty="0">
                <a:solidFill>
                  <a:schemeClr val="tx1"/>
                </a:solidFill>
                <a:effectLst/>
                <a:latin typeface="Arial" charset="0"/>
                <a:ea typeface="ＭＳ Ｐゴシック" charset="0"/>
                <a:cs typeface="ＭＳ Ｐゴシック" charset="0"/>
              </a:rPr>
              <a:t> situations?  Whether I am the </a:t>
            </a:r>
            <a:r>
              <a:rPr lang="en-US" sz="1200" i="1" kern="1200" dirty="0">
                <a:solidFill>
                  <a:schemeClr val="tx1"/>
                </a:solidFill>
                <a:effectLst/>
                <a:latin typeface="Arial" charset="0"/>
                <a:ea typeface="ＭＳ Ｐゴシック" charset="0"/>
                <a:cs typeface="ＭＳ Ｐゴシック" charset="0"/>
              </a:rPr>
              <a:t>offender or the offended </a:t>
            </a:r>
            <a:r>
              <a:rPr lang="en-US" sz="1200" kern="1200" dirty="0">
                <a:solidFill>
                  <a:schemeClr val="tx1"/>
                </a:solidFill>
                <a:effectLst/>
                <a:latin typeface="Arial" charset="0"/>
                <a:ea typeface="ＭＳ Ｐゴシック" charset="0"/>
                <a:cs typeface="ＭＳ Ｐゴシック" charset="0"/>
              </a:rPr>
              <a:t>I still have to make the first move?</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Well, if relationships are not resolved between believers, it has to be through the fault of both—as </a:t>
            </a:r>
            <a:r>
              <a:rPr lang="en-US" sz="1200" i="1" kern="1200" dirty="0">
                <a:solidFill>
                  <a:schemeClr val="tx1"/>
                </a:solidFill>
                <a:effectLst/>
                <a:latin typeface="Arial" charset="0"/>
                <a:ea typeface="ＭＳ Ｐゴシック" charset="0"/>
                <a:cs typeface="ＭＳ Ｐゴシック" charset="0"/>
              </a:rPr>
              <a:t>both</a:t>
            </a:r>
            <a:r>
              <a:rPr lang="en-US" sz="1200" kern="1200" dirty="0">
                <a:solidFill>
                  <a:schemeClr val="tx1"/>
                </a:solidFill>
                <a:effectLst/>
                <a:latin typeface="Arial" charset="0"/>
                <a:ea typeface="ＭＳ Ｐゴシック" charset="0"/>
                <a:cs typeface="ＭＳ Ｐゴシック" charset="0"/>
              </a:rPr>
              <a:t> have the command of God to resolve it!</a:t>
            </a:r>
            <a:r>
              <a:rPr lang="en-SG" dirty="0">
                <a:effectLst/>
              </a:rPr>
              <a:t> </a:t>
            </a:r>
            <a:endParaRPr lang="en-US" dirty="0"/>
          </a:p>
          <a:p>
            <a:pPr eaLnBrk="1" hangingPunct="1"/>
            <a:endParaRPr lang="en-US"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ＭＳ Ｐゴシック" charset="0"/>
                <a:cs typeface="ＭＳ Ｐゴシック" charset="0"/>
              </a:rPr>
              <a:t>While letter writing was very popular in the time of Christ, our Lord specifically says to deal with these sensitive matters face-to-face.  Today this means confrontation should never be handled via email,</a:t>
            </a:r>
            <a:r>
              <a:rPr lang="en-US" sz="1200" kern="1200" baseline="0" dirty="0">
                <a:solidFill>
                  <a:schemeClr val="tx1"/>
                </a:solidFill>
                <a:effectLst/>
                <a:latin typeface="Arial" charset="0"/>
                <a:ea typeface="ＭＳ Ｐゴシック" charset="0"/>
                <a:cs typeface="ＭＳ Ｐゴシック" charset="0"/>
              </a:rPr>
              <a:t> SMS,</a:t>
            </a:r>
            <a:r>
              <a:rPr lang="en-US" sz="1200" kern="1200" dirty="0">
                <a:solidFill>
                  <a:schemeClr val="tx1"/>
                </a:solidFill>
                <a:effectLst/>
                <a:latin typeface="Arial" charset="0"/>
                <a:ea typeface="ＭＳ Ｐゴシック" charset="0"/>
                <a:cs typeface="ＭＳ Ｐゴシック" charset="0"/>
              </a:rPr>
              <a:t> letters, Facebook posts, or phone calls.  It also prohibits the cowardice of anonymous communication</a:t>
            </a:r>
            <a:r>
              <a:rPr lang="en-SG" sz="1200" kern="1200" dirty="0">
                <a:solidFill>
                  <a:schemeClr val="tx1"/>
                </a:solidFill>
                <a:effectLst/>
                <a:latin typeface="Arial" charset="0"/>
                <a:ea typeface="ＭＳ Ｐゴシック" charset="0"/>
                <a:cs typeface="ＭＳ Ｐゴシック" charset="0"/>
              </a:rPr>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10251368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04809FD-CEB8-314E-B8B0-AA149D9C580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0818" name="Rectangle 2"/>
          <p:cNvSpPr>
            <a:spLocks noGrp="1" noRot="1" noChangeAspect="1" noChangeArrowheads="1" noTextEdit="1"/>
          </p:cNvSpPr>
          <p:nvPr>
            <p:ph type="sldImg"/>
          </p:nvPr>
        </p:nvSpPr>
        <p:spPr>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Our family has tried to do this since our three sons were young—not to let them do the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Mom!  Dad!  So-and-so did such-and-such to me!</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We just told him,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Matthew 18, bud.  If you can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solve it, we</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ll be step 2…</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They rarely came back to us!</a:t>
            </a:r>
            <a:r>
              <a:rPr lang="en-SG" dirty="0">
                <a:effectLst/>
              </a:rPr>
              <a:t> </a:t>
            </a:r>
            <a:endParaRPr lang="en-US" dirty="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ＭＳ Ｐゴシック" charset="0"/>
                <a:cs typeface="ＭＳ Ｐゴシック" charset="0"/>
              </a:rPr>
              <a:t>Now that they are older, they solve the problems among themselves without our intervention.  Some friends were amazed that Kurt and Stephen moved to the US for college and decided to stay as roommates—for 7 years until they married!</a:t>
            </a:r>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0459140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2" charset="0"/>
                <a:ea typeface="ＭＳ Ｐゴシック" charset="-128"/>
                <a:cs typeface="ＭＳ Ｐゴシック" charset="-128"/>
              </a:rPr>
              <a:t>[As Master, he is the boss of every believer’s life.]</a:t>
            </a:r>
            <a:endParaRPr lang="en-SG" sz="1200" kern="1200" dirty="0">
              <a:solidFill>
                <a:schemeClr val="tx1"/>
              </a:solidFill>
              <a:effectLst/>
              <a:latin typeface="Arial" pitchFamily="-112" charset="0"/>
              <a:ea typeface="ＭＳ Ｐゴシック" charset="-128"/>
              <a:cs typeface="ＭＳ Ｐゴシック" charset="-128"/>
            </a:endParaRPr>
          </a:p>
          <a:p>
            <a:r>
              <a:rPr lang="en-US" dirty="0">
                <a:cs typeface="ＭＳ Ｐゴシック" charset="0"/>
              </a:rPr>
              <a:t>As a Christian, do you recognize Christ’s authority over you?</a:t>
            </a:r>
          </a:p>
          <a:p>
            <a:r>
              <a:rPr lang="en-US" dirty="0">
                <a:cs typeface="ＭＳ Ｐゴシック" charset="0"/>
              </a:rPr>
              <a:t>—Why do you do what you do in terms of your life work? </a:t>
            </a:r>
          </a:p>
          <a:p>
            <a:r>
              <a:rPr lang="en-US" dirty="0">
                <a:cs typeface="ＭＳ Ｐゴシック" charset="0"/>
              </a:rPr>
              <a:t>—How did you make that decision?</a:t>
            </a:r>
          </a:p>
          <a:p>
            <a:r>
              <a:rPr lang="en-US" dirty="0">
                <a:cs typeface="ＭＳ Ｐゴシック" charset="0"/>
              </a:rPr>
              <a:t>—What area of your life right now should you submit to his authority?</a:t>
            </a:r>
          </a:p>
          <a:p>
            <a:endParaRPr lang="en-US" dirty="0">
              <a:cs typeface="ＭＳ Ｐゴシック" charset="0"/>
            </a:endParaRPr>
          </a:p>
        </p:txBody>
      </p:sp>
    </p:spTree>
    <p:extLst>
      <p:ext uri="{BB962C8B-B14F-4D97-AF65-F5344CB8AC3E}">
        <p14:creationId xmlns:p14="http://schemas.microsoft.com/office/powerpoint/2010/main" val="84638802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E7A95B3-0116-AF44-A941-0044F2E3E17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3890" name="Rectangle 2"/>
          <p:cNvSpPr>
            <a:spLocks noGrp="1" noRot="1" noChangeAspect="1" noChangeArrowheads="1"/>
          </p:cNvSpPr>
          <p:nvPr>
            <p:ph type="sldImg"/>
          </p:nvPr>
        </p:nvSpPr>
        <p:spPr>
          <a:solidFill>
            <a:srgbClr val="FFFFFF"/>
          </a:solidFill>
          <a:ln/>
        </p:spPr>
      </p:sp>
      <p:sp>
        <p:nvSpPr>
          <p:cNvPr id="29389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However, most of the time believers don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keep issues private—or we don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address them at all.  Why do </a:t>
            </a:r>
            <a:r>
              <a:rPr lang="en-US" sz="1200" i="1" kern="1200" dirty="0">
                <a:solidFill>
                  <a:schemeClr val="tx1"/>
                </a:solidFill>
                <a:effectLst/>
                <a:latin typeface="Arial" charset="0"/>
                <a:ea typeface="ＭＳ Ｐゴシック" charset="0"/>
                <a:cs typeface="ＭＳ Ｐゴシック" charset="0"/>
              </a:rPr>
              <a:t>you</a:t>
            </a:r>
            <a:r>
              <a:rPr lang="en-US" sz="1200" kern="1200" dirty="0">
                <a:solidFill>
                  <a:schemeClr val="tx1"/>
                </a:solidFill>
                <a:effectLst/>
                <a:latin typeface="Arial" charset="0"/>
                <a:ea typeface="ＭＳ Ｐゴシック" charset="0"/>
                <a:cs typeface="ＭＳ Ｐゴシック" charset="0"/>
              </a:rPr>
              <a:t> think don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we confront others?  Tell the person next to you why!  (Small groups for 1 min.) Why not?</a:t>
            </a:r>
          </a:p>
          <a:p>
            <a:pPr eaLnBrk="1" hangingPunct="1"/>
            <a:r>
              <a:rPr lang="en-US" sz="1200" kern="1200" dirty="0">
                <a:solidFill>
                  <a:schemeClr val="tx1"/>
                </a:solidFill>
                <a:effectLst/>
                <a:latin typeface="Arial" charset="0"/>
                <a:ea typeface="ＭＳ Ｐゴシック" charset="0"/>
                <a:cs typeface="ＭＳ Ｐゴシック" charset="0"/>
              </a:rPr>
              <a:t>• ignorance of what God commands here?</a:t>
            </a:r>
          </a:p>
          <a:p>
            <a:pPr eaLnBrk="1" hangingPunct="1"/>
            <a:r>
              <a:rPr lang="en-US" sz="1200" kern="1200" dirty="0">
                <a:solidFill>
                  <a:schemeClr val="tx1"/>
                </a:solidFill>
                <a:effectLst/>
                <a:latin typeface="Arial" charset="0"/>
                <a:ea typeface="ＭＳ Ｐゴシック" charset="0"/>
                <a:cs typeface="ＭＳ Ｐゴシック" charset="0"/>
              </a:rPr>
              <a:t>• doubt that it will work?</a:t>
            </a:r>
          </a:p>
          <a:p>
            <a:pPr eaLnBrk="1" hangingPunct="1"/>
            <a:r>
              <a:rPr lang="en-US" sz="1200" kern="1200" dirty="0">
                <a:solidFill>
                  <a:schemeClr val="tx1"/>
                </a:solidFill>
                <a:effectLst/>
                <a:latin typeface="Arial" charset="0"/>
                <a:ea typeface="ＭＳ Ｐゴシック" charset="0"/>
                <a:cs typeface="ＭＳ Ｐゴシック" charset="0"/>
              </a:rPr>
              <a:t>• failure of past confrontations that didn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work?</a:t>
            </a:r>
          </a:p>
          <a:p>
            <a:pPr eaLnBrk="1" hangingPunct="1"/>
            <a:r>
              <a:rPr lang="en-US" sz="1200" kern="1200" dirty="0">
                <a:solidFill>
                  <a:schemeClr val="tx1"/>
                </a:solidFill>
                <a:effectLst/>
                <a:latin typeface="Arial" charset="0"/>
                <a:ea typeface="ＭＳ Ｐゴシック" charset="0"/>
                <a:cs typeface="ＭＳ Ｐゴシック" charset="0"/>
              </a:rPr>
              <a:t>• fear</a:t>
            </a:r>
            <a:r>
              <a:rPr lang="en-US" sz="1200" kern="1200" baseline="0" dirty="0">
                <a:solidFill>
                  <a:schemeClr val="tx1"/>
                </a:solidFill>
                <a:effectLst/>
                <a:latin typeface="Arial" charset="0"/>
                <a:ea typeface="ＭＳ Ｐゴシック" charset="0"/>
                <a:cs typeface="ＭＳ Ｐゴシック" charset="0"/>
              </a:rPr>
              <a:t> that we might look bad?</a:t>
            </a:r>
          </a:p>
          <a:p>
            <a:pPr eaLnBrk="1" hangingPunct="1"/>
            <a:r>
              <a:rPr lang="en-US" sz="1200" kern="1200" baseline="0" dirty="0">
                <a:solidFill>
                  <a:schemeClr val="tx1"/>
                </a:solidFill>
                <a:effectLst/>
                <a:latin typeface="Arial" charset="0"/>
                <a:ea typeface="ＭＳ Ｐゴシック" charset="0"/>
                <a:cs typeface="ＭＳ Ｐゴシック" charset="0"/>
              </a:rPr>
              <a:t>• excuses that we can</a:t>
            </a:r>
            <a:r>
              <a:rPr lang="mr-IN" sz="1200" kern="1200" baseline="0" dirty="0">
                <a:solidFill>
                  <a:schemeClr val="tx1"/>
                </a:solidFill>
                <a:effectLst/>
                <a:latin typeface="Arial" charset="0"/>
                <a:ea typeface="ＭＳ Ｐゴシック" charset="0"/>
                <a:cs typeface="ＭＳ Ｐゴシック" charset="0"/>
              </a:rPr>
              <a:t>'</a:t>
            </a:r>
            <a:r>
              <a:rPr lang="en-US" sz="1200" kern="1200" baseline="0" dirty="0">
                <a:solidFill>
                  <a:schemeClr val="tx1"/>
                </a:solidFill>
                <a:effectLst/>
                <a:latin typeface="Arial" charset="0"/>
                <a:ea typeface="ＭＳ Ｐゴシック" charset="0"/>
                <a:cs typeface="ＭＳ Ｐゴシック" charset="0"/>
              </a:rPr>
              <a:t>t get together?</a:t>
            </a:r>
          </a:p>
          <a:p>
            <a:pPr eaLnBrk="1" hangingPunct="1"/>
            <a:r>
              <a:rPr lang="en-US" sz="1200" kern="1200" baseline="0" dirty="0">
                <a:solidFill>
                  <a:schemeClr val="tx1"/>
                </a:solidFill>
                <a:effectLst/>
                <a:latin typeface="Arial" charset="0"/>
                <a:ea typeface="ＭＳ Ｐゴシック" charset="0"/>
                <a:cs typeface="ＭＳ Ｐゴシック" charset="0"/>
              </a:rPr>
              <a:t>• impurity in our own life?</a:t>
            </a:r>
          </a:p>
          <a:p>
            <a:pPr eaLnBrk="1" hangingPunct="1"/>
            <a:r>
              <a:rPr lang="en-US" sz="1200" kern="1200" baseline="0" dirty="0">
                <a:solidFill>
                  <a:schemeClr val="tx1"/>
                </a:solidFill>
                <a:effectLst/>
                <a:latin typeface="Arial" charset="0"/>
                <a:ea typeface="ＭＳ Ｐゴシック" charset="0"/>
                <a:cs typeface="ＭＳ Ｐゴシック" charset="0"/>
              </a:rPr>
              <a:t>• unsocial in that we just don</a:t>
            </a:r>
            <a:r>
              <a:rPr lang="mr-IN" sz="1200" kern="1200" baseline="0" dirty="0">
                <a:solidFill>
                  <a:schemeClr val="tx1"/>
                </a:solidFill>
                <a:effectLst/>
                <a:latin typeface="Arial" charset="0"/>
                <a:ea typeface="ＭＳ Ｐゴシック" charset="0"/>
                <a:cs typeface="ＭＳ Ｐゴシック" charset="0"/>
              </a:rPr>
              <a:t>'</a:t>
            </a:r>
            <a:r>
              <a:rPr lang="en-US" sz="1200" kern="1200" baseline="0" dirty="0">
                <a:solidFill>
                  <a:schemeClr val="tx1"/>
                </a:solidFill>
                <a:effectLst/>
                <a:latin typeface="Arial" charset="0"/>
                <a:ea typeface="ＭＳ Ｐゴシック" charset="0"/>
                <a:cs typeface="ＭＳ Ｐゴシック" charset="0"/>
              </a:rPr>
              <a:t>t care enough to risk it?</a:t>
            </a:r>
            <a:endParaRPr lang="en-US" dirty="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789349D-CB6C-F446-B0CC-DE83DFF7602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So… you should talk to the person by yourself—even though our tendency is to tell others</a:t>
            </a:r>
            <a:r>
              <a:rPr lang="en-US" sz="1200" kern="1200" baseline="0" dirty="0">
                <a:solidFill>
                  <a:schemeClr val="tx1"/>
                </a:solidFill>
                <a:effectLst/>
                <a:latin typeface="Arial" charset="0"/>
                <a:ea typeface="ＭＳ Ｐゴシック" charset="0"/>
                <a:cs typeface="ＭＳ Ｐゴシック" charset="0"/>
              </a:rPr>
              <a:t> instead</a:t>
            </a:r>
            <a:r>
              <a:rPr lang="en-US" sz="1200" kern="1200" dirty="0">
                <a:solidFill>
                  <a:schemeClr val="tx1"/>
                </a:solidFill>
                <a:effectLst/>
                <a:latin typeface="Arial" charset="0"/>
                <a:ea typeface="ＭＳ Ｐゴシック" charset="0"/>
                <a:cs typeface="ＭＳ Ｐゴシック" charset="0"/>
              </a:rPr>
              <a:t>.  But what if the offender does not repent?  We need step 2 where we…</a:t>
            </a:r>
            <a:endParaRPr lang="en-US"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7E22A8-3BDA-E745-BC5E-9A820BC50BA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7986" name="Rectangle 2"/>
          <p:cNvSpPr>
            <a:spLocks noGrp="1" noRot="1" noChangeAspect="1" noChangeArrowheads="1"/>
          </p:cNvSpPr>
          <p:nvPr>
            <p:ph type="sldImg"/>
          </p:nvPr>
        </p:nvSpPr>
        <p:spPr>
          <a:solidFill>
            <a:srgbClr val="FFFFFF"/>
          </a:solidFill>
          <a:ln/>
        </p:spPr>
      </p:sp>
      <p:sp>
        <p:nvSpPr>
          <p:cNvPr id="29798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Take </a:t>
            </a:r>
            <a:r>
              <a:rPr lang="en-US" sz="1200" u="sng" kern="1200" dirty="0">
                <a:solidFill>
                  <a:schemeClr val="tx1"/>
                </a:solidFill>
                <a:effectLst/>
                <a:latin typeface="Arial" charset="0"/>
                <a:ea typeface="ＭＳ Ｐゴシック" charset="0"/>
                <a:cs typeface="ＭＳ Ｐゴシック" charset="0"/>
              </a:rPr>
              <a:t>one or two</a:t>
            </a:r>
            <a:r>
              <a:rPr lang="en-US" sz="1200" kern="1200" dirty="0">
                <a:solidFill>
                  <a:schemeClr val="tx1"/>
                </a:solidFill>
                <a:effectLst/>
                <a:latin typeface="Arial" charset="0"/>
                <a:ea typeface="ＭＳ Ｐゴシック" charset="0"/>
                <a:cs typeface="ＭＳ Ｐゴシック" charset="0"/>
              </a:rPr>
              <a:t> others along (</a:t>
            </a:r>
            <a:r>
              <a:rPr lang="en-US" sz="1200" u="sng" kern="1200" dirty="0">
                <a:solidFill>
                  <a:schemeClr val="tx1"/>
                </a:solidFill>
                <a:effectLst/>
                <a:latin typeface="Arial" charset="0"/>
                <a:ea typeface="ＭＳ Ｐゴシック" charset="0"/>
                <a:cs typeface="ＭＳ Ｐゴシック" charset="0"/>
              </a:rPr>
              <a:t>16</a:t>
            </a:r>
            <a:r>
              <a:rPr lang="en-US" sz="1200" kern="1200" dirty="0">
                <a:solidFill>
                  <a:schemeClr val="tx1"/>
                </a:solidFill>
                <a:effectLst/>
                <a:latin typeface="Arial" charset="0"/>
                <a:ea typeface="ＭＳ Ｐゴシック" charset="0"/>
                <a:cs typeface="ＭＳ Ｐゴシック" charset="0"/>
              </a:rPr>
              <a:t>).</a:t>
            </a:r>
            <a:r>
              <a:rPr lang="en-SG" dirty="0">
                <a:effectLst/>
              </a:rPr>
              <a:t> </a:t>
            </a:r>
            <a:endParaRPr lang="en-US" dirty="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B6106F4-6638-B54D-A5F7-5B84FA38E73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0034" name="Rectangle 2"/>
          <p:cNvSpPr>
            <a:spLocks noGrp="1" noRot="1" noChangeAspect="1" noChangeArrowheads="1"/>
          </p:cNvSpPr>
          <p:nvPr>
            <p:ph type="sldImg"/>
          </p:nvPr>
        </p:nvSpPr>
        <p:spPr>
          <a:solidFill>
            <a:srgbClr val="FFFFFF"/>
          </a:solidFill>
          <a:ln/>
        </p:spPr>
      </p:sp>
      <p:sp>
        <p:nvSpPr>
          <p:cNvPr id="30003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dirty="0"/>
              <a:t>Who should these 1-2 others be?  These persons should be individuals whom the offender respects as they will best help restore him/her.  They should </a:t>
            </a:r>
            <a:r>
              <a:rPr lang="en-US" b="1" dirty="0"/>
              <a:t>not</a:t>
            </a:r>
            <a:r>
              <a:rPr lang="en-US" dirty="0"/>
              <a:t> go </a:t>
            </a:r>
            <a:r>
              <a:rPr lang="en-US" i="1" dirty="0"/>
              <a:t>instead</a:t>
            </a:r>
            <a:r>
              <a:rPr lang="en-US" dirty="0"/>
              <a:t> of the offended believer, but </a:t>
            </a:r>
            <a:r>
              <a:rPr lang="en-US" i="1" dirty="0"/>
              <a:t>along with</a:t>
            </a:r>
            <a:r>
              <a:rPr lang="en-US" dirty="0"/>
              <a:t> this person.</a:t>
            </a:r>
          </a:p>
          <a:p>
            <a:pPr eaLnBrk="1" hangingPunct="1"/>
            <a:r>
              <a:rPr lang="en-US" dirty="0"/>
              <a:t>•</a:t>
            </a:r>
            <a:r>
              <a:rPr lang="en-US" baseline="0" dirty="0"/>
              <a:t> </a:t>
            </a:r>
            <a:r>
              <a:rPr lang="en-US" dirty="0"/>
              <a:t>Why take 1-2 others along?  </a:t>
            </a:r>
          </a:p>
          <a:p>
            <a:pPr eaLnBrk="1" hangingPunct="1"/>
            <a:endParaRPr lang="en-US" dirty="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OT law prohibited conviction of crimes based on only one person</a:t>
            </a:r>
            <a:r>
              <a:rPr lang="mr-IN" dirty="0"/>
              <a:t>'</a:t>
            </a:r>
            <a:r>
              <a:rPr lang="en-US" dirty="0"/>
              <a:t>s testimony (read Deut. 19:15).  The NT teaching is the same, protecting the offender from an easily offended or lying accuser.</a:t>
            </a:r>
          </a:p>
          <a:p>
            <a:r>
              <a:rPr lang="en-US" sz="1200" kern="1200" dirty="0">
                <a:solidFill>
                  <a:schemeClr val="tx1"/>
                </a:solidFill>
                <a:effectLst/>
                <a:latin typeface="Arial" charset="0"/>
                <a:ea typeface="ＭＳ Ｐゴシック" charset="0"/>
                <a:cs typeface="ＭＳ Ｐゴシック" charset="0"/>
              </a:rPr>
              <a:t>What if the offender </a:t>
            </a:r>
            <a:r>
              <a:rPr lang="en-US" sz="1200" i="1" kern="1200" dirty="0">
                <a:solidFill>
                  <a:schemeClr val="tx1"/>
                </a:solidFill>
                <a:effectLst/>
                <a:latin typeface="Arial" charset="0"/>
                <a:ea typeface="ＭＳ Ｐゴシック" charset="0"/>
                <a:cs typeface="ＭＳ Ｐゴシック" charset="0"/>
              </a:rPr>
              <a:t>still </a:t>
            </a:r>
            <a:r>
              <a:rPr lang="en-US" sz="1200" kern="1200" dirty="0">
                <a:solidFill>
                  <a:schemeClr val="tx1"/>
                </a:solidFill>
                <a:effectLst/>
                <a:latin typeface="Arial" charset="0"/>
                <a:ea typeface="ＭＳ Ｐゴシック" charset="0"/>
                <a:cs typeface="ＭＳ Ｐゴシック" charset="0"/>
              </a:rPr>
              <a:t>does not repent?  Go to step 3…</a:t>
            </a:r>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24426468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6E27B37-B720-0D40-89D7-00E3D3CDD17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lvl="3" indent="0" algn="l" defTabSz="914400" rtl="0" eaLnBrk="1" fontAlgn="base" latinLnBrk="0" hangingPunct="1">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ＭＳ Ｐゴシック" charset="0"/>
                <a:cs typeface="+mn-cs"/>
              </a:rPr>
              <a:t>The church leadership certainly must be involved at this point before the matter is brought to the congregation.  They also must see the issue isn</a:t>
            </a:r>
            <a:r>
              <a:rPr lang="mr-IN" sz="1200" b="0" kern="1200" dirty="0">
                <a:solidFill>
                  <a:schemeClr val="tx1"/>
                </a:solidFill>
                <a:effectLst/>
                <a:latin typeface="Arial" charset="0"/>
                <a:ea typeface="ＭＳ Ｐゴシック" charset="0"/>
                <a:cs typeface="+mn-cs"/>
              </a:rPr>
              <a:t>'</a:t>
            </a:r>
            <a:r>
              <a:rPr lang="en-US" sz="1200" b="0" kern="1200" dirty="0">
                <a:solidFill>
                  <a:schemeClr val="tx1"/>
                </a:solidFill>
                <a:effectLst/>
                <a:latin typeface="Arial" charset="0"/>
                <a:ea typeface="ＭＳ Ｐゴシック" charset="0"/>
                <a:cs typeface="+mn-cs"/>
              </a:rPr>
              <a:t>t just a difference of opinion between two parties; the biblical basis for the offender living in sin must be clearly shown with specific passages.</a:t>
            </a:r>
            <a:endParaRPr lang="en-SG" sz="1200" b="1" kern="1200" dirty="0">
              <a:solidFill>
                <a:schemeClr val="tx1"/>
              </a:solidFill>
              <a:effectLst/>
              <a:latin typeface="Arial" charset="0"/>
              <a:ea typeface="ＭＳ Ｐゴシック" charset="0"/>
              <a:cs typeface="+mn-cs"/>
            </a:endParaRPr>
          </a:p>
          <a:p>
            <a:pPr eaLnBrk="1" hangingPunct="1"/>
            <a:endParaRPr lang="en-US"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ＭＳ Ｐゴシック" charset="0"/>
                <a:cs typeface="ＭＳ Ｐゴシック" charset="0"/>
              </a:rPr>
              <a:t>Bringing the matter to the entire church is vital, since without it the sinning person will be able to find fellowship in other smaller groups within the larger church who do not know of his/her sin.  Such gossip situations inevitably bring disunity, which lead to factions that can split the body.</a:t>
            </a:r>
            <a:r>
              <a:rPr lang="en-SG" dirty="0">
                <a:effectLst/>
              </a:rPr>
              <a:t> </a:t>
            </a:r>
          </a:p>
          <a:p>
            <a:r>
              <a:rPr lang="en-US" sz="1200" kern="1200" dirty="0">
                <a:solidFill>
                  <a:schemeClr val="tx1"/>
                </a:solidFill>
                <a:effectLst/>
                <a:latin typeface="Arial" charset="0"/>
                <a:ea typeface="ＭＳ Ｐゴシック" charset="0"/>
                <a:cs typeface="ＭＳ Ｐゴシック" charset="0"/>
              </a:rPr>
              <a:t>What, then, should the entire church do once discipline has been determined?  Step 4…</a:t>
            </a:r>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33376333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ECB7D-A857-B342-886C-3BE9841D7E1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7202" name="Rectangle 2"/>
          <p:cNvSpPr>
            <a:spLocks noGrp="1" noRot="1" noChangeAspect="1" noChangeArrowheads="1"/>
          </p:cNvSpPr>
          <p:nvPr>
            <p:ph type="sldImg"/>
          </p:nvPr>
        </p:nvSpPr>
        <p:spPr>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87B3C7-9D65-F149-A935-3F9995F90CC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9250" name="Rectangle 2"/>
          <p:cNvSpPr>
            <a:spLocks noGrp="1" noRot="1" noChangeAspect="1" noChangeArrowheads="1"/>
          </p:cNvSpPr>
          <p:nvPr>
            <p:ph type="sldImg"/>
          </p:nvPr>
        </p:nvSpPr>
        <p:spPr>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Sometimes this step has been misinterpreted to mean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excommunication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where the errant person is never contacted again</a:t>
            </a:r>
            <a:r>
              <a:rPr lang="en-SG" sz="1200" kern="1200" dirty="0">
                <a:solidFill>
                  <a:schemeClr val="tx1"/>
                </a:solidFill>
                <a:effectLst/>
                <a:latin typeface="Arial" charset="0"/>
                <a:ea typeface="ＭＳ Ｐゴシック" charset="0"/>
                <a:cs typeface="ＭＳ Ｐゴシック" charset="0"/>
              </a:rPr>
              <a:t>.</a:t>
            </a:r>
            <a:endParaRPr lang="en-US" dirty="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6D7745-AD11-B04D-BB4A-FFE34817FC0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1298" name="Rectangle 2"/>
          <p:cNvSpPr>
            <a:spLocks noGrp="1" noRot="1" noChangeAspect="1" noChangeArrowheads="1"/>
          </p:cNvSpPr>
          <p:nvPr>
            <p:ph type="sldImg"/>
          </p:nvPr>
        </p:nvSpPr>
        <p:spPr>
          <a:solidFill>
            <a:srgbClr val="FFFFFF"/>
          </a:solidFill>
          <a:ln/>
        </p:spPr>
      </p:sp>
      <p:sp>
        <p:nvSpPr>
          <p:cNvPr id="31129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But Jesus said to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treat him as you would a pagan or a tax collector.</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Jesus treated pagans with love and kindness, but he didn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ask them to evangelize the lost as part of his team.  You shouldn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be ugly or ungodly, but…</a:t>
            </a:r>
            <a:r>
              <a:rPr lang="en-SG" dirty="0">
                <a:effectLst/>
              </a:rPr>
              <a:t> </a:t>
            </a:r>
          </a:p>
          <a:p>
            <a:pPr eaLnBrk="1" hangingPunct="1"/>
            <a:r>
              <a:rPr lang="en-US" sz="1200" kern="1200" dirty="0">
                <a:solidFill>
                  <a:schemeClr val="tx1"/>
                </a:solidFill>
                <a:effectLst/>
                <a:latin typeface="Arial" charset="0"/>
                <a:ea typeface="ＭＳ Ｐゴシック" charset="0"/>
                <a:cs typeface="ＭＳ Ｐゴシック" charset="0"/>
              </a:rPr>
              <a:t>• Don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refer to him/her as a Christian. (ILL: I have done this with my former brother-in-law who divorced my sister to marry another woman.)</a:t>
            </a:r>
            <a:r>
              <a:rPr lang="en-SG" dirty="0">
                <a:effectLst/>
              </a:rPr>
              <a:t> </a:t>
            </a:r>
          </a:p>
          <a:p>
            <a:pPr eaLnBrk="1" hangingPunct="1"/>
            <a:r>
              <a:rPr lang="en-US" sz="1200" b="0" kern="1200" dirty="0">
                <a:solidFill>
                  <a:schemeClr val="tx1"/>
                </a:solidFill>
                <a:effectLst/>
                <a:latin typeface="+mn-lt"/>
                <a:ea typeface="+mn-ea"/>
                <a:cs typeface="+mn-cs"/>
              </a:rPr>
              <a:t>• Evangelize this person.</a:t>
            </a:r>
            <a:r>
              <a:rPr lang="en-SG" sz="1200" b="1" kern="1200" dirty="0">
                <a:solidFill>
                  <a:schemeClr val="tx1"/>
                </a:solidFill>
                <a:effectLst/>
                <a:latin typeface="+mn-lt"/>
                <a:ea typeface="+mn-ea"/>
                <a:cs typeface="+mn-cs"/>
              </a:rPr>
              <a:t> </a:t>
            </a:r>
          </a:p>
          <a:p>
            <a:pPr eaLnBrk="1" hangingPunct="1"/>
            <a:r>
              <a:rPr lang="en-US" sz="1200" b="0" kern="1200" dirty="0">
                <a:solidFill>
                  <a:schemeClr val="tx1"/>
                </a:solidFill>
                <a:effectLst/>
                <a:latin typeface="+mn-lt"/>
                <a:ea typeface="+mn-ea"/>
                <a:cs typeface="+mn-cs"/>
              </a:rPr>
              <a:t>• Don</a:t>
            </a:r>
            <a:r>
              <a:rPr lang="mr-IN" sz="1200" b="0" kern="1200" dirty="0">
                <a:solidFill>
                  <a:schemeClr val="tx1"/>
                </a:solidFill>
                <a:effectLst/>
                <a:latin typeface="+mn-lt"/>
                <a:ea typeface="+mn-ea"/>
                <a:cs typeface="+mn-cs"/>
              </a:rPr>
              <a:t>'</a:t>
            </a:r>
            <a:r>
              <a:rPr lang="en-US" sz="1200" b="0" kern="1200" dirty="0">
                <a:solidFill>
                  <a:schemeClr val="tx1"/>
                </a:solidFill>
                <a:effectLst/>
                <a:latin typeface="+mn-lt"/>
                <a:ea typeface="+mn-ea"/>
                <a:cs typeface="+mn-cs"/>
              </a:rPr>
              <a:t>t let him/her take the Lord</a:t>
            </a:r>
            <a:r>
              <a:rPr lang="mr-IN" sz="1200" b="0" kern="1200" dirty="0">
                <a:solidFill>
                  <a:schemeClr val="tx1"/>
                </a:solidFill>
                <a:effectLst/>
                <a:latin typeface="+mn-lt"/>
                <a:ea typeface="+mn-ea"/>
                <a:cs typeface="+mn-cs"/>
              </a:rPr>
              <a:t>'</a:t>
            </a:r>
            <a:r>
              <a:rPr lang="en-US" sz="1200" b="0" kern="1200" dirty="0">
                <a:solidFill>
                  <a:schemeClr val="tx1"/>
                </a:solidFill>
                <a:effectLst/>
                <a:latin typeface="+mn-lt"/>
                <a:ea typeface="+mn-ea"/>
                <a:cs typeface="+mn-cs"/>
              </a:rPr>
              <a:t>s Supper.</a:t>
            </a:r>
            <a:endParaRPr lang="en-SG" sz="1200" b="1" kern="1200" dirty="0">
              <a:solidFill>
                <a:schemeClr val="tx1"/>
              </a:solidFill>
              <a:effectLst/>
              <a:latin typeface="+mn-lt"/>
              <a:ea typeface="+mn-ea"/>
              <a:cs typeface="+mn-cs"/>
            </a:endParaRPr>
          </a:p>
          <a:p>
            <a:pPr eaLnBrk="1" hangingPunct="1"/>
            <a:r>
              <a:rPr lang="en-US" sz="1200" b="0" kern="1200" dirty="0">
                <a:solidFill>
                  <a:schemeClr val="tx1"/>
                </a:solidFill>
                <a:effectLst/>
                <a:latin typeface="+mn-lt"/>
                <a:ea typeface="+mn-ea"/>
                <a:cs typeface="+mn-cs"/>
              </a:rPr>
              <a:t>• Remove the person from membership.</a:t>
            </a:r>
            <a:endParaRPr lang="en-SG" sz="1200" b="1" kern="1200" dirty="0">
              <a:solidFill>
                <a:schemeClr val="tx1"/>
              </a:solidFill>
              <a:effectLst/>
              <a:latin typeface="+mn-lt"/>
              <a:ea typeface="+mn-ea"/>
              <a:cs typeface="+mn-cs"/>
            </a:endParaRPr>
          </a:p>
          <a:p>
            <a:r>
              <a:rPr lang="en-US" sz="1200" kern="1200" dirty="0">
                <a:solidFill>
                  <a:schemeClr val="tx1"/>
                </a:solidFill>
                <a:effectLst/>
                <a:latin typeface="Arial" charset="0"/>
                <a:ea typeface="ＭＳ Ｐゴシック" charset="0"/>
                <a:cs typeface="ＭＳ Ｐゴシック" charset="0"/>
              </a:rPr>
              <a:t>• Remove this person from church roles (ILL: My friend Paula was asked to leave her church kitchen ministry once her adultery was discovered.)</a:t>
            </a:r>
            <a:r>
              <a:rPr lang="en-SG" dirty="0">
                <a:effectLst/>
              </a:rPr>
              <a:t> </a:t>
            </a:r>
          </a:p>
          <a:p>
            <a:r>
              <a:rPr lang="en-US" sz="1200" kern="1200" dirty="0">
                <a:solidFill>
                  <a:schemeClr val="tx1"/>
                </a:solidFill>
                <a:effectLst/>
                <a:latin typeface="Arial" charset="0"/>
                <a:ea typeface="ＭＳ Ｐゴシック" charset="0"/>
                <a:cs typeface="ＭＳ Ｐゴシック" charset="0"/>
              </a:rPr>
              <a:t>But in other ways it is more serious than how we treat unbelievers:</a:t>
            </a:r>
            <a:r>
              <a:rPr lang="en-SG" dirty="0">
                <a:effectLst/>
              </a:rPr>
              <a:t> </a:t>
            </a:r>
          </a:p>
          <a:p>
            <a:r>
              <a:rPr lang="en-US" dirty="0"/>
              <a:t>•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Deliver over to Satan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one in sex sin (1 Cor. 5:5).  Years ago a friend named John left his wife and two small boys for another woman.  My church disciplined him, but an elder kept up with him to restore him.  After five years, he showed up at church—but he looked 20 years older!</a:t>
            </a:r>
            <a:r>
              <a:rPr lang="en-SG" dirty="0">
                <a:effectLst/>
              </a:rPr>
              <a:t> </a:t>
            </a:r>
          </a:p>
          <a:p>
            <a:r>
              <a:rPr lang="en-SG" dirty="0">
                <a:effectLst/>
              </a:rPr>
              <a:t>• </a:t>
            </a:r>
            <a:r>
              <a:rPr lang="en-US" sz="1200" kern="1200" dirty="0">
                <a:solidFill>
                  <a:schemeClr val="tx1"/>
                </a:solidFill>
                <a:effectLst/>
                <a:latin typeface="Arial" charset="0"/>
                <a:ea typeface="ＭＳ Ｐゴシック" charset="0"/>
                <a:cs typeface="ＭＳ Ｐゴシック" charset="0"/>
              </a:rPr>
              <a:t>Don</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 eat with him/her (1 Cor. 5:11).</a:t>
            </a:r>
            <a:r>
              <a:rPr lang="en-SG" dirty="0">
                <a:effectLst/>
              </a:rPr>
              <a:t> </a:t>
            </a:r>
          </a:p>
          <a:p>
            <a:r>
              <a:rPr lang="en-SG" dirty="0">
                <a:effectLst/>
              </a:rPr>
              <a:t>• </a:t>
            </a:r>
            <a:r>
              <a:rPr lang="en-US" sz="1200" kern="1200" dirty="0">
                <a:solidFill>
                  <a:schemeClr val="tx1"/>
                </a:solidFill>
                <a:effectLst/>
                <a:latin typeface="Arial" charset="0"/>
                <a:ea typeface="ＭＳ Ｐゴシック" charset="0"/>
                <a:cs typeface="ＭＳ Ｐゴシック" charset="0"/>
              </a:rPr>
              <a:t>Should we prohibit the person from attending church? Some say they, like unbelievers, should be welcomed in services without taking the Lord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Supper; but in most discipline cases this is not even an issue as few disciplined believers seek to return to the assembly until repentant.</a:t>
            </a:r>
            <a:r>
              <a:rPr lang="en-SG" dirty="0">
                <a:effectLst/>
              </a:rPr>
              <a:t> </a:t>
            </a:r>
            <a:endParaRPr lang="en-US"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6A294A4-E6E0-0E4D-956F-F08D8E04D30F}" type="slidenum">
              <a:rPr lang="en-US" sz="1200"/>
              <a:pPr/>
              <a:t>10</a:t>
            </a:fld>
            <a:endParaRPr lang="en-US" sz="1200"/>
          </a:p>
        </p:txBody>
      </p:sp>
      <p:sp>
        <p:nvSpPr>
          <p:cNvPr id="369666" name="Rectangle 2"/>
          <p:cNvSpPr>
            <a:spLocks noGrp="1" noRot="1" noChangeAspect="1" noChangeArrowheads="1"/>
          </p:cNvSpPr>
          <p:nvPr>
            <p:ph type="sldImg"/>
          </p:nvPr>
        </p:nvSpPr>
        <p:spPr>
          <a:solidFill>
            <a:srgbClr val="FFFFFF"/>
          </a:solidFill>
          <a:ln/>
        </p:spPr>
      </p:sp>
      <p:sp>
        <p:nvSpPr>
          <p:cNvPr id="369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D8EA46-0008-4D40-8638-8DC57CA3E8D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5458" name="Rectangle 2"/>
          <p:cNvSpPr>
            <a:spLocks noGrp="1" noRot="1" noChangeAspect="1" noChangeArrowheads="1"/>
          </p:cNvSpPr>
          <p:nvPr>
            <p:ph type="sldImg"/>
          </p:nvPr>
        </p:nvSpPr>
        <p:spPr>
          <a:solidFill>
            <a:srgbClr val="FFFFFF"/>
          </a:solidFill>
          <a:ln/>
        </p:spPr>
      </p:sp>
      <p:sp>
        <p:nvSpPr>
          <p:cNvPr id="27545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God</a:t>
            </a:r>
            <a:r>
              <a:rPr lang="mr-IN" dirty="0"/>
              <a:t>'</a:t>
            </a:r>
            <a:r>
              <a:rPr lang="en-US" dirty="0"/>
              <a:t>s strategy to bring sinning Christians back is to involve as few people as you can.</a:t>
            </a:r>
          </a:p>
        </p:txBody>
      </p:sp>
    </p:spTree>
    <p:extLst>
      <p:ext uri="{BB962C8B-B14F-4D97-AF65-F5344CB8AC3E}">
        <p14:creationId xmlns:p14="http://schemas.microsoft.com/office/powerpoint/2010/main" val="128440428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8C89287-29F2-244B-B6B5-AF8DFF79D8C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5394" name="Rectangle 2"/>
          <p:cNvSpPr>
            <a:spLocks noGrp="1" noRot="1" noChangeAspect="1" noChangeArrowheads="1" noTextEdit="1"/>
          </p:cNvSpPr>
          <p:nvPr>
            <p:ph type="sldImg"/>
          </p:nvPr>
        </p:nvSpPr>
        <p:spPr>
          <a:ln/>
        </p:spPr>
      </p:sp>
      <p:sp>
        <p:nvSpPr>
          <p:cNvPr id="315395"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This is the intent in each of the four steps with the goal of </a:t>
            </a:r>
            <a:r>
              <a:rPr lang="en-US" sz="1200" i="1" kern="1200" dirty="0">
                <a:solidFill>
                  <a:schemeClr val="tx1"/>
                </a:solidFill>
                <a:effectLst/>
                <a:latin typeface="Arial" charset="0"/>
                <a:ea typeface="ＭＳ Ｐゴシック" charset="0"/>
                <a:cs typeface="ＭＳ Ｐゴシック" charset="0"/>
              </a:rPr>
              <a:t>restoration</a:t>
            </a:r>
            <a:r>
              <a:rPr lang="en-US" sz="1200" kern="1200" dirty="0">
                <a:solidFill>
                  <a:schemeClr val="tx1"/>
                </a:solidFill>
                <a:effectLst/>
                <a:latin typeface="Arial" charset="0"/>
                <a:ea typeface="ＭＳ Ｐゴシック" charset="0"/>
                <a:cs typeface="ＭＳ Ｐゴシック" charset="0"/>
              </a:rPr>
              <a:t>.</a:t>
            </a:r>
            <a:r>
              <a:rPr lang="en-SG" dirty="0">
                <a:effectLst/>
              </a:rPr>
              <a:t> </a:t>
            </a:r>
            <a:endParaRPr lang="en-US"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FA5C73-164A-3344-9B75-63D63B49E6B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7442" name="Rectangle 2"/>
          <p:cNvSpPr>
            <a:spLocks noGrp="1" noRot="1" noChangeAspect="1" noChangeArrowheads="1"/>
          </p:cNvSpPr>
          <p:nvPr>
            <p:ph type="sldImg"/>
          </p:nvPr>
        </p:nvSpPr>
        <p:spPr>
          <a:solidFill>
            <a:srgbClr val="FFFFFF"/>
          </a:solidFill>
          <a:ln/>
        </p:spPr>
      </p:sp>
      <p:sp>
        <p:nvSpPr>
          <p:cNvPr id="317443"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charset="0"/>
                <a:ea typeface="ＭＳ Ｐゴシック" charset="0"/>
                <a:cs typeface="ＭＳ Ｐゴシック" charset="0"/>
              </a:rPr>
              <a:t>But </a:t>
            </a:r>
            <a:r>
              <a:rPr lang="en-US" sz="1200" i="1" kern="1200" dirty="0">
                <a:solidFill>
                  <a:schemeClr val="tx1"/>
                </a:solidFill>
                <a:effectLst/>
                <a:latin typeface="Arial" charset="0"/>
                <a:ea typeface="ＭＳ Ｐゴシック" charset="0"/>
                <a:cs typeface="ＭＳ Ｐゴシック" charset="0"/>
              </a:rPr>
              <a:t>why</a:t>
            </a:r>
            <a:r>
              <a:rPr lang="en-US" sz="1200" kern="1200" dirty="0">
                <a:solidFill>
                  <a:schemeClr val="tx1"/>
                </a:solidFill>
                <a:effectLst/>
                <a:latin typeface="Arial" charset="0"/>
                <a:ea typeface="ＭＳ Ｐゴシック" charset="0"/>
                <a:cs typeface="ＭＳ Ｐゴシック" charset="0"/>
              </a:rPr>
              <a:t> must we do all this?  What right do we have to discipline our members?  Why must we restore sinning Christians properly?  Because…</a:t>
            </a:r>
            <a:r>
              <a:rPr lang="en-SG" dirty="0">
                <a:effectLst/>
              </a:rPr>
              <a:t> </a:t>
            </a:r>
            <a:endParaRPr lang="en-US" dirty="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C1D5869-8365-754A-905B-BFCBAF5FC61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9490" name="Rectangle 2"/>
          <p:cNvSpPr>
            <a:spLocks noGrp="1" noRot="1" noChangeAspect="1" noChangeArrowheads="1"/>
          </p:cNvSpPr>
          <p:nvPr>
            <p:ph type="sldImg"/>
          </p:nvPr>
        </p:nvSpPr>
        <p:spPr>
          <a:solidFill>
            <a:srgbClr val="FFFFFF"/>
          </a:solidFill>
          <a:ln/>
        </p:spPr>
      </p:sp>
      <p:sp>
        <p:nvSpPr>
          <p:cNvPr id="319491"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t>God</a:t>
            </a:r>
            <a:r>
              <a:rPr lang="mr-IN" dirty="0"/>
              <a:t>'</a:t>
            </a:r>
            <a:r>
              <a:rPr lang="en-US" dirty="0"/>
              <a:t>s right to judge is actually delegated to us! </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F1A5862-CF74-CA47-ACA0-714C3FA15EE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1538" name="Rectangle 2"/>
          <p:cNvSpPr>
            <a:spLocks noGrp="1" noRot="1" noChangeAspect="1" noChangeArrowheads="1"/>
          </p:cNvSpPr>
          <p:nvPr>
            <p:ph type="sldImg"/>
          </p:nvPr>
        </p:nvSpPr>
        <p:spPr>
          <a:solidFill>
            <a:srgbClr val="FFFFFF"/>
          </a:solidFill>
          <a:ln/>
        </p:spPr>
      </p:sp>
      <p:sp>
        <p:nvSpPr>
          <p:cNvPr id="32153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We act in the place of the </a:t>
            </a:r>
            <a:r>
              <a:rPr lang="en-US" sz="1200" u="sng" kern="1200" dirty="0">
                <a:solidFill>
                  <a:schemeClr val="tx1"/>
                </a:solidFill>
                <a:effectLst/>
                <a:latin typeface="Arial" charset="0"/>
                <a:ea typeface="ＭＳ Ｐゴシック" charset="0"/>
                <a:cs typeface="ＭＳ Ｐゴシック" charset="0"/>
              </a:rPr>
              <a:t>Father</a:t>
            </a:r>
            <a:r>
              <a:rPr lang="en-US" sz="1200" kern="1200" dirty="0">
                <a:solidFill>
                  <a:schemeClr val="tx1"/>
                </a:solidFill>
                <a:effectLst/>
                <a:latin typeface="Arial" charset="0"/>
                <a:ea typeface="ＭＳ Ｐゴシック" charset="0"/>
                <a:cs typeface="ＭＳ Ｐゴシック" charset="0"/>
              </a:rPr>
              <a:t> when we seek to restore someone (</a:t>
            </a:r>
            <a:r>
              <a:rPr lang="en-US" sz="1200" u="sng" kern="1200" dirty="0">
                <a:solidFill>
                  <a:schemeClr val="tx1"/>
                </a:solidFill>
                <a:effectLst/>
                <a:latin typeface="Arial" charset="0"/>
                <a:ea typeface="ＭＳ Ｐゴシック" charset="0"/>
                <a:cs typeface="ＭＳ Ｐゴシック" charset="0"/>
              </a:rPr>
              <a:t>18-19</a:t>
            </a:r>
            <a:r>
              <a:rPr lang="en-US" sz="1200" kern="1200" dirty="0">
                <a:solidFill>
                  <a:schemeClr val="tx1"/>
                </a:solidFill>
                <a:effectLst/>
                <a:latin typeface="Arial" charset="0"/>
                <a:ea typeface="ＭＳ Ｐゴシック" charset="0"/>
                <a:cs typeface="ＭＳ Ｐゴシック" charset="0"/>
              </a:rPr>
              <a:t>).</a:t>
            </a:r>
            <a:r>
              <a:rPr lang="en-SG" dirty="0">
                <a:effectLst/>
              </a:rPr>
              <a:t> </a:t>
            </a:r>
            <a:endParaRPr lang="en-US"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5363FE-FA24-E445-AD46-630891D70AF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3586" name="Rectangle 2"/>
          <p:cNvSpPr>
            <a:spLocks noGrp="1" noRot="1" noChangeAspect="1" noChangeArrowheads="1"/>
          </p:cNvSpPr>
          <p:nvPr>
            <p:ph type="sldImg"/>
          </p:nvPr>
        </p:nvSpPr>
        <p:spPr>
          <a:solidFill>
            <a:srgbClr val="FFFFFF"/>
          </a:solidFill>
          <a:ln/>
        </p:spPr>
      </p:sp>
      <p:sp>
        <p:nvSpPr>
          <p:cNvPr id="32358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Too often, today's churches act as if they have no authority under God, yet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binding</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here refers to disciplining (a guilty verdict) , and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loosing</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refers to releasing from discipline (an innocent verdict).</a:t>
            </a:r>
            <a:r>
              <a:rPr lang="en-SG" dirty="0">
                <a:effectLst/>
              </a:rPr>
              <a:t> </a:t>
            </a:r>
          </a:p>
          <a:p>
            <a:pPr eaLnBrk="1" hangingPunct="1"/>
            <a:endParaRPr lang="en-SG" dirty="0">
              <a:effectLst/>
            </a:endParaRPr>
          </a:p>
          <a:p>
            <a:pPr eaLnBrk="1" hangingPunct="1"/>
            <a:r>
              <a:rPr lang="en-SG" dirty="0">
                <a:effectLst/>
              </a:rPr>
              <a:t>The Greek tense here is an unusual one—the perfect passive participle. As the word "perfect" implies, it refers to the past tense, meaning that whatever heaven decided on an issue preceded what the church would determine. The NASB best captures the idea that "whatever you bind shall have been bound in heaven." Our decision must be based on the Word of God that shows what heaven has already decreed.</a:t>
            </a:r>
            <a:endParaRPr lang="en-US" dirty="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AC8744-F645-A14C-9BC1-547C9267E8A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5634" name="Rectangle 2"/>
          <p:cNvSpPr>
            <a:spLocks noGrp="1" noRot="1" noChangeAspect="1" noChangeArrowheads="1"/>
          </p:cNvSpPr>
          <p:nvPr>
            <p:ph type="sldImg"/>
          </p:nvPr>
        </p:nvSpPr>
        <p:spPr>
          <a:solidFill>
            <a:srgbClr val="FFFFFF"/>
          </a:solidFill>
          <a:ln/>
        </p:spPr>
      </p:sp>
      <p:sp>
        <p:nvSpPr>
          <p:cNvPr id="32563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We should trust that our prayerful judgments are God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will.</a:t>
            </a:r>
            <a:endParaRPr lang="en-US" dirty="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ＭＳ Ｐゴシック" charset="0"/>
                <a:cs typeface="ＭＳ Ｐゴシック" charset="0"/>
              </a:rPr>
              <a:t>Ps. 82:6 has a similar idea where Israel</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rulers are called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gods</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in that they rule others.</a:t>
            </a:r>
            <a:r>
              <a:rPr lang="en-SG" dirty="0">
                <a:effectLst/>
              </a:rPr>
              <a:t> </a:t>
            </a:r>
          </a:p>
          <a:p>
            <a:r>
              <a:rPr lang="en-US" sz="1200" kern="1200" dirty="0">
                <a:solidFill>
                  <a:schemeClr val="tx1"/>
                </a:solidFill>
                <a:effectLst/>
                <a:latin typeface="Arial" charset="0"/>
                <a:ea typeface="ＭＳ Ｐゴシック" charset="0"/>
                <a:cs typeface="ＭＳ Ｐゴシック" charset="0"/>
              </a:rPr>
              <a:t>Why should we trust this process in discipline situations?  Verse 20 says that…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95857982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5BEE171-5AF1-A74E-9142-04A8CFBAF9F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When we seek to restore someone, we act in the presence and authority of Christ (20).</a:t>
            </a:r>
            <a:r>
              <a:rPr lang="en-SG" dirty="0">
                <a:effectLst/>
              </a:rPr>
              <a:t> </a:t>
            </a:r>
            <a:endParaRPr lang="en-US" dirty="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5893108-02EB-F44D-AF9F-6FE399A369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The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two or three</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 refers to the witnesses whose testimony enacted discipline (v. 16).</a:t>
            </a:r>
            <a:r>
              <a:rPr lang="en-SG" dirty="0">
                <a:effectLst/>
              </a:rPr>
              <a:t> </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dirty="0"/>
              <a:t>The point of Christ being </a:t>
            </a:r>
            <a:r>
              <a:rPr lang="mr-IN" dirty="0"/>
              <a:t>"</a:t>
            </a:r>
            <a:r>
              <a:rPr lang="en-SG" dirty="0"/>
              <a:t>in their midst</a:t>
            </a:r>
            <a:r>
              <a:rPr lang="mr-IN" dirty="0"/>
              <a:t>"</a:t>
            </a:r>
            <a:r>
              <a:rPr lang="en-SG" dirty="0"/>
              <a:t> is that local church discipline acts with the presence and authority of Christ Himself.</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three Synoptic Gospels all record the Transfiguration of Jesus. Here is the only glimpse of the true nature of Christ that we find in the gospels as no one sees him in his full glory during his earthly life—and the Transfiguration was only for a few moments. God, in his mercy, did not let people view the glorified Christ lest they die in doing so! But this experience on the mountain (probably Mount Tabor) lifted the veil, as it were, so that at least Peter, James, and John could imagine the glory of Jesus when he reigns in the millennial kingdom.</a:t>
            </a:r>
          </a:p>
          <a:p>
            <a:r>
              <a:rPr lang="en-US" dirty="0"/>
              <a:t>_____________</a:t>
            </a:r>
          </a:p>
          <a:p>
            <a:r>
              <a:rPr lang="en-US" dirty="0"/>
              <a:t>LC-04-Instruction of the Twelve-106</a:t>
            </a:r>
          </a:p>
          <a:p>
            <a:r>
              <a:rPr lang="en-US" dirty="0"/>
              <a:t>NS-01-Matt15-18—slide 12</a:t>
            </a:r>
          </a:p>
          <a:p>
            <a:r>
              <a:rPr lang="en-US" dirty="0"/>
              <a:t>NS-02-Mark9-16—slide 3</a:t>
            </a:r>
          </a:p>
          <a:p>
            <a:r>
              <a:rPr lang="en-US" dirty="0"/>
              <a:t>NS-03-Luke1-12—slide 386</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22EC1E-BBDA-469C-A934-AB22BDD9F132}"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79813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8CD41B-F14B-8549-AF57-12F3EC31655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5218" name="Rectangle 2"/>
          <p:cNvSpPr>
            <a:spLocks noGrp="1" noRot="1" noChangeAspect="1" noChangeArrowheads="1"/>
          </p:cNvSpPr>
          <p:nvPr>
            <p:ph type="sldImg"/>
          </p:nvPr>
        </p:nvSpPr>
        <p:spPr>
          <a:solidFill>
            <a:srgbClr val="FFFFFF"/>
          </a:solidFill>
          <a:ln/>
        </p:spPr>
      </p:sp>
      <p:sp>
        <p:nvSpPr>
          <p:cNvPr id="26521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dirty="0"/>
              <a:t>So how can we sum up this passage in one sentence?  I</a:t>
            </a:r>
            <a:r>
              <a:rPr lang="mr-IN" dirty="0"/>
              <a:t>'</a:t>
            </a:r>
            <a:r>
              <a:rPr lang="en-SG" dirty="0"/>
              <a:t>d say it this way…</a:t>
            </a:r>
            <a:endParaRPr lang="en-US" dirty="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ＭＳ Ｐゴシック" charset="0"/>
                <a:cs typeface="ＭＳ Ｐゴシック" charset="0"/>
              </a:rPr>
              <a:t>When sheep stray, we shepherd them back as loving hands of God</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s grace</a:t>
            </a:r>
            <a:r>
              <a:rPr lang="en-SG" sz="1200" kern="1200" dirty="0">
                <a:solidFill>
                  <a:schemeClr val="tx1"/>
                </a:solidFill>
                <a:effectLst/>
                <a:latin typeface="Arial" charset="0"/>
                <a:ea typeface="ＭＳ Ｐゴシック" charset="0"/>
                <a:cs typeface="ＭＳ Ｐゴシック" charset="0"/>
              </a:rPr>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70331894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9564306-8BAA-DD47-8F41-9C5E0EA29FC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3826" name="Rectangle 2"/>
          <p:cNvSpPr>
            <a:spLocks noGrp="1" noRot="1" noChangeAspect="1" noChangeArrowheads="1"/>
          </p:cNvSpPr>
          <p:nvPr>
            <p:ph type="sldImg"/>
          </p:nvPr>
        </p:nvSpPr>
        <p:spPr>
          <a:solidFill>
            <a:srgbClr val="FFFFFF"/>
          </a:solidFill>
          <a:ln/>
        </p:spPr>
      </p:sp>
      <p:sp>
        <p:nvSpPr>
          <p:cNvPr id="333827"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God expects each of us to take the initiative—</a:t>
            </a:r>
            <a:r>
              <a:rPr lang="en-SG" dirty="0">
                <a:effectLst/>
              </a:rPr>
              <a:t> </a:t>
            </a:r>
            <a:endParaRPr lang="en-US" dirty="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236B2FF-B135-F946-AF90-3F26837C736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5874" name="Rectangle 2"/>
          <p:cNvSpPr>
            <a:spLocks noGrp="1" noRot="1" noChangeAspect="1" noChangeArrowheads="1"/>
          </p:cNvSpPr>
          <p:nvPr>
            <p:ph type="sldImg"/>
          </p:nvPr>
        </p:nvSpPr>
        <p:spPr>
          <a:solidFill>
            <a:srgbClr val="FFFFFF"/>
          </a:solidFill>
          <a:ln/>
        </p:spPr>
      </p:sp>
      <p:sp>
        <p:nvSpPr>
          <p:cNvPr id="33587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—and to do so as far as possible, as Romans 12:18 says [read].  This verse is a great encouragement</a:t>
            </a:r>
            <a:r>
              <a:rPr lang="en-US" sz="1200" kern="1200" baseline="0" dirty="0">
                <a:solidFill>
                  <a:schemeClr val="tx1"/>
                </a:solidFill>
                <a:effectLst/>
                <a:latin typeface="Arial" charset="0"/>
                <a:ea typeface="ＭＳ Ｐゴシック" charset="0"/>
                <a:cs typeface="ＭＳ Ｐゴシック" charset="0"/>
              </a:rPr>
              <a:t> to do all we can even if others are not responsive.</a:t>
            </a:r>
            <a:r>
              <a:rPr lang="en-SG" dirty="0">
                <a:effectLst/>
              </a:rPr>
              <a:t> </a:t>
            </a:r>
            <a:endParaRPr lang="en-US" dirty="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A2ADC2E-5D50-544B-83A3-104D1F3E7DE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7922" name="Rectangle 2"/>
          <p:cNvSpPr>
            <a:spLocks noGrp="1" noRot="1" noChangeAspect="1" noChangeArrowheads="1"/>
          </p:cNvSpPr>
          <p:nvPr>
            <p:ph type="sldImg"/>
          </p:nvPr>
        </p:nvSpPr>
        <p:spPr>
          <a:solidFill>
            <a:srgbClr val="FFFFFF"/>
          </a:solidFill>
          <a:ln/>
        </p:spPr>
      </p:sp>
      <p:sp>
        <p:nvSpPr>
          <p:cNvPr id="337923"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This verse is a great overall principle in relationships.</a:t>
            </a:r>
            <a:r>
              <a:rPr lang="en-SG" dirty="0">
                <a:effectLst/>
              </a:rPr>
              <a:t> </a:t>
            </a:r>
            <a:endParaRPr lang="en-US"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ＭＳ Ｐゴシック" charset="0"/>
                <a:cs typeface="ＭＳ Ｐゴシック" charset="0"/>
              </a:rPr>
              <a:t>God desires us to truly live out the chorus </a:t>
            </a:r>
            <a:r>
              <a:rPr lang="mr-IN" sz="1200" kern="1200" dirty="0">
                <a:solidFill>
                  <a:schemeClr val="tx1"/>
                </a:solidFill>
                <a:effectLst/>
                <a:latin typeface="Arial" charset="0"/>
                <a:ea typeface="ＭＳ Ｐゴシック" charset="0"/>
                <a:cs typeface="ＭＳ Ｐゴシック" charset="0"/>
              </a:rPr>
              <a:t>"</a:t>
            </a:r>
            <a:r>
              <a:rPr lang="en-US" sz="1200" kern="1200" dirty="0">
                <a:solidFill>
                  <a:schemeClr val="tx1"/>
                </a:solidFill>
                <a:effectLst/>
                <a:latin typeface="Arial" charset="0"/>
                <a:ea typeface="ＭＳ Ｐゴシック" charset="0"/>
                <a:cs typeface="ＭＳ Ｐゴシック" charset="0"/>
              </a:rPr>
              <a:t>Make Us One, Lord</a:t>
            </a:r>
            <a:r>
              <a:rPr lang="mr-IN" sz="1200" kern="1200" dirty="0">
                <a:solidFill>
                  <a:schemeClr val="tx1"/>
                </a:solidFill>
                <a:effectLst/>
                <a:latin typeface="Arial" charset="0"/>
                <a:ea typeface="ＭＳ Ｐゴシック" charset="0"/>
                <a:cs typeface="ＭＳ Ｐゴシック" charset="0"/>
              </a:rPr>
              <a:t>"</a:t>
            </a:r>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221710-1788-7546-99DB-EDAC7DDCFF11}"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414801260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086AD9-1687-E948-B022-F6185AB6825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0994" name="Rectangle 2"/>
          <p:cNvSpPr>
            <a:spLocks noGrp="1" noRot="1" noChangeAspect="1" noChangeArrowheads="1"/>
          </p:cNvSpPr>
          <p:nvPr>
            <p:ph type="sldImg"/>
          </p:nvPr>
        </p:nvSpPr>
        <p:spPr>
          <a:solidFill>
            <a:srgbClr val="FFFFFF"/>
          </a:solidFill>
          <a:ln/>
        </p:spPr>
      </p:sp>
      <p:sp>
        <p:nvSpPr>
          <p:cNvPr id="340995"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ＭＳ Ｐゴシック" charset="0"/>
                <a:cs typeface="ＭＳ Ｐゴシック" charset="0"/>
              </a:rPr>
              <a:t>Matthew 18 relates to us in at least three ways</a:t>
            </a:r>
            <a:r>
              <a:rPr lang="en-SG" sz="1200" kern="1200" dirty="0">
                <a:solidFill>
                  <a:schemeClr val="tx1"/>
                </a:solidFill>
                <a:effectLst/>
                <a:latin typeface="Arial" charset="0"/>
                <a:ea typeface="ＭＳ Ｐゴシック" charset="0"/>
                <a:cs typeface="ＭＳ Ｐゴシック" charset="0"/>
              </a:rPr>
              <a:t>:</a:t>
            </a:r>
          </a:p>
          <a:p>
            <a:pPr eaLnBrk="1" hangingPunct="1"/>
            <a:r>
              <a:rPr lang="en-SG" sz="1200" kern="1200" dirty="0">
                <a:solidFill>
                  <a:schemeClr val="tx1"/>
                </a:solidFill>
                <a:effectLst/>
                <a:latin typeface="Arial" charset="0"/>
                <a:ea typeface="ＭＳ Ｐゴシック" charset="0"/>
                <a:cs typeface="ＭＳ Ｐゴシック" charset="0"/>
              </a:rPr>
              <a:t>•</a:t>
            </a:r>
            <a:r>
              <a:rPr lang="en-SG" sz="1200" kern="1200" baseline="0" dirty="0">
                <a:solidFill>
                  <a:schemeClr val="tx1"/>
                </a:solidFill>
                <a:effectLst/>
                <a:latin typeface="Arial" charset="0"/>
                <a:ea typeface="ＭＳ Ｐゴシック" charset="0"/>
                <a:cs typeface="ＭＳ Ｐゴシック" charset="0"/>
              </a:rPr>
              <a:t> </a:t>
            </a:r>
            <a:r>
              <a:rPr lang="en-US" sz="1200" kern="1200" dirty="0">
                <a:solidFill>
                  <a:schemeClr val="tx1"/>
                </a:solidFill>
                <a:effectLst/>
                <a:latin typeface="Arial" charset="0"/>
                <a:ea typeface="ＭＳ Ｐゴシック" charset="0"/>
                <a:cs typeface="ＭＳ Ｐゴシック" charset="0"/>
              </a:rPr>
              <a:t>To be in this assembly you must submit to its authority under God.  This means that we will lovingly seek to restore you should you fall.</a:t>
            </a:r>
            <a:r>
              <a:rPr lang="en-SG" dirty="0">
                <a:effectLst/>
              </a:rPr>
              <a:t> </a:t>
            </a:r>
          </a:p>
          <a:p>
            <a:pPr eaLnBrk="1" hangingPunct="1"/>
            <a:r>
              <a:rPr lang="en-SG" sz="1200" kern="1200" dirty="0">
                <a:solidFill>
                  <a:schemeClr val="tx1"/>
                </a:solidFill>
                <a:effectLst/>
                <a:latin typeface="Arial" charset="0"/>
                <a:ea typeface="ＭＳ Ｐゴシック" charset="0"/>
                <a:cs typeface="ＭＳ Ｐゴシック" charset="0"/>
              </a:rPr>
              <a:t>•</a:t>
            </a:r>
            <a:r>
              <a:rPr lang="en-SG" sz="1200" kern="1200" baseline="0" dirty="0">
                <a:solidFill>
                  <a:schemeClr val="tx1"/>
                </a:solidFill>
                <a:effectLst/>
                <a:latin typeface="Arial" charset="0"/>
                <a:ea typeface="ＭＳ Ｐゴシック" charset="0"/>
                <a:cs typeface="ＭＳ Ｐゴシック" charset="0"/>
              </a:rPr>
              <a:t> </a:t>
            </a:r>
            <a:r>
              <a:rPr lang="en-US" sz="1200" kern="1200" dirty="0">
                <a:solidFill>
                  <a:schemeClr val="tx1"/>
                </a:solidFill>
                <a:effectLst/>
                <a:latin typeface="Arial" charset="0"/>
                <a:ea typeface="ＭＳ Ｐゴシック" charset="0"/>
                <a:cs typeface="ＭＳ Ｐゴシック" charset="0"/>
              </a:rPr>
              <a:t>Is there sin in you worthy of discipline?  Clean it up now to avoid pain for us all!</a:t>
            </a:r>
            <a:r>
              <a:rPr lang="en-SG" dirty="0">
                <a:effectLst/>
              </a:rPr>
              <a:t> </a:t>
            </a:r>
          </a:p>
          <a:p>
            <a:pPr eaLnBrk="1" hangingPunct="1"/>
            <a:r>
              <a:rPr lang="en-SG" sz="1200" kern="1200" dirty="0">
                <a:solidFill>
                  <a:schemeClr val="tx1"/>
                </a:solidFill>
                <a:effectLst/>
                <a:latin typeface="Arial" charset="0"/>
                <a:ea typeface="ＭＳ Ｐゴシック" charset="0"/>
                <a:cs typeface="ＭＳ Ｐゴシック" charset="0"/>
              </a:rPr>
              <a:t>•</a:t>
            </a:r>
            <a:r>
              <a:rPr lang="en-SG" sz="1200" kern="1200" baseline="0" dirty="0">
                <a:solidFill>
                  <a:schemeClr val="tx1"/>
                </a:solidFill>
                <a:effectLst/>
                <a:latin typeface="Arial" charset="0"/>
                <a:ea typeface="ＭＳ Ｐゴシック" charset="0"/>
                <a:cs typeface="ＭＳ Ｐゴシック" charset="0"/>
              </a:rPr>
              <a:t> </a:t>
            </a:r>
            <a:r>
              <a:rPr lang="en-US" sz="1200" kern="1200" dirty="0">
                <a:solidFill>
                  <a:schemeClr val="tx1"/>
                </a:solidFill>
                <a:effectLst/>
                <a:latin typeface="Arial" charset="0"/>
                <a:ea typeface="ＭＳ Ｐゴシック" charset="0"/>
                <a:cs typeface="ＭＳ Ｐゴシック" charset="0"/>
              </a:rPr>
              <a:t>Do you know anyone who needs a private confrontation?  Romans 12:18 encourages you to do everything possible to be at peace with all people, so do it!</a:t>
            </a:r>
            <a:r>
              <a:rPr lang="en-SG" dirty="0">
                <a:effectLst/>
              </a:rPr>
              <a:t> </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Today’s scripture, found in Mark chapter 9, vs 2-13 is also about a transformation.  This transformation is known as the Transfiguration of Jesus.</a:t>
            </a:r>
          </a:p>
          <a:p>
            <a:endParaRPr lang="en-US" dirty="0"/>
          </a:p>
          <a:p>
            <a:r>
              <a:rPr lang="en-US" dirty="0"/>
              <a:t>Transformation is an important theme in the Bible. The passage we read together earlier was from Paul’s letter to the Romans, </a:t>
            </a:r>
            <a:r>
              <a:rPr lang="en-US" dirty="0" err="1"/>
              <a:t>ch</a:t>
            </a:r>
            <a:r>
              <a:rPr lang="en-US" dirty="0"/>
              <a:t> 8 vs 19-30 was about transformation.  As we saw in Romans 8:30, reading now from the ESV, Paul writes that “and those whom he predestined he also called, and those whom he called he also justified, and those whom he justified he also glorified.” </a:t>
            </a:r>
          </a:p>
          <a:p>
            <a:endParaRPr lang="en-US" dirty="0"/>
          </a:p>
          <a:p>
            <a:r>
              <a:rPr lang="en-US" dirty="0"/>
              <a:t>To go from sin and suffering to being called, justified, and glorified is an extreme transformation.  So how do we get to that transformation?  We look to Jesus.  That is what we are going to do today.  We will look at Jesus and his “transfiguration” or “transformation.”</a:t>
            </a:r>
          </a:p>
          <a:p>
            <a:endParaRPr lang="en-US" dirty="0"/>
          </a:p>
          <a:p>
            <a:r>
              <a:rPr lang="en-US" dirty="0"/>
              <a:t>We will see how it affected the disciples and how it should affect us.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478447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AE5A2EEF-952F-9C4D-B550-DA30E19D1F2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7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5955" name="Rectangle 3"/>
          <p:cNvSpPr>
            <a:spLocks noGrp="1" noChangeArrowheads="1"/>
          </p:cNvSpPr>
          <p:nvPr>
            <p:ph type="body" idx="1"/>
          </p:nvPr>
        </p:nvSpPr>
        <p:spPr>
          <a:noFill/>
        </p:spPr>
        <p:txBody>
          <a:bodyPr/>
          <a:lstStyle/>
          <a:p>
            <a:pPr eaLnBrk="1" hangingPunct="1"/>
            <a:r>
              <a:rPr lang="en-US" sz="1200" kern="1200" dirty="0">
                <a:solidFill>
                  <a:schemeClr val="tx1"/>
                </a:solidFill>
                <a:effectLst/>
                <a:latin typeface="Arial" pitchFamily="-112" charset="0"/>
                <a:ea typeface="ＭＳ Ｐゴシック" charset="-128"/>
                <a:cs typeface="ＭＳ Ｐゴシック" charset="-128"/>
              </a:rPr>
              <a:t>It will be ruled by Messiah where Israel will have prominence over the entire world that will follow the Lord.</a:t>
            </a:r>
          </a:p>
          <a:p>
            <a:pPr eaLnBrk="1" hangingPunct="1"/>
            <a:r>
              <a:rPr lang="en-US" sz="1200" kern="1200" dirty="0">
                <a:solidFill>
                  <a:schemeClr val="tx1"/>
                </a:solidFill>
                <a:effectLst/>
                <a:latin typeface="Arial" pitchFamily="-112" charset="0"/>
                <a:ea typeface="ＭＳ Ｐゴシック" charset="-128"/>
                <a:cs typeface="ＭＳ Ｐゴシック" charset="-128"/>
              </a:rPr>
              <a:t>________</a:t>
            </a:r>
          </a:p>
          <a:p>
            <a:pPr eaLnBrk="1" hangingPunct="1"/>
            <a:r>
              <a:rPr lang="en-US" dirty="0"/>
              <a:t>NS-01-Matt1-14-slide 113</a:t>
            </a:r>
          </a:p>
          <a:p>
            <a:pPr eaLnBrk="1" hangingPunct="1"/>
            <a:r>
              <a:rPr lang="en-US" dirty="0"/>
              <a:t>NS-01-Matt15-28-slide 85</a:t>
            </a:r>
          </a:p>
          <a:p>
            <a:pPr eaLnBrk="1" hangingPunct="1"/>
            <a:r>
              <a:rPr lang="en-US" dirty="0"/>
              <a:t>NS-05-Acts1-2-slide 191</a:t>
            </a:r>
          </a:p>
          <a:p>
            <a:pPr eaLnBrk="1" hangingPunct="1"/>
            <a:endParaRPr lang="en-US" dirty="0"/>
          </a:p>
        </p:txBody>
      </p:sp>
    </p:spTree>
    <p:extLst>
      <p:ext uri="{BB962C8B-B14F-4D97-AF65-F5344CB8AC3E}">
        <p14:creationId xmlns:p14="http://schemas.microsoft.com/office/powerpoint/2010/main" val="50960186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43745A2-DAED-3047-9923-3A537A817E75}" type="slidenum">
              <a:rPr lang="en-US" sz="1200"/>
              <a:pPr/>
              <a:t>109</a:t>
            </a:fld>
            <a:endParaRPr lang="en-US" sz="1200"/>
          </a:p>
        </p:txBody>
      </p:sp>
      <p:sp>
        <p:nvSpPr>
          <p:cNvPr id="371714" name="Rectangle 2"/>
          <p:cNvSpPr>
            <a:spLocks noGrp="1" noRot="1" noChangeAspect="1" noChangeArrowheads="1"/>
          </p:cNvSpPr>
          <p:nvPr>
            <p:ph type="sldImg"/>
          </p:nvPr>
        </p:nvSpPr>
        <p:spPr>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61D810E-AC1E-5B49-B084-9E989CFE075A}" type="slidenum">
              <a:rPr lang="en-US" sz="1200"/>
              <a:pPr/>
              <a:t>110</a:t>
            </a:fld>
            <a:endParaRPr lang="en-US" sz="1200"/>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691247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Master" Target="../slideMasters/slideMaster43.xml"/><Relationship Id="rId4" Type="http://schemas.openxmlformats.org/officeDocument/2006/relationships/image" Target="../media/image27.jpeg"/></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Master" Target="../slideMasters/slideMaster43.xml"/><Relationship Id="rId4" Type="http://schemas.openxmlformats.org/officeDocument/2006/relationships/image" Target="../media/image27.jpeg"/></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emf"/><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39.png"/><Relationship Id="rId1" Type="http://schemas.openxmlformats.org/officeDocument/2006/relationships/slideMaster" Target="../slideMasters/slideMaster57.xml"/><Relationship Id="rId4" Type="http://schemas.openxmlformats.org/officeDocument/2006/relationships/image" Target="../media/image40.png"/></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Master" Target="../slideMasters/slideMaster6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975379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418165226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50785063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37402460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382709326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226387154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206104796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416199517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176216309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46711660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646A40A2-1A7F-E940-B3C0-3EBC633C484F}" type="datetimeFigureOut">
              <a:rPr lang="en-US"/>
              <a:pPr/>
              <a:t>3/25/25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F8B749AA-51D6-394A-A4FC-2652740AB9F0}" type="slidenum">
              <a:rPr lang="en-US"/>
              <a:pPr/>
              <a:t>‹#›</a:t>
            </a:fld>
            <a:endParaRPr lang="en-US"/>
          </a:p>
        </p:txBody>
      </p:sp>
    </p:spTree>
    <p:extLst>
      <p:ext uri="{BB962C8B-B14F-4D97-AF65-F5344CB8AC3E}">
        <p14:creationId xmlns:p14="http://schemas.microsoft.com/office/powerpoint/2010/main" val="4105084001"/>
      </p:ext>
    </p:extLst>
  </p:cSld>
  <p:clrMapOvr>
    <a:masterClrMapping/>
  </p:clrMapOvr>
  <p:transition spd="slow">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E91C3765-EC3A-2347-BAB9-9B69B56968D8}" type="datetimeFigureOut">
              <a:rPr lang="en-US"/>
              <a:pPr/>
              <a:t>3/25/25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8B1B77CD-37B6-1146-A19C-E5639186FDEB}" type="slidenum">
              <a:rPr lang="en-US"/>
              <a:pPr/>
              <a:t>‹#›</a:t>
            </a:fld>
            <a:endParaRPr lang="en-US"/>
          </a:p>
        </p:txBody>
      </p:sp>
    </p:spTree>
    <p:extLst>
      <p:ext uri="{BB962C8B-B14F-4D97-AF65-F5344CB8AC3E}">
        <p14:creationId xmlns:p14="http://schemas.microsoft.com/office/powerpoint/2010/main" val="4216898545"/>
      </p:ext>
    </p:extLst>
  </p:cSld>
  <p:clrMapOvr>
    <a:masterClrMapping/>
  </p:clrMapOvr>
  <p:transition spd="slow">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8197226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C4D3D4C4-556A-D34E-BDCA-93F872896B58}" type="datetimeFigureOut">
              <a:rPr lang="en-US"/>
              <a:pPr/>
              <a:t>3/25/25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5B176137-5771-9F41-9F83-9F61E1332504}" type="slidenum">
              <a:rPr lang="en-US"/>
              <a:pPr/>
              <a:t>‹#›</a:t>
            </a:fld>
            <a:endParaRPr lang="en-US"/>
          </a:p>
        </p:txBody>
      </p:sp>
    </p:spTree>
    <p:extLst>
      <p:ext uri="{BB962C8B-B14F-4D97-AF65-F5344CB8AC3E}">
        <p14:creationId xmlns:p14="http://schemas.microsoft.com/office/powerpoint/2010/main" val="632575217"/>
      </p:ext>
    </p:extLst>
  </p:cSld>
  <p:clrMapOvr>
    <a:masterClrMapping/>
  </p:clrMapOvr>
  <p:transition spd="slow">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fld id="{8EF78977-24D1-644C-ADF9-B176C6ACB4C0}" type="datetimeFigureOut">
              <a:rPr lang="en-US"/>
              <a:pPr/>
              <a:t>3/25/25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771DA27B-6613-CB43-A4D6-5A95AB3FB5BD}" type="slidenum">
              <a:rPr lang="en-US"/>
              <a:pPr/>
              <a:t>‹#›</a:t>
            </a:fld>
            <a:endParaRPr lang="en-US"/>
          </a:p>
        </p:txBody>
      </p:sp>
    </p:spTree>
    <p:extLst>
      <p:ext uri="{BB962C8B-B14F-4D97-AF65-F5344CB8AC3E}">
        <p14:creationId xmlns:p14="http://schemas.microsoft.com/office/powerpoint/2010/main" val="549869920"/>
      </p:ext>
    </p:extLst>
  </p:cSld>
  <p:clrMapOvr>
    <a:masterClrMapping/>
  </p:clrMapOvr>
  <p:transition spd="slow">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fld id="{062F881D-6380-EC4B-B791-38A1AE037F1F}" type="datetimeFigureOut">
              <a:rPr lang="en-US"/>
              <a:pPr/>
              <a:t>3/25/25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fld id="{EFFF0E42-28DB-044C-BBFF-604D49A2197F}" type="slidenum">
              <a:rPr lang="en-US"/>
              <a:pPr/>
              <a:t>‹#›</a:t>
            </a:fld>
            <a:endParaRPr lang="en-US"/>
          </a:p>
        </p:txBody>
      </p:sp>
    </p:spTree>
    <p:extLst>
      <p:ext uri="{BB962C8B-B14F-4D97-AF65-F5344CB8AC3E}">
        <p14:creationId xmlns:p14="http://schemas.microsoft.com/office/powerpoint/2010/main" val="3235517238"/>
      </p:ext>
    </p:extLst>
  </p:cSld>
  <p:clrMapOvr>
    <a:masterClrMapping/>
  </p:clrMapOvr>
  <p:transition spd="slow">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fld id="{9B85D139-EB19-7848-A807-642B58AAA95C}" type="datetimeFigureOut">
              <a:rPr lang="en-US"/>
              <a:pPr/>
              <a:t>3/25/25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fld id="{24C81018-F8B9-E740-8A7E-4AC7D489C398}" type="slidenum">
              <a:rPr lang="en-US"/>
              <a:pPr/>
              <a:t>‹#›</a:t>
            </a:fld>
            <a:endParaRPr lang="en-US"/>
          </a:p>
        </p:txBody>
      </p:sp>
    </p:spTree>
    <p:extLst>
      <p:ext uri="{BB962C8B-B14F-4D97-AF65-F5344CB8AC3E}">
        <p14:creationId xmlns:p14="http://schemas.microsoft.com/office/powerpoint/2010/main" val="2964849807"/>
      </p:ext>
    </p:extLst>
  </p:cSld>
  <p:clrMapOvr>
    <a:masterClrMapping/>
  </p:clrMapOvr>
  <p:transition spd="slow">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fld id="{5F74A13B-266A-5A45-B46D-A7077A76E94F}" type="datetimeFigureOut">
              <a:rPr lang="en-US"/>
              <a:pPr/>
              <a:t>3/25/25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fld id="{4592C43F-E98E-8A4D-8AF9-8880D7D52978}" type="slidenum">
              <a:rPr lang="en-US"/>
              <a:pPr/>
              <a:t>‹#›</a:t>
            </a:fld>
            <a:endParaRPr lang="en-US"/>
          </a:p>
        </p:txBody>
      </p:sp>
    </p:spTree>
    <p:extLst>
      <p:ext uri="{BB962C8B-B14F-4D97-AF65-F5344CB8AC3E}">
        <p14:creationId xmlns:p14="http://schemas.microsoft.com/office/powerpoint/2010/main" val="1686989090"/>
      </p:ext>
    </p:extLst>
  </p:cSld>
  <p:clrMapOvr>
    <a:masterClrMapping/>
  </p:clrMapOvr>
  <p:transition spd="slow">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FEB1CE5F-7C25-B14A-BB0C-8AF491016EC9}" type="datetimeFigureOut">
              <a:rPr lang="en-US"/>
              <a:pPr/>
              <a:t>3/25/25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D8442A44-C60C-3540-ABC5-86B8EAE56017}" type="slidenum">
              <a:rPr lang="en-US"/>
              <a:pPr/>
              <a:t>‹#›</a:t>
            </a:fld>
            <a:endParaRPr lang="en-US"/>
          </a:p>
        </p:txBody>
      </p:sp>
    </p:spTree>
    <p:extLst>
      <p:ext uri="{BB962C8B-B14F-4D97-AF65-F5344CB8AC3E}">
        <p14:creationId xmlns:p14="http://schemas.microsoft.com/office/powerpoint/2010/main" val="69371742"/>
      </p:ext>
    </p:extLst>
  </p:cSld>
  <p:clrMapOvr>
    <a:masterClrMapping/>
  </p:clrMapOvr>
  <p:transition spd="slow">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18CD8591-41C9-EA46-BE7B-640F2C3387DF}" type="datetimeFigureOut">
              <a:rPr lang="en-US"/>
              <a:pPr/>
              <a:t>3/25/25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B8C0FF84-406C-5449-873F-A13F0C17AD28}" type="slidenum">
              <a:rPr lang="en-US"/>
              <a:pPr/>
              <a:t>‹#›</a:t>
            </a:fld>
            <a:endParaRPr lang="en-US"/>
          </a:p>
        </p:txBody>
      </p:sp>
    </p:spTree>
    <p:extLst>
      <p:ext uri="{BB962C8B-B14F-4D97-AF65-F5344CB8AC3E}">
        <p14:creationId xmlns:p14="http://schemas.microsoft.com/office/powerpoint/2010/main" val="3293652240"/>
      </p:ext>
    </p:extLst>
  </p:cSld>
  <p:clrMapOvr>
    <a:masterClrMapping/>
  </p:clrMapOvr>
  <p:transition spd="slow">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FECAC3E-E8AE-4B46-BB27-94FFBFDA18A4}" type="datetimeFigureOut">
              <a:rPr lang="en-US"/>
              <a:pPr/>
              <a:t>3/25/25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A84B1C84-5CB2-D54C-96D7-AECD56D7B624}" type="slidenum">
              <a:rPr lang="en-US"/>
              <a:pPr/>
              <a:t>‹#›</a:t>
            </a:fld>
            <a:endParaRPr lang="en-US"/>
          </a:p>
        </p:txBody>
      </p:sp>
    </p:spTree>
    <p:extLst>
      <p:ext uri="{BB962C8B-B14F-4D97-AF65-F5344CB8AC3E}">
        <p14:creationId xmlns:p14="http://schemas.microsoft.com/office/powerpoint/2010/main" val="3993027378"/>
      </p:ext>
    </p:extLst>
  </p:cSld>
  <p:clrMapOvr>
    <a:masterClrMapping/>
  </p:clrMapOvr>
  <p:transition spd="slow">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0DF1B041-0579-E14B-902B-E71AA5B7A609}" type="datetimeFigureOut">
              <a:rPr lang="en-US"/>
              <a:pPr/>
              <a:t>3/25/25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60B9C1D0-5665-064F-952D-03DF08A195E4}" type="slidenum">
              <a:rPr lang="en-US"/>
              <a:pPr/>
              <a:t>‹#›</a:t>
            </a:fld>
            <a:endParaRPr lang="en-US"/>
          </a:p>
        </p:txBody>
      </p:sp>
    </p:spTree>
    <p:extLst>
      <p:ext uri="{BB962C8B-B14F-4D97-AF65-F5344CB8AC3E}">
        <p14:creationId xmlns:p14="http://schemas.microsoft.com/office/powerpoint/2010/main" val="3700457351"/>
      </p:ext>
    </p:extLst>
  </p:cSld>
  <p:clrMapOvr>
    <a:masterClrMapping/>
  </p:clrMapOvr>
  <p:transition spd="slow">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3/25/25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7957882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320436018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3/25/25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59022275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3/25/25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14297543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3/25/25</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27014306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3/25/25</a:t>
            </a:fld>
            <a:endParaRPr lang="en-US">
              <a:solidFill>
                <a:prstClr val="black">
                  <a:tint val="75000"/>
                </a:prstClr>
              </a:solidFill>
              <a:latin typeface="Aria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Arial"/>
            </a:endParaRPr>
          </a:p>
        </p:txBody>
      </p:sp>
      <p:sp>
        <p:nvSpPr>
          <p:cNvPr id="9" name="Slide Number Placeholder 8"/>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98442860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3/25/25</a:t>
            </a:fld>
            <a:endParaRPr lang="en-US">
              <a:solidFill>
                <a:prstClr val="black">
                  <a:tint val="75000"/>
                </a:prstClr>
              </a:solidFill>
              <a:latin typeface="Aria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Arial"/>
            </a:endParaRPr>
          </a:p>
        </p:txBody>
      </p:sp>
      <p:sp>
        <p:nvSpPr>
          <p:cNvPr id="5" name="Slide Number Placeholder 4"/>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5492098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3/25/25</a:t>
            </a:fld>
            <a:endParaRPr lang="en-US">
              <a:solidFill>
                <a:prstClr val="black">
                  <a:tint val="75000"/>
                </a:prstClr>
              </a:solidFill>
              <a:latin typeface="Aria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Arial"/>
            </a:endParaRPr>
          </a:p>
        </p:txBody>
      </p:sp>
      <p:sp>
        <p:nvSpPr>
          <p:cNvPr id="4" name="Slide Number Placeholder 3"/>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03868135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3/25/25</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2255886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3/25/25</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42851421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3/25/25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83754281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3/25/25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8629616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0582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05827"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4006645-742E-F847-8213-5135F0DB6AA2}" type="slidenum">
              <a:rPr lang="en-US"/>
              <a:pPr>
                <a:defRPr/>
              </a:pPr>
              <a:t>‹#›</a:t>
            </a:fld>
            <a:endParaRPr lang="en-US"/>
          </a:p>
        </p:txBody>
      </p:sp>
    </p:spTree>
    <p:extLst>
      <p:ext uri="{BB962C8B-B14F-4D97-AF65-F5344CB8AC3E}">
        <p14:creationId xmlns:p14="http://schemas.microsoft.com/office/powerpoint/2010/main" val="278604822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Shape 14"/>
        <p:cNvGrpSpPr/>
        <p:nvPr/>
      </p:nvGrpSpPr>
      <p:grpSpPr>
        <a:xfrm>
          <a:off x="0" y="0"/>
          <a:ext cx="0" cy="0"/>
          <a:chOff x="0" y="0"/>
          <a:chExt cx="0" cy="0"/>
        </a:xfrm>
      </p:grpSpPr>
      <p:sp>
        <p:nvSpPr>
          <p:cNvPr id="15" name="Shape 15"/>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88900" algn="ctr" rtl="0">
              <a:spcBef>
                <a:spcPts val="800"/>
              </a:spcBef>
              <a:spcAft>
                <a:spcPts val="0"/>
              </a:spcAft>
              <a:buClr>
                <a:srgbClr val="FAFAFA"/>
              </a:buClr>
              <a:buFont typeface="Calibri"/>
              <a:buChar char="•"/>
              <a:defRPr sz="4000" b="1">
                <a:solidFill>
                  <a:srgbClr val="FAFAFA"/>
                </a:solidFill>
                <a:latin typeface="Calibri"/>
                <a:ea typeface="Calibri"/>
                <a:cs typeface="Calibri"/>
                <a:sym typeface="Calibri"/>
              </a:defRPr>
            </a:lvl1pPr>
            <a:lvl2pPr marL="742950" indent="-3175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2pPr>
            <a:lvl3pPr marL="11430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3pPr>
            <a:lvl4pPr marL="16002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4pPr>
            <a:lvl5pPr marL="20574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5pPr>
            <a:lvl6pPr marL="2514600" indent="-101600" algn="l" rtl="0">
              <a:spcBef>
                <a:spcPts val="400"/>
              </a:spcBef>
              <a:buClr>
                <a:schemeClr val="dk1"/>
              </a:buClr>
              <a:buFont typeface="Calibri"/>
              <a:buChar char="•"/>
              <a:defRPr sz="2000">
                <a:solidFill>
                  <a:schemeClr val="dk1"/>
                </a:solidFill>
                <a:latin typeface="Calibri"/>
                <a:ea typeface="Calibri"/>
                <a:cs typeface="Calibri"/>
                <a:sym typeface="Calibri"/>
              </a:defRPr>
            </a:lvl6pPr>
            <a:lvl7pPr marL="2971800" indent="-101600" algn="l" rtl="0">
              <a:spcBef>
                <a:spcPts val="400"/>
              </a:spcBef>
              <a:buClr>
                <a:schemeClr val="dk1"/>
              </a:buClr>
              <a:buFont typeface="Calibri"/>
              <a:buChar char="•"/>
              <a:defRPr sz="2000">
                <a:solidFill>
                  <a:schemeClr val="dk1"/>
                </a:solidFill>
                <a:latin typeface="Calibri"/>
                <a:ea typeface="Calibri"/>
                <a:cs typeface="Calibri"/>
                <a:sym typeface="Calibri"/>
              </a:defRPr>
            </a:lvl7pPr>
            <a:lvl8pPr marL="3429000" indent="-101600" algn="l" rtl="0">
              <a:spcBef>
                <a:spcPts val="400"/>
              </a:spcBef>
              <a:buClr>
                <a:schemeClr val="dk1"/>
              </a:buClr>
              <a:buFont typeface="Calibri"/>
              <a:buChar char="•"/>
              <a:defRPr sz="2000">
                <a:solidFill>
                  <a:schemeClr val="dk1"/>
                </a:solidFill>
                <a:latin typeface="Calibri"/>
                <a:ea typeface="Calibri"/>
                <a:cs typeface="Calibri"/>
                <a:sym typeface="Calibri"/>
              </a:defRPr>
            </a:lvl8pPr>
            <a:lvl9pPr marL="3886200" indent="-101600" algn="l" rtl="0">
              <a:spcBef>
                <a:spcPts val="400"/>
              </a:spcBef>
              <a:buClr>
                <a:schemeClr val="dk1"/>
              </a:buClr>
              <a:buFont typeface="Calibri"/>
              <a:buChar char="•"/>
              <a:defRPr sz="2000">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24362674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06850" name="Rectangle 2"/>
          <p:cNvSpPr>
            <a:spLocks noGrp="1" noChangeArrowheads="1"/>
          </p:cNvSpPr>
          <p:nvPr>
            <p:ph type="ctrTitle"/>
          </p:nvPr>
        </p:nvSpPr>
        <p:spPr>
          <a:xfrm>
            <a:off x="685800" y="1981200"/>
            <a:ext cx="7772400" cy="990600"/>
          </a:xfrm>
          <a:effectLst>
            <a:outerShdw blurRad="63500" dist="35915" dir="8100000" algn="ctr" rotWithShape="0">
              <a:srgbClr val="000000">
                <a:alpha val="75000"/>
              </a:srgbClr>
            </a:outerShdw>
          </a:effectLst>
        </p:spPr>
        <p:txBody>
          <a:bodyPr/>
          <a:lstStyle>
            <a:lvl1pPr algn="ctr">
              <a:defRPr/>
            </a:lvl1pPr>
          </a:lstStyle>
          <a:p>
            <a:r>
              <a:rPr lang="en-US"/>
              <a:t>Click to edit Master title style</a:t>
            </a:r>
          </a:p>
        </p:txBody>
      </p:sp>
      <p:sp>
        <p:nvSpPr>
          <p:cNvPr id="206851" name="Rectangle 3"/>
          <p:cNvSpPr>
            <a:spLocks noGrp="1" noChangeArrowheads="1"/>
          </p:cNvSpPr>
          <p:nvPr>
            <p:ph type="subTitle" idx="1"/>
          </p:nvPr>
        </p:nvSpPr>
        <p:spPr>
          <a:xfrm>
            <a:off x="685800" y="3048000"/>
            <a:ext cx="7772400" cy="1219200"/>
          </a:xfrm>
          <a:effectLst>
            <a:outerShdw blurRad="68580" dist="25399" dir="8100000" algn="ctr" rotWithShape="0">
              <a:srgbClr val="000000">
                <a:alpha val="75000"/>
              </a:srgbClr>
            </a:outerShdw>
          </a:effectLst>
        </p:spPr>
        <p:txBody>
          <a:bodyPr anchor="ctr"/>
          <a:lstStyle>
            <a:lvl1pPr marL="0" indent="0" algn="ctr">
              <a:buFont typeface="Wingding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p:txBody>
          <a:bodyPr/>
          <a:lstStyle>
            <a:lvl1pPr>
              <a:defRPr/>
            </a:lvl1pPr>
          </a:lstStyle>
          <a:p>
            <a:pPr>
              <a:defRPr/>
            </a:pPr>
            <a:fld id="{F1ACEA86-DBAB-DB48-8F64-561F6649B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5214106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70C0179-027A-184B-97D6-9BF77EE3FA3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07994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344E1-7641-244E-A061-BBCF89E32B8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9596943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E37E3BE-3438-9A49-8591-7D694553D2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233092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FB14EFA-F107-E740-B2AD-CF3481BF5AD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059323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FBF3B2B-0882-544C-8978-4FAD9599B2A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370950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9E08675-0006-BD42-8B47-421CA2E8CD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9829191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F75030-5582-C847-AADC-3A9B2036CDB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462160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53C05E3-C252-5E4D-AD2C-9923372C93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708062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35312D9-3E6B-D14D-B2CF-29792DE5A26C}" type="slidenum">
              <a:rPr lang="en-US"/>
              <a:pPr>
                <a:defRPr/>
              </a:pPr>
              <a:t>‹#›</a:t>
            </a:fld>
            <a:endParaRPr lang="en-US"/>
          </a:p>
        </p:txBody>
      </p:sp>
    </p:spTree>
    <p:extLst>
      <p:ext uri="{BB962C8B-B14F-4D97-AF65-F5344CB8AC3E}">
        <p14:creationId xmlns:p14="http://schemas.microsoft.com/office/powerpoint/2010/main" val="14641742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578CC0-EF18-8C47-AE6C-EEEA8111EF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41675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3DEED6-09F6-7546-BC7E-92D91CBB06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324139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407000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69652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602588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551957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080701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542649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075497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940046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BFD939D-AE3C-9348-BB7C-12B616F7306E}" type="slidenum">
              <a:rPr lang="en-US"/>
              <a:pPr>
                <a:defRPr/>
              </a:pPr>
              <a:t>‹#›</a:t>
            </a:fld>
            <a:endParaRPr lang="en-US"/>
          </a:p>
        </p:txBody>
      </p:sp>
    </p:spTree>
    <p:extLst>
      <p:ext uri="{BB962C8B-B14F-4D97-AF65-F5344CB8AC3E}">
        <p14:creationId xmlns:p14="http://schemas.microsoft.com/office/powerpoint/2010/main" val="354112135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426732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8053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309935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pPr>
              <a:defRPr/>
            </a:pPr>
            <a:fld id="{215CD0A0-433C-F34E-BD83-51702654AD64}" type="datetime1">
              <a:rPr lang="en-US">
                <a:solidFill>
                  <a:srgbClr val="000000"/>
                </a:solidFill>
              </a:rPr>
              <a:pPr>
                <a:defRPr/>
              </a:pPr>
              <a:t>3/25/25</a:t>
            </a:fld>
            <a:endParaRPr lang="en-US">
              <a:solidFill>
                <a:srgbClr val="000000"/>
              </a:solidFill>
            </a:endParaRPr>
          </a:p>
        </p:txBody>
      </p:sp>
      <p:sp>
        <p:nvSpPr>
          <p:cNvPr id="5" name="Rectangle 1029"/>
          <p:cNvSpPr>
            <a:spLocks noGrp="1" noChangeArrowheads="1"/>
          </p:cNvSpPr>
          <p:nvPr>
            <p:ph type="ftr" sz="quarter" idx="11"/>
          </p:nvPr>
        </p:nvSpPr>
        <p:spPr>
          <a:xfrm>
            <a:off x="3124200" y="6324600"/>
            <a:ext cx="2895600" cy="457200"/>
          </a:xfrm>
          <a:effectLst/>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p:txBody>
          <a:bodyPr/>
          <a:lstStyle>
            <a:lvl1pPr>
              <a:defRPr/>
            </a:lvl1pPr>
          </a:lstStyle>
          <a:p>
            <a:pPr>
              <a:defRPr/>
            </a:pPr>
            <a:fld id="{2F009E76-FE5F-F44E-9AEA-2B7C209E37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100163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D102F0E6-BEBB-B841-B166-9BB7D58237B6}" type="datetime1">
              <a:rPr lang="en-US">
                <a:solidFill>
                  <a:srgbClr val="000000"/>
                </a:solidFill>
              </a:rPr>
              <a:pPr>
                <a:defRPr/>
              </a:pPr>
              <a:t>3/25/25</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BE796FE9-C17F-3D4D-99F4-680DB43724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641716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fld id="{87413B2D-0F53-D34C-922A-F8A2CFE89CD5}" type="datetime1">
              <a:rPr lang="en-US">
                <a:solidFill>
                  <a:srgbClr val="000000"/>
                </a:solidFill>
              </a:rPr>
              <a:pPr>
                <a:defRPr/>
              </a:pPr>
              <a:t>3/25/25</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4DD81CA0-64FE-A740-8B43-668E5D3570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4085038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fld id="{892DEBB8-9DCB-9343-A455-8C3A77E1A058}" type="datetime1">
              <a:rPr lang="en-US">
                <a:solidFill>
                  <a:srgbClr val="000000"/>
                </a:solidFill>
              </a:rPr>
              <a:pPr>
                <a:defRPr/>
              </a:pPr>
              <a:t>3/25/25</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75CB88D4-27BE-BA40-9D6E-BD29835429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538132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fld id="{F4797E9D-63DE-414A-8363-C05706E5B051}" type="datetime1">
              <a:rPr lang="en-US">
                <a:solidFill>
                  <a:srgbClr val="000000"/>
                </a:solidFill>
              </a:rPr>
              <a:pPr>
                <a:defRPr/>
              </a:pPr>
              <a:t>3/25/25</a:t>
            </a:fld>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a:lvl1pPr>
          </a:lstStyle>
          <a:p>
            <a:pPr>
              <a:defRPr/>
            </a:pPr>
            <a:fld id="{3A08D51E-D265-A44A-AA13-F30873A0FDC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635007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fld id="{31BA5B4F-FC53-4F45-84A6-DAB4BC6E210E}" type="datetime1">
              <a:rPr lang="en-US">
                <a:solidFill>
                  <a:srgbClr val="000000"/>
                </a:solidFill>
              </a:rPr>
              <a:pPr>
                <a:defRPr/>
              </a:pPr>
              <a:t>3/25/25</a:t>
            </a:fld>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a:lvl1pPr>
          </a:lstStyle>
          <a:p>
            <a:pPr>
              <a:defRPr/>
            </a:pPr>
            <a:fld id="{9465AFE0-8C85-6E46-95F7-73251F800E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763310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fld id="{E791AE75-74AB-4042-B1D0-69FE49FECA6B}" type="datetime1">
              <a:rPr lang="en-US">
                <a:solidFill>
                  <a:srgbClr val="000000"/>
                </a:solidFill>
              </a:rPr>
              <a:pPr>
                <a:defRPr/>
              </a:pPr>
              <a:t>3/25/25</a:t>
            </a:fld>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a:lvl1pPr>
          </a:lstStyle>
          <a:p>
            <a:pPr>
              <a:defRPr/>
            </a:pPr>
            <a:fld id="{2E469526-C79A-EB43-9448-42A4E0F19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553732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BC73C29-3EF2-8846-AA98-FBDBFC86DEC3}" type="slidenum">
              <a:rPr lang="en-US"/>
              <a:pPr>
                <a:defRPr/>
              </a:pPr>
              <a:t>‹#›</a:t>
            </a:fld>
            <a:endParaRPr lang="en-US"/>
          </a:p>
        </p:txBody>
      </p:sp>
    </p:spTree>
    <p:extLst>
      <p:ext uri="{BB962C8B-B14F-4D97-AF65-F5344CB8AC3E}">
        <p14:creationId xmlns:p14="http://schemas.microsoft.com/office/powerpoint/2010/main" val="416210628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E62E8BD-F2F6-584B-88FC-96D9C1537D4B}" type="datetime1">
              <a:rPr lang="en-US">
                <a:solidFill>
                  <a:srgbClr val="000000"/>
                </a:solidFill>
              </a:rPr>
              <a:pPr>
                <a:defRPr/>
              </a:pPr>
              <a:t>3/25/25</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51A0C98E-AB82-7F4D-AFBF-12B28B8B1A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842279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fld id="{8B228763-04AD-B949-89F5-7C8A910475ED}" type="datetime1">
              <a:rPr lang="en-US">
                <a:solidFill>
                  <a:srgbClr val="000000"/>
                </a:solidFill>
              </a:rPr>
              <a:pPr>
                <a:defRPr/>
              </a:pPr>
              <a:t>3/25/25</a:t>
            </a:fld>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C77933B1-D411-094F-BDF1-F5B4A58936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363285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2E9540C9-6D4B-064D-97F1-3FBEA459A9A8}" type="datetime1">
              <a:rPr lang="en-US">
                <a:solidFill>
                  <a:srgbClr val="000000"/>
                </a:solidFill>
              </a:rPr>
              <a:pPr>
                <a:defRPr/>
              </a:pPr>
              <a:t>3/25/25</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E91C519-8ED6-5F40-B9F6-FE5C282CA0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937428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fld id="{3323CD22-1C30-3948-A956-3BBF39549ABA}" type="datetime1">
              <a:rPr lang="en-US">
                <a:solidFill>
                  <a:srgbClr val="000000"/>
                </a:solidFill>
              </a:rPr>
              <a:pPr>
                <a:defRPr/>
              </a:pPr>
              <a:t>3/25/25</a:t>
            </a:fld>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579CDA90-990D-564C-8AC3-875E2D19BD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7550784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88642775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8509342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91566666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52654217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37669133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1273366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7C3DDC24-0E51-7949-AD77-02B378B12F06}" type="slidenum">
              <a:rPr lang="en-US"/>
              <a:pPr>
                <a:defRPr/>
              </a:pPr>
              <a:t>‹#›</a:t>
            </a:fld>
            <a:endParaRPr lang="en-US"/>
          </a:p>
        </p:txBody>
      </p:sp>
    </p:spTree>
    <p:extLst>
      <p:ext uri="{BB962C8B-B14F-4D97-AF65-F5344CB8AC3E}">
        <p14:creationId xmlns:p14="http://schemas.microsoft.com/office/powerpoint/2010/main" val="351439773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58308091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19083769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69615258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77014454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0788461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79198073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188"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5" name="Oval 3"/>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eaLnBrk="1" hangingPunct="1"/>
            <a:endParaRPr kumimoji="1" lang="en-US">
              <a:solidFill>
                <a:srgbClr val="FFFFCC"/>
              </a:solidFill>
              <a:latin typeface="Times New Roman" charset="0"/>
            </a:endParaRPr>
          </a:p>
        </p:txBody>
      </p:sp>
      <p:sp>
        <p:nvSpPr>
          <p:cNvPr id="6" name="Freeform 4"/>
          <p:cNvSpPr>
            <a:spLocks/>
          </p:cNvSpPr>
          <p:nvPr/>
        </p:nvSpPr>
        <p:spPr bwMode="auto">
          <a:xfrm>
            <a:off x="3022600"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7" name="Freeform 5"/>
          <p:cNvSpPr>
            <a:spLocks/>
          </p:cNvSpPr>
          <p:nvPr/>
        </p:nvSpPr>
        <p:spPr bwMode="auto">
          <a:xfrm>
            <a:off x="3022600"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8" name="Freeform 6"/>
          <p:cNvSpPr>
            <a:spLocks/>
          </p:cNvSpPr>
          <p:nvPr/>
        </p:nvSpPr>
        <p:spPr bwMode="auto">
          <a:xfrm>
            <a:off x="3044825" y="850900"/>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9" name="Freeform 7"/>
          <p:cNvSpPr>
            <a:spLocks/>
          </p:cNvSpPr>
          <p:nvPr/>
        </p:nvSpPr>
        <p:spPr bwMode="auto">
          <a:xfrm>
            <a:off x="5057775"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0" name="Freeform 8"/>
          <p:cNvSpPr>
            <a:spLocks/>
          </p:cNvSpPr>
          <p:nvPr/>
        </p:nvSpPr>
        <p:spPr bwMode="auto">
          <a:xfrm>
            <a:off x="3052763" y="4763"/>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1" name="Freeform 9"/>
          <p:cNvSpPr>
            <a:spLocks/>
          </p:cNvSpPr>
          <p:nvPr/>
        </p:nvSpPr>
        <p:spPr bwMode="auto">
          <a:xfrm>
            <a:off x="3981450" y="334963"/>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grpSp>
        <p:nvGrpSpPr>
          <p:cNvPr id="12" name="Group 10"/>
          <p:cNvGrpSpPr>
            <a:grpSpLocks/>
          </p:cNvGrpSpPr>
          <p:nvPr/>
        </p:nvGrpSpPr>
        <p:grpSpPr bwMode="auto">
          <a:xfrm>
            <a:off x="134938"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grpSp>
      <p:grpSp>
        <p:nvGrpSpPr>
          <p:cNvPr id="18" name="Group 16"/>
          <p:cNvGrpSpPr>
            <a:grpSpLocks/>
          </p:cNvGrpSpPr>
          <p:nvPr/>
        </p:nvGrpSpPr>
        <p:grpSpPr bwMode="auto">
          <a:xfrm>
            <a:off x="6243638"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173079" name="Rectangle 23"/>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charset="2"/>
              <a:buNone/>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1159733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8219969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53395923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9348398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ACD929C6-48B7-724E-B2FD-0C9DD15F7DAF}" type="slidenum">
              <a:rPr lang="en-US"/>
              <a:pPr>
                <a:defRPr/>
              </a:pPr>
              <a:t>‹#›</a:t>
            </a:fld>
            <a:endParaRPr lang="en-US"/>
          </a:p>
        </p:txBody>
      </p:sp>
    </p:spTree>
    <p:extLst>
      <p:ext uri="{BB962C8B-B14F-4D97-AF65-F5344CB8AC3E}">
        <p14:creationId xmlns:p14="http://schemas.microsoft.com/office/powerpoint/2010/main" val="67896508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4530142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3167776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0781723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3850936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6169489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1850541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1411180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0A3F0035-94AC-0D4E-9D6F-9687A6670E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88347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70C29A3-6096-3743-AFEA-A20BA46729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77760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E2D6D8D-3172-AD4E-85E1-610C63EAD7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069815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2EFB5B3A-7FC2-E544-9F6B-A267166C9B94}" type="slidenum">
              <a:rPr lang="en-US"/>
              <a:pPr>
                <a:defRPr/>
              </a:pPr>
              <a:t>‹#›</a:t>
            </a:fld>
            <a:endParaRPr lang="en-US"/>
          </a:p>
        </p:txBody>
      </p:sp>
    </p:spTree>
    <p:extLst>
      <p:ext uri="{BB962C8B-B14F-4D97-AF65-F5344CB8AC3E}">
        <p14:creationId xmlns:p14="http://schemas.microsoft.com/office/powerpoint/2010/main" val="147441228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2936551-E3BC-B341-B1AD-EA23D6A335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15112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230A276-F9AD-0E4E-853F-E971BD7046C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912600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1D9CB1BB-D850-5248-9972-1F80E5F675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994660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DEA3588F-B8D4-F147-B937-9CDDDB492B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395363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5FFFC14C-8EA7-1847-80D7-F1B8D7C5AD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624532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724C302-77C7-5E4A-9489-532BB3F48D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83306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B272982-8AFB-6642-B266-D71F92D309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20859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572569F-7FCD-8842-AADE-AC14AF69E6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835278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1216425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998225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253346602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6B60A95C-1A06-1640-8E92-4F726476B48B}" type="slidenum">
              <a:rPr lang="en-US"/>
              <a:pPr>
                <a:defRPr/>
              </a:pPr>
              <a:t>‹#›</a:t>
            </a:fld>
            <a:endParaRPr lang="en-US"/>
          </a:p>
        </p:txBody>
      </p:sp>
    </p:spTree>
    <p:extLst>
      <p:ext uri="{BB962C8B-B14F-4D97-AF65-F5344CB8AC3E}">
        <p14:creationId xmlns:p14="http://schemas.microsoft.com/office/powerpoint/2010/main" val="235568311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996740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7350390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350502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4639584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3184084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2718904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722283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083759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971974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6CC9FB-F159-2C49-BF36-E4ADA383CD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6371853"/>
      </p:ext>
    </p:extLst>
  </p:cSld>
  <p:clrMapOvr>
    <a:masterClrMapping/>
  </p:clrMapOvr>
  <p:transition>
    <p:random/>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48F6CC97-12ED-DF4E-8736-0E5872899EBF}" type="slidenum">
              <a:rPr lang="en-US"/>
              <a:pPr>
                <a:defRPr/>
              </a:pPr>
              <a:t>‹#›</a:t>
            </a:fld>
            <a:endParaRPr lang="en-US"/>
          </a:p>
        </p:txBody>
      </p:sp>
    </p:spTree>
    <p:extLst>
      <p:ext uri="{BB962C8B-B14F-4D97-AF65-F5344CB8AC3E}">
        <p14:creationId xmlns:p14="http://schemas.microsoft.com/office/powerpoint/2010/main" val="95993917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8C1072-3716-A841-AF40-BB87377A98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5955923"/>
      </p:ext>
    </p:extLst>
  </p:cSld>
  <p:clrMapOvr>
    <a:masterClrMapping/>
  </p:clrMapOvr>
  <p:transition>
    <p:random/>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20AA1-7F27-544F-9B3D-D66706DE66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82539911"/>
      </p:ext>
    </p:extLst>
  </p:cSld>
  <p:clrMapOvr>
    <a:masterClrMapping/>
  </p:clrMapOvr>
  <p:transition>
    <p:random/>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DD068F-8ACC-2B43-A001-A1B21A4B15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7677260"/>
      </p:ext>
    </p:extLst>
  </p:cSld>
  <p:clrMapOvr>
    <a:masterClrMapping/>
  </p:clrMapOvr>
  <p:transition>
    <p:random/>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167ABD0-CE34-7F45-B47E-D3DB0F5956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1756289"/>
      </p:ext>
    </p:extLst>
  </p:cSld>
  <p:clrMapOvr>
    <a:masterClrMapping/>
  </p:clrMapOvr>
  <p:transition>
    <p:random/>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57BF9E5-C8D1-C143-BE44-4A673615FB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0186418"/>
      </p:ext>
    </p:extLst>
  </p:cSld>
  <p:clrMapOvr>
    <a:masterClrMapping/>
  </p:clrMapOvr>
  <p:transition>
    <p:random/>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B5B0C94-9EDA-154E-93CB-87052FC1E3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1903016"/>
      </p:ext>
    </p:extLst>
  </p:cSld>
  <p:clrMapOvr>
    <a:masterClrMapping/>
  </p:clrMapOvr>
  <p:transition>
    <p:random/>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1ABADC-9367-6D47-ADFE-E24DE263CF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9464041"/>
      </p:ext>
    </p:extLst>
  </p:cSld>
  <p:clrMapOvr>
    <a:masterClrMapping/>
  </p:clrMapOvr>
  <p:transition>
    <p:random/>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B202E57-8A71-2343-9DD9-D506813EBF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1562195"/>
      </p:ext>
    </p:extLst>
  </p:cSld>
  <p:clrMapOvr>
    <a:masterClrMapping/>
  </p:clrMapOvr>
  <p:transition>
    <p:random/>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BF9AD74-5F8D-604E-902A-ED05B8975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8509742"/>
      </p:ext>
    </p:extLst>
  </p:cSld>
  <p:clrMapOvr>
    <a:masterClrMapping/>
  </p:clrMapOvr>
  <p:transition>
    <p:random/>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CCAAA0-9C77-0F45-AA9E-F303C15757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3996685"/>
      </p:ext>
    </p:extLst>
  </p:cSld>
  <p:clrMapOvr>
    <a:masterClrMapping/>
  </p:clrMapOvr>
  <p:transition>
    <p:random/>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FF21AD0A-1CC5-F145-A882-251D2B8F01B5}" type="slidenum">
              <a:rPr lang="en-US"/>
              <a:pPr>
                <a:defRPr/>
              </a:pPr>
              <a:t>‹#›</a:t>
            </a:fld>
            <a:endParaRPr lang="en-US"/>
          </a:p>
        </p:txBody>
      </p:sp>
    </p:spTree>
    <p:extLst>
      <p:ext uri="{BB962C8B-B14F-4D97-AF65-F5344CB8AC3E}">
        <p14:creationId xmlns:p14="http://schemas.microsoft.com/office/powerpoint/2010/main" val="182766707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53EC008-758F-7B42-9E0B-92277D0CCD5D}" type="slidenum">
              <a:rPr lang="en-US"/>
              <a:pPr/>
              <a:t>‹#›</a:t>
            </a:fld>
            <a:endParaRPr lang="en-US"/>
          </a:p>
        </p:txBody>
      </p:sp>
    </p:spTree>
    <p:extLst>
      <p:ext uri="{BB962C8B-B14F-4D97-AF65-F5344CB8AC3E}">
        <p14:creationId xmlns:p14="http://schemas.microsoft.com/office/powerpoint/2010/main" val="388794934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AF0392-788C-2540-B133-5E6D7C41DB3B}" type="slidenum">
              <a:rPr lang="en-US"/>
              <a:pPr/>
              <a:t>‹#›</a:t>
            </a:fld>
            <a:endParaRPr lang="en-US"/>
          </a:p>
        </p:txBody>
      </p:sp>
    </p:spTree>
    <p:extLst>
      <p:ext uri="{BB962C8B-B14F-4D97-AF65-F5344CB8AC3E}">
        <p14:creationId xmlns:p14="http://schemas.microsoft.com/office/powerpoint/2010/main" val="318806360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86C779-6C00-B84F-A073-6B7997BDD82C}" type="slidenum">
              <a:rPr lang="en-US"/>
              <a:pPr/>
              <a:t>‹#›</a:t>
            </a:fld>
            <a:endParaRPr lang="en-US"/>
          </a:p>
        </p:txBody>
      </p:sp>
    </p:spTree>
    <p:extLst>
      <p:ext uri="{BB962C8B-B14F-4D97-AF65-F5344CB8AC3E}">
        <p14:creationId xmlns:p14="http://schemas.microsoft.com/office/powerpoint/2010/main" val="244588584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4"/>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D702BC-4615-7B48-A4EF-6037754F65BC}" type="slidenum">
              <a:rPr lang="en-US"/>
              <a:pPr/>
              <a:t>‹#›</a:t>
            </a:fld>
            <a:endParaRPr lang="en-US"/>
          </a:p>
        </p:txBody>
      </p:sp>
    </p:spTree>
    <p:extLst>
      <p:ext uri="{BB962C8B-B14F-4D97-AF65-F5344CB8AC3E}">
        <p14:creationId xmlns:p14="http://schemas.microsoft.com/office/powerpoint/2010/main" val="300323934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666A0A8-77EA-D54B-8113-6348C84F0CAB}" type="slidenum">
              <a:rPr lang="en-US"/>
              <a:pPr/>
              <a:t>‹#›</a:t>
            </a:fld>
            <a:endParaRPr lang="en-US"/>
          </a:p>
        </p:txBody>
      </p:sp>
    </p:spTree>
    <p:extLst>
      <p:ext uri="{BB962C8B-B14F-4D97-AF65-F5344CB8AC3E}">
        <p14:creationId xmlns:p14="http://schemas.microsoft.com/office/powerpoint/2010/main" val="146078395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B93AA022-E9C5-EF42-ABDB-FC2E7B05C276}" type="slidenum">
              <a:rPr lang="en-US"/>
              <a:pPr/>
              <a:t>‹#›</a:t>
            </a:fld>
            <a:endParaRPr lang="en-US"/>
          </a:p>
        </p:txBody>
      </p:sp>
    </p:spTree>
    <p:extLst>
      <p:ext uri="{BB962C8B-B14F-4D97-AF65-F5344CB8AC3E}">
        <p14:creationId xmlns:p14="http://schemas.microsoft.com/office/powerpoint/2010/main" val="12533471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520986E-922D-A644-9F4E-4C9181542CB9}" type="slidenum">
              <a:rPr lang="en-US"/>
              <a:pPr/>
              <a:t>‹#›</a:t>
            </a:fld>
            <a:endParaRPr lang="en-US"/>
          </a:p>
        </p:txBody>
      </p:sp>
    </p:spTree>
    <p:extLst>
      <p:ext uri="{BB962C8B-B14F-4D97-AF65-F5344CB8AC3E}">
        <p14:creationId xmlns:p14="http://schemas.microsoft.com/office/powerpoint/2010/main" val="154772068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250DA46-3828-1D43-8DB6-EDC03EB2CD15}" type="slidenum">
              <a:rPr lang="en-US"/>
              <a:pPr/>
              <a:t>‹#›</a:t>
            </a:fld>
            <a:endParaRPr lang="en-US"/>
          </a:p>
        </p:txBody>
      </p:sp>
    </p:spTree>
    <p:extLst>
      <p:ext uri="{BB962C8B-B14F-4D97-AF65-F5344CB8AC3E}">
        <p14:creationId xmlns:p14="http://schemas.microsoft.com/office/powerpoint/2010/main" val="247246862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B29FD107-5268-AF43-82FB-1EB899535495}" type="slidenum">
              <a:rPr lang="en-US"/>
              <a:pPr/>
              <a:t>‹#›</a:t>
            </a:fld>
            <a:endParaRPr lang="en-US"/>
          </a:p>
        </p:txBody>
      </p:sp>
    </p:spTree>
    <p:extLst>
      <p:ext uri="{BB962C8B-B14F-4D97-AF65-F5344CB8AC3E}">
        <p14:creationId xmlns:p14="http://schemas.microsoft.com/office/powerpoint/2010/main" val="133532436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21CD9A3-754A-0448-8091-A4CF75B55A72}" type="slidenum">
              <a:rPr lang="en-US"/>
              <a:pPr/>
              <a:t>‹#›</a:t>
            </a:fld>
            <a:endParaRPr lang="en-US"/>
          </a:p>
        </p:txBody>
      </p:sp>
    </p:spTree>
    <p:extLst>
      <p:ext uri="{BB962C8B-B14F-4D97-AF65-F5344CB8AC3E}">
        <p14:creationId xmlns:p14="http://schemas.microsoft.com/office/powerpoint/2010/main" val="220191551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4742794-3302-7540-86F8-68684EDE2D09}" type="slidenum">
              <a:rPr lang="en-US"/>
              <a:pPr>
                <a:defRPr/>
              </a:pPr>
              <a:t>‹#›</a:t>
            </a:fld>
            <a:endParaRPr lang="en-US"/>
          </a:p>
        </p:txBody>
      </p:sp>
    </p:spTree>
    <p:extLst>
      <p:ext uri="{BB962C8B-B14F-4D97-AF65-F5344CB8AC3E}">
        <p14:creationId xmlns:p14="http://schemas.microsoft.com/office/powerpoint/2010/main" val="396802418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AAFC555-B722-5A49-9074-51CF47924932}" type="slidenum">
              <a:rPr lang="en-US"/>
              <a:pPr/>
              <a:t>‹#›</a:t>
            </a:fld>
            <a:endParaRPr lang="en-US"/>
          </a:p>
        </p:txBody>
      </p:sp>
    </p:spTree>
    <p:extLst>
      <p:ext uri="{BB962C8B-B14F-4D97-AF65-F5344CB8AC3E}">
        <p14:creationId xmlns:p14="http://schemas.microsoft.com/office/powerpoint/2010/main" val="312698044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8"/>
            <a:ext cx="9144000" cy="1281043"/>
          </a:xfrm>
        </p:spPr>
        <p:txBody>
          <a:bodyPr/>
          <a:lstStyle>
            <a:lvl1pPr>
              <a:defRPr sz="3600"/>
            </a:lvl1pPr>
          </a:lstStyle>
          <a:p>
            <a:r>
              <a:rPr lang="en-GB" dirty="0"/>
              <a:t>Click to edit Master title style</a:t>
            </a:r>
            <a:endParaRPr lang="en-US" dirty="0"/>
          </a:p>
        </p:txBody>
      </p:sp>
      <p:sp>
        <p:nvSpPr>
          <p:cNvPr id="3" name="Subtitle 2"/>
          <p:cNvSpPr>
            <a:spLocks noGrp="1"/>
          </p:cNvSpPr>
          <p:nvPr>
            <p:ph type="subTitle" idx="1"/>
          </p:nvPr>
        </p:nvSpPr>
        <p:spPr>
          <a:xfrm>
            <a:off x="1371600" y="3886201"/>
            <a:ext cx="6400800" cy="1752600"/>
          </a:xfrm>
          <a:prstGeom prst="rect">
            <a:avLst/>
          </a:prstGeom>
        </p:spPr>
        <p:txBody>
          <a:bodyPr lIns="91403" tIns="45702" rIns="91403" bIns="45702"/>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E0F127E6-51E4-BA46-B30F-2F8CC95F19E0}"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792387C-9615-7842-93FC-807C7A799234}" type="slidenum">
              <a:rPr lang="en-US"/>
              <a:pPr>
                <a:defRPr/>
              </a:pPr>
              <a:t>‹#›</a:t>
            </a:fld>
            <a:endParaRPr lang="en-US"/>
          </a:p>
        </p:txBody>
      </p:sp>
    </p:spTree>
    <p:extLst>
      <p:ext uri="{BB962C8B-B14F-4D97-AF65-F5344CB8AC3E}">
        <p14:creationId xmlns:p14="http://schemas.microsoft.com/office/powerpoint/2010/main" val="399963327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lIns="91403" tIns="45702" rIns="91403" bIns="45702"/>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7F673C14-D815-C74A-BD1C-3D557E1462AA}"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2DAF8234-E2EC-BB43-8A79-C2DFCFF4BC38}" type="slidenum">
              <a:rPr lang="en-US"/>
              <a:pPr>
                <a:defRPr/>
              </a:pPr>
              <a:t>‹#›</a:t>
            </a:fld>
            <a:endParaRPr lang="en-US"/>
          </a:p>
        </p:txBody>
      </p:sp>
    </p:spTree>
    <p:extLst>
      <p:ext uri="{BB962C8B-B14F-4D97-AF65-F5344CB8AC3E}">
        <p14:creationId xmlns:p14="http://schemas.microsoft.com/office/powerpoint/2010/main" val="335828850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a:prstGeom prst="rect">
            <a:avLst/>
          </a:prstGeom>
        </p:spPr>
        <p:txBody>
          <a:bodyPr lIns="91403" tIns="45702" rIns="91403" bIns="45702"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B99FAB22-4309-FC43-AD56-AFD1DB6505A9}"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9E9825B-E7E7-F341-A70F-713A4362658B}" type="slidenum">
              <a:rPr lang="en-US"/>
              <a:pPr>
                <a:defRPr/>
              </a:pPr>
              <a:t>‹#›</a:t>
            </a:fld>
            <a:endParaRPr lang="en-US"/>
          </a:p>
        </p:txBody>
      </p:sp>
    </p:spTree>
    <p:extLst>
      <p:ext uri="{BB962C8B-B14F-4D97-AF65-F5344CB8AC3E}">
        <p14:creationId xmlns:p14="http://schemas.microsoft.com/office/powerpoint/2010/main" val="5709552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lIns="91403" tIns="45702" rIns="91403" bIns="45702"/>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lIns="91403" tIns="45702" rIns="91403" bIns="45702"/>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DD0170A7-191B-DD48-9581-99F912E40866}" type="datetimeFigureOut">
              <a:rPr lang="en-US"/>
              <a:pPr>
                <a:defRPr/>
              </a:pPr>
              <a:t>3/25/25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8A7C156E-436C-A547-BD11-1A422C6B4C05}" type="slidenum">
              <a:rPr lang="en-US"/>
              <a:pPr>
                <a:defRPr/>
              </a:pPr>
              <a:t>‹#›</a:t>
            </a:fld>
            <a:endParaRPr lang="en-US"/>
          </a:p>
        </p:txBody>
      </p:sp>
    </p:spTree>
    <p:extLst>
      <p:ext uri="{BB962C8B-B14F-4D97-AF65-F5344CB8AC3E}">
        <p14:creationId xmlns:p14="http://schemas.microsoft.com/office/powerpoint/2010/main" val="124786739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lIns="91403" tIns="45702" rIns="91403" bIns="45702"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03" tIns="45702" rIns="91403" bIns="45702"/>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a:prstGeom prst="rect">
            <a:avLst/>
          </a:prstGeom>
        </p:spPr>
        <p:txBody>
          <a:bodyPr lIns="91403" tIns="45702" rIns="91403" bIns="45702"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a:prstGeom prst="rect">
            <a:avLst/>
          </a:prstGeom>
        </p:spPr>
        <p:txBody>
          <a:bodyPr lIns="91403" tIns="45702" rIns="91403" bIns="45702"/>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4828C379-4D5E-044E-9F32-B57A48639DC7}" type="datetimeFigureOut">
              <a:rPr lang="en-US"/>
              <a:pPr>
                <a:defRPr/>
              </a:pPr>
              <a:t>3/25/25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BB442D72-D9C2-4A4F-8A90-6BBD2B6E9BB3}" type="slidenum">
              <a:rPr lang="en-US"/>
              <a:pPr>
                <a:defRPr/>
              </a:pPr>
              <a:t>‹#›</a:t>
            </a:fld>
            <a:endParaRPr lang="en-US"/>
          </a:p>
        </p:txBody>
      </p:sp>
    </p:spTree>
    <p:extLst>
      <p:ext uri="{BB962C8B-B14F-4D97-AF65-F5344CB8AC3E}">
        <p14:creationId xmlns:p14="http://schemas.microsoft.com/office/powerpoint/2010/main" val="316855755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CA4EA26E-1306-C944-804B-14062AEB3AAB}" type="datetimeFigureOut">
              <a:rPr lang="en-US"/>
              <a:pPr>
                <a:defRPr/>
              </a:pPr>
              <a:t>3/25/25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221A5EE6-9FB5-C84A-8894-1028E95B5CEE}" type="slidenum">
              <a:rPr lang="en-US"/>
              <a:pPr>
                <a:defRPr/>
              </a:pPr>
              <a:t>‹#›</a:t>
            </a:fld>
            <a:endParaRPr lang="en-US"/>
          </a:p>
        </p:txBody>
      </p:sp>
    </p:spTree>
    <p:extLst>
      <p:ext uri="{BB962C8B-B14F-4D97-AF65-F5344CB8AC3E}">
        <p14:creationId xmlns:p14="http://schemas.microsoft.com/office/powerpoint/2010/main" val="1622799033"/>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145A1908-E6C0-6340-8BBD-3954B56DF97B}" type="datetimeFigureOut">
              <a:rPr lang="en-US"/>
              <a:pPr>
                <a:defRPr/>
              </a:pPr>
              <a:t>3/25/25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4FFD2D09-9C79-F54D-B07A-239852AA078D}" type="slidenum">
              <a:rPr lang="en-US"/>
              <a:pPr>
                <a:defRPr/>
              </a:pPr>
              <a:t>‹#›</a:t>
            </a:fld>
            <a:endParaRPr lang="en-US"/>
          </a:p>
        </p:txBody>
      </p:sp>
    </p:spTree>
    <p:extLst>
      <p:ext uri="{BB962C8B-B14F-4D97-AF65-F5344CB8AC3E}">
        <p14:creationId xmlns:p14="http://schemas.microsoft.com/office/powerpoint/2010/main" val="129511378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a:prstGeom prst="rect">
            <a:avLst/>
          </a:prstGeom>
        </p:spPr>
        <p:txBody>
          <a:bodyPr lIns="91403" tIns="45702" rIns="91403" bIns="45702"/>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a:prstGeom prst="rect">
            <a:avLst/>
          </a:prstGeom>
        </p:spPr>
        <p:txBody>
          <a:bodyPr lIns="91403" tIns="45702" rIns="91403" bIns="45702"/>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5B011711-D5FB-6E42-A492-4BEB737AD9FE}" type="datetimeFigureOut">
              <a:rPr lang="en-US"/>
              <a:pPr>
                <a:defRPr/>
              </a:pPr>
              <a:t>3/25/25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D91661DD-F0C4-A842-B98E-C8796159D6B9}" type="slidenum">
              <a:rPr lang="en-US"/>
              <a:pPr>
                <a:defRPr/>
              </a:pPr>
              <a:t>‹#›</a:t>
            </a:fld>
            <a:endParaRPr lang="en-US"/>
          </a:p>
        </p:txBody>
      </p:sp>
    </p:spTree>
    <p:extLst>
      <p:ext uri="{BB962C8B-B14F-4D97-AF65-F5344CB8AC3E}">
        <p14:creationId xmlns:p14="http://schemas.microsoft.com/office/powerpoint/2010/main" val="154930289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lIns="91403" tIns="45702" rIns="91403" bIns="45702"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lIns="91403" tIns="45702" rIns="91403" bIns="45702"/>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3D23BB7-CCE3-C541-9FD2-DE164E1FFCA8}" type="datetimeFigureOut">
              <a:rPr lang="en-US"/>
              <a:pPr>
                <a:defRPr/>
              </a:pPr>
              <a:t>3/25/25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CAAF8ACD-F9D2-3D44-8715-04593509A69D}" type="slidenum">
              <a:rPr lang="en-US"/>
              <a:pPr>
                <a:defRPr/>
              </a:pPr>
              <a:t>‹#›</a:t>
            </a:fld>
            <a:endParaRPr lang="en-US"/>
          </a:p>
        </p:txBody>
      </p:sp>
    </p:spTree>
    <p:extLst>
      <p:ext uri="{BB962C8B-B14F-4D97-AF65-F5344CB8AC3E}">
        <p14:creationId xmlns:p14="http://schemas.microsoft.com/office/powerpoint/2010/main" val="143155609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185824304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03" tIns="45702" rIns="91403" bIns="45702"/>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FECC57E7-CFEA-A140-A707-19AD192DE053}"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60CA2D8E-898A-914F-A833-1C98A4A8D152}" type="slidenum">
              <a:rPr lang="en-US"/>
              <a:pPr>
                <a:defRPr/>
              </a:pPr>
              <a:t>‹#›</a:t>
            </a:fld>
            <a:endParaRPr lang="en-US"/>
          </a:p>
        </p:txBody>
      </p:sp>
    </p:spTree>
    <p:extLst>
      <p:ext uri="{BB962C8B-B14F-4D97-AF65-F5344CB8AC3E}">
        <p14:creationId xmlns:p14="http://schemas.microsoft.com/office/powerpoint/2010/main" val="3972124217"/>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a:prstGeom prst="rect">
            <a:avLst/>
          </a:prstGeom>
        </p:spPr>
        <p:txBody>
          <a:bodyPr vert="eaVert" lIns="91403" tIns="45702" rIns="91403" bIns="45702"/>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83BDBE98-D4B3-8448-B808-07A865795CE0}"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50A59BC-22D2-2B40-ABFE-6D140EE82E41}" type="slidenum">
              <a:rPr lang="en-US"/>
              <a:pPr>
                <a:defRPr/>
              </a:pPr>
              <a:t>‹#›</a:t>
            </a:fld>
            <a:endParaRPr lang="en-US"/>
          </a:p>
        </p:txBody>
      </p:sp>
    </p:spTree>
    <p:extLst>
      <p:ext uri="{BB962C8B-B14F-4D97-AF65-F5344CB8AC3E}">
        <p14:creationId xmlns:p14="http://schemas.microsoft.com/office/powerpoint/2010/main" val="224309302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400">
              <a:defRPr/>
            </a:lvl1pPr>
          </a:lstStyle>
          <a:p>
            <a:fld id="{4E50B967-69DE-4D2C-BCD3-2C674AC2CE8D}" type="datetimeFigureOut">
              <a:rPr lang="en-US"/>
              <a:pPr/>
              <a:t>3/25/25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8E41B45E-83DE-4BA7-994F-02FDED78D90E}" type="slidenum">
              <a:rPr lang="en-US"/>
              <a:pPr/>
              <a:t>‹#›</a:t>
            </a:fld>
            <a:endParaRPr lang="en-US"/>
          </a:p>
        </p:txBody>
      </p:sp>
    </p:spTree>
    <p:extLst>
      <p:ext uri="{BB962C8B-B14F-4D97-AF65-F5344CB8AC3E}">
        <p14:creationId xmlns:p14="http://schemas.microsoft.com/office/powerpoint/2010/main" val="311885062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82E514BF-4E22-4F78-9BAC-8B67F6D2106D}" type="datetimeFigureOut">
              <a:rPr lang="en-US"/>
              <a:pPr/>
              <a:t>3/25/25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2150E4BC-CCC1-47E5-B33C-06D428CBD731}" type="slidenum">
              <a:rPr lang="en-US"/>
              <a:pPr/>
              <a:t>‹#›</a:t>
            </a:fld>
            <a:endParaRPr lang="en-US"/>
          </a:p>
        </p:txBody>
      </p:sp>
    </p:spTree>
    <p:extLst>
      <p:ext uri="{BB962C8B-B14F-4D97-AF65-F5344CB8AC3E}">
        <p14:creationId xmlns:p14="http://schemas.microsoft.com/office/powerpoint/2010/main" val="31667583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400">
              <a:defRPr/>
            </a:lvl1pPr>
          </a:lstStyle>
          <a:p>
            <a:fld id="{4F193767-23D1-4049-B378-FF0DCB774BC4}" type="datetimeFigureOut">
              <a:rPr lang="en-US"/>
              <a:pPr/>
              <a:t>3/25/25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13AC7347-2E40-4CFB-BEB0-D6ABC94F6AF1}" type="slidenum">
              <a:rPr lang="en-US"/>
              <a:pPr/>
              <a:t>‹#›</a:t>
            </a:fld>
            <a:endParaRPr lang="en-US"/>
          </a:p>
        </p:txBody>
      </p:sp>
    </p:spTree>
    <p:extLst>
      <p:ext uri="{BB962C8B-B14F-4D97-AF65-F5344CB8AC3E}">
        <p14:creationId xmlns:p14="http://schemas.microsoft.com/office/powerpoint/2010/main" val="219170665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400">
              <a:defRPr/>
            </a:lvl1pPr>
          </a:lstStyle>
          <a:p>
            <a:fld id="{87A6AC12-2EB6-489E-875F-A7E2465EB362}" type="datetimeFigureOut">
              <a:rPr lang="en-US"/>
              <a:pPr/>
              <a:t>3/25/25</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832DCF4-0E81-4DBD-9702-6AE17A4E5275}" type="slidenum">
              <a:rPr lang="en-US"/>
              <a:pPr/>
              <a:t>‹#›</a:t>
            </a:fld>
            <a:endParaRPr lang="en-US"/>
          </a:p>
        </p:txBody>
      </p:sp>
    </p:spTree>
    <p:extLst>
      <p:ext uri="{BB962C8B-B14F-4D97-AF65-F5344CB8AC3E}">
        <p14:creationId xmlns:p14="http://schemas.microsoft.com/office/powerpoint/2010/main" val="13436740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400">
              <a:defRPr/>
            </a:lvl1pPr>
          </a:lstStyle>
          <a:p>
            <a:fld id="{985D54CF-22D1-49B6-A6CA-F2BC8256484D}" type="datetimeFigureOut">
              <a:rPr lang="en-US"/>
              <a:pPr/>
              <a:t>3/25/25</a:t>
            </a:fld>
            <a:endParaRPr lang="en-US"/>
          </a:p>
        </p:txBody>
      </p:sp>
      <p:sp>
        <p:nvSpPr>
          <p:cNvPr id="8" name="Footer Placeholder 4"/>
          <p:cNvSpPr>
            <a:spLocks noGrp="1"/>
          </p:cNvSpPr>
          <p:nvPr>
            <p:ph type="ftr" sz="quarter" idx="11"/>
          </p:nvPr>
        </p:nvSpPr>
        <p:spPr/>
        <p:txBody>
          <a:bodyPr/>
          <a:lstStyle>
            <a:lvl1pPr defTabSz="914400">
              <a:defRPr/>
            </a:lvl1pPr>
          </a:lstStyle>
          <a:p>
            <a:endParaRPr lang="en-US"/>
          </a:p>
        </p:txBody>
      </p:sp>
      <p:sp>
        <p:nvSpPr>
          <p:cNvPr id="9" name="Slide Number Placeholder 5"/>
          <p:cNvSpPr>
            <a:spLocks noGrp="1"/>
          </p:cNvSpPr>
          <p:nvPr>
            <p:ph type="sldNum" sz="quarter" idx="12"/>
          </p:nvPr>
        </p:nvSpPr>
        <p:spPr/>
        <p:txBody>
          <a:bodyPr/>
          <a:lstStyle>
            <a:lvl1pPr defTabSz="914400">
              <a:defRPr/>
            </a:lvl1pPr>
          </a:lstStyle>
          <a:p>
            <a:fld id="{12604CD9-1669-4D24-89A7-52757F0C1744}" type="slidenum">
              <a:rPr lang="en-US"/>
              <a:pPr/>
              <a:t>‹#›</a:t>
            </a:fld>
            <a:endParaRPr lang="en-US"/>
          </a:p>
        </p:txBody>
      </p:sp>
    </p:spTree>
    <p:extLst>
      <p:ext uri="{BB962C8B-B14F-4D97-AF65-F5344CB8AC3E}">
        <p14:creationId xmlns:p14="http://schemas.microsoft.com/office/powerpoint/2010/main" val="403023687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400">
              <a:defRPr/>
            </a:lvl1pPr>
          </a:lstStyle>
          <a:p>
            <a:fld id="{07B87304-F7D0-471E-BF45-E5F0771361C0}" type="datetimeFigureOut">
              <a:rPr lang="en-US"/>
              <a:pPr/>
              <a:t>3/25/25</a:t>
            </a:fld>
            <a:endParaRPr lang="en-US"/>
          </a:p>
        </p:txBody>
      </p:sp>
      <p:sp>
        <p:nvSpPr>
          <p:cNvPr id="4" name="Footer Placeholder 4"/>
          <p:cNvSpPr>
            <a:spLocks noGrp="1"/>
          </p:cNvSpPr>
          <p:nvPr>
            <p:ph type="ftr" sz="quarter" idx="11"/>
          </p:nvPr>
        </p:nvSpPr>
        <p:spPr/>
        <p:txBody>
          <a:bodyPr/>
          <a:lstStyle>
            <a:lvl1pPr defTabSz="914400">
              <a:defRPr/>
            </a:lvl1pPr>
          </a:lstStyle>
          <a:p>
            <a:endParaRPr lang="en-US"/>
          </a:p>
        </p:txBody>
      </p:sp>
      <p:sp>
        <p:nvSpPr>
          <p:cNvPr id="5" name="Slide Number Placeholder 5"/>
          <p:cNvSpPr>
            <a:spLocks noGrp="1"/>
          </p:cNvSpPr>
          <p:nvPr>
            <p:ph type="sldNum" sz="quarter" idx="12"/>
          </p:nvPr>
        </p:nvSpPr>
        <p:spPr/>
        <p:txBody>
          <a:bodyPr/>
          <a:lstStyle>
            <a:lvl1pPr defTabSz="914400">
              <a:defRPr/>
            </a:lvl1pPr>
          </a:lstStyle>
          <a:p>
            <a:fld id="{2CA4C409-CF89-4521-B2FF-31BB2B34B9B0}" type="slidenum">
              <a:rPr lang="en-US"/>
              <a:pPr/>
              <a:t>‹#›</a:t>
            </a:fld>
            <a:endParaRPr lang="en-US"/>
          </a:p>
        </p:txBody>
      </p:sp>
    </p:spTree>
    <p:extLst>
      <p:ext uri="{BB962C8B-B14F-4D97-AF65-F5344CB8AC3E}">
        <p14:creationId xmlns:p14="http://schemas.microsoft.com/office/powerpoint/2010/main" val="204086027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a:lvl1pPr>
          </a:lstStyle>
          <a:p>
            <a:fld id="{1BC63BFC-A6A6-48E0-BF88-13CDA4B82E57}" type="datetimeFigureOut">
              <a:rPr lang="en-US"/>
              <a:pPr/>
              <a:t>3/25/25</a:t>
            </a:fld>
            <a:endParaRPr lang="en-US"/>
          </a:p>
        </p:txBody>
      </p:sp>
      <p:sp>
        <p:nvSpPr>
          <p:cNvPr id="3" name="Footer Placeholder 4"/>
          <p:cNvSpPr>
            <a:spLocks noGrp="1"/>
          </p:cNvSpPr>
          <p:nvPr>
            <p:ph type="ftr" sz="quarter" idx="11"/>
          </p:nvPr>
        </p:nvSpPr>
        <p:spPr/>
        <p:txBody>
          <a:bodyPr/>
          <a:lstStyle>
            <a:lvl1pPr defTabSz="914400">
              <a:defRPr/>
            </a:lvl1pPr>
          </a:lstStyle>
          <a:p>
            <a:endParaRPr lang="en-US"/>
          </a:p>
        </p:txBody>
      </p:sp>
      <p:sp>
        <p:nvSpPr>
          <p:cNvPr id="4" name="Slide Number Placeholder 5"/>
          <p:cNvSpPr>
            <a:spLocks noGrp="1"/>
          </p:cNvSpPr>
          <p:nvPr>
            <p:ph type="sldNum" sz="quarter" idx="12"/>
          </p:nvPr>
        </p:nvSpPr>
        <p:spPr/>
        <p:txBody>
          <a:bodyPr/>
          <a:lstStyle>
            <a:lvl1pPr defTabSz="914400">
              <a:defRPr/>
            </a:lvl1pPr>
          </a:lstStyle>
          <a:p>
            <a:fld id="{1067A024-1436-4A4A-B739-D59AE9A9384A}" type="slidenum">
              <a:rPr lang="en-US"/>
              <a:pPr/>
              <a:t>‹#›</a:t>
            </a:fld>
            <a:endParaRPr lang="en-US"/>
          </a:p>
        </p:txBody>
      </p:sp>
    </p:spTree>
    <p:extLst>
      <p:ext uri="{BB962C8B-B14F-4D97-AF65-F5344CB8AC3E}">
        <p14:creationId xmlns:p14="http://schemas.microsoft.com/office/powerpoint/2010/main" val="254012918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929EE1C1-06D6-4CB0-8190-D47CB7D2FBA8}" type="datetimeFigureOut">
              <a:rPr lang="en-US"/>
              <a:pPr/>
              <a:t>3/25/25</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985392AD-00A3-497E-84AD-FAC7ACBCBA52}" type="slidenum">
              <a:rPr lang="en-US"/>
              <a:pPr/>
              <a:t>‹#›</a:t>
            </a:fld>
            <a:endParaRPr lang="en-US"/>
          </a:p>
        </p:txBody>
      </p:sp>
    </p:spTree>
    <p:extLst>
      <p:ext uri="{BB962C8B-B14F-4D97-AF65-F5344CB8AC3E}">
        <p14:creationId xmlns:p14="http://schemas.microsoft.com/office/powerpoint/2010/main" val="427418034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402514817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B6EDB18B-6FBF-4269-9BA7-656F0E34B7DF}" type="datetimeFigureOut">
              <a:rPr lang="en-US"/>
              <a:pPr/>
              <a:t>3/25/25</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BFD46D8-976A-4DEA-BE35-6C635998D4F9}" type="slidenum">
              <a:rPr lang="en-US"/>
              <a:pPr/>
              <a:t>‹#›</a:t>
            </a:fld>
            <a:endParaRPr lang="en-US"/>
          </a:p>
        </p:txBody>
      </p:sp>
    </p:spTree>
    <p:extLst>
      <p:ext uri="{BB962C8B-B14F-4D97-AF65-F5344CB8AC3E}">
        <p14:creationId xmlns:p14="http://schemas.microsoft.com/office/powerpoint/2010/main" val="412556021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046011CF-B2DC-4EA7-A3A2-8A965372BE79}" type="datetimeFigureOut">
              <a:rPr lang="en-US"/>
              <a:pPr/>
              <a:t>3/25/25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EB6B0F81-00B3-4D2D-A4DE-8734B52DFB90}" type="slidenum">
              <a:rPr lang="en-US"/>
              <a:pPr/>
              <a:t>‹#›</a:t>
            </a:fld>
            <a:endParaRPr lang="en-US"/>
          </a:p>
        </p:txBody>
      </p:sp>
    </p:spTree>
    <p:extLst>
      <p:ext uri="{BB962C8B-B14F-4D97-AF65-F5344CB8AC3E}">
        <p14:creationId xmlns:p14="http://schemas.microsoft.com/office/powerpoint/2010/main" val="101647152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EDFACA77-081E-4208-AA98-828503BC7E62}" type="datetimeFigureOut">
              <a:rPr lang="en-US"/>
              <a:pPr/>
              <a:t>3/25/25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78763BFD-A71A-4B7C-9713-B749A32C3482}" type="slidenum">
              <a:rPr lang="en-US"/>
              <a:pPr/>
              <a:t>‹#›</a:t>
            </a:fld>
            <a:endParaRPr lang="en-US"/>
          </a:p>
        </p:txBody>
      </p:sp>
    </p:spTree>
    <p:extLst>
      <p:ext uri="{BB962C8B-B14F-4D97-AF65-F5344CB8AC3E}">
        <p14:creationId xmlns:p14="http://schemas.microsoft.com/office/powerpoint/2010/main" val="375415405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400">
              <a:defRPr/>
            </a:lvl1pPr>
          </a:lstStyle>
          <a:p>
            <a:fld id="{4E50B967-69DE-4D2C-BCD3-2C674AC2CE8D}" type="datetimeFigureOut">
              <a:rPr lang="en-US"/>
              <a:pPr/>
              <a:t>3/25/25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8E41B45E-83DE-4BA7-994F-02FDED78D90E}" type="slidenum">
              <a:rPr lang="en-US"/>
              <a:pPr/>
              <a:t>‹#›</a:t>
            </a:fld>
            <a:endParaRPr lang="en-US"/>
          </a:p>
        </p:txBody>
      </p:sp>
    </p:spTree>
    <p:extLst>
      <p:ext uri="{BB962C8B-B14F-4D97-AF65-F5344CB8AC3E}">
        <p14:creationId xmlns:p14="http://schemas.microsoft.com/office/powerpoint/2010/main" val="163294624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82E514BF-4E22-4F78-9BAC-8B67F6D2106D}" type="datetimeFigureOut">
              <a:rPr lang="en-US"/>
              <a:pPr/>
              <a:t>3/25/25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2150E4BC-CCC1-47E5-B33C-06D428CBD731}" type="slidenum">
              <a:rPr lang="en-US"/>
              <a:pPr/>
              <a:t>‹#›</a:t>
            </a:fld>
            <a:endParaRPr lang="en-US"/>
          </a:p>
        </p:txBody>
      </p:sp>
    </p:spTree>
    <p:extLst>
      <p:ext uri="{BB962C8B-B14F-4D97-AF65-F5344CB8AC3E}">
        <p14:creationId xmlns:p14="http://schemas.microsoft.com/office/powerpoint/2010/main" val="401850017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400">
              <a:defRPr/>
            </a:lvl1pPr>
          </a:lstStyle>
          <a:p>
            <a:fld id="{4F193767-23D1-4049-B378-FF0DCB774BC4}" type="datetimeFigureOut">
              <a:rPr lang="en-US"/>
              <a:pPr/>
              <a:t>3/25/25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13AC7347-2E40-4CFB-BEB0-D6ABC94F6AF1}" type="slidenum">
              <a:rPr lang="en-US"/>
              <a:pPr/>
              <a:t>‹#›</a:t>
            </a:fld>
            <a:endParaRPr lang="en-US"/>
          </a:p>
        </p:txBody>
      </p:sp>
    </p:spTree>
    <p:extLst>
      <p:ext uri="{BB962C8B-B14F-4D97-AF65-F5344CB8AC3E}">
        <p14:creationId xmlns:p14="http://schemas.microsoft.com/office/powerpoint/2010/main" val="288910270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400">
              <a:defRPr/>
            </a:lvl1pPr>
          </a:lstStyle>
          <a:p>
            <a:fld id="{87A6AC12-2EB6-489E-875F-A7E2465EB362}" type="datetimeFigureOut">
              <a:rPr lang="en-US"/>
              <a:pPr/>
              <a:t>3/25/25</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832DCF4-0E81-4DBD-9702-6AE17A4E5275}" type="slidenum">
              <a:rPr lang="en-US"/>
              <a:pPr/>
              <a:t>‹#›</a:t>
            </a:fld>
            <a:endParaRPr lang="en-US"/>
          </a:p>
        </p:txBody>
      </p:sp>
    </p:spTree>
    <p:extLst>
      <p:ext uri="{BB962C8B-B14F-4D97-AF65-F5344CB8AC3E}">
        <p14:creationId xmlns:p14="http://schemas.microsoft.com/office/powerpoint/2010/main" val="407272558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400">
              <a:defRPr/>
            </a:lvl1pPr>
          </a:lstStyle>
          <a:p>
            <a:fld id="{985D54CF-22D1-49B6-A6CA-F2BC8256484D}" type="datetimeFigureOut">
              <a:rPr lang="en-US"/>
              <a:pPr/>
              <a:t>3/25/25</a:t>
            </a:fld>
            <a:endParaRPr lang="en-US"/>
          </a:p>
        </p:txBody>
      </p:sp>
      <p:sp>
        <p:nvSpPr>
          <p:cNvPr id="8" name="Footer Placeholder 4"/>
          <p:cNvSpPr>
            <a:spLocks noGrp="1"/>
          </p:cNvSpPr>
          <p:nvPr>
            <p:ph type="ftr" sz="quarter" idx="11"/>
          </p:nvPr>
        </p:nvSpPr>
        <p:spPr/>
        <p:txBody>
          <a:bodyPr/>
          <a:lstStyle>
            <a:lvl1pPr defTabSz="914400">
              <a:defRPr/>
            </a:lvl1pPr>
          </a:lstStyle>
          <a:p>
            <a:endParaRPr lang="en-US"/>
          </a:p>
        </p:txBody>
      </p:sp>
      <p:sp>
        <p:nvSpPr>
          <p:cNvPr id="9" name="Slide Number Placeholder 5"/>
          <p:cNvSpPr>
            <a:spLocks noGrp="1"/>
          </p:cNvSpPr>
          <p:nvPr>
            <p:ph type="sldNum" sz="quarter" idx="12"/>
          </p:nvPr>
        </p:nvSpPr>
        <p:spPr/>
        <p:txBody>
          <a:bodyPr/>
          <a:lstStyle>
            <a:lvl1pPr defTabSz="914400">
              <a:defRPr/>
            </a:lvl1pPr>
          </a:lstStyle>
          <a:p>
            <a:fld id="{12604CD9-1669-4D24-89A7-52757F0C1744}" type="slidenum">
              <a:rPr lang="en-US"/>
              <a:pPr/>
              <a:t>‹#›</a:t>
            </a:fld>
            <a:endParaRPr lang="en-US"/>
          </a:p>
        </p:txBody>
      </p:sp>
    </p:spTree>
    <p:extLst>
      <p:ext uri="{BB962C8B-B14F-4D97-AF65-F5344CB8AC3E}">
        <p14:creationId xmlns:p14="http://schemas.microsoft.com/office/powerpoint/2010/main" val="4275938393"/>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400">
              <a:defRPr/>
            </a:lvl1pPr>
          </a:lstStyle>
          <a:p>
            <a:fld id="{07B87304-F7D0-471E-BF45-E5F0771361C0}" type="datetimeFigureOut">
              <a:rPr lang="en-US"/>
              <a:pPr/>
              <a:t>3/25/25</a:t>
            </a:fld>
            <a:endParaRPr lang="en-US"/>
          </a:p>
        </p:txBody>
      </p:sp>
      <p:sp>
        <p:nvSpPr>
          <p:cNvPr id="4" name="Footer Placeholder 4"/>
          <p:cNvSpPr>
            <a:spLocks noGrp="1"/>
          </p:cNvSpPr>
          <p:nvPr>
            <p:ph type="ftr" sz="quarter" idx="11"/>
          </p:nvPr>
        </p:nvSpPr>
        <p:spPr/>
        <p:txBody>
          <a:bodyPr/>
          <a:lstStyle>
            <a:lvl1pPr defTabSz="914400">
              <a:defRPr/>
            </a:lvl1pPr>
          </a:lstStyle>
          <a:p>
            <a:endParaRPr lang="en-US"/>
          </a:p>
        </p:txBody>
      </p:sp>
      <p:sp>
        <p:nvSpPr>
          <p:cNvPr id="5" name="Slide Number Placeholder 5"/>
          <p:cNvSpPr>
            <a:spLocks noGrp="1"/>
          </p:cNvSpPr>
          <p:nvPr>
            <p:ph type="sldNum" sz="quarter" idx="12"/>
          </p:nvPr>
        </p:nvSpPr>
        <p:spPr/>
        <p:txBody>
          <a:bodyPr/>
          <a:lstStyle>
            <a:lvl1pPr defTabSz="914400">
              <a:defRPr/>
            </a:lvl1pPr>
          </a:lstStyle>
          <a:p>
            <a:fld id="{2CA4C409-CF89-4521-B2FF-31BB2B34B9B0}" type="slidenum">
              <a:rPr lang="en-US"/>
              <a:pPr/>
              <a:t>‹#›</a:t>
            </a:fld>
            <a:endParaRPr lang="en-US"/>
          </a:p>
        </p:txBody>
      </p:sp>
    </p:spTree>
    <p:extLst>
      <p:ext uri="{BB962C8B-B14F-4D97-AF65-F5344CB8AC3E}">
        <p14:creationId xmlns:p14="http://schemas.microsoft.com/office/powerpoint/2010/main" val="260759586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a:lvl1pPr>
          </a:lstStyle>
          <a:p>
            <a:fld id="{1BC63BFC-A6A6-48E0-BF88-13CDA4B82E57}" type="datetimeFigureOut">
              <a:rPr lang="en-US"/>
              <a:pPr/>
              <a:t>3/25/25</a:t>
            </a:fld>
            <a:endParaRPr lang="en-US"/>
          </a:p>
        </p:txBody>
      </p:sp>
      <p:sp>
        <p:nvSpPr>
          <p:cNvPr id="3" name="Footer Placeholder 4"/>
          <p:cNvSpPr>
            <a:spLocks noGrp="1"/>
          </p:cNvSpPr>
          <p:nvPr>
            <p:ph type="ftr" sz="quarter" idx="11"/>
          </p:nvPr>
        </p:nvSpPr>
        <p:spPr/>
        <p:txBody>
          <a:bodyPr/>
          <a:lstStyle>
            <a:lvl1pPr defTabSz="914400">
              <a:defRPr/>
            </a:lvl1pPr>
          </a:lstStyle>
          <a:p>
            <a:endParaRPr lang="en-US"/>
          </a:p>
        </p:txBody>
      </p:sp>
      <p:sp>
        <p:nvSpPr>
          <p:cNvPr id="4" name="Slide Number Placeholder 5"/>
          <p:cNvSpPr>
            <a:spLocks noGrp="1"/>
          </p:cNvSpPr>
          <p:nvPr>
            <p:ph type="sldNum" sz="quarter" idx="12"/>
          </p:nvPr>
        </p:nvSpPr>
        <p:spPr/>
        <p:txBody>
          <a:bodyPr/>
          <a:lstStyle>
            <a:lvl1pPr defTabSz="914400">
              <a:defRPr/>
            </a:lvl1pPr>
          </a:lstStyle>
          <a:p>
            <a:fld id="{1067A024-1436-4A4A-B739-D59AE9A9384A}" type="slidenum">
              <a:rPr lang="en-US"/>
              <a:pPr/>
              <a:t>‹#›</a:t>
            </a:fld>
            <a:endParaRPr lang="en-US"/>
          </a:p>
        </p:txBody>
      </p:sp>
    </p:spTree>
    <p:extLst>
      <p:ext uri="{BB962C8B-B14F-4D97-AF65-F5344CB8AC3E}">
        <p14:creationId xmlns:p14="http://schemas.microsoft.com/office/powerpoint/2010/main" val="83083638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710549697"/>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929EE1C1-06D6-4CB0-8190-D47CB7D2FBA8}" type="datetimeFigureOut">
              <a:rPr lang="en-US"/>
              <a:pPr/>
              <a:t>3/25/25</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985392AD-00A3-497E-84AD-FAC7ACBCBA52}" type="slidenum">
              <a:rPr lang="en-US"/>
              <a:pPr/>
              <a:t>‹#›</a:t>
            </a:fld>
            <a:endParaRPr lang="en-US"/>
          </a:p>
        </p:txBody>
      </p:sp>
    </p:spTree>
    <p:extLst>
      <p:ext uri="{BB962C8B-B14F-4D97-AF65-F5344CB8AC3E}">
        <p14:creationId xmlns:p14="http://schemas.microsoft.com/office/powerpoint/2010/main" val="33898295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B6EDB18B-6FBF-4269-9BA7-656F0E34B7DF}" type="datetimeFigureOut">
              <a:rPr lang="en-US"/>
              <a:pPr/>
              <a:t>3/25/25</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BFD46D8-976A-4DEA-BE35-6C635998D4F9}" type="slidenum">
              <a:rPr lang="en-US"/>
              <a:pPr/>
              <a:t>‹#›</a:t>
            </a:fld>
            <a:endParaRPr lang="en-US"/>
          </a:p>
        </p:txBody>
      </p:sp>
    </p:spTree>
    <p:extLst>
      <p:ext uri="{BB962C8B-B14F-4D97-AF65-F5344CB8AC3E}">
        <p14:creationId xmlns:p14="http://schemas.microsoft.com/office/powerpoint/2010/main" val="349338002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046011CF-B2DC-4EA7-A3A2-8A965372BE79}" type="datetimeFigureOut">
              <a:rPr lang="en-US"/>
              <a:pPr/>
              <a:t>3/25/25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EB6B0F81-00B3-4D2D-A4DE-8734B52DFB90}" type="slidenum">
              <a:rPr lang="en-US"/>
              <a:pPr/>
              <a:t>‹#›</a:t>
            </a:fld>
            <a:endParaRPr lang="en-US"/>
          </a:p>
        </p:txBody>
      </p:sp>
    </p:spTree>
    <p:extLst>
      <p:ext uri="{BB962C8B-B14F-4D97-AF65-F5344CB8AC3E}">
        <p14:creationId xmlns:p14="http://schemas.microsoft.com/office/powerpoint/2010/main" val="72875659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EDFACA77-081E-4208-AA98-828503BC7E62}" type="datetimeFigureOut">
              <a:rPr lang="en-US"/>
              <a:pPr/>
              <a:t>3/25/25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78763BFD-A71A-4B7C-9713-B749A32C3482}" type="slidenum">
              <a:rPr lang="en-US"/>
              <a:pPr/>
              <a:t>‹#›</a:t>
            </a:fld>
            <a:endParaRPr lang="en-US"/>
          </a:p>
        </p:txBody>
      </p:sp>
    </p:spTree>
    <p:extLst>
      <p:ext uri="{BB962C8B-B14F-4D97-AF65-F5344CB8AC3E}">
        <p14:creationId xmlns:p14="http://schemas.microsoft.com/office/powerpoint/2010/main" val="63037732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Shape 11"/>
          <p:cNvSpPr>
            <a:spLocks noGrp="1"/>
          </p:cNvSpPr>
          <p:nvPr>
            <p:ph type="title"/>
          </p:nvPr>
        </p:nvSpPr>
        <p:spPr>
          <a:xfrm>
            <a:off x="685800" y="2130425"/>
            <a:ext cx="7772400" cy="1470025"/>
          </a:xfrm>
          <a:prstGeom prst="rect">
            <a:avLst/>
          </a:prstGeom>
        </p:spPr>
        <p:txBody>
          <a:bodyPr/>
          <a:lstStyle/>
          <a:p>
            <a:r>
              <a:t>Title Text</a:t>
            </a:r>
          </a:p>
        </p:txBody>
      </p:sp>
      <p:sp>
        <p:nvSpPr>
          <p:cNvPr id="12" name="Shape 12"/>
          <p:cNvSpPr>
            <a:spLocks noGrp="1"/>
          </p:cNvSpPr>
          <p:nvPr>
            <p:ph type="body" sz="quarter" idx="1"/>
          </p:nvPr>
        </p:nvSpPr>
        <p:spPr>
          <a:xfrm>
            <a:off x="1371600" y="3886200"/>
            <a:ext cx="6400800" cy="1752600"/>
          </a:xfrm>
          <a:prstGeom prst="rect">
            <a:avLst/>
          </a:prstGeom>
        </p:spPr>
        <p:txBody>
          <a:bodyPr/>
          <a:lstStyle>
            <a:lvl1pPr marL="0" indent="0" algn="ctr">
              <a:buSzTx/>
              <a:buFontTx/>
              <a:buNone/>
              <a:defRPr>
                <a:solidFill>
                  <a:srgbClr val="888888"/>
                </a:solidFill>
              </a:defRPr>
            </a:lvl1pPr>
            <a:lvl2pPr marL="0" indent="0" algn="ctr">
              <a:buSzTx/>
              <a:buFontTx/>
              <a:buNone/>
              <a:defRPr>
                <a:solidFill>
                  <a:srgbClr val="888888"/>
                </a:solidFill>
              </a:defRPr>
            </a:lvl2pPr>
            <a:lvl3pPr marL="0" indent="0" algn="ctr">
              <a:buSzTx/>
              <a:buFontTx/>
              <a:buNone/>
              <a:defRPr>
                <a:solidFill>
                  <a:srgbClr val="888888"/>
                </a:solidFill>
              </a:defRPr>
            </a:lvl3pPr>
            <a:lvl4pPr marL="0" indent="0" algn="ctr">
              <a:buSzTx/>
              <a:buFontTx/>
              <a:buNone/>
              <a:defRPr>
                <a:solidFill>
                  <a:srgbClr val="888888"/>
                </a:solidFill>
              </a:defRPr>
            </a:lvl4pPr>
            <a:lvl5pPr marL="0" indent="0" algn="ctr">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739168793"/>
      </p:ext>
    </p:extLst>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Shape 20"/>
          <p:cNvSpPr>
            <a:spLocks noGrp="1"/>
          </p:cNvSpPr>
          <p:nvPr>
            <p:ph type="title"/>
          </p:nvPr>
        </p:nvSpPr>
        <p:spPr>
          <a:prstGeom prst="rect">
            <a:avLst/>
          </a:prstGeom>
        </p:spPr>
        <p:txBody>
          <a:bodyPr/>
          <a:lstStyle/>
          <a:p>
            <a:r>
              <a:t>Title Text</a:t>
            </a:r>
          </a:p>
        </p:txBody>
      </p:sp>
      <p:sp>
        <p:nvSpPr>
          <p:cNvPr id="21" name="Shape 21"/>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67076338"/>
      </p:ext>
    </p:extLst>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Shape 29"/>
          <p:cNvSpPr>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Shape 30"/>
          <p:cNvSpPr>
            <a:spLocks noGrp="1"/>
          </p:cNvSpPr>
          <p:nvPr>
            <p:ph type="body" sz="quarter" idx="1"/>
          </p:nvPr>
        </p:nvSpPr>
        <p:spPr>
          <a:xfrm>
            <a:off x="722312" y="2906713"/>
            <a:ext cx="7772401" cy="1500190"/>
          </a:xfrm>
          <a:prstGeom prst="rect">
            <a:avLst/>
          </a:prstGeom>
        </p:spPr>
        <p:txBody>
          <a:bodyPr anchor="b"/>
          <a:lstStyle>
            <a:lvl1pPr marL="0" indent="0">
              <a:spcBef>
                <a:spcPts val="400"/>
              </a:spcBef>
              <a:buSzTx/>
              <a:buFontTx/>
              <a:buNone/>
              <a:defRPr sz="2000">
                <a:solidFill>
                  <a:srgbClr val="888888"/>
                </a:solidFill>
              </a:defRPr>
            </a:lvl1pPr>
            <a:lvl2pPr marL="0" indent="0">
              <a:spcBef>
                <a:spcPts val="400"/>
              </a:spcBef>
              <a:buSzTx/>
              <a:buFontTx/>
              <a:buNone/>
              <a:defRPr sz="2000">
                <a:solidFill>
                  <a:srgbClr val="888888"/>
                </a:solidFill>
              </a:defRPr>
            </a:lvl2pPr>
            <a:lvl3pPr marL="0" indent="0">
              <a:spcBef>
                <a:spcPts val="400"/>
              </a:spcBef>
              <a:buSzTx/>
              <a:buFontTx/>
              <a:buNone/>
              <a:defRPr sz="2000">
                <a:solidFill>
                  <a:srgbClr val="888888"/>
                </a:solidFill>
              </a:defRPr>
            </a:lvl3pPr>
            <a:lvl4pPr marL="0" indent="0">
              <a:spcBef>
                <a:spcPts val="400"/>
              </a:spcBef>
              <a:buSzTx/>
              <a:buFontTx/>
              <a:buNone/>
              <a:defRPr sz="2000">
                <a:solidFill>
                  <a:srgbClr val="888888"/>
                </a:solidFill>
              </a:defRPr>
            </a:lvl4pPr>
            <a:lvl5pPr marL="0" indent="0">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206241038"/>
      </p:ext>
    </p:extLst>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Shape 38"/>
          <p:cNvSpPr>
            <a:spLocks noGrp="1"/>
          </p:cNvSpPr>
          <p:nvPr>
            <p:ph type="title"/>
          </p:nvPr>
        </p:nvSpPr>
        <p:spPr>
          <a:prstGeom prst="rect">
            <a:avLst/>
          </a:prstGeom>
        </p:spPr>
        <p:txBody>
          <a:bodyPr/>
          <a:lstStyle/>
          <a:p>
            <a:r>
              <a:t>Title Text</a:t>
            </a:r>
          </a:p>
        </p:txBody>
      </p:sp>
      <p:sp>
        <p:nvSpPr>
          <p:cNvPr id="39" name="Shape 39"/>
          <p:cNvSpPr>
            <a:spLocks noGrp="1"/>
          </p:cNvSpPr>
          <p:nvPr>
            <p:ph type="body" sz="half" idx="1"/>
          </p:nvPr>
        </p:nvSpPr>
        <p:spPr>
          <a:xfrm>
            <a:off x="457200" y="1600200"/>
            <a:ext cx="4038600" cy="4525963"/>
          </a:xfrm>
          <a:prstGeom prst="rect">
            <a:avLst/>
          </a:prstGeom>
        </p:spPr>
        <p:txBody>
          <a:bodyPr/>
          <a:lstStyle>
            <a:lvl1pPr>
              <a:spcBef>
                <a:spcPts val="600"/>
              </a:spcBef>
              <a:defRPr sz="2800"/>
            </a:lvl1pPr>
            <a:lvl2pPr marL="790575" indent="-333375">
              <a:spcBef>
                <a:spcPts val="600"/>
              </a:spcBef>
              <a:defRPr sz="2800"/>
            </a:lvl2pPr>
            <a:lvl3pPr marL="1234438" indent="-320038">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hape 4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040581238"/>
      </p:ext>
    </p:extLst>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Shape 47"/>
          <p:cNvSpPr>
            <a:spLocks noGrp="1"/>
          </p:cNvSpPr>
          <p:nvPr>
            <p:ph type="title"/>
          </p:nvPr>
        </p:nvSpPr>
        <p:spPr>
          <a:prstGeom prst="rect">
            <a:avLst/>
          </a:prstGeom>
        </p:spPr>
        <p:txBody>
          <a:bodyPr/>
          <a:lstStyle/>
          <a:p>
            <a:r>
              <a:t>Title Text</a:t>
            </a:r>
          </a:p>
        </p:txBody>
      </p:sp>
      <p:sp>
        <p:nvSpPr>
          <p:cNvPr id="48" name="Shape 48"/>
          <p:cNvSpPr>
            <a:spLocks noGrp="1"/>
          </p:cNvSpPr>
          <p:nvPr>
            <p:ph type="body" sz="quarter" idx="1"/>
          </p:nvPr>
        </p:nvSpPr>
        <p:spPr>
          <a:xfrm>
            <a:off x="457200" y="1535112"/>
            <a:ext cx="4040188" cy="639763"/>
          </a:xfrm>
          <a:prstGeom prst="rect">
            <a:avLst/>
          </a:prstGeom>
        </p:spPr>
        <p:txBody>
          <a:bodyPr anchor="b"/>
          <a:lstStyle>
            <a:lvl1pPr marL="0" indent="0">
              <a:spcBef>
                <a:spcPts val="500"/>
              </a:spcBef>
              <a:buSzTx/>
              <a:buFontTx/>
              <a:buNone/>
              <a:defRPr sz="2400" b="1"/>
            </a:lvl1pPr>
            <a:lvl2pPr marL="0" indent="0">
              <a:spcBef>
                <a:spcPts val="500"/>
              </a:spcBef>
              <a:buSzTx/>
              <a:buFontTx/>
              <a:buNone/>
              <a:defRPr sz="2400" b="1"/>
            </a:lvl2pPr>
            <a:lvl3pPr marL="0" indent="0">
              <a:spcBef>
                <a:spcPts val="500"/>
              </a:spcBef>
              <a:buSzTx/>
              <a:buFontTx/>
              <a:buNone/>
              <a:defRPr sz="2400" b="1"/>
            </a:lvl3pPr>
            <a:lvl4pPr marL="0" indent="0">
              <a:spcBef>
                <a:spcPts val="500"/>
              </a:spcBef>
              <a:buSzTx/>
              <a:buFontTx/>
              <a:buNone/>
              <a:defRPr sz="2400" b="1"/>
            </a:lvl4pPr>
            <a:lvl5pPr marL="0" indent="0">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Shape 49"/>
          <p:cNvSpPr>
            <a:spLocks noGrp="1"/>
          </p:cNvSpPr>
          <p:nvPr>
            <p:ph type="body" sz="quarter" idx="13"/>
          </p:nvPr>
        </p:nvSpPr>
        <p:spPr>
          <a:xfrm>
            <a:off x="4645025" y="1535112"/>
            <a:ext cx="4041775" cy="639765"/>
          </a:xfrm>
          <a:prstGeom prst="rect">
            <a:avLst/>
          </a:prstGeom>
        </p:spPr>
        <p:txBody>
          <a:bodyPr anchor="b"/>
          <a:lstStyle/>
          <a:p>
            <a:endParaRPr/>
          </a:p>
        </p:txBody>
      </p:sp>
      <p:sp>
        <p:nvSpPr>
          <p:cNvPr id="50" name="Shape 5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357360145"/>
      </p:ext>
    </p:extLst>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hape 6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28977014"/>
      </p:ext>
    </p:extLst>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254023494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Shape 72"/>
          <p:cNvSpPr>
            <a:spLocks noGrp="1"/>
          </p:cNvSpPr>
          <p:nvPr>
            <p:ph type="title"/>
          </p:nvPr>
        </p:nvSpPr>
        <p:spPr>
          <a:xfrm>
            <a:off x="457200" y="273050"/>
            <a:ext cx="3008316" cy="1162050"/>
          </a:xfrm>
          <a:prstGeom prst="rect">
            <a:avLst/>
          </a:prstGeom>
        </p:spPr>
        <p:txBody>
          <a:bodyPr anchor="b"/>
          <a:lstStyle>
            <a:lvl1pPr algn="l">
              <a:defRPr sz="2000" b="1"/>
            </a:lvl1pPr>
          </a:lstStyle>
          <a:p>
            <a:r>
              <a:t>Title Text</a:t>
            </a:r>
          </a:p>
        </p:txBody>
      </p:sp>
      <p:sp>
        <p:nvSpPr>
          <p:cNvPr id="73" name="Shape 73"/>
          <p:cNvSpPr>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4" name="Shape 74"/>
          <p:cNvSpPr>
            <a:spLocks noGrp="1"/>
          </p:cNvSpPr>
          <p:nvPr>
            <p:ph type="body" sz="half" idx="13"/>
          </p:nvPr>
        </p:nvSpPr>
        <p:spPr>
          <a:xfrm>
            <a:off x="457198" y="1435100"/>
            <a:ext cx="3008317" cy="4691063"/>
          </a:xfrm>
          <a:prstGeom prst="rect">
            <a:avLst/>
          </a:prstGeom>
        </p:spPr>
        <p:txBody>
          <a:bodyPr/>
          <a:lstStyle/>
          <a:p>
            <a:endParaRPr/>
          </a:p>
        </p:txBody>
      </p:sp>
      <p:sp>
        <p:nvSpPr>
          <p:cNvPr id="75" name="Shape 7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634258683"/>
      </p:ext>
    </p:extLst>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Shape 82"/>
          <p:cNvSpPr>
            <a:spLocks noGrp="1"/>
          </p:cNvSpPr>
          <p:nvPr>
            <p:ph type="title"/>
          </p:nvPr>
        </p:nvSpPr>
        <p:spPr>
          <a:xfrm>
            <a:off x="1792288" y="4800600"/>
            <a:ext cx="5486403" cy="566738"/>
          </a:xfrm>
          <a:prstGeom prst="rect">
            <a:avLst/>
          </a:prstGeom>
        </p:spPr>
        <p:txBody>
          <a:bodyPr anchor="b"/>
          <a:lstStyle>
            <a:lvl1pPr algn="l">
              <a:defRPr sz="2000" b="1"/>
            </a:lvl1pPr>
          </a:lstStyle>
          <a:p>
            <a:r>
              <a:t>Title Text</a:t>
            </a:r>
          </a:p>
        </p:txBody>
      </p:sp>
      <p:sp>
        <p:nvSpPr>
          <p:cNvPr id="83" name="Shape 83"/>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84" name="Shape 84"/>
          <p:cNvSpPr>
            <a:spLocks noGrp="1"/>
          </p:cNvSpPr>
          <p:nvPr>
            <p:ph type="body" sz="quarter" idx="1"/>
          </p:nvPr>
        </p:nvSpPr>
        <p:spPr>
          <a:xfrm>
            <a:off x="1792288" y="5367337"/>
            <a:ext cx="5486403" cy="804865"/>
          </a:xfrm>
          <a:prstGeom prst="rect">
            <a:avLst/>
          </a:prstGeom>
        </p:spPr>
        <p:txBody>
          <a:bodyPr/>
          <a:lstStyle>
            <a:lvl1pPr marL="0" indent="0">
              <a:spcBef>
                <a:spcPts val="300"/>
              </a:spcBef>
              <a:buSzTx/>
              <a:buFontTx/>
              <a:buNone/>
              <a:defRPr sz="1400"/>
            </a:lvl1pPr>
            <a:lvl2pPr marL="0" indent="0">
              <a:spcBef>
                <a:spcPts val="300"/>
              </a:spcBef>
              <a:buSzTx/>
              <a:buFontTx/>
              <a:buNone/>
              <a:defRPr sz="1400"/>
            </a:lvl2pPr>
            <a:lvl3pPr marL="0" indent="0">
              <a:spcBef>
                <a:spcPts val="300"/>
              </a:spcBef>
              <a:buSzTx/>
              <a:buFontTx/>
              <a:buNone/>
              <a:defRPr sz="1400"/>
            </a:lvl3pPr>
            <a:lvl4pPr marL="0" indent="0">
              <a:spcBef>
                <a:spcPts val="300"/>
              </a:spcBef>
              <a:buSzTx/>
              <a:buFontTx/>
              <a:buNone/>
              <a:defRPr sz="1400"/>
            </a:lvl4pPr>
            <a:lvl5pPr marL="0" indent="0">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hape 8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93375375"/>
      </p:ext>
    </p:extLst>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Shape 92"/>
          <p:cNvSpPr>
            <a:spLocks noGrp="1"/>
          </p:cNvSpPr>
          <p:nvPr>
            <p:ph type="title"/>
          </p:nvPr>
        </p:nvSpPr>
        <p:spPr>
          <a:prstGeom prst="rect">
            <a:avLst/>
          </a:prstGeom>
        </p:spPr>
        <p:txBody>
          <a:bodyPr/>
          <a:lstStyle/>
          <a:p>
            <a:r>
              <a:t>Title Text</a:t>
            </a:r>
          </a:p>
        </p:txBody>
      </p:sp>
      <p:sp>
        <p:nvSpPr>
          <p:cNvPr id="93" name="Shape 93"/>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94" name="Shape 94"/>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301043795"/>
      </p:ext>
    </p:extLst>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Shape 101"/>
          <p:cNvSpPr>
            <a:spLocks noGrp="1"/>
          </p:cNvSpPr>
          <p:nvPr>
            <p:ph type="title"/>
          </p:nvPr>
        </p:nvSpPr>
        <p:spPr>
          <a:xfrm>
            <a:off x="6629400" y="274638"/>
            <a:ext cx="2057400" cy="5851527"/>
          </a:xfrm>
          <a:prstGeom prst="rect">
            <a:avLst/>
          </a:prstGeom>
        </p:spPr>
        <p:txBody>
          <a:bodyPr/>
          <a:lstStyle/>
          <a:p>
            <a:r>
              <a:t>Title Text</a:t>
            </a:r>
          </a:p>
        </p:txBody>
      </p:sp>
      <p:sp>
        <p:nvSpPr>
          <p:cNvPr id="102" name="Shape 102"/>
          <p:cNvSpPr>
            <a:spLocks noGrp="1"/>
          </p:cNvSpPr>
          <p:nvPr>
            <p:ph type="body" idx="1"/>
          </p:nvPr>
        </p:nvSpPr>
        <p:spPr>
          <a:xfrm>
            <a:off x="457200" y="274638"/>
            <a:ext cx="6019800" cy="5851527"/>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522175365"/>
      </p:ext>
    </p:extLst>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110" name="Shape 110"/>
          <p:cNvSpPr>
            <a:spLocks noGrp="1"/>
          </p:cNvSpPr>
          <p:nvPr>
            <p:ph type="title"/>
          </p:nvPr>
        </p:nvSpPr>
        <p:spPr>
          <a:xfrm>
            <a:off x="685800" y="2130425"/>
            <a:ext cx="7772400" cy="1470028"/>
          </a:xfrm>
          <a:prstGeom prst="rect">
            <a:avLst/>
          </a:prstGeom>
        </p:spPr>
        <p:txBody>
          <a:bodyPr lIns="45630" tIns="45630" rIns="45630" bIns="45630"/>
          <a:lstStyle>
            <a:lvl1pPr defTabSz="456342"/>
          </a:lstStyle>
          <a:p>
            <a:r>
              <a:t>Title Text</a:t>
            </a:r>
          </a:p>
        </p:txBody>
      </p:sp>
      <p:sp>
        <p:nvSpPr>
          <p:cNvPr id="111" name="Shape 111"/>
          <p:cNvSpPr>
            <a:spLocks noGrp="1"/>
          </p:cNvSpPr>
          <p:nvPr>
            <p:ph type="body" sz="quarter" idx="1"/>
          </p:nvPr>
        </p:nvSpPr>
        <p:spPr>
          <a:xfrm>
            <a:off x="1371600" y="3886201"/>
            <a:ext cx="6400800" cy="1752603"/>
          </a:xfrm>
          <a:prstGeom prst="rect">
            <a:avLst/>
          </a:prstGeom>
        </p:spPr>
        <p:txBody>
          <a:bodyPr lIns="45630" tIns="45630" rIns="45630" bIns="45630"/>
          <a:lstStyle>
            <a:lvl1pPr marL="0" indent="0" algn="ctr" defTabSz="456342">
              <a:buSzTx/>
              <a:buFontTx/>
              <a:buNone/>
              <a:defRPr>
                <a:solidFill>
                  <a:srgbClr val="888888"/>
                </a:solidFill>
              </a:defRPr>
            </a:lvl1pPr>
            <a:lvl2pPr marL="0" indent="0" algn="ctr" defTabSz="456342">
              <a:buSzTx/>
              <a:buFontTx/>
              <a:buNone/>
              <a:defRPr>
                <a:solidFill>
                  <a:srgbClr val="888888"/>
                </a:solidFill>
              </a:defRPr>
            </a:lvl2pPr>
            <a:lvl3pPr marL="0" indent="0" algn="ctr" defTabSz="456342">
              <a:buSzTx/>
              <a:buFontTx/>
              <a:buNone/>
              <a:defRPr>
                <a:solidFill>
                  <a:srgbClr val="888888"/>
                </a:solidFill>
              </a:defRPr>
            </a:lvl3pPr>
            <a:lvl4pPr marL="0" indent="0" algn="ctr" defTabSz="456342">
              <a:buSzTx/>
              <a:buFontTx/>
              <a:buNone/>
              <a:defRPr>
                <a:solidFill>
                  <a:srgbClr val="888888"/>
                </a:solidFill>
              </a:defRPr>
            </a:lvl4pPr>
            <a:lvl5pPr marL="0" indent="0" algn="ctr" defTabSz="456342">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hape 11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850162004"/>
      </p:ext>
    </p:extLst>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119" name="Shape 119"/>
          <p:cNvSpPr>
            <a:spLocks noGrp="1"/>
          </p:cNvSpPr>
          <p:nvPr>
            <p:ph type="title"/>
          </p:nvPr>
        </p:nvSpPr>
        <p:spPr>
          <a:prstGeom prst="rect">
            <a:avLst/>
          </a:prstGeom>
        </p:spPr>
        <p:txBody>
          <a:bodyPr lIns="45630" tIns="45630" rIns="45630" bIns="45630"/>
          <a:lstStyle>
            <a:lvl1pPr defTabSz="456342"/>
          </a:lstStyle>
          <a:p>
            <a:r>
              <a:t>Title Text</a:t>
            </a:r>
          </a:p>
        </p:txBody>
      </p:sp>
      <p:sp>
        <p:nvSpPr>
          <p:cNvPr id="120" name="Shape 120"/>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21" name="Shape 121"/>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49856771"/>
      </p:ext>
    </p:extLst>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type="tx">
  <p:cSld name="1_Section Header">
    <p:spTree>
      <p:nvGrpSpPr>
        <p:cNvPr id="1" name=""/>
        <p:cNvGrpSpPr/>
        <p:nvPr/>
      </p:nvGrpSpPr>
      <p:grpSpPr>
        <a:xfrm>
          <a:off x="0" y="0"/>
          <a:ext cx="0" cy="0"/>
          <a:chOff x="0" y="0"/>
          <a:chExt cx="0" cy="0"/>
        </a:xfrm>
      </p:grpSpPr>
      <p:sp>
        <p:nvSpPr>
          <p:cNvPr id="128" name="Shape 128"/>
          <p:cNvSpPr>
            <a:spLocks noGrp="1"/>
          </p:cNvSpPr>
          <p:nvPr>
            <p:ph type="title"/>
          </p:nvPr>
        </p:nvSpPr>
        <p:spPr>
          <a:xfrm>
            <a:off x="722312" y="4406900"/>
            <a:ext cx="7772401" cy="1362075"/>
          </a:xfrm>
          <a:prstGeom prst="rect">
            <a:avLst/>
          </a:prstGeom>
        </p:spPr>
        <p:txBody>
          <a:bodyPr lIns="45630" tIns="45630" rIns="45630" bIns="45630" anchor="t"/>
          <a:lstStyle>
            <a:lvl1pPr algn="l" defTabSz="456342">
              <a:defRPr sz="4000" b="1" cap="all"/>
            </a:lvl1pPr>
          </a:lstStyle>
          <a:p>
            <a:r>
              <a:t>Title Text</a:t>
            </a:r>
          </a:p>
        </p:txBody>
      </p:sp>
      <p:sp>
        <p:nvSpPr>
          <p:cNvPr id="129" name="Shape 129"/>
          <p:cNvSpPr>
            <a:spLocks noGrp="1"/>
          </p:cNvSpPr>
          <p:nvPr>
            <p:ph type="body" sz="quarter" idx="1"/>
          </p:nvPr>
        </p:nvSpPr>
        <p:spPr>
          <a:xfrm>
            <a:off x="722312" y="2906714"/>
            <a:ext cx="7772401" cy="1500190"/>
          </a:xfrm>
          <a:prstGeom prst="rect">
            <a:avLst/>
          </a:prstGeom>
        </p:spPr>
        <p:txBody>
          <a:bodyPr lIns="45630" tIns="45630" rIns="45630" bIns="45630" anchor="b"/>
          <a:lstStyle>
            <a:lvl1pPr marL="0" indent="0" defTabSz="456342">
              <a:spcBef>
                <a:spcPts val="400"/>
              </a:spcBef>
              <a:buSzTx/>
              <a:buFontTx/>
              <a:buNone/>
              <a:defRPr sz="2000">
                <a:solidFill>
                  <a:srgbClr val="888888"/>
                </a:solidFill>
              </a:defRPr>
            </a:lvl1pPr>
            <a:lvl2pPr marL="0" indent="0" defTabSz="456342">
              <a:spcBef>
                <a:spcPts val="400"/>
              </a:spcBef>
              <a:buSzTx/>
              <a:buFontTx/>
              <a:buNone/>
              <a:defRPr sz="2000">
                <a:solidFill>
                  <a:srgbClr val="888888"/>
                </a:solidFill>
              </a:defRPr>
            </a:lvl2pPr>
            <a:lvl3pPr marL="0" indent="0" defTabSz="456342">
              <a:spcBef>
                <a:spcPts val="400"/>
              </a:spcBef>
              <a:buSzTx/>
              <a:buFontTx/>
              <a:buNone/>
              <a:defRPr sz="2000">
                <a:solidFill>
                  <a:srgbClr val="888888"/>
                </a:solidFill>
              </a:defRPr>
            </a:lvl3pPr>
            <a:lvl4pPr marL="0" indent="0" defTabSz="456342">
              <a:spcBef>
                <a:spcPts val="400"/>
              </a:spcBef>
              <a:buSzTx/>
              <a:buFontTx/>
              <a:buNone/>
              <a:defRPr sz="2000">
                <a:solidFill>
                  <a:srgbClr val="888888"/>
                </a:solidFill>
              </a:defRPr>
            </a:lvl4pPr>
            <a:lvl5pPr marL="0" indent="0" defTabSz="456342">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hape 130"/>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822460914"/>
      </p:ext>
    </p:extLst>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137" name="Shape 137"/>
          <p:cNvSpPr>
            <a:spLocks noGrp="1"/>
          </p:cNvSpPr>
          <p:nvPr>
            <p:ph type="title"/>
          </p:nvPr>
        </p:nvSpPr>
        <p:spPr>
          <a:prstGeom prst="rect">
            <a:avLst/>
          </a:prstGeom>
        </p:spPr>
        <p:txBody>
          <a:bodyPr lIns="45630" tIns="45630" rIns="45630" bIns="45630"/>
          <a:lstStyle>
            <a:lvl1pPr defTabSz="456342"/>
          </a:lstStyle>
          <a:p>
            <a:r>
              <a:t>Title Text</a:t>
            </a:r>
          </a:p>
        </p:txBody>
      </p:sp>
      <p:sp>
        <p:nvSpPr>
          <p:cNvPr id="138" name="Shape 138"/>
          <p:cNvSpPr>
            <a:spLocks noGrp="1"/>
          </p:cNvSpPr>
          <p:nvPr>
            <p:ph type="body" sz="half" idx="1"/>
          </p:nvPr>
        </p:nvSpPr>
        <p:spPr>
          <a:xfrm>
            <a:off x="457200" y="1600200"/>
            <a:ext cx="4038600" cy="4525963"/>
          </a:xfrm>
          <a:prstGeom prst="rect">
            <a:avLst/>
          </a:prstGeom>
        </p:spPr>
        <p:txBody>
          <a:bodyPr lIns="45630" tIns="45630" rIns="45630" bIns="45630"/>
          <a:lstStyle>
            <a:lvl1pPr marL="342252" indent="-342252" defTabSz="456342">
              <a:spcBef>
                <a:spcPts val="600"/>
              </a:spcBef>
              <a:defRPr sz="2800"/>
            </a:lvl1pPr>
            <a:lvl2pPr marL="789082" indent="-332754" defTabSz="456342">
              <a:spcBef>
                <a:spcPts val="600"/>
              </a:spcBef>
              <a:defRPr sz="2800"/>
            </a:lvl2pPr>
            <a:lvl3pPr marL="1232105" indent="-319439" defTabSz="456342">
              <a:spcBef>
                <a:spcPts val="600"/>
              </a:spcBef>
              <a:defRPr sz="2800"/>
            </a:lvl3pPr>
            <a:lvl4pPr marL="1723956" indent="-354932" defTabSz="456342">
              <a:spcBef>
                <a:spcPts val="600"/>
              </a:spcBef>
              <a:defRPr sz="2800"/>
            </a:lvl4pPr>
            <a:lvl5pPr marL="2180284" indent="-354932" defTabSz="456342">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39" name="Shape 13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995601122"/>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type="tx">
  <p:cSld name="1_Comparison">
    <p:spTree>
      <p:nvGrpSpPr>
        <p:cNvPr id="1" name=""/>
        <p:cNvGrpSpPr/>
        <p:nvPr/>
      </p:nvGrpSpPr>
      <p:grpSpPr>
        <a:xfrm>
          <a:off x="0" y="0"/>
          <a:ext cx="0" cy="0"/>
          <a:chOff x="0" y="0"/>
          <a:chExt cx="0" cy="0"/>
        </a:xfrm>
      </p:grpSpPr>
      <p:sp>
        <p:nvSpPr>
          <p:cNvPr id="146" name="Shape 146"/>
          <p:cNvSpPr>
            <a:spLocks noGrp="1"/>
          </p:cNvSpPr>
          <p:nvPr>
            <p:ph type="title"/>
          </p:nvPr>
        </p:nvSpPr>
        <p:spPr>
          <a:prstGeom prst="rect">
            <a:avLst/>
          </a:prstGeom>
        </p:spPr>
        <p:txBody>
          <a:bodyPr lIns="45630" tIns="45630" rIns="45630" bIns="45630"/>
          <a:lstStyle>
            <a:lvl1pPr defTabSz="456342"/>
          </a:lstStyle>
          <a:p>
            <a:r>
              <a:t>Title Text</a:t>
            </a:r>
          </a:p>
        </p:txBody>
      </p:sp>
      <p:sp>
        <p:nvSpPr>
          <p:cNvPr id="147" name="Shape 147"/>
          <p:cNvSpPr>
            <a:spLocks noGrp="1"/>
          </p:cNvSpPr>
          <p:nvPr>
            <p:ph type="body" sz="quarter" idx="1"/>
          </p:nvPr>
        </p:nvSpPr>
        <p:spPr>
          <a:xfrm>
            <a:off x="457200" y="1535112"/>
            <a:ext cx="4040188" cy="639763"/>
          </a:xfrm>
          <a:prstGeom prst="rect">
            <a:avLst/>
          </a:prstGeom>
        </p:spPr>
        <p:txBody>
          <a:bodyPr lIns="45630" tIns="45630" rIns="45630" bIns="45630" anchor="b"/>
          <a:lstStyle>
            <a:lvl1pPr marL="0" indent="0" defTabSz="456342">
              <a:spcBef>
                <a:spcPts val="500"/>
              </a:spcBef>
              <a:buSzTx/>
              <a:buFontTx/>
              <a:buNone/>
              <a:defRPr sz="2400" b="1"/>
            </a:lvl1pPr>
            <a:lvl2pPr marL="0" indent="0" defTabSz="456342">
              <a:spcBef>
                <a:spcPts val="500"/>
              </a:spcBef>
              <a:buSzTx/>
              <a:buFontTx/>
              <a:buNone/>
              <a:defRPr sz="2400" b="1"/>
            </a:lvl2pPr>
            <a:lvl3pPr marL="0" indent="0" defTabSz="456342">
              <a:spcBef>
                <a:spcPts val="500"/>
              </a:spcBef>
              <a:buSzTx/>
              <a:buFontTx/>
              <a:buNone/>
              <a:defRPr sz="2400" b="1"/>
            </a:lvl3pPr>
            <a:lvl4pPr marL="0" indent="0" defTabSz="456342">
              <a:spcBef>
                <a:spcPts val="500"/>
              </a:spcBef>
              <a:buSzTx/>
              <a:buFontTx/>
              <a:buNone/>
              <a:defRPr sz="2400" b="1"/>
            </a:lvl4pPr>
            <a:lvl5pPr marL="0" indent="0" defTabSz="456342">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8" name="Shape 148"/>
          <p:cNvSpPr>
            <a:spLocks noGrp="1"/>
          </p:cNvSpPr>
          <p:nvPr>
            <p:ph type="body" sz="quarter" idx="13"/>
          </p:nvPr>
        </p:nvSpPr>
        <p:spPr>
          <a:xfrm>
            <a:off x="4645061" y="1535112"/>
            <a:ext cx="4041778" cy="639765"/>
          </a:xfrm>
          <a:prstGeom prst="rect">
            <a:avLst/>
          </a:prstGeom>
        </p:spPr>
        <p:txBody>
          <a:bodyPr anchor="b"/>
          <a:lstStyle/>
          <a:p>
            <a:endParaRPr/>
          </a:p>
        </p:txBody>
      </p:sp>
      <p:sp>
        <p:nvSpPr>
          <p:cNvPr id="149" name="Shape 14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683958411"/>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6" name="Shape 156"/>
          <p:cNvSpPr>
            <a:spLocks noGrp="1"/>
          </p:cNvSpPr>
          <p:nvPr>
            <p:ph type="title"/>
          </p:nvPr>
        </p:nvSpPr>
        <p:spPr>
          <a:prstGeom prst="rect">
            <a:avLst/>
          </a:prstGeom>
        </p:spPr>
        <p:txBody>
          <a:bodyPr lIns="45630" tIns="45630" rIns="45630" bIns="45630"/>
          <a:lstStyle>
            <a:lvl1pPr defTabSz="456342"/>
          </a:lstStyle>
          <a:p>
            <a:r>
              <a:t>Title Text</a:t>
            </a:r>
          </a:p>
        </p:txBody>
      </p:sp>
      <p:sp>
        <p:nvSpPr>
          <p:cNvPr id="157" name="Shape 157"/>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92737881"/>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199943406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64" name="Shape 16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225983867"/>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type="tx">
  <p:cSld name="1_Content with Caption">
    <p:spTree>
      <p:nvGrpSpPr>
        <p:cNvPr id="1" name=""/>
        <p:cNvGrpSpPr/>
        <p:nvPr/>
      </p:nvGrpSpPr>
      <p:grpSpPr>
        <a:xfrm>
          <a:off x="0" y="0"/>
          <a:ext cx="0" cy="0"/>
          <a:chOff x="0" y="0"/>
          <a:chExt cx="0" cy="0"/>
        </a:xfrm>
      </p:grpSpPr>
      <p:sp>
        <p:nvSpPr>
          <p:cNvPr id="171" name="Shape 171"/>
          <p:cNvSpPr>
            <a:spLocks noGrp="1"/>
          </p:cNvSpPr>
          <p:nvPr>
            <p:ph type="title"/>
          </p:nvPr>
        </p:nvSpPr>
        <p:spPr>
          <a:xfrm>
            <a:off x="457237" y="273050"/>
            <a:ext cx="3008317" cy="1162050"/>
          </a:xfrm>
          <a:prstGeom prst="rect">
            <a:avLst/>
          </a:prstGeom>
        </p:spPr>
        <p:txBody>
          <a:bodyPr lIns="45630" tIns="45630" rIns="45630" bIns="45630" anchor="b"/>
          <a:lstStyle>
            <a:lvl1pPr algn="l" defTabSz="456342">
              <a:defRPr sz="2000" b="1"/>
            </a:lvl1pPr>
          </a:lstStyle>
          <a:p>
            <a:r>
              <a:t>Title Text</a:t>
            </a:r>
          </a:p>
        </p:txBody>
      </p:sp>
      <p:sp>
        <p:nvSpPr>
          <p:cNvPr id="172" name="Shape 172"/>
          <p:cNvSpPr>
            <a:spLocks noGrp="1"/>
          </p:cNvSpPr>
          <p:nvPr>
            <p:ph type="body" idx="1"/>
          </p:nvPr>
        </p:nvSpPr>
        <p:spPr>
          <a:xfrm>
            <a:off x="3575050" y="273088"/>
            <a:ext cx="5111750" cy="5853113"/>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73" name="Shape 173"/>
          <p:cNvSpPr>
            <a:spLocks noGrp="1"/>
          </p:cNvSpPr>
          <p:nvPr>
            <p:ph type="body" sz="half" idx="13"/>
          </p:nvPr>
        </p:nvSpPr>
        <p:spPr>
          <a:xfrm>
            <a:off x="457237" y="1435101"/>
            <a:ext cx="3008317" cy="4691063"/>
          </a:xfrm>
          <a:prstGeom prst="rect">
            <a:avLst/>
          </a:prstGeom>
        </p:spPr>
        <p:txBody>
          <a:bodyPr/>
          <a:lstStyle/>
          <a:p>
            <a:endParaRPr/>
          </a:p>
        </p:txBody>
      </p:sp>
      <p:sp>
        <p:nvSpPr>
          <p:cNvPr id="174" name="Shape 17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910402555"/>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type="tx">
  <p:cSld name="1_Picture with Caption">
    <p:spTree>
      <p:nvGrpSpPr>
        <p:cNvPr id="1" name=""/>
        <p:cNvGrpSpPr/>
        <p:nvPr/>
      </p:nvGrpSpPr>
      <p:grpSpPr>
        <a:xfrm>
          <a:off x="0" y="0"/>
          <a:ext cx="0" cy="0"/>
          <a:chOff x="0" y="0"/>
          <a:chExt cx="0" cy="0"/>
        </a:xfrm>
      </p:grpSpPr>
      <p:sp>
        <p:nvSpPr>
          <p:cNvPr id="181" name="Shape 181"/>
          <p:cNvSpPr>
            <a:spLocks noGrp="1"/>
          </p:cNvSpPr>
          <p:nvPr>
            <p:ph type="title"/>
          </p:nvPr>
        </p:nvSpPr>
        <p:spPr>
          <a:xfrm>
            <a:off x="1792288" y="4800600"/>
            <a:ext cx="5486403" cy="566738"/>
          </a:xfrm>
          <a:prstGeom prst="rect">
            <a:avLst/>
          </a:prstGeom>
        </p:spPr>
        <p:txBody>
          <a:bodyPr lIns="45630" tIns="45630" rIns="45630" bIns="45630" anchor="b"/>
          <a:lstStyle>
            <a:lvl1pPr algn="l" defTabSz="456342">
              <a:defRPr sz="2000" b="1"/>
            </a:lvl1pPr>
          </a:lstStyle>
          <a:p>
            <a:r>
              <a:t>Title Text</a:t>
            </a:r>
          </a:p>
        </p:txBody>
      </p:sp>
      <p:sp>
        <p:nvSpPr>
          <p:cNvPr id="182" name="Shape 182"/>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183" name="Shape 183"/>
          <p:cNvSpPr>
            <a:spLocks noGrp="1"/>
          </p:cNvSpPr>
          <p:nvPr>
            <p:ph type="body" sz="quarter" idx="1"/>
          </p:nvPr>
        </p:nvSpPr>
        <p:spPr>
          <a:xfrm>
            <a:off x="1792288" y="5367337"/>
            <a:ext cx="5486403" cy="804865"/>
          </a:xfrm>
          <a:prstGeom prst="rect">
            <a:avLst/>
          </a:prstGeom>
        </p:spPr>
        <p:txBody>
          <a:bodyPr lIns="45630" tIns="45630" rIns="45630" bIns="45630"/>
          <a:lstStyle>
            <a:lvl1pPr marL="0" indent="0" defTabSz="456342">
              <a:spcBef>
                <a:spcPts val="300"/>
              </a:spcBef>
              <a:buSzTx/>
              <a:buFontTx/>
              <a:buNone/>
              <a:defRPr sz="1400"/>
            </a:lvl1pPr>
            <a:lvl2pPr marL="0" indent="0" defTabSz="456342">
              <a:spcBef>
                <a:spcPts val="300"/>
              </a:spcBef>
              <a:buSzTx/>
              <a:buFontTx/>
              <a:buNone/>
              <a:defRPr sz="1400"/>
            </a:lvl2pPr>
            <a:lvl3pPr marL="0" indent="0" defTabSz="456342">
              <a:spcBef>
                <a:spcPts val="300"/>
              </a:spcBef>
              <a:buSzTx/>
              <a:buFontTx/>
              <a:buNone/>
              <a:defRPr sz="1400"/>
            </a:lvl3pPr>
            <a:lvl4pPr marL="0" indent="0" defTabSz="456342">
              <a:spcBef>
                <a:spcPts val="300"/>
              </a:spcBef>
              <a:buSzTx/>
              <a:buFontTx/>
              <a:buNone/>
              <a:defRPr sz="1400"/>
            </a:lvl4pPr>
            <a:lvl5pPr marL="0" indent="0" defTabSz="456342">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611362998"/>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type="tx">
  <p:cSld name="1_Title and Vertical Text">
    <p:spTree>
      <p:nvGrpSpPr>
        <p:cNvPr id="1" name=""/>
        <p:cNvGrpSpPr/>
        <p:nvPr/>
      </p:nvGrpSpPr>
      <p:grpSpPr>
        <a:xfrm>
          <a:off x="0" y="0"/>
          <a:ext cx="0" cy="0"/>
          <a:chOff x="0" y="0"/>
          <a:chExt cx="0" cy="0"/>
        </a:xfrm>
      </p:grpSpPr>
      <p:sp>
        <p:nvSpPr>
          <p:cNvPr id="191" name="Shape 191"/>
          <p:cNvSpPr>
            <a:spLocks noGrp="1"/>
          </p:cNvSpPr>
          <p:nvPr>
            <p:ph type="title"/>
          </p:nvPr>
        </p:nvSpPr>
        <p:spPr>
          <a:prstGeom prst="rect">
            <a:avLst/>
          </a:prstGeom>
        </p:spPr>
        <p:txBody>
          <a:bodyPr lIns="45630" tIns="45630" rIns="45630" bIns="45630"/>
          <a:lstStyle>
            <a:lvl1pPr defTabSz="456342"/>
          </a:lstStyle>
          <a:p>
            <a:r>
              <a:t>Title Text</a:t>
            </a:r>
          </a:p>
        </p:txBody>
      </p:sp>
      <p:sp>
        <p:nvSpPr>
          <p:cNvPr id="192" name="Shape 192"/>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93" name="Shape 193"/>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703767000"/>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type="tx">
  <p:cSld name="1_Vertical Title and Text">
    <p:spTree>
      <p:nvGrpSpPr>
        <p:cNvPr id="1" name=""/>
        <p:cNvGrpSpPr/>
        <p:nvPr/>
      </p:nvGrpSpPr>
      <p:grpSpPr>
        <a:xfrm>
          <a:off x="0" y="0"/>
          <a:ext cx="0" cy="0"/>
          <a:chOff x="0" y="0"/>
          <a:chExt cx="0" cy="0"/>
        </a:xfrm>
      </p:grpSpPr>
      <p:sp>
        <p:nvSpPr>
          <p:cNvPr id="200" name="Shape 200"/>
          <p:cNvSpPr>
            <a:spLocks noGrp="1"/>
          </p:cNvSpPr>
          <p:nvPr>
            <p:ph type="title"/>
          </p:nvPr>
        </p:nvSpPr>
        <p:spPr>
          <a:xfrm>
            <a:off x="6629400" y="274674"/>
            <a:ext cx="2057400" cy="5851529"/>
          </a:xfrm>
          <a:prstGeom prst="rect">
            <a:avLst/>
          </a:prstGeom>
        </p:spPr>
        <p:txBody>
          <a:bodyPr lIns="45630" tIns="45630" rIns="45630" bIns="45630"/>
          <a:lstStyle>
            <a:lvl1pPr defTabSz="456342"/>
          </a:lstStyle>
          <a:p>
            <a:r>
              <a:t>Title Text</a:t>
            </a:r>
          </a:p>
        </p:txBody>
      </p:sp>
      <p:sp>
        <p:nvSpPr>
          <p:cNvPr id="201" name="Shape 201"/>
          <p:cNvSpPr>
            <a:spLocks noGrp="1"/>
          </p:cNvSpPr>
          <p:nvPr>
            <p:ph type="body" idx="1"/>
          </p:nvPr>
        </p:nvSpPr>
        <p:spPr>
          <a:xfrm>
            <a:off x="457200" y="274674"/>
            <a:ext cx="6019800" cy="5851529"/>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523198071"/>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9FFD28C-CE6A-3544-A45D-A382EE4E90F6}" type="slidenum">
              <a:rPr lang="en-US"/>
              <a:pPr>
                <a:defRPr/>
              </a:pPr>
              <a:t>‹#›</a:t>
            </a:fld>
            <a:endParaRPr lang="en-US"/>
          </a:p>
        </p:txBody>
      </p:sp>
    </p:spTree>
    <p:extLst>
      <p:ext uri="{BB962C8B-B14F-4D97-AF65-F5344CB8AC3E}">
        <p14:creationId xmlns:p14="http://schemas.microsoft.com/office/powerpoint/2010/main" val="4253091065"/>
      </p:ext>
    </p:extLst>
  </p:cSld>
  <p:clrMapOvr>
    <a:masterClrMapping/>
  </p:clrMapOvr>
  <p:transition>
    <p:random/>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pPr/>
              <a:t>‹#›</a:t>
            </a:fld>
            <a:endParaRPr lang="en-US" altLang="en-US"/>
          </a:p>
        </p:txBody>
      </p:sp>
    </p:spTree>
    <p:extLst>
      <p:ext uri="{BB962C8B-B14F-4D97-AF65-F5344CB8AC3E}">
        <p14:creationId xmlns:p14="http://schemas.microsoft.com/office/powerpoint/2010/main" val="226768675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pPr/>
              <a:t>‹#›</a:t>
            </a:fld>
            <a:endParaRPr lang="en-US" altLang="en-US"/>
          </a:p>
        </p:txBody>
      </p:sp>
    </p:spTree>
    <p:extLst>
      <p:ext uri="{BB962C8B-B14F-4D97-AF65-F5344CB8AC3E}">
        <p14:creationId xmlns:p14="http://schemas.microsoft.com/office/powerpoint/2010/main" val="337406633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pPr/>
              <a:t>‹#›</a:t>
            </a:fld>
            <a:endParaRPr lang="en-US" altLang="en-US"/>
          </a:p>
        </p:txBody>
      </p:sp>
    </p:spTree>
    <p:extLst>
      <p:ext uri="{BB962C8B-B14F-4D97-AF65-F5344CB8AC3E}">
        <p14:creationId xmlns:p14="http://schemas.microsoft.com/office/powerpoint/2010/main" val="9869758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pPr/>
              <a:t>‹#›</a:t>
            </a:fld>
            <a:endParaRPr lang="en-US" altLang="en-US"/>
          </a:p>
        </p:txBody>
      </p:sp>
    </p:spTree>
    <p:extLst>
      <p:ext uri="{BB962C8B-B14F-4D97-AF65-F5344CB8AC3E}">
        <p14:creationId xmlns:p14="http://schemas.microsoft.com/office/powerpoint/2010/main" val="76708675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71301247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pPr/>
              <a:t>‹#›</a:t>
            </a:fld>
            <a:endParaRPr lang="en-US" altLang="en-US"/>
          </a:p>
        </p:txBody>
      </p:sp>
    </p:spTree>
    <p:extLst>
      <p:ext uri="{BB962C8B-B14F-4D97-AF65-F5344CB8AC3E}">
        <p14:creationId xmlns:p14="http://schemas.microsoft.com/office/powerpoint/2010/main" val="244743598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pPr/>
              <a:t>‹#›</a:t>
            </a:fld>
            <a:endParaRPr lang="en-US" altLang="en-US"/>
          </a:p>
        </p:txBody>
      </p:sp>
    </p:spTree>
    <p:extLst>
      <p:ext uri="{BB962C8B-B14F-4D97-AF65-F5344CB8AC3E}">
        <p14:creationId xmlns:p14="http://schemas.microsoft.com/office/powerpoint/2010/main" val="107564333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pPr/>
              <a:t>‹#›</a:t>
            </a:fld>
            <a:endParaRPr lang="en-US" altLang="en-US"/>
          </a:p>
        </p:txBody>
      </p:sp>
    </p:spTree>
    <p:extLst>
      <p:ext uri="{BB962C8B-B14F-4D97-AF65-F5344CB8AC3E}">
        <p14:creationId xmlns:p14="http://schemas.microsoft.com/office/powerpoint/2010/main" val="424443327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pPr/>
              <a:t>‹#›</a:t>
            </a:fld>
            <a:endParaRPr lang="en-US" altLang="en-US"/>
          </a:p>
        </p:txBody>
      </p:sp>
    </p:spTree>
    <p:extLst>
      <p:ext uri="{BB962C8B-B14F-4D97-AF65-F5344CB8AC3E}">
        <p14:creationId xmlns:p14="http://schemas.microsoft.com/office/powerpoint/2010/main" val="317955943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pPr/>
              <a:t>‹#›</a:t>
            </a:fld>
            <a:endParaRPr lang="en-US" altLang="en-US"/>
          </a:p>
        </p:txBody>
      </p:sp>
    </p:spTree>
    <p:extLst>
      <p:ext uri="{BB962C8B-B14F-4D97-AF65-F5344CB8AC3E}">
        <p14:creationId xmlns:p14="http://schemas.microsoft.com/office/powerpoint/2010/main" val="328010506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pPr/>
              <a:t>‹#›</a:t>
            </a:fld>
            <a:endParaRPr lang="en-US" altLang="en-US"/>
          </a:p>
        </p:txBody>
      </p:sp>
    </p:spTree>
    <p:extLst>
      <p:ext uri="{BB962C8B-B14F-4D97-AF65-F5344CB8AC3E}">
        <p14:creationId xmlns:p14="http://schemas.microsoft.com/office/powerpoint/2010/main" val="231421727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pPr/>
              <a:t>‹#›</a:t>
            </a:fld>
            <a:endParaRPr lang="en-US" altLang="en-US"/>
          </a:p>
        </p:txBody>
      </p:sp>
    </p:spTree>
    <p:extLst>
      <p:ext uri="{BB962C8B-B14F-4D97-AF65-F5344CB8AC3E}">
        <p14:creationId xmlns:p14="http://schemas.microsoft.com/office/powerpoint/2010/main" val="89292965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0345537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1269551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25640650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183868967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46452890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9749336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7560679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15239030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7670507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44599409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3579065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422358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2682187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61193887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94093411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98628514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189169824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339530302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196453360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80531385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2065042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32321533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79837120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307803707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24451817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26424349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211873306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316953157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3127911974"/>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936ED8B7-C21D-4378-A578-93CA0C3E8B0C}"/>
              </a:ext>
            </a:extLst>
          </p:cNvPr>
          <p:cNvSpPr>
            <a:spLocks noGrp="1"/>
          </p:cNvSpPr>
          <p:nvPr>
            <p:ph type="dt" sz="half" idx="10"/>
          </p:nvPr>
        </p:nvSpPr>
        <p:spPr/>
        <p:txBody>
          <a:bodyPr/>
          <a:lstStyle>
            <a:lvl1pPr>
              <a:defRPr/>
            </a:lvl1pPr>
          </a:lstStyle>
          <a:p>
            <a:fld id="{D79F3296-1F45-4971-9D1E-933A206A0F39}" type="datetimeFigureOut">
              <a:rPr lang="en-US" altLang="en-US"/>
              <a:pPr/>
              <a:t>3/25/25</a:t>
            </a:fld>
            <a:endParaRPr lang="en-US" altLang="en-US"/>
          </a:p>
        </p:txBody>
      </p:sp>
      <p:sp>
        <p:nvSpPr>
          <p:cNvPr id="5" name="Footer Placeholder 4">
            <a:extLst>
              <a:ext uri="{FF2B5EF4-FFF2-40B4-BE49-F238E27FC236}">
                <a16:creationId xmlns:a16="http://schemas.microsoft.com/office/drawing/2014/main" id="{58D452CF-8D72-4555-BF2D-623B50AB16C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45A9A0F-4DCA-4F68-BB88-40BC92B55D62}"/>
              </a:ext>
            </a:extLst>
          </p:cNvPr>
          <p:cNvSpPr>
            <a:spLocks noGrp="1"/>
          </p:cNvSpPr>
          <p:nvPr>
            <p:ph type="sldNum" sz="quarter" idx="12"/>
          </p:nvPr>
        </p:nvSpPr>
        <p:spPr/>
        <p:txBody>
          <a:bodyPr/>
          <a:lstStyle>
            <a:lvl1pPr>
              <a:defRPr/>
            </a:lvl1pPr>
          </a:lstStyle>
          <a:p>
            <a:fld id="{41D24AC5-968A-4770-8119-83D0F5AFB147}" type="slidenum">
              <a:rPr lang="en-US" altLang="en-US"/>
              <a:pPr/>
              <a:t>‹#›</a:t>
            </a:fld>
            <a:endParaRPr lang="en-US" altLang="en-US"/>
          </a:p>
        </p:txBody>
      </p:sp>
    </p:spTree>
    <p:extLst>
      <p:ext uri="{BB962C8B-B14F-4D97-AF65-F5344CB8AC3E}">
        <p14:creationId xmlns:p14="http://schemas.microsoft.com/office/powerpoint/2010/main" val="394108713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71B42B7-E77A-43EF-92F5-3C8495A2EF91}"/>
              </a:ext>
            </a:extLst>
          </p:cNvPr>
          <p:cNvSpPr>
            <a:spLocks noGrp="1"/>
          </p:cNvSpPr>
          <p:nvPr>
            <p:ph type="dt" sz="half" idx="10"/>
          </p:nvPr>
        </p:nvSpPr>
        <p:spPr/>
        <p:txBody>
          <a:bodyPr/>
          <a:lstStyle>
            <a:lvl1pPr>
              <a:defRPr/>
            </a:lvl1pPr>
          </a:lstStyle>
          <a:p>
            <a:fld id="{00FF3AD0-5BF6-4B39-B5D4-18890469AF13}" type="datetimeFigureOut">
              <a:rPr lang="en-US" altLang="en-US"/>
              <a:pPr/>
              <a:t>3/25/25</a:t>
            </a:fld>
            <a:endParaRPr lang="en-US" altLang="en-US"/>
          </a:p>
        </p:txBody>
      </p:sp>
      <p:sp>
        <p:nvSpPr>
          <p:cNvPr id="5" name="Footer Placeholder 4">
            <a:extLst>
              <a:ext uri="{FF2B5EF4-FFF2-40B4-BE49-F238E27FC236}">
                <a16:creationId xmlns:a16="http://schemas.microsoft.com/office/drawing/2014/main" id="{56DC262B-A456-46FC-8ABA-CDE059C88BF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40305B7-FD19-48E8-BB08-B523DD4C7083}"/>
              </a:ext>
            </a:extLst>
          </p:cNvPr>
          <p:cNvSpPr>
            <a:spLocks noGrp="1"/>
          </p:cNvSpPr>
          <p:nvPr>
            <p:ph type="sldNum" sz="quarter" idx="12"/>
          </p:nvPr>
        </p:nvSpPr>
        <p:spPr/>
        <p:txBody>
          <a:bodyPr/>
          <a:lstStyle>
            <a:lvl1pPr>
              <a:defRPr/>
            </a:lvl1pPr>
          </a:lstStyle>
          <a:p>
            <a:fld id="{32B2BC40-388B-4F65-95E5-C56EF87CD37C}" type="slidenum">
              <a:rPr lang="en-US" altLang="en-US"/>
              <a:pPr/>
              <a:t>‹#›</a:t>
            </a:fld>
            <a:endParaRPr lang="en-US" altLang="en-US"/>
          </a:p>
        </p:txBody>
      </p:sp>
    </p:spTree>
    <p:extLst>
      <p:ext uri="{BB962C8B-B14F-4D97-AF65-F5344CB8AC3E}">
        <p14:creationId xmlns:p14="http://schemas.microsoft.com/office/powerpoint/2010/main" val="232660683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693BC7E-C45E-4604-BB26-FCCD616CB59F}"/>
              </a:ext>
            </a:extLst>
          </p:cNvPr>
          <p:cNvSpPr>
            <a:spLocks noGrp="1"/>
          </p:cNvSpPr>
          <p:nvPr>
            <p:ph type="dt" sz="half" idx="10"/>
          </p:nvPr>
        </p:nvSpPr>
        <p:spPr/>
        <p:txBody>
          <a:bodyPr/>
          <a:lstStyle>
            <a:lvl1pPr>
              <a:defRPr/>
            </a:lvl1pPr>
          </a:lstStyle>
          <a:p>
            <a:fld id="{A0BC7103-537B-4073-BE0F-1CF15F2FF55E}" type="datetimeFigureOut">
              <a:rPr lang="en-US" altLang="en-US"/>
              <a:pPr/>
              <a:t>3/25/25</a:t>
            </a:fld>
            <a:endParaRPr lang="en-US" altLang="en-US"/>
          </a:p>
        </p:txBody>
      </p:sp>
      <p:sp>
        <p:nvSpPr>
          <p:cNvPr id="5" name="Footer Placeholder 4">
            <a:extLst>
              <a:ext uri="{FF2B5EF4-FFF2-40B4-BE49-F238E27FC236}">
                <a16:creationId xmlns:a16="http://schemas.microsoft.com/office/drawing/2014/main" id="{A3959071-C985-4E40-A419-60CBB11C7B0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C5DCB7F-CAC3-40DD-8DEA-9CE24B3CF199}"/>
              </a:ext>
            </a:extLst>
          </p:cNvPr>
          <p:cNvSpPr>
            <a:spLocks noGrp="1"/>
          </p:cNvSpPr>
          <p:nvPr>
            <p:ph type="sldNum" sz="quarter" idx="12"/>
          </p:nvPr>
        </p:nvSpPr>
        <p:spPr/>
        <p:txBody>
          <a:bodyPr/>
          <a:lstStyle>
            <a:lvl1pPr>
              <a:defRPr/>
            </a:lvl1pPr>
          </a:lstStyle>
          <a:p>
            <a:fld id="{2B9188D4-FEFF-482A-A36D-92E0355EB547}" type="slidenum">
              <a:rPr lang="en-US" altLang="en-US"/>
              <a:pPr/>
              <a:t>‹#›</a:t>
            </a:fld>
            <a:endParaRPr lang="en-US" altLang="en-US"/>
          </a:p>
        </p:txBody>
      </p:sp>
    </p:spTree>
    <p:extLst>
      <p:ext uri="{BB962C8B-B14F-4D97-AF65-F5344CB8AC3E}">
        <p14:creationId xmlns:p14="http://schemas.microsoft.com/office/powerpoint/2010/main" val="340731510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84B3F16-B34E-4550-894D-9BAA85179C3F}"/>
              </a:ext>
            </a:extLst>
          </p:cNvPr>
          <p:cNvSpPr>
            <a:spLocks noGrp="1"/>
          </p:cNvSpPr>
          <p:nvPr>
            <p:ph type="dt" sz="half" idx="10"/>
          </p:nvPr>
        </p:nvSpPr>
        <p:spPr/>
        <p:txBody>
          <a:bodyPr/>
          <a:lstStyle>
            <a:lvl1pPr>
              <a:defRPr/>
            </a:lvl1pPr>
          </a:lstStyle>
          <a:p>
            <a:fld id="{1B768AF9-2C51-4587-A6DC-AB8A856D79CF}" type="datetimeFigureOut">
              <a:rPr lang="en-US" altLang="en-US"/>
              <a:pPr/>
              <a:t>3/25/25</a:t>
            </a:fld>
            <a:endParaRPr lang="en-US" altLang="en-US"/>
          </a:p>
        </p:txBody>
      </p:sp>
      <p:sp>
        <p:nvSpPr>
          <p:cNvPr id="6" name="Footer Placeholder 4">
            <a:extLst>
              <a:ext uri="{FF2B5EF4-FFF2-40B4-BE49-F238E27FC236}">
                <a16:creationId xmlns:a16="http://schemas.microsoft.com/office/drawing/2014/main" id="{013BC57C-B3F5-45DF-8DE0-96BEAEA9DDF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AB19B79-7E99-4F8B-A2D3-3FB8D1A0001B}"/>
              </a:ext>
            </a:extLst>
          </p:cNvPr>
          <p:cNvSpPr>
            <a:spLocks noGrp="1"/>
          </p:cNvSpPr>
          <p:nvPr>
            <p:ph type="sldNum" sz="quarter" idx="12"/>
          </p:nvPr>
        </p:nvSpPr>
        <p:spPr/>
        <p:txBody>
          <a:bodyPr/>
          <a:lstStyle>
            <a:lvl1pPr>
              <a:defRPr/>
            </a:lvl1pPr>
          </a:lstStyle>
          <a:p>
            <a:fld id="{79AAF6BB-5D82-43B2-8E44-D952F6BEE8C6}" type="slidenum">
              <a:rPr lang="en-US" altLang="en-US"/>
              <a:pPr/>
              <a:t>‹#›</a:t>
            </a:fld>
            <a:endParaRPr lang="en-US" altLang="en-US"/>
          </a:p>
        </p:txBody>
      </p:sp>
    </p:spTree>
    <p:extLst>
      <p:ext uri="{BB962C8B-B14F-4D97-AF65-F5344CB8AC3E}">
        <p14:creationId xmlns:p14="http://schemas.microsoft.com/office/powerpoint/2010/main" val="216102835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6EE79BD-DAF1-446A-A7B4-A143257C7BEE}"/>
              </a:ext>
            </a:extLst>
          </p:cNvPr>
          <p:cNvSpPr>
            <a:spLocks noGrp="1"/>
          </p:cNvSpPr>
          <p:nvPr>
            <p:ph type="dt" sz="half" idx="10"/>
          </p:nvPr>
        </p:nvSpPr>
        <p:spPr/>
        <p:txBody>
          <a:bodyPr/>
          <a:lstStyle>
            <a:lvl1pPr>
              <a:defRPr/>
            </a:lvl1pPr>
          </a:lstStyle>
          <a:p>
            <a:fld id="{0737C80B-179B-4604-B9AD-AC4F25FE6A71}" type="datetimeFigureOut">
              <a:rPr lang="en-US" altLang="en-US"/>
              <a:pPr/>
              <a:t>3/25/25</a:t>
            </a:fld>
            <a:endParaRPr lang="en-US" altLang="en-US"/>
          </a:p>
        </p:txBody>
      </p:sp>
      <p:sp>
        <p:nvSpPr>
          <p:cNvPr id="8" name="Footer Placeholder 4">
            <a:extLst>
              <a:ext uri="{FF2B5EF4-FFF2-40B4-BE49-F238E27FC236}">
                <a16:creationId xmlns:a16="http://schemas.microsoft.com/office/drawing/2014/main" id="{C7607AE9-0D31-47A2-A4E2-32BF77EEA236}"/>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28F5D95B-249F-4C6B-98B8-D50A97021B10}"/>
              </a:ext>
            </a:extLst>
          </p:cNvPr>
          <p:cNvSpPr>
            <a:spLocks noGrp="1"/>
          </p:cNvSpPr>
          <p:nvPr>
            <p:ph type="sldNum" sz="quarter" idx="12"/>
          </p:nvPr>
        </p:nvSpPr>
        <p:spPr/>
        <p:txBody>
          <a:bodyPr/>
          <a:lstStyle>
            <a:lvl1pPr>
              <a:defRPr/>
            </a:lvl1pPr>
          </a:lstStyle>
          <a:p>
            <a:fld id="{D6199F7A-1495-4813-9495-98596CB7176D}" type="slidenum">
              <a:rPr lang="en-US" altLang="en-US"/>
              <a:pPr/>
              <a:t>‹#›</a:t>
            </a:fld>
            <a:endParaRPr lang="en-US" altLang="en-US"/>
          </a:p>
        </p:txBody>
      </p:sp>
    </p:spTree>
    <p:extLst>
      <p:ext uri="{BB962C8B-B14F-4D97-AF65-F5344CB8AC3E}">
        <p14:creationId xmlns:p14="http://schemas.microsoft.com/office/powerpoint/2010/main" val="254537686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A8A46A7-DAFC-434D-A62A-FA641305245D}"/>
              </a:ext>
            </a:extLst>
          </p:cNvPr>
          <p:cNvSpPr>
            <a:spLocks noGrp="1"/>
          </p:cNvSpPr>
          <p:nvPr>
            <p:ph type="dt" sz="half" idx="10"/>
          </p:nvPr>
        </p:nvSpPr>
        <p:spPr/>
        <p:txBody>
          <a:bodyPr/>
          <a:lstStyle>
            <a:lvl1pPr>
              <a:defRPr/>
            </a:lvl1pPr>
          </a:lstStyle>
          <a:p>
            <a:fld id="{C331C892-419E-46EF-B2D6-C6824680866E}" type="datetimeFigureOut">
              <a:rPr lang="en-US" altLang="en-US"/>
              <a:pPr/>
              <a:t>3/25/25</a:t>
            </a:fld>
            <a:endParaRPr lang="en-US" altLang="en-US"/>
          </a:p>
        </p:txBody>
      </p:sp>
      <p:sp>
        <p:nvSpPr>
          <p:cNvPr id="4" name="Footer Placeholder 4">
            <a:extLst>
              <a:ext uri="{FF2B5EF4-FFF2-40B4-BE49-F238E27FC236}">
                <a16:creationId xmlns:a16="http://schemas.microsoft.com/office/drawing/2014/main" id="{A59EB001-FDF9-4C33-A2DA-362AE3E60FE9}"/>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BDFE856D-9E9C-4D4B-A18B-E71272AB5486}"/>
              </a:ext>
            </a:extLst>
          </p:cNvPr>
          <p:cNvSpPr>
            <a:spLocks noGrp="1"/>
          </p:cNvSpPr>
          <p:nvPr>
            <p:ph type="sldNum" sz="quarter" idx="12"/>
          </p:nvPr>
        </p:nvSpPr>
        <p:spPr/>
        <p:txBody>
          <a:bodyPr/>
          <a:lstStyle>
            <a:lvl1pPr>
              <a:defRPr/>
            </a:lvl1pPr>
          </a:lstStyle>
          <a:p>
            <a:fld id="{EA4AAE7D-1FD9-4488-BBB1-AD2C5ABDCC1D}" type="slidenum">
              <a:rPr lang="en-US" altLang="en-US"/>
              <a:pPr/>
              <a:t>‹#›</a:t>
            </a:fld>
            <a:endParaRPr lang="en-US" altLang="en-US"/>
          </a:p>
        </p:txBody>
      </p:sp>
    </p:spTree>
    <p:extLst>
      <p:ext uri="{BB962C8B-B14F-4D97-AF65-F5344CB8AC3E}">
        <p14:creationId xmlns:p14="http://schemas.microsoft.com/office/powerpoint/2010/main" val="368077757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4AD1AE2-1230-48C2-A976-1C4C66CE0630}"/>
              </a:ext>
            </a:extLst>
          </p:cNvPr>
          <p:cNvSpPr>
            <a:spLocks noGrp="1"/>
          </p:cNvSpPr>
          <p:nvPr>
            <p:ph type="dt" sz="half" idx="10"/>
          </p:nvPr>
        </p:nvSpPr>
        <p:spPr/>
        <p:txBody>
          <a:bodyPr/>
          <a:lstStyle>
            <a:lvl1pPr>
              <a:defRPr/>
            </a:lvl1pPr>
          </a:lstStyle>
          <a:p>
            <a:fld id="{3D855607-1F7D-4E45-9250-D4A6B6D4047A}" type="datetimeFigureOut">
              <a:rPr lang="en-US" altLang="en-US"/>
              <a:pPr/>
              <a:t>3/25/25</a:t>
            </a:fld>
            <a:endParaRPr lang="en-US" altLang="en-US"/>
          </a:p>
        </p:txBody>
      </p:sp>
      <p:sp>
        <p:nvSpPr>
          <p:cNvPr id="3" name="Footer Placeholder 4">
            <a:extLst>
              <a:ext uri="{FF2B5EF4-FFF2-40B4-BE49-F238E27FC236}">
                <a16:creationId xmlns:a16="http://schemas.microsoft.com/office/drawing/2014/main" id="{69770AA8-90B9-4B9F-A377-613DF619AD6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0665A9BA-1218-43A0-BA67-25DB584B2DC5}"/>
              </a:ext>
            </a:extLst>
          </p:cNvPr>
          <p:cNvSpPr>
            <a:spLocks noGrp="1"/>
          </p:cNvSpPr>
          <p:nvPr>
            <p:ph type="sldNum" sz="quarter" idx="12"/>
          </p:nvPr>
        </p:nvSpPr>
        <p:spPr/>
        <p:txBody>
          <a:bodyPr/>
          <a:lstStyle>
            <a:lvl1pPr>
              <a:defRPr/>
            </a:lvl1pPr>
          </a:lstStyle>
          <a:p>
            <a:fld id="{FBC35D1E-04FB-49F9-B9B1-8A1A43002986}" type="slidenum">
              <a:rPr lang="en-US" altLang="en-US"/>
              <a:pPr/>
              <a:t>‹#›</a:t>
            </a:fld>
            <a:endParaRPr lang="en-US" altLang="en-US"/>
          </a:p>
        </p:txBody>
      </p:sp>
    </p:spTree>
    <p:extLst>
      <p:ext uri="{BB962C8B-B14F-4D97-AF65-F5344CB8AC3E}">
        <p14:creationId xmlns:p14="http://schemas.microsoft.com/office/powerpoint/2010/main" val="217196856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1D6ECD8-CE70-412B-AE63-C6E9530E728C}"/>
              </a:ext>
            </a:extLst>
          </p:cNvPr>
          <p:cNvSpPr>
            <a:spLocks noGrp="1"/>
          </p:cNvSpPr>
          <p:nvPr>
            <p:ph type="dt" sz="half" idx="10"/>
          </p:nvPr>
        </p:nvSpPr>
        <p:spPr/>
        <p:txBody>
          <a:bodyPr/>
          <a:lstStyle>
            <a:lvl1pPr>
              <a:defRPr/>
            </a:lvl1pPr>
          </a:lstStyle>
          <a:p>
            <a:fld id="{831FD222-1EA4-4A15-A906-F8D2A2326F98}" type="datetimeFigureOut">
              <a:rPr lang="en-US" altLang="en-US"/>
              <a:pPr/>
              <a:t>3/25/25</a:t>
            </a:fld>
            <a:endParaRPr lang="en-US" altLang="en-US"/>
          </a:p>
        </p:txBody>
      </p:sp>
      <p:sp>
        <p:nvSpPr>
          <p:cNvPr id="6" name="Footer Placeholder 4">
            <a:extLst>
              <a:ext uri="{FF2B5EF4-FFF2-40B4-BE49-F238E27FC236}">
                <a16:creationId xmlns:a16="http://schemas.microsoft.com/office/drawing/2014/main" id="{C498BA8C-FE6E-4502-96B8-C98BAFB1E4A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51043BD-9155-4E6D-8AE0-892B9B7C977E}"/>
              </a:ext>
            </a:extLst>
          </p:cNvPr>
          <p:cNvSpPr>
            <a:spLocks noGrp="1"/>
          </p:cNvSpPr>
          <p:nvPr>
            <p:ph type="sldNum" sz="quarter" idx="12"/>
          </p:nvPr>
        </p:nvSpPr>
        <p:spPr/>
        <p:txBody>
          <a:bodyPr/>
          <a:lstStyle>
            <a:lvl1pPr>
              <a:defRPr/>
            </a:lvl1pPr>
          </a:lstStyle>
          <a:p>
            <a:fld id="{2A97BB83-4EEA-4B85-BEBA-A2C676ED88E3}" type="slidenum">
              <a:rPr lang="en-US" altLang="en-US"/>
              <a:pPr/>
              <a:t>‹#›</a:t>
            </a:fld>
            <a:endParaRPr lang="en-US" altLang="en-US"/>
          </a:p>
        </p:txBody>
      </p:sp>
    </p:spTree>
    <p:extLst>
      <p:ext uri="{BB962C8B-B14F-4D97-AF65-F5344CB8AC3E}">
        <p14:creationId xmlns:p14="http://schemas.microsoft.com/office/powerpoint/2010/main" val="119019419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9012508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6076DE1-6581-41FA-A87E-F237D1EF45AA}"/>
              </a:ext>
            </a:extLst>
          </p:cNvPr>
          <p:cNvSpPr>
            <a:spLocks noGrp="1"/>
          </p:cNvSpPr>
          <p:nvPr>
            <p:ph type="dt" sz="half" idx="10"/>
          </p:nvPr>
        </p:nvSpPr>
        <p:spPr/>
        <p:txBody>
          <a:bodyPr/>
          <a:lstStyle>
            <a:lvl1pPr>
              <a:defRPr/>
            </a:lvl1pPr>
          </a:lstStyle>
          <a:p>
            <a:fld id="{758564BE-533B-41CE-84DD-FA11221A8EE2}" type="datetimeFigureOut">
              <a:rPr lang="en-US" altLang="en-US"/>
              <a:pPr/>
              <a:t>3/25/25</a:t>
            </a:fld>
            <a:endParaRPr lang="en-US" altLang="en-US"/>
          </a:p>
        </p:txBody>
      </p:sp>
      <p:sp>
        <p:nvSpPr>
          <p:cNvPr id="6" name="Footer Placeholder 4">
            <a:extLst>
              <a:ext uri="{FF2B5EF4-FFF2-40B4-BE49-F238E27FC236}">
                <a16:creationId xmlns:a16="http://schemas.microsoft.com/office/drawing/2014/main" id="{8C5E6030-6AA0-4A19-8ACD-8D0851AEFF8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8DF851AB-BDD0-44AD-87C4-C3026F6F2621}"/>
              </a:ext>
            </a:extLst>
          </p:cNvPr>
          <p:cNvSpPr>
            <a:spLocks noGrp="1"/>
          </p:cNvSpPr>
          <p:nvPr>
            <p:ph type="sldNum" sz="quarter" idx="12"/>
          </p:nvPr>
        </p:nvSpPr>
        <p:spPr/>
        <p:txBody>
          <a:bodyPr/>
          <a:lstStyle>
            <a:lvl1pPr>
              <a:defRPr/>
            </a:lvl1pPr>
          </a:lstStyle>
          <a:p>
            <a:fld id="{2AE4F25D-5223-4EAE-BD6D-F4AF32AA8F71}" type="slidenum">
              <a:rPr lang="en-US" altLang="en-US"/>
              <a:pPr/>
              <a:t>‹#›</a:t>
            </a:fld>
            <a:endParaRPr lang="en-US" altLang="en-US"/>
          </a:p>
        </p:txBody>
      </p:sp>
    </p:spTree>
    <p:extLst>
      <p:ext uri="{BB962C8B-B14F-4D97-AF65-F5344CB8AC3E}">
        <p14:creationId xmlns:p14="http://schemas.microsoft.com/office/powerpoint/2010/main" val="204972595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0151FC6-51D3-401A-8071-30E87F8614DB}"/>
              </a:ext>
            </a:extLst>
          </p:cNvPr>
          <p:cNvSpPr>
            <a:spLocks noGrp="1"/>
          </p:cNvSpPr>
          <p:nvPr>
            <p:ph type="dt" sz="half" idx="10"/>
          </p:nvPr>
        </p:nvSpPr>
        <p:spPr/>
        <p:txBody>
          <a:bodyPr/>
          <a:lstStyle>
            <a:lvl1pPr>
              <a:defRPr/>
            </a:lvl1pPr>
          </a:lstStyle>
          <a:p>
            <a:fld id="{24167F77-1DBC-48B2-9D12-E2B5FADBFDCA}" type="datetimeFigureOut">
              <a:rPr lang="en-US" altLang="en-US"/>
              <a:pPr/>
              <a:t>3/25/25</a:t>
            </a:fld>
            <a:endParaRPr lang="en-US" altLang="en-US"/>
          </a:p>
        </p:txBody>
      </p:sp>
      <p:sp>
        <p:nvSpPr>
          <p:cNvPr id="5" name="Footer Placeholder 4">
            <a:extLst>
              <a:ext uri="{FF2B5EF4-FFF2-40B4-BE49-F238E27FC236}">
                <a16:creationId xmlns:a16="http://schemas.microsoft.com/office/drawing/2014/main" id="{F0C9AA98-FDE7-4E62-B1B9-13B33CB956A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AD480587-0E86-4F05-9571-8974F48978DD}"/>
              </a:ext>
            </a:extLst>
          </p:cNvPr>
          <p:cNvSpPr>
            <a:spLocks noGrp="1"/>
          </p:cNvSpPr>
          <p:nvPr>
            <p:ph type="sldNum" sz="quarter" idx="12"/>
          </p:nvPr>
        </p:nvSpPr>
        <p:spPr/>
        <p:txBody>
          <a:bodyPr/>
          <a:lstStyle>
            <a:lvl1pPr>
              <a:defRPr/>
            </a:lvl1pPr>
          </a:lstStyle>
          <a:p>
            <a:fld id="{862C663F-71D0-47F1-9922-F66B38988A97}" type="slidenum">
              <a:rPr lang="en-US" altLang="en-US"/>
              <a:pPr/>
              <a:t>‹#›</a:t>
            </a:fld>
            <a:endParaRPr lang="en-US" altLang="en-US"/>
          </a:p>
        </p:txBody>
      </p:sp>
    </p:spTree>
    <p:extLst>
      <p:ext uri="{BB962C8B-B14F-4D97-AF65-F5344CB8AC3E}">
        <p14:creationId xmlns:p14="http://schemas.microsoft.com/office/powerpoint/2010/main" val="319842171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5049FA8-AD8C-4DC0-8AFE-6E499FDF4A99}"/>
              </a:ext>
            </a:extLst>
          </p:cNvPr>
          <p:cNvSpPr>
            <a:spLocks noGrp="1"/>
          </p:cNvSpPr>
          <p:nvPr>
            <p:ph type="dt" sz="half" idx="10"/>
          </p:nvPr>
        </p:nvSpPr>
        <p:spPr/>
        <p:txBody>
          <a:bodyPr/>
          <a:lstStyle>
            <a:lvl1pPr>
              <a:defRPr/>
            </a:lvl1pPr>
          </a:lstStyle>
          <a:p>
            <a:fld id="{31E0309B-A733-46C3-90FE-4F25F8DB6C0E}" type="datetimeFigureOut">
              <a:rPr lang="en-US" altLang="en-US"/>
              <a:pPr/>
              <a:t>3/25/25</a:t>
            </a:fld>
            <a:endParaRPr lang="en-US" altLang="en-US"/>
          </a:p>
        </p:txBody>
      </p:sp>
      <p:sp>
        <p:nvSpPr>
          <p:cNvPr id="5" name="Footer Placeholder 4">
            <a:extLst>
              <a:ext uri="{FF2B5EF4-FFF2-40B4-BE49-F238E27FC236}">
                <a16:creationId xmlns:a16="http://schemas.microsoft.com/office/drawing/2014/main" id="{D26108F3-E4DA-4838-B3C6-7E372517994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6D72226-B7C0-4AC0-AF50-DE167B504908}"/>
              </a:ext>
            </a:extLst>
          </p:cNvPr>
          <p:cNvSpPr>
            <a:spLocks noGrp="1"/>
          </p:cNvSpPr>
          <p:nvPr>
            <p:ph type="sldNum" sz="quarter" idx="12"/>
          </p:nvPr>
        </p:nvSpPr>
        <p:spPr/>
        <p:txBody>
          <a:bodyPr/>
          <a:lstStyle>
            <a:lvl1pPr>
              <a:defRPr/>
            </a:lvl1pPr>
          </a:lstStyle>
          <a:p>
            <a:fld id="{BDE3F141-9DEB-42FB-9EA6-1F0B6FB0A475}" type="slidenum">
              <a:rPr lang="en-US" altLang="en-US"/>
              <a:pPr/>
              <a:t>‹#›</a:t>
            </a:fld>
            <a:endParaRPr lang="en-US" altLang="en-US"/>
          </a:p>
        </p:txBody>
      </p:sp>
    </p:spTree>
    <p:extLst>
      <p:ext uri="{BB962C8B-B14F-4D97-AF65-F5344CB8AC3E}">
        <p14:creationId xmlns:p14="http://schemas.microsoft.com/office/powerpoint/2010/main" val="96088062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6E26AD0-056C-3249-AED6-6254260D80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272230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66F821-A88C-CC4C-A6F7-F19C660B24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068463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9365-62F2-984D-8B1E-89E543FF81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633648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39C9FF-F707-AF4E-9ED5-59611920F0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452669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5F2DD4C-E304-1547-A0A5-A407C0E137B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9152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0E8E29E-C7C3-764C-B052-6D5AE92E44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756295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1EB8196-A654-8D40-86CD-D5E024D1AF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667600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339387706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C05C046-9D2D-8347-B6D0-C3CF0C0CA1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490127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795CF6C-E4AC-C643-AF23-B4B18DCB28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370606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A7AB26D-327E-3644-A4EC-4B47251B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557894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DD73ABF-CD85-4347-B645-4999605A1D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800779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pPr>
                <a:defRPr/>
              </a:pPr>
              <a:t>‹#›</a:t>
            </a:fld>
            <a:endParaRPr lang="en-US"/>
          </a:p>
        </p:txBody>
      </p:sp>
    </p:spTree>
    <p:extLst>
      <p:ext uri="{BB962C8B-B14F-4D97-AF65-F5344CB8AC3E}">
        <p14:creationId xmlns:p14="http://schemas.microsoft.com/office/powerpoint/2010/main" val="166436543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pPr>
                <a:defRPr/>
              </a:pPr>
              <a:t>‹#›</a:t>
            </a:fld>
            <a:endParaRPr lang="en-US"/>
          </a:p>
        </p:txBody>
      </p:sp>
    </p:spTree>
    <p:extLst>
      <p:ext uri="{BB962C8B-B14F-4D97-AF65-F5344CB8AC3E}">
        <p14:creationId xmlns:p14="http://schemas.microsoft.com/office/powerpoint/2010/main" val="2181621467"/>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pPr>
                <a:defRPr/>
              </a:pPr>
              <a:t>‹#›</a:t>
            </a:fld>
            <a:endParaRPr lang="en-US"/>
          </a:p>
        </p:txBody>
      </p:sp>
    </p:spTree>
    <p:extLst>
      <p:ext uri="{BB962C8B-B14F-4D97-AF65-F5344CB8AC3E}">
        <p14:creationId xmlns:p14="http://schemas.microsoft.com/office/powerpoint/2010/main" val="143674408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pPr>
                <a:defRPr/>
              </a:pPr>
              <a:t>‹#›</a:t>
            </a:fld>
            <a:endParaRPr lang="en-US"/>
          </a:p>
        </p:txBody>
      </p:sp>
    </p:spTree>
    <p:extLst>
      <p:ext uri="{BB962C8B-B14F-4D97-AF65-F5344CB8AC3E}">
        <p14:creationId xmlns:p14="http://schemas.microsoft.com/office/powerpoint/2010/main" val="314302156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pPr>
                <a:defRPr/>
              </a:pPr>
              <a:t>‹#›</a:t>
            </a:fld>
            <a:endParaRPr lang="en-US"/>
          </a:p>
        </p:txBody>
      </p:sp>
    </p:spTree>
    <p:extLst>
      <p:ext uri="{BB962C8B-B14F-4D97-AF65-F5344CB8AC3E}">
        <p14:creationId xmlns:p14="http://schemas.microsoft.com/office/powerpoint/2010/main" val="407334296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pPr>
                <a:defRPr/>
              </a:pPr>
              <a:t>‹#›</a:t>
            </a:fld>
            <a:endParaRPr lang="en-US"/>
          </a:p>
        </p:txBody>
      </p:sp>
    </p:spTree>
    <p:extLst>
      <p:ext uri="{BB962C8B-B14F-4D97-AF65-F5344CB8AC3E}">
        <p14:creationId xmlns:p14="http://schemas.microsoft.com/office/powerpoint/2010/main" val="339179676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268989011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pPr>
                <a:defRPr/>
              </a:pPr>
              <a:t>‹#›</a:t>
            </a:fld>
            <a:endParaRPr lang="en-US"/>
          </a:p>
        </p:txBody>
      </p:sp>
    </p:spTree>
    <p:extLst>
      <p:ext uri="{BB962C8B-B14F-4D97-AF65-F5344CB8AC3E}">
        <p14:creationId xmlns:p14="http://schemas.microsoft.com/office/powerpoint/2010/main" val="65298531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pPr>
                <a:defRPr/>
              </a:pPr>
              <a:t>‹#›</a:t>
            </a:fld>
            <a:endParaRPr lang="en-US"/>
          </a:p>
        </p:txBody>
      </p:sp>
    </p:spTree>
    <p:extLst>
      <p:ext uri="{BB962C8B-B14F-4D97-AF65-F5344CB8AC3E}">
        <p14:creationId xmlns:p14="http://schemas.microsoft.com/office/powerpoint/2010/main" val="205909947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pPr>
                <a:defRPr/>
              </a:pPr>
              <a:t>‹#›</a:t>
            </a:fld>
            <a:endParaRPr lang="en-US"/>
          </a:p>
        </p:txBody>
      </p:sp>
    </p:spTree>
    <p:extLst>
      <p:ext uri="{BB962C8B-B14F-4D97-AF65-F5344CB8AC3E}">
        <p14:creationId xmlns:p14="http://schemas.microsoft.com/office/powerpoint/2010/main" val="189977545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pPr>
                <a:defRPr/>
              </a:pPr>
              <a:t>‹#›</a:t>
            </a:fld>
            <a:endParaRPr lang="en-US"/>
          </a:p>
        </p:txBody>
      </p:sp>
    </p:spTree>
    <p:extLst>
      <p:ext uri="{BB962C8B-B14F-4D97-AF65-F5344CB8AC3E}">
        <p14:creationId xmlns:p14="http://schemas.microsoft.com/office/powerpoint/2010/main" val="106212995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pPr>
                <a:defRPr/>
              </a:pPr>
              <a:t>‹#›</a:t>
            </a:fld>
            <a:endParaRPr lang="en-US"/>
          </a:p>
        </p:txBody>
      </p:sp>
    </p:spTree>
    <p:extLst>
      <p:ext uri="{BB962C8B-B14F-4D97-AF65-F5344CB8AC3E}">
        <p14:creationId xmlns:p14="http://schemas.microsoft.com/office/powerpoint/2010/main" val="121948366"/>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101683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397581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935414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1009834"/>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177961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4130" name="Rectangle 2"/>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304131"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F78949B-4053-BF4E-92B2-5D597A2B9173}" type="slidenum">
              <a:rPr lang="en-US"/>
              <a:pPr>
                <a:defRPr/>
              </a:pPr>
              <a:t>‹#›</a:t>
            </a:fld>
            <a:endParaRPr lang="en-US"/>
          </a:p>
        </p:txBody>
      </p:sp>
    </p:spTree>
    <p:extLst>
      <p:ext uri="{BB962C8B-B14F-4D97-AF65-F5344CB8AC3E}">
        <p14:creationId xmlns:p14="http://schemas.microsoft.com/office/powerpoint/2010/main" val="1371166297"/>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529459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118903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184348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597957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70491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324451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195696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a:endParaRPr kumimoji="1" lang="en-US">
              <a:solidFill>
                <a:srgbClr val="FFFFCC"/>
              </a:solidFill>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4773617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0908428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7079211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5A3BE6B-997E-B948-90EA-E6ED95E96265}" type="slidenum">
              <a:rPr lang="en-US"/>
              <a:pPr>
                <a:defRPr/>
              </a:pPr>
              <a:t>‹#›</a:t>
            </a:fld>
            <a:endParaRPr lang="en-US"/>
          </a:p>
        </p:txBody>
      </p:sp>
    </p:spTree>
    <p:extLst>
      <p:ext uri="{BB962C8B-B14F-4D97-AF65-F5344CB8AC3E}">
        <p14:creationId xmlns:p14="http://schemas.microsoft.com/office/powerpoint/2010/main" val="389807788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3013179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7452403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0841205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50079073"/>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3509448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727235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59669570"/>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5949430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0909136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8485690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4B71CB-FA0D-7C4E-AC07-0688BB7B8632}" type="slidenum">
              <a:rPr lang="en-US"/>
              <a:pPr>
                <a:defRPr/>
              </a:pPr>
              <a:t>‹#›</a:t>
            </a:fld>
            <a:endParaRPr lang="en-US"/>
          </a:p>
        </p:txBody>
      </p:sp>
    </p:spTree>
    <p:extLst>
      <p:ext uri="{BB962C8B-B14F-4D97-AF65-F5344CB8AC3E}">
        <p14:creationId xmlns:p14="http://schemas.microsoft.com/office/powerpoint/2010/main" val="1533781640"/>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6510059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96234051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01023377"/>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30613870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6660073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898897231"/>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668115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501504447"/>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349477125"/>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555731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2795657-6846-5742-853A-4791DD320391}" type="slidenum">
              <a:rPr lang="en-US"/>
              <a:pPr>
                <a:defRPr/>
              </a:pPr>
              <a:t>‹#›</a:t>
            </a:fld>
            <a:endParaRPr lang="en-US"/>
          </a:p>
        </p:txBody>
      </p:sp>
    </p:spTree>
    <p:extLst>
      <p:ext uri="{BB962C8B-B14F-4D97-AF65-F5344CB8AC3E}">
        <p14:creationId xmlns:p14="http://schemas.microsoft.com/office/powerpoint/2010/main" val="2716585606"/>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902892972"/>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417725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79035747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613607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575796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38821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7337079"/>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265614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3907218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29025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304677810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ED006D26-4A26-B94F-BA88-8443A72A2BEC}" type="slidenum">
              <a:rPr lang="en-US"/>
              <a:pPr>
                <a:defRPr/>
              </a:pPr>
              <a:t>‹#›</a:t>
            </a:fld>
            <a:endParaRPr lang="en-US"/>
          </a:p>
        </p:txBody>
      </p:sp>
    </p:spTree>
    <p:extLst>
      <p:ext uri="{BB962C8B-B14F-4D97-AF65-F5344CB8AC3E}">
        <p14:creationId xmlns:p14="http://schemas.microsoft.com/office/powerpoint/2010/main" val="274073102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569973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218996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824235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5881218"/>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343" indent="0" algn="ctr">
              <a:buNone/>
              <a:defRPr>
                <a:solidFill>
                  <a:schemeClr val="tx1">
                    <a:tint val="75000"/>
                  </a:schemeClr>
                </a:solidFill>
              </a:defRPr>
            </a:lvl2pPr>
            <a:lvl3pPr marL="912690" indent="0" algn="ctr">
              <a:buNone/>
              <a:defRPr>
                <a:solidFill>
                  <a:schemeClr val="tx1">
                    <a:tint val="75000"/>
                  </a:schemeClr>
                </a:solidFill>
              </a:defRPr>
            </a:lvl3pPr>
            <a:lvl4pPr marL="1369016" indent="0" algn="ctr">
              <a:buNone/>
              <a:defRPr>
                <a:solidFill>
                  <a:schemeClr val="tx1">
                    <a:tint val="75000"/>
                  </a:schemeClr>
                </a:solidFill>
              </a:defRPr>
            </a:lvl4pPr>
            <a:lvl5pPr marL="1825374" indent="0" algn="ctr">
              <a:buNone/>
              <a:defRPr>
                <a:solidFill>
                  <a:schemeClr val="tx1">
                    <a:tint val="75000"/>
                  </a:schemeClr>
                </a:solidFill>
              </a:defRPr>
            </a:lvl5pPr>
            <a:lvl6pPr marL="2281697" indent="0" algn="ctr">
              <a:buNone/>
              <a:defRPr>
                <a:solidFill>
                  <a:schemeClr val="tx1">
                    <a:tint val="75000"/>
                  </a:schemeClr>
                </a:solidFill>
              </a:defRPr>
            </a:lvl6pPr>
            <a:lvl7pPr marL="2738032" indent="0" algn="ctr">
              <a:buNone/>
              <a:defRPr>
                <a:solidFill>
                  <a:schemeClr val="tx1">
                    <a:tint val="75000"/>
                  </a:schemeClr>
                </a:solidFill>
              </a:defRPr>
            </a:lvl7pPr>
            <a:lvl8pPr marL="3194368" indent="0" algn="ctr">
              <a:buNone/>
              <a:defRPr>
                <a:solidFill>
                  <a:schemeClr val="tx1">
                    <a:tint val="75000"/>
                  </a:schemeClr>
                </a:solidFill>
              </a:defRPr>
            </a:lvl8pPr>
            <a:lvl9pPr marL="365071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646A40A2-1A7F-E940-B3C0-3EBC633C484F}" type="datetimeFigureOut">
              <a:rPr lang="en-US"/>
              <a:pPr/>
              <a:t>3/25/25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F8B749AA-51D6-394A-A4FC-2652740AB9F0}" type="slidenum">
              <a:rPr lang="en-US"/>
              <a:pPr/>
              <a:t>‹#›</a:t>
            </a:fld>
            <a:endParaRPr lang="en-US"/>
          </a:p>
        </p:txBody>
      </p:sp>
    </p:spTree>
    <p:extLst>
      <p:ext uri="{BB962C8B-B14F-4D97-AF65-F5344CB8AC3E}">
        <p14:creationId xmlns:p14="http://schemas.microsoft.com/office/powerpoint/2010/main" val="2548584970"/>
      </p:ext>
    </p:extLst>
  </p:cSld>
  <p:clrMapOvr>
    <a:masterClrMapping/>
  </p:clrMapOvr>
  <p:transition spd="slow">
    <p:fade/>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E91C3765-EC3A-2347-BAB9-9B69B56968D8}" type="datetimeFigureOut">
              <a:rPr lang="en-US"/>
              <a:pPr/>
              <a:t>3/25/25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8B1B77CD-37B6-1146-A19C-E5639186FDEB}" type="slidenum">
              <a:rPr lang="en-US"/>
              <a:pPr/>
              <a:t>‹#›</a:t>
            </a:fld>
            <a:endParaRPr lang="en-US"/>
          </a:p>
        </p:txBody>
      </p:sp>
    </p:spTree>
    <p:extLst>
      <p:ext uri="{BB962C8B-B14F-4D97-AF65-F5344CB8AC3E}">
        <p14:creationId xmlns:p14="http://schemas.microsoft.com/office/powerpoint/2010/main" val="1516352642"/>
      </p:ext>
    </p:extLst>
  </p:cSld>
  <p:clrMapOvr>
    <a:masterClrMapping/>
  </p:clrMapOvr>
  <p:transition spd="slow">
    <p:fade/>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343" indent="0">
              <a:buNone/>
              <a:defRPr sz="1800">
                <a:solidFill>
                  <a:schemeClr val="tx1">
                    <a:tint val="75000"/>
                  </a:schemeClr>
                </a:solidFill>
              </a:defRPr>
            </a:lvl2pPr>
            <a:lvl3pPr marL="912690" indent="0">
              <a:buNone/>
              <a:defRPr sz="1600">
                <a:solidFill>
                  <a:schemeClr val="tx1">
                    <a:tint val="75000"/>
                  </a:schemeClr>
                </a:solidFill>
              </a:defRPr>
            </a:lvl3pPr>
            <a:lvl4pPr marL="1369016" indent="0">
              <a:buNone/>
              <a:defRPr sz="1400">
                <a:solidFill>
                  <a:schemeClr val="tx1">
                    <a:tint val="75000"/>
                  </a:schemeClr>
                </a:solidFill>
              </a:defRPr>
            </a:lvl4pPr>
            <a:lvl5pPr marL="1825374" indent="0">
              <a:buNone/>
              <a:defRPr sz="1400">
                <a:solidFill>
                  <a:schemeClr val="tx1">
                    <a:tint val="75000"/>
                  </a:schemeClr>
                </a:solidFill>
              </a:defRPr>
            </a:lvl5pPr>
            <a:lvl6pPr marL="2281697" indent="0">
              <a:buNone/>
              <a:defRPr sz="1400">
                <a:solidFill>
                  <a:schemeClr val="tx1">
                    <a:tint val="75000"/>
                  </a:schemeClr>
                </a:solidFill>
              </a:defRPr>
            </a:lvl6pPr>
            <a:lvl7pPr marL="2738032" indent="0">
              <a:buNone/>
              <a:defRPr sz="1400">
                <a:solidFill>
                  <a:schemeClr val="tx1">
                    <a:tint val="75000"/>
                  </a:schemeClr>
                </a:solidFill>
              </a:defRPr>
            </a:lvl7pPr>
            <a:lvl8pPr marL="3194368" indent="0">
              <a:buNone/>
              <a:defRPr sz="1400">
                <a:solidFill>
                  <a:schemeClr val="tx1">
                    <a:tint val="75000"/>
                  </a:schemeClr>
                </a:solidFill>
              </a:defRPr>
            </a:lvl8pPr>
            <a:lvl9pPr marL="3650712"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C4D3D4C4-556A-D34E-BDCA-93F872896B58}" type="datetimeFigureOut">
              <a:rPr lang="en-US"/>
              <a:pPr/>
              <a:t>3/25/25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5B176137-5771-9F41-9F83-9F61E1332504}" type="slidenum">
              <a:rPr lang="en-US"/>
              <a:pPr/>
              <a:t>‹#›</a:t>
            </a:fld>
            <a:endParaRPr lang="en-US"/>
          </a:p>
        </p:txBody>
      </p:sp>
    </p:spTree>
    <p:extLst>
      <p:ext uri="{BB962C8B-B14F-4D97-AF65-F5344CB8AC3E}">
        <p14:creationId xmlns:p14="http://schemas.microsoft.com/office/powerpoint/2010/main" val="1509701443"/>
      </p:ext>
    </p:extLst>
  </p:cSld>
  <p:clrMapOvr>
    <a:masterClrMapping/>
  </p:clrMapOvr>
  <p:transition spd="slow">
    <p:fade/>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fld id="{8EF78977-24D1-644C-ADF9-B176C6ACB4C0}" type="datetimeFigureOut">
              <a:rPr lang="en-US"/>
              <a:pPr/>
              <a:t>3/25/25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771DA27B-6613-CB43-A4D6-5A95AB3FB5BD}" type="slidenum">
              <a:rPr lang="en-US"/>
              <a:pPr/>
              <a:t>‹#›</a:t>
            </a:fld>
            <a:endParaRPr lang="en-US"/>
          </a:p>
        </p:txBody>
      </p:sp>
    </p:spTree>
    <p:extLst>
      <p:ext uri="{BB962C8B-B14F-4D97-AF65-F5344CB8AC3E}">
        <p14:creationId xmlns:p14="http://schemas.microsoft.com/office/powerpoint/2010/main" val="2376020070"/>
      </p:ext>
    </p:extLst>
  </p:cSld>
  <p:clrMapOvr>
    <a:masterClrMapping/>
  </p:clrMapOvr>
  <p:transition spd="slow">
    <p:fade/>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fld id="{062F881D-6380-EC4B-B791-38A1AE037F1F}" type="datetimeFigureOut">
              <a:rPr lang="en-US"/>
              <a:pPr/>
              <a:t>3/25/25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fld id="{EFFF0E42-28DB-044C-BBFF-604D49A2197F}" type="slidenum">
              <a:rPr lang="en-US"/>
              <a:pPr/>
              <a:t>‹#›</a:t>
            </a:fld>
            <a:endParaRPr lang="en-US"/>
          </a:p>
        </p:txBody>
      </p:sp>
    </p:spTree>
    <p:extLst>
      <p:ext uri="{BB962C8B-B14F-4D97-AF65-F5344CB8AC3E}">
        <p14:creationId xmlns:p14="http://schemas.microsoft.com/office/powerpoint/2010/main" val="1075280628"/>
      </p:ext>
    </p:extLst>
  </p:cSld>
  <p:clrMapOvr>
    <a:masterClrMapping/>
  </p:clrMapOvr>
  <p:transition spd="slow">
    <p:fade/>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fld id="{9B85D139-EB19-7848-A807-642B58AAA95C}" type="datetimeFigureOut">
              <a:rPr lang="en-US"/>
              <a:pPr/>
              <a:t>3/25/25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fld id="{24C81018-F8B9-E740-8A7E-4AC7D489C398}" type="slidenum">
              <a:rPr lang="en-US"/>
              <a:pPr/>
              <a:t>‹#›</a:t>
            </a:fld>
            <a:endParaRPr lang="en-US"/>
          </a:p>
        </p:txBody>
      </p:sp>
    </p:spTree>
    <p:extLst>
      <p:ext uri="{BB962C8B-B14F-4D97-AF65-F5344CB8AC3E}">
        <p14:creationId xmlns:p14="http://schemas.microsoft.com/office/powerpoint/2010/main" val="2998567621"/>
      </p:ext>
    </p:extLst>
  </p:cSld>
  <p:clrMapOvr>
    <a:masterClrMapping/>
  </p:clrMapOvr>
  <p:transition spd="slow">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A4102D65-E300-BD47-8073-75A600FEA988}" type="slidenum">
              <a:rPr lang="en-US"/>
              <a:pPr>
                <a:defRPr/>
              </a:pPr>
              <a:t>‹#›</a:t>
            </a:fld>
            <a:endParaRPr lang="en-US"/>
          </a:p>
        </p:txBody>
      </p:sp>
    </p:spTree>
    <p:extLst>
      <p:ext uri="{BB962C8B-B14F-4D97-AF65-F5344CB8AC3E}">
        <p14:creationId xmlns:p14="http://schemas.microsoft.com/office/powerpoint/2010/main" val="32205669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fld id="{5F74A13B-266A-5A45-B46D-A7077A76E94F}" type="datetimeFigureOut">
              <a:rPr lang="en-US"/>
              <a:pPr/>
              <a:t>3/25/25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fld id="{4592C43F-E98E-8A4D-8AF9-8880D7D52978}" type="slidenum">
              <a:rPr lang="en-US"/>
              <a:pPr/>
              <a:t>‹#›</a:t>
            </a:fld>
            <a:endParaRPr lang="en-US"/>
          </a:p>
        </p:txBody>
      </p:sp>
    </p:spTree>
    <p:extLst>
      <p:ext uri="{BB962C8B-B14F-4D97-AF65-F5344CB8AC3E}">
        <p14:creationId xmlns:p14="http://schemas.microsoft.com/office/powerpoint/2010/main" val="283835011"/>
      </p:ext>
    </p:extLst>
  </p:cSld>
  <p:clrMapOvr>
    <a:masterClrMapping/>
  </p:clrMapOvr>
  <p:transition spd="slow">
    <p:fade/>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FEB1CE5F-7C25-B14A-BB0C-8AF491016EC9}" type="datetimeFigureOut">
              <a:rPr lang="en-US"/>
              <a:pPr/>
              <a:t>3/25/25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D8442A44-C60C-3540-ABC5-86B8EAE56017}" type="slidenum">
              <a:rPr lang="en-US"/>
              <a:pPr/>
              <a:t>‹#›</a:t>
            </a:fld>
            <a:endParaRPr lang="en-US"/>
          </a:p>
        </p:txBody>
      </p:sp>
    </p:spTree>
    <p:extLst>
      <p:ext uri="{BB962C8B-B14F-4D97-AF65-F5344CB8AC3E}">
        <p14:creationId xmlns:p14="http://schemas.microsoft.com/office/powerpoint/2010/main" val="1812537327"/>
      </p:ext>
    </p:extLst>
  </p:cSld>
  <p:clrMapOvr>
    <a:masterClrMapping/>
  </p:clrMapOvr>
  <p:transition spd="slow">
    <p:fade/>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18CD8591-41C9-EA46-BE7B-640F2C3387DF}" type="datetimeFigureOut">
              <a:rPr lang="en-US"/>
              <a:pPr/>
              <a:t>3/25/25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B8C0FF84-406C-5449-873F-A13F0C17AD28}" type="slidenum">
              <a:rPr lang="en-US"/>
              <a:pPr/>
              <a:t>‹#›</a:t>
            </a:fld>
            <a:endParaRPr lang="en-US"/>
          </a:p>
        </p:txBody>
      </p:sp>
    </p:spTree>
    <p:extLst>
      <p:ext uri="{BB962C8B-B14F-4D97-AF65-F5344CB8AC3E}">
        <p14:creationId xmlns:p14="http://schemas.microsoft.com/office/powerpoint/2010/main" val="1159685319"/>
      </p:ext>
    </p:extLst>
  </p:cSld>
  <p:clrMapOvr>
    <a:masterClrMapping/>
  </p:clrMapOvr>
  <p:transition spd="slow">
    <p:fade/>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FECAC3E-E8AE-4B46-BB27-94FFBFDA18A4}" type="datetimeFigureOut">
              <a:rPr lang="en-US"/>
              <a:pPr/>
              <a:t>3/25/25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A84B1C84-5CB2-D54C-96D7-AECD56D7B624}" type="slidenum">
              <a:rPr lang="en-US"/>
              <a:pPr/>
              <a:t>‹#›</a:t>
            </a:fld>
            <a:endParaRPr lang="en-US"/>
          </a:p>
        </p:txBody>
      </p:sp>
    </p:spTree>
    <p:extLst>
      <p:ext uri="{BB962C8B-B14F-4D97-AF65-F5344CB8AC3E}">
        <p14:creationId xmlns:p14="http://schemas.microsoft.com/office/powerpoint/2010/main" val="1922925766"/>
      </p:ext>
    </p:extLst>
  </p:cSld>
  <p:clrMapOvr>
    <a:masterClrMapping/>
  </p:clrMapOvr>
  <p:transition spd="slow">
    <p:fade/>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0DF1B041-0579-E14B-902B-E71AA5B7A609}" type="datetimeFigureOut">
              <a:rPr lang="en-US"/>
              <a:pPr/>
              <a:t>3/25/25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60B9C1D0-5665-064F-952D-03DF08A195E4}" type="slidenum">
              <a:rPr lang="en-US"/>
              <a:pPr/>
              <a:t>‹#›</a:t>
            </a:fld>
            <a:endParaRPr lang="en-US"/>
          </a:p>
        </p:txBody>
      </p:sp>
    </p:spTree>
    <p:extLst>
      <p:ext uri="{BB962C8B-B14F-4D97-AF65-F5344CB8AC3E}">
        <p14:creationId xmlns:p14="http://schemas.microsoft.com/office/powerpoint/2010/main" val="1556352863"/>
      </p:ext>
    </p:extLst>
  </p:cSld>
  <p:clrMapOvr>
    <a:masterClrMapping/>
  </p:clrMapOvr>
  <p:transition spd="slow">
    <p:fade/>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348495045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3273608769"/>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1894613740"/>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3/25/25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2663111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3/25/25</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648726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73B8DA61-F08E-AE44-894A-688FA34EFC1B}" type="slidenum">
              <a:rPr lang="en-US"/>
              <a:pPr>
                <a:defRPr/>
              </a:pPr>
              <a:t>‹#›</a:t>
            </a:fld>
            <a:endParaRPr lang="en-US"/>
          </a:p>
        </p:txBody>
      </p:sp>
    </p:spTree>
    <p:extLst>
      <p:ext uri="{BB962C8B-B14F-4D97-AF65-F5344CB8AC3E}">
        <p14:creationId xmlns:p14="http://schemas.microsoft.com/office/powerpoint/2010/main" val="139396688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3/25/25</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3735086378"/>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3/25/25</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87758774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3/25/25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229264380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3/25/25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321309952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720140088"/>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79446510"/>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00A0ABC-9E73-D547-AE3F-61BC3D80E1B7}"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215104624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A8634EB-E771-C44D-8D8E-D411FEA9C1CB}"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400064735"/>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A619F21-161E-0A40-8DD6-3433BE79C593}"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6712770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FE951D32-CB3C-A247-9461-D591B9760DDD}"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75848641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06AF363-B809-AC4A-8207-10EAAF61C10A}" type="slidenum">
              <a:rPr lang="en-US"/>
              <a:pPr>
                <a:defRPr/>
              </a:pPr>
              <a:t>‹#›</a:t>
            </a:fld>
            <a:endParaRPr lang="en-US"/>
          </a:p>
        </p:txBody>
      </p:sp>
    </p:spTree>
    <p:extLst>
      <p:ext uri="{BB962C8B-B14F-4D97-AF65-F5344CB8AC3E}">
        <p14:creationId xmlns:p14="http://schemas.microsoft.com/office/powerpoint/2010/main" val="334831351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45585DE5-F199-8148-A402-1B8B9CB391C5}"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82645107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990B9EE-CCCB-2745-8748-B685FA1BEA1E}"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175031938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C939C656-4CFB-6E4D-B7D2-17F1DE5F58B6}"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182621194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0867A67-B534-574B-8EDB-6AE2287D3CA6}"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62084659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9FB7A27-B158-8A49-A7C2-2B301E4AFC7D}"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191960925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C9B03543-2278-114B-BC5F-FB0020361261}"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291883551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E684303-1680-E94A-BC56-4F2FC8B4EA1A}"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61089527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9E9F5AEF-92C3-2542-AB3C-55F5535DB34B}" type="slidenum">
              <a:rPr lang="en-US"/>
              <a:pPr>
                <a:defRPr/>
              </a:pPr>
              <a:t>‹#›</a:t>
            </a:fld>
            <a:endParaRPr lang="en-US"/>
          </a:p>
        </p:txBody>
      </p:sp>
    </p:spTree>
    <p:extLst>
      <p:ext uri="{BB962C8B-B14F-4D97-AF65-F5344CB8AC3E}">
        <p14:creationId xmlns:p14="http://schemas.microsoft.com/office/powerpoint/2010/main" val="154372092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108B3C67-E7CD-2E4D-BA7C-3C0D3B0DAD57}" type="slidenum">
              <a:rPr lang="en-US"/>
              <a:pPr>
                <a:defRPr/>
              </a:pPr>
              <a:t>‹#›</a:t>
            </a:fld>
            <a:endParaRPr lang="en-US"/>
          </a:p>
        </p:txBody>
      </p:sp>
    </p:spTree>
    <p:extLst>
      <p:ext uri="{BB962C8B-B14F-4D97-AF65-F5344CB8AC3E}">
        <p14:creationId xmlns:p14="http://schemas.microsoft.com/office/powerpoint/2010/main" val="128522544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850D7611-1EED-7C47-84EB-D62D1587151C}" type="slidenum">
              <a:rPr lang="en-US"/>
              <a:pPr>
                <a:defRPr/>
              </a:pPr>
              <a:t>‹#›</a:t>
            </a:fld>
            <a:endParaRPr lang="en-US"/>
          </a:p>
        </p:txBody>
      </p:sp>
    </p:spTree>
    <p:extLst>
      <p:ext uri="{BB962C8B-B14F-4D97-AF65-F5344CB8AC3E}">
        <p14:creationId xmlns:p14="http://schemas.microsoft.com/office/powerpoint/2010/main" val="243816525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9E5913E-71C9-3546-AC30-35CBFD457B94}" type="slidenum">
              <a:rPr lang="en-US"/>
              <a:pPr>
                <a:defRPr/>
              </a:pPr>
              <a:t>‹#›</a:t>
            </a:fld>
            <a:endParaRPr lang="en-US"/>
          </a:p>
        </p:txBody>
      </p:sp>
    </p:spTree>
    <p:extLst>
      <p:ext uri="{BB962C8B-B14F-4D97-AF65-F5344CB8AC3E}">
        <p14:creationId xmlns:p14="http://schemas.microsoft.com/office/powerpoint/2010/main" val="2875447769"/>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559FE452-DD52-8C40-8C90-BA2DB8450D20}" type="slidenum">
              <a:rPr lang="en-US"/>
              <a:pPr>
                <a:defRPr/>
              </a:pPr>
              <a:t>‹#›</a:t>
            </a:fld>
            <a:endParaRPr lang="en-US"/>
          </a:p>
        </p:txBody>
      </p:sp>
    </p:spTree>
    <p:extLst>
      <p:ext uri="{BB962C8B-B14F-4D97-AF65-F5344CB8AC3E}">
        <p14:creationId xmlns:p14="http://schemas.microsoft.com/office/powerpoint/2010/main" val="187403869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cs typeface="ＭＳ Ｐゴシック" charset="0"/>
              </a:defRPr>
            </a:lvl1pPr>
          </a:lstStyle>
          <a:p>
            <a:pPr>
              <a:defRPr/>
            </a:pPr>
            <a:fld id="{30D53EE6-5638-BD4C-9B60-85398696401C}" type="slidenum">
              <a:rPr lang="en-US"/>
              <a:pPr>
                <a:defRPr/>
              </a:pPr>
              <a:t>‹#›</a:t>
            </a:fld>
            <a:endParaRPr lang="en-US"/>
          </a:p>
        </p:txBody>
      </p:sp>
    </p:spTree>
    <p:extLst>
      <p:ext uri="{BB962C8B-B14F-4D97-AF65-F5344CB8AC3E}">
        <p14:creationId xmlns:p14="http://schemas.microsoft.com/office/powerpoint/2010/main" val="10510069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cs typeface="ＭＳ Ｐゴシック" charset="0"/>
              </a:defRPr>
            </a:lvl1pPr>
          </a:lstStyle>
          <a:p>
            <a:pPr>
              <a:defRPr/>
            </a:pPr>
            <a:fld id="{FABEDB32-67B0-C840-BEAC-B43B11A57DFE}" type="slidenum">
              <a:rPr lang="en-US"/>
              <a:pPr>
                <a:defRPr/>
              </a:pPr>
              <a:t>‹#›</a:t>
            </a:fld>
            <a:endParaRPr lang="en-US"/>
          </a:p>
        </p:txBody>
      </p:sp>
    </p:spTree>
    <p:extLst>
      <p:ext uri="{BB962C8B-B14F-4D97-AF65-F5344CB8AC3E}">
        <p14:creationId xmlns:p14="http://schemas.microsoft.com/office/powerpoint/2010/main" val="166725137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cs typeface="ＭＳ Ｐゴシック" charset="0"/>
              </a:defRPr>
            </a:lvl1pPr>
          </a:lstStyle>
          <a:p>
            <a:pPr>
              <a:defRPr/>
            </a:pPr>
            <a:fld id="{6531249C-6D8F-1741-932A-4FBD119DC49A}" type="slidenum">
              <a:rPr lang="en-US"/>
              <a:pPr>
                <a:defRPr/>
              </a:pPr>
              <a:t>‹#›</a:t>
            </a:fld>
            <a:endParaRPr lang="en-US"/>
          </a:p>
        </p:txBody>
      </p:sp>
    </p:spTree>
    <p:extLst>
      <p:ext uri="{BB962C8B-B14F-4D97-AF65-F5344CB8AC3E}">
        <p14:creationId xmlns:p14="http://schemas.microsoft.com/office/powerpoint/2010/main" val="210875534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ＭＳ Ｐゴシック" charset="0"/>
              </a:defRPr>
            </a:lvl1pPr>
          </a:lstStyle>
          <a:p>
            <a:pPr>
              <a:defRPr/>
            </a:pPr>
            <a:fld id="{F0E93987-DE79-1742-8BF1-827A8B01443C}" type="slidenum">
              <a:rPr lang="en-US"/>
              <a:pPr>
                <a:defRPr/>
              </a:pPr>
              <a:t>‹#›</a:t>
            </a:fld>
            <a:endParaRPr lang="en-US"/>
          </a:p>
        </p:txBody>
      </p:sp>
    </p:spTree>
    <p:extLst>
      <p:ext uri="{BB962C8B-B14F-4D97-AF65-F5344CB8AC3E}">
        <p14:creationId xmlns:p14="http://schemas.microsoft.com/office/powerpoint/2010/main" val="133388881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cs typeface="ＭＳ Ｐゴシック" charset="0"/>
              </a:defRPr>
            </a:lvl1pPr>
          </a:lstStyle>
          <a:p>
            <a:pPr>
              <a:defRPr/>
            </a:pPr>
            <a:fld id="{B958BE29-60EB-5F4C-9959-2B4B1BDC3B47}" type="slidenum">
              <a:rPr lang="en-US"/>
              <a:pPr>
                <a:defRPr/>
              </a:pPr>
              <a:t>‹#›</a:t>
            </a:fld>
            <a:endParaRPr lang="en-US"/>
          </a:p>
        </p:txBody>
      </p:sp>
    </p:spTree>
    <p:extLst>
      <p:ext uri="{BB962C8B-B14F-4D97-AF65-F5344CB8AC3E}">
        <p14:creationId xmlns:p14="http://schemas.microsoft.com/office/powerpoint/2010/main" val="331810413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cs typeface="ＭＳ Ｐゴシック" charset="0"/>
              </a:defRPr>
            </a:lvl1pPr>
          </a:lstStyle>
          <a:p>
            <a:pPr>
              <a:defRPr/>
            </a:pPr>
            <a:fld id="{CF413D61-F18A-0B4D-902A-5C228776739E}" type="slidenum">
              <a:rPr lang="en-US"/>
              <a:pPr>
                <a:defRPr/>
              </a:pPr>
              <a:t>‹#›</a:t>
            </a:fld>
            <a:endParaRPr lang="en-US"/>
          </a:p>
        </p:txBody>
      </p:sp>
    </p:spTree>
    <p:extLst>
      <p:ext uri="{BB962C8B-B14F-4D97-AF65-F5344CB8AC3E}">
        <p14:creationId xmlns:p14="http://schemas.microsoft.com/office/powerpoint/2010/main" val="276622832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097E04C8-58F0-8D40-B76C-9E4FC8DA0BDA}" type="slidenum">
              <a:rPr lang="en-US"/>
              <a:pPr>
                <a:defRPr/>
              </a:pPr>
              <a:t>‹#›</a:t>
            </a:fld>
            <a:endParaRPr lang="en-US"/>
          </a:p>
        </p:txBody>
      </p:sp>
    </p:spTree>
    <p:extLst>
      <p:ext uri="{BB962C8B-B14F-4D97-AF65-F5344CB8AC3E}">
        <p14:creationId xmlns:p14="http://schemas.microsoft.com/office/powerpoint/2010/main" val="769936791"/>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2160BA1D-BC30-9F4C-ACE5-09284AF7F79B}" type="slidenum">
              <a:rPr lang="en-US"/>
              <a:pPr>
                <a:defRPr/>
              </a:pPr>
              <a:t>‹#›</a:t>
            </a:fld>
            <a:endParaRPr lang="en-US"/>
          </a:p>
        </p:txBody>
      </p:sp>
    </p:spTree>
    <p:extLst>
      <p:ext uri="{BB962C8B-B14F-4D97-AF65-F5344CB8AC3E}">
        <p14:creationId xmlns:p14="http://schemas.microsoft.com/office/powerpoint/2010/main" val="79795830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25/03/2025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54548063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4FE00F0-AE39-AC49-89B4-8214D0295A8F}" type="slidenum">
              <a:rPr lang="en-US"/>
              <a:pPr>
                <a:defRPr/>
              </a:pPr>
              <a:t>‹#›</a:t>
            </a:fld>
            <a:endParaRPr lang="en-US"/>
          </a:p>
        </p:txBody>
      </p:sp>
    </p:spTree>
    <p:extLst>
      <p:ext uri="{BB962C8B-B14F-4D97-AF65-F5344CB8AC3E}">
        <p14:creationId xmlns:p14="http://schemas.microsoft.com/office/powerpoint/2010/main" val="265159014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25/03/2025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70355070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t>25/03/2025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422019036"/>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t>25/03/2025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87379036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t>25/03/2025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63466478"/>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t>25/03/2025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16780196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t>25/03/2025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2894741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25/03/2025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404788059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25/03/2025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37227443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25/03/2025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64780105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25/03/2025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87313495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674791B-F998-8046-BCF9-392F3959CFB7}" type="slidenum">
              <a:rPr lang="en-US"/>
              <a:pPr>
                <a:defRPr/>
              </a:pPr>
              <a:t>‹#›</a:t>
            </a:fld>
            <a:endParaRPr lang="en-US"/>
          </a:p>
        </p:txBody>
      </p:sp>
    </p:spTree>
    <p:extLst>
      <p:ext uri="{BB962C8B-B14F-4D97-AF65-F5344CB8AC3E}">
        <p14:creationId xmlns:p14="http://schemas.microsoft.com/office/powerpoint/2010/main" val="295592325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blank" preserve="1">
  <p:cSld name="2_Blank">
    <p:bg>
      <p:bgPr>
        <a:solidFill>
          <a:srgbClr val="80768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5974390"/>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11_Blank">
    <p:bg>
      <p:bgPr>
        <a:solidFill>
          <a:srgbClr val="F4F0D9"/>
        </a:solidFill>
        <a:effectLst/>
      </p:bgPr>
    </p:bg>
    <p:spTree>
      <p:nvGrpSpPr>
        <p:cNvPr id="1" name=""/>
        <p:cNvGrpSpPr/>
        <p:nvPr/>
      </p:nvGrpSpPr>
      <p:grpSpPr>
        <a:xfrm>
          <a:off x="0" y="0"/>
          <a:ext cx="0" cy="0"/>
          <a:chOff x="0" y="0"/>
          <a:chExt cx="0" cy="0"/>
        </a:xfrm>
      </p:grpSpPr>
      <p:sp>
        <p:nvSpPr>
          <p:cNvPr id="8" name="AutoShape 2">
            <a:extLst>
              <a:ext uri="{FF2B5EF4-FFF2-40B4-BE49-F238E27FC236}">
                <a16:creationId xmlns:a16="http://schemas.microsoft.com/office/drawing/2014/main" id="{C2834551-F769-4437-9107-350F18676686}"/>
              </a:ext>
            </a:extLst>
          </p:cNvPr>
          <p:cNvSpPr/>
          <p:nvPr userDrawn="1"/>
        </p:nvSpPr>
        <p:spPr>
          <a:xfrm>
            <a:off x="0" y="3429000"/>
            <a:ext cx="9144000" cy="3429000"/>
          </a:xfrm>
          <a:prstGeom prst="rect">
            <a:avLst/>
          </a:prstGeom>
          <a:solidFill>
            <a:srgbClr val="638C80">
              <a:alpha val="29804"/>
            </a:srgbClr>
          </a:solidFill>
        </p:spPr>
      </p:sp>
    </p:spTree>
    <p:extLst>
      <p:ext uri="{BB962C8B-B14F-4D97-AF65-F5344CB8AC3E}">
        <p14:creationId xmlns:p14="http://schemas.microsoft.com/office/powerpoint/2010/main" val="265632030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CBB576F-054B-4BA4-8073-B089207B68F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700" y="0"/>
            <a:ext cx="255447" cy="6858000"/>
          </a:xfrm>
          <a:prstGeom prst="rect">
            <a:avLst/>
          </a:prstGeom>
        </p:spPr>
      </p:pic>
    </p:spTree>
    <p:extLst>
      <p:ext uri="{BB962C8B-B14F-4D97-AF65-F5344CB8AC3E}">
        <p14:creationId xmlns:p14="http://schemas.microsoft.com/office/powerpoint/2010/main" val="159211972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4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271021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12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7932824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20_Blank">
    <p:bg>
      <p:bgPr>
        <a:solidFill>
          <a:schemeClr val="tx1"/>
        </a:solidFill>
        <a:effectLst/>
      </p:bgPr>
    </p:bg>
    <p:spTree>
      <p:nvGrpSpPr>
        <p:cNvPr id="1" name=""/>
        <p:cNvGrpSpPr/>
        <p:nvPr/>
      </p:nvGrpSpPr>
      <p:grpSpPr>
        <a:xfrm>
          <a:off x="0" y="0"/>
          <a:ext cx="0" cy="0"/>
          <a:chOff x="0" y="0"/>
          <a:chExt cx="0" cy="0"/>
        </a:xfrm>
      </p:grpSpPr>
      <p:pic>
        <p:nvPicPr>
          <p:cNvPr id="3" name="Picture 2" descr="Question mark on green pastel background">
            <a:extLst>
              <a:ext uri="{FF2B5EF4-FFF2-40B4-BE49-F238E27FC236}">
                <a16:creationId xmlns:a16="http://schemas.microsoft.com/office/drawing/2014/main" id="{66C3B878-1147-4DE9-AB5E-1191107A91E1}"/>
              </a:ext>
            </a:extLst>
          </p:cNvPr>
          <p:cNvPicPr>
            <a:picLocks noChangeAspect="1"/>
          </p:cNvPicPr>
          <p:nvPr userDrawn="1"/>
        </p:nvPicPr>
        <p:blipFill rotWithShape="1">
          <a:blip r:embed="rId2" cstate="email">
            <a:alphaModFix amt="50000"/>
            <a:extLst>
              <a:ext uri="{28A0092B-C50C-407E-A947-70E740481C1C}">
                <a14:useLocalDpi xmlns:a14="http://schemas.microsoft.com/office/drawing/2010/main"/>
              </a:ext>
            </a:extLst>
          </a:blip>
          <a:srcRect/>
          <a:stretch/>
        </p:blipFill>
        <p:spPr>
          <a:xfrm>
            <a:off x="5648769" y="0"/>
            <a:ext cx="3486687" cy="6858000"/>
          </a:xfrm>
          <a:prstGeom prst="rect">
            <a:avLst/>
          </a:prstGeom>
        </p:spPr>
      </p:pic>
      <p:pic>
        <p:nvPicPr>
          <p:cNvPr id="4" name="Picture 3" descr="Question mark on green pastel background">
            <a:extLst>
              <a:ext uri="{FF2B5EF4-FFF2-40B4-BE49-F238E27FC236}">
                <a16:creationId xmlns:a16="http://schemas.microsoft.com/office/drawing/2014/main" id="{491624BB-4465-46F3-9ECD-BABD7DB6F66F}"/>
              </a:ext>
            </a:extLst>
          </p:cNvPr>
          <p:cNvPicPr>
            <a:picLocks noChangeAspect="1"/>
          </p:cNvPicPr>
          <p:nvPr userDrawn="1"/>
        </p:nvPicPr>
        <p:blipFill rotWithShape="1">
          <a:blip r:embed="rId3" cstate="email">
            <a:alphaModFix amt="50000"/>
            <a:extLst>
              <a:ext uri="{28A0092B-C50C-407E-A947-70E740481C1C}">
                <a14:useLocalDpi xmlns:a14="http://schemas.microsoft.com/office/drawing/2010/main"/>
              </a:ext>
            </a:extLst>
          </a:blip>
          <a:srcRect/>
          <a:stretch/>
        </p:blipFill>
        <p:spPr>
          <a:xfrm>
            <a:off x="8543" y="1"/>
            <a:ext cx="5640225" cy="6857999"/>
          </a:xfrm>
          <a:prstGeom prst="rect">
            <a:avLst/>
          </a:prstGeom>
        </p:spPr>
      </p:pic>
    </p:spTree>
    <p:extLst>
      <p:ext uri="{BB962C8B-B14F-4D97-AF65-F5344CB8AC3E}">
        <p14:creationId xmlns:p14="http://schemas.microsoft.com/office/powerpoint/2010/main" val="145469486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19_Blank">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BC5AAD9-F5B6-4BBA-AC1E-C7704D2E090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3312160" cy="6858000"/>
          </a:xfrm>
          <a:prstGeom prst="rect">
            <a:avLst/>
          </a:prstGeom>
        </p:spPr>
      </p:pic>
    </p:spTree>
    <p:extLst>
      <p:ext uri="{BB962C8B-B14F-4D97-AF65-F5344CB8AC3E}">
        <p14:creationId xmlns:p14="http://schemas.microsoft.com/office/powerpoint/2010/main" val="298010667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10_Blank">
    <p:bg>
      <p:bgPr>
        <a:solidFill>
          <a:schemeClr val="bg1"/>
        </a:solidFill>
        <a:effectLst/>
      </p:bgPr>
    </p:bg>
    <p:spTree>
      <p:nvGrpSpPr>
        <p:cNvPr id="1" name=""/>
        <p:cNvGrpSpPr/>
        <p:nvPr/>
      </p:nvGrpSpPr>
      <p:grpSpPr>
        <a:xfrm>
          <a:off x="0" y="0"/>
          <a:ext cx="0" cy="0"/>
          <a:chOff x="0" y="0"/>
          <a:chExt cx="0" cy="0"/>
        </a:xfrm>
      </p:grpSpPr>
      <p:pic>
        <p:nvPicPr>
          <p:cNvPr id="2" name="Picture 1" descr="Snow-covered mountain peak">
            <a:extLst>
              <a:ext uri="{FF2B5EF4-FFF2-40B4-BE49-F238E27FC236}">
                <a16:creationId xmlns:a16="http://schemas.microsoft.com/office/drawing/2014/main" id="{69FC2946-6EB8-45BC-863F-47EE4C52BAD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306"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52967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16_Blank">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2057337-F1C1-4743-9DD2-698598C915C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 b="-2"/>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C1AC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8756978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15_Blank">
    <p:bg>
      <p:bgPr>
        <a:solidFill>
          <a:schemeClr val="bg1"/>
        </a:solidFill>
        <a:effectLst/>
      </p:bgPr>
    </p:bg>
    <p:spTree>
      <p:nvGrpSpPr>
        <p:cNvPr id="1" name=""/>
        <p:cNvGrpSpPr/>
        <p:nvPr/>
      </p:nvGrpSpPr>
      <p:grpSpPr>
        <a:xfrm>
          <a:off x="0" y="0"/>
          <a:ext cx="0" cy="0"/>
          <a:chOff x="0" y="0"/>
          <a:chExt cx="0" cy="0"/>
        </a:xfrm>
      </p:grpSpPr>
      <p:pic>
        <p:nvPicPr>
          <p:cNvPr id="4" name="Picture 3" descr="Light trails of traffic at night">
            <a:extLst>
              <a:ext uri="{FF2B5EF4-FFF2-40B4-BE49-F238E27FC236}">
                <a16:creationId xmlns:a16="http://schemas.microsoft.com/office/drawing/2014/main" id="{372DB6D1-58AD-4220-84EE-9B3A5227373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7009969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41880071"/>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reserve="1">
  <p:cSld name="17_Blank">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C3E8EB1-481E-4BBA-9E94-A2F2E768833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9592301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18_Blank">
    <p:bg>
      <p:bgPr>
        <a:solidFill>
          <a:schemeClr val="bg1"/>
        </a:solidFill>
        <a:effectLst/>
      </p:bgPr>
    </p:bg>
    <p:spTree>
      <p:nvGrpSpPr>
        <p:cNvPr id="1" name=""/>
        <p:cNvGrpSpPr/>
        <p:nvPr/>
      </p:nvGrpSpPr>
      <p:grpSpPr>
        <a:xfrm>
          <a:off x="0" y="0"/>
          <a:ext cx="0" cy="0"/>
          <a:chOff x="0" y="0"/>
          <a:chExt cx="0" cy="0"/>
        </a:xfrm>
      </p:grpSpPr>
      <p:pic>
        <p:nvPicPr>
          <p:cNvPr id="4" name="Picture 3" descr="Glacial flow with an orange path">
            <a:extLst>
              <a:ext uri="{FF2B5EF4-FFF2-40B4-BE49-F238E27FC236}">
                <a16:creationId xmlns:a16="http://schemas.microsoft.com/office/drawing/2014/main" id="{50DD6C01-0AD7-454A-8B08-34BFF3E32582}"/>
              </a:ext>
            </a:extLst>
          </p:cNvPr>
          <p:cNvPicPr>
            <a:picLocks noChangeAspect="1"/>
          </p:cNvPicPr>
          <p:nvPr userDrawn="1"/>
        </p:nvPicPr>
        <p:blipFill rotWithShape="1">
          <a:blip r:embed="rId2" cstate="email">
            <a:alphaModFix/>
            <a:extLst>
              <a:ext uri="{28A0092B-C50C-407E-A947-70E740481C1C}">
                <a14:useLocalDpi xmlns:a14="http://schemas.microsoft.com/office/drawing/2010/main"/>
              </a:ext>
            </a:extLst>
          </a:blip>
          <a:srcRect/>
          <a:stretch/>
        </p:blipFill>
        <p:spPr>
          <a:xfrm>
            <a:off x="20" y="10"/>
            <a:ext cx="9143980" cy="6856614"/>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0862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6275903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13_Blank">
    <p:bg>
      <p:bgPr>
        <a:solidFill>
          <a:schemeClr val="bg1"/>
        </a:solidFill>
        <a:effectLst/>
      </p:bgPr>
    </p:bg>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AF901F96-5ED0-4711-AE17-7C9245AEC6EE}"/>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0"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99513267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14_Blank">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E94850D-BE1E-4371-8FE1-646B5D09EFC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a:stretch/>
        </p:blipFill>
        <p:spPr>
          <a:xfrm>
            <a:off x="2306" y="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908460199"/>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7_Blank">
    <p:bg>
      <p:bgPr>
        <a:solidFill>
          <a:schemeClr val="bg1"/>
        </a:solidFill>
        <a:effectLst/>
      </p:bgPr>
    </p:bg>
    <p:spTree>
      <p:nvGrpSpPr>
        <p:cNvPr id="1" name=""/>
        <p:cNvGrpSpPr/>
        <p:nvPr/>
      </p:nvGrpSpPr>
      <p:grpSpPr>
        <a:xfrm>
          <a:off x="0" y="0"/>
          <a:ext cx="0" cy="0"/>
          <a:chOff x="0" y="0"/>
          <a:chExt cx="0" cy="0"/>
        </a:xfrm>
      </p:grpSpPr>
      <p:pic>
        <p:nvPicPr>
          <p:cNvPr id="2" name="Picture 1" descr="A network made up of connected lines and dots">
            <a:extLst>
              <a:ext uri="{FF2B5EF4-FFF2-40B4-BE49-F238E27FC236}">
                <a16:creationId xmlns:a16="http://schemas.microsoft.com/office/drawing/2014/main" id="{CB177CE1-9F26-43B5-A00E-E5BD8B96A2D0}"/>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b="-1"/>
          <a:stretch/>
        </p:blipFill>
        <p:spPr>
          <a:xfrm>
            <a:off x="2286" y="10"/>
            <a:ext cx="9141714" cy="6857990"/>
          </a:xfrm>
          <a:prstGeom prst="rect">
            <a:avLst/>
          </a:prstGeom>
        </p:spPr>
      </p:pic>
      <p:sp>
        <p:nvSpPr>
          <p:cNvPr id="3" name="Rectangle 2">
            <a:extLst>
              <a:ext uri="{FF2B5EF4-FFF2-40B4-BE49-F238E27FC236}">
                <a16:creationId xmlns:a16="http://schemas.microsoft.com/office/drawing/2014/main" id="{C301904A-13D1-4A06-94C2-58BC0520067E}"/>
              </a:ext>
            </a:extLst>
          </p:cNvPr>
          <p:cNvSpPr/>
          <p:nvPr userDrawn="1"/>
        </p:nvSpPr>
        <p:spPr>
          <a:xfrm>
            <a:off x="390708" y="6200642"/>
            <a:ext cx="6515100" cy="149279"/>
          </a:xfrm>
          <a:prstGeom prst="rect">
            <a:avLst/>
          </a:prstGeom>
          <a:solidFill>
            <a:srgbClr val="ED756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26883150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5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9BE9C527-5211-42E1-85BB-B56D3165E4E2}"/>
              </a:ext>
            </a:extLst>
          </p:cNvPr>
          <p:cNvSpPr txBox="1">
            <a:spLocks/>
          </p:cNvSpPr>
          <p:nvPr userDrawn="1"/>
        </p:nvSpPr>
        <p:spPr bwMode="blackWhite">
          <a:xfrm>
            <a:off x="246580" y="126429"/>
            <a:ext cx="8650840" cy="3202398"/>
          </a:xfrm>
          <a:prstGeom prst="rect">
            <a:avLst/>
          </a:prstGeom>
          <a:gradFill flip="none" rotWithShape="1">
            <a:gsLst>
              <a:gs pos="0">
                <a:srgbClr val="9BAFB5">
                  <a:lumMod val="0"/>
                  <a:lumOff val="100000"/>
                </a:srgbClr>
              </a:gs>
              <a:gs pos="35000">
                <a:srgbClr val="9BAFB5">
                  <a:lumMod val="0"/>
                  <a:lumOff val="100000"/>
                </a:srgbClr>
              </a:gs>
              <a:gs pos="100000">
                <a:srgbClr val="9BAFB5">
                  <a:lumMod val="100000"/>
                </a:srgbClr>
              </a:gs>
            </a:gsLst>
            <a:path path="circle">
              <a:fillToRect l="50000" t="-80000" r="50000" b="180000"/>
            </a:path>
            <a:tileRect/>
          </a:gradFill>
          <a:ln w="38100" cap="sq">
            <a:solidFill>
              <a:srgbClr val="404040"/>
            </a:solidFill>
            <a:miter lim="800000"/>
          </a:ln>
        </p:spPr>
        <p:txBody>
          <a:bodyPr vert="horz" lIns="274320" tIns="182880" rIns="274320" bIns="182880" rtlCol="0" anchor="ctr" anchorCtr="1">
            <a:noAutofit/>
          </a:bodyPr>
          <a:lstStyle>
            <a:lvl1pPr algn="ctr" defTabSz="914400" rtl="0" eaLnBrk="1" latinLnBrk="0" hangingPunct="1">
              <a:lnSpc>
                <a:spcPct val="90000"/>
              </a:lnSpc>
              <a:spcBef>
                <a:spcPct val="0"/>
              </a:spcBef>
              <a:buNone/>
              <a:defRPr sz="3500" kern="1200" cap="all" spc="200" baseline="0">
                <a:solidFill>
                  <a:srgbClr val="262626"/>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TH" sz="6000" b="0" i="0" u="none" strike="noStrike" kern="1200" cap="all" spc="200" normalizeH="0" baseline="0" noProof="0" dirty="0">
              <a:ln>
                <a:noFill/>
              </a:ln>
              <a:solidFill>
                <a:srgbClr val="262626"/>
              </a:solidFill>
              <a:effectLst/>
              <a:uLnTx/>
              <a:uFillTx/>
              <a:latin typeface="Chalkduster" panose="03050602040202020205" pitchFamily="66" charset="77"/>
              <a:ea typeface="+mj-ea"/>
              <a:cs typeface="+mj-cs"/>
            </a:endParaRPr>
          </a:p>
        </p:txBody>
      </p:sp>
    </p:spTree>
    <p:extLst>
      <p:ext uri="{BB962C8B-B14F-4D97-AF65-F5344CB8AC3E}">
        <p14:creationId xmlns:p14="http://schemas.microsoft.com/office/powerpoint/2010/main" val="327610669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6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7284489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61527828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42859395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4130" name="Rectangle 2"/>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304131" name="Rectangle 3"/>
          <p:cNvSpPr>
            <a:spLocks noGrp="1" noChangeArrowheads="1"/>
          </p:cNvSpPr>
          <p:nvPr>
            <p:ph type="subTitle" idx="1"/>
          </p:nvPr>
        </p:nvSpPr>
        <p:spPr>
          <a:xfrm>
            <a:off x="1371600" y="3886201"/>
            <a:ext cx="6400800" cy="1752600"/>
          </a:xfrm>
        </p:spPr>
        <p:txBody>
          <a:bodyPr/>
          <a:lstStyle>
            <a:lvl1pPr marL="0" indent="0" algn="ctr">
              <a:buFontTx/>
              <a:buNone/>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F78949B-4053-BF4E-92B2-5D597A2B9173}" type="slidenum">
              <a:rPr lang="en-US"/>
              <a:pPr>
                <a:defRPr/>
              </a:pPr>
              <a:t>‹#›</a:t>
            </a:fld>
            <a:endParaRPr lang="en-US"/>
          </a:p>
        </p:txBody>
      </p:sp>
    </p:spTree>
    <p:extLst>
      <p:ext uri="{BB962C8B-B14F-4D97-AF65-F5344CB8AC3E}">
        <p14:creationId xmlns:p14="http://schemas.microsoft.com/office/powerpoint/2010/main" val="394108884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897689457"/>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5A3BE6B-997E-B948-90EA-E6ED95E96265}" type="slidenum">
              <a:rPr lang="en-US"/>
              <a:pPr>
                <a:defRPr/>
              </a:pPr>
              <a:t>‹#›</a:t>
            </a:fld>
            <a:endParaRPr lang="en-US"/>
          </a:p>
        </p:txBody>
      </p:sp>
    </p:spTree>
    <p:extLst>
      <p:ext uri="{BB962C8B-B14F-4D97-AF65-F5344CB8AC3E}">
        <p14:creationId xmlns:p14="http://schemas.microsoft.com/office/powerpoint/2010/main" val="364455548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4B71CB-FA0D-7C4E-AC07-0688BB7B8632}" type="slidenum">
              <a:rPr lang="en-US"/>
              <a:pPr>
                <a:defRPr/>
              </a:pPr>
              <a:t>‹#›</a:t>
            </a:fld>
            <a:endParaRPr lang="en-US"/>
          </a:p>
        </p:txBody>
      </p:sp>
    </p:spTree>
    <p:extLst>
      <p:ext uri="{BB962C8B-B14F-4D97-AF65-F5344CB8AC3E}">
        <p14:creationId xmlns:p14="http://schemas.microsoft.com/office/powerpoint/2010/main" val="415131953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2795657-6846-5742-853A-4791DD320391}" type="slidenum">
              <a:rPr lang="en-US"/>
              <a:pPr>
                <a:defRPr/>
              </a:pPr>
              <a:t>‹#›</a:t>
            </a:fld>
            <a:endParaRPr lang="en-US"/>
          </a:p>
        </p:txBody>
      </p:sp>
    </p:spTree>
    <p:extLst>
      <p:ext uri="{BB962C8B-B14F-4D97-AF65-F5344CB8AC3E}">
        <p14:creationId xmlns:p14="http://schemas.microsoft.com/office/powerpoint/2010/main" val="153755826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ED006D26-4A26-B94F-BA88-8443A72A2BEC}" type="slidenum">
              <a:rPr lang="en-US"/>
              <a:pPr>
                <a:defRPr/>
              </a:pPr>
              <a:t>‹#›</a:t>
            </a:fld>
            <a:endParaRPr lang="en-US"/>
          </a:p>
        </p:txBody>
      </p:sp>
    </p:spTree>
    <p:extLst>
      <p:ext uri="{BB962C8B-B14F-4D97-AF65-F5344CB8AC3E}">
        <p14:creationId xmlns:p14="http://schemas.microsoft.com/office/powerpoint/2010/main" val="2533227576"/>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A4102D65-E300-BD47-8073-75A600FEA988}" type="slidenum">
              <a:rPr lang="en-US"/>
              <a:pPr>
                <a:defRPr/>
              </a:pPr>
              <a:t>‹#›</a:t>
            </a:fld>
            <a:endParaRPr lang="en-US"/>
          </a:p>
        </p:txBody>
      </p:sp>
    </p:spTree>
    <p:extLst>
      <p:ext uri="{BB962C8B-B14F-4D97-AF65-F5344CB8AC3E}">
        <p14:creationId xmlns:p14="http://schemas.microsoft.com/office/powerpoint/2010/main" val="210364001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73B8DA61-F08E-AE44-894A-688FA34EFC1B}" type="slidenum">
              <a:rPr lang="en-US"/>
              <a:pPr>
                <a:defRPr/>
              </a:pPr>
              <a:t>‹#›</a:t>
            </a:fld>
            <a:endParaRPr lang="en-US"/>
          </a:p>
        </p:txBody>
      </p:sp>
    </p:spTree>
    <p:extLst>
      <p:ext uri="{BB962C8B-B14F-4D97-AF65-F5344CB8AC3E}">
        <p14:creationId xmlns:p14="http://schemas.microsoft.com/office/powerpoint/2010/main" val="354796067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06AF363-B809-AC4A-8207-10EAAF61C10A}" type="slidenum">
              <a:rPr lang="en-US"/>
              <a:pPr>
                <a:defRPr/>
              </a:pPr>
              <a:t>‹#›</a:t>
            </a:fld>
            <a:endParaRPr lang="en-US"/>
          </a:p>
        </p:txBody>
      </p:sp>
    </p:spTree>
    <p:extLst>
      <p:ext uri="{BB962C8B-B14F-4D97-AF65-F5344CB8AC3E}">
        <p14:creationId xmlns:p14="http://schemas.microsoft.com/office/powerpoint/2010/main" val="24107153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9E5913E-71C9-3546-AC30-35CBFD457B94}" type="slidenum">
              <a:rPr lang="en-US"/>
              <a:pPr>
                <a:defRPr/>
              </a:pPr>
              <a:t>‹#›</a:t>
            </a:fld>
            <a:endParaRPr lang="en-US"/>
          </a:p>
        </p:txBody>
      </p:sp>
    </p:spTree>
    <p:extLst>
      <p:ext uri="{BB962C8B-B14F-4D97-AF65-F5344CB8AC3E}">
        <p14:creationId xmlns:p14="http://schemas.microsoft.com/office/powerpoint/2010/main" val="3853731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4FE00F0-AE39-AC49-89B4-8214D0295A8F}" type="slidenum">
              <a:rPr lang="en-US"/>
              <a:pPr>
                <a:defRPr/>
              </a:pPr>
              <a:t>‹#›</a:t>
            </a:fld>
            <a:endParaRPr lang="en-US"/>
          </a:p>
        </p:txBody>
      </p:sp>
    </p:spTree>
    <p:extLst>
      <p:ext uri="{BB962C8B-B14F-4D97-AF65-F5344CB8AC3E}">
        <p14:creationId xmlns:p14="http://schemas.microsoft.com/office/powerpoint/2010/main" val="3302228575"/>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674791B-F998-8046-BCF9-392F3959CFB7}" type="slidenum">
              <a:rPr lang="en-US"/>
              <a:pPr>
                <a:defRPr/>
              </a:pPr>
              <a:t>‹#›</a:t>
            </a:fld>
            <a:endParaRPr lang="en-US"/>
          </a:p>
        </p:txBody>
      </p:sp>
    </p:spTree>
    <p:extLst>
      <p:ext uri="{BB962C8B-B14F-4D97-AF65-F5344CB8AC3E}">
        <p14:creationId xmlns:p14="http://schemas.microsoft.com/office/powerpoint/2010/main" val="81084576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994346086"/>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8"/>
            <a:ext cx="9144000" cy="1281043"/>
          </a:xfrm>
        </p:spPr>
        <p:txBody>
          <a:bodyPr/>
          <a:lstStyle>
            <a:lvl1pPr>
              <a:defRPr sz="3600"/>
            </a:lvl1pPr>
          </a:lstStyle>
          <a:p>
            <a:r>
              <a:rPr lang="en-GB" dirty="0"/>
              <a:t>Click to edit Master title style</a:t>
            </a:r>
            <a:endParaRPr lang="en-US" dirty="0"/>
          </a:p>
        </p:txBody>
      </p:sp>
      <p:sp>
        <p:nvSpPr>
          <p:cNvPr id="3" name="Subtitle 2"/>
          <p:cNvSpPr>
            <a:spLocks noGrp="1"/>
          </p:cNvSpPr>
          <p:nvPr>
            <p:ph type="subTitle" idx="1"/>
          </p:nvPr>
        </p:nvSpPr>
        <p:spPr>
          <a:xfrm>
            <a:off x="1371600" y="3886201"/>
            <a:ext cx="6400800" cy="1752600"/>
          </a:xfrm>
          <a:prstGeom prst="rect">
            <a:avLst/>
          </a:prstGeom>
        </p:spPr>
        <p:txBody>
          <a:bodyPr lIns="91403" tIns="45702" rIns="91403" bIns="45702"/>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E0F127E6-51E4-BA46-B30F-2F8CC95F19E0}"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792387C-9615-7842-93FC-807C7A799234}" type="slidenum">
              <a:rPr lang="en-US"/>
              <a:pPr>
                <a:defRPr/>
              </a:pPr>
              <a:t>‹#›</a:t>
            </a:fld>
            <a:endParaRPr lang="en-US"/>
          </a:p>
        </p:txBody>
      </p:sp>
    </p:spTree>
    <p:extLst>
      <p:ext uri="{BB962C8B-B14F-4D97-AF65-F5344CB8AC3E}">
        <p14:creationId xmlns:p14="http://schemas.microsoft.com/office/powerpoint/2010/main" val="52608976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lIns="91403" tIns="45702" rIns="91403" bIns="45702"/>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7F673C14-D815-C74A-BD1C-3D557E1462AA}"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2DAF8234-E2EC-BB43-8A79-C2DFCFF4BC38}" type="slidenum">
              <a:rPr lang="en-US"/>
              <a:pPr>
                <a:defRPr/>
              </a:pPr>
              <a:t>‹#›</a:t>
            </a:fld>
            <a:endParaRPr lang="en-US"/>
          </a:p>
        </p:txBody>
      </p:sp>
    </p:spTree>
    <p:extLst>
      <p:ext uri="{BB962C8B-B14F-4D97-AF65-F5344CB8AC3E}">
        <p14:creationId xmlns:p14="http://schemas.microsoft.com/office/powerpoint/2010/main" val="215720900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a:prstGeom prst="rect">
            <a:avLst/>
          </a:prstGeom>
        </p:spPr>
        <p:txBody>
          <a:bodyPr lIns="91403" tIns="45702" rIns="91403" bIns="45702"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B99FAB22-4309-FC43-AD56-AFD1DB6505A9}"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9E9825B-E7E7-F341-A70F-713A4362658B}" type="slidenum">
              <a:rPr lang="en-US"/>
              <a:pPr>
                <a:defRPr/>
              </a:pPr>
              <a:t>‹#›</a:t>
            </a:fld>
            <a:endParaRPr lang="en-US"/>
          </a:p>
        </p:txBody>
      </p:sp>
    </p:spTree>
    <p:extLst>
      <p:ext uri="{BB962C8B-B14F-4D97-AF65-F5344CB8AC3E}">
        <p14:creationId xmlns:p14="http://schemas.microsoft.com/office/powerpoint/2010/main" val="212157699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lIns="91403" tIns="45702" rIns="91403" bIns="45702"/>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lIns="91403" tIns="45702" rIns="91403" bIns="45702"/>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DD0170A7-191B-DD48-9581-99F912E40866}" type="datetimeFigureOut">
              <a:rPr lang="en-US"/>
              <a:pPr>
                <a:defRPr/>
              </a:pPr>
              <a:t>3/25/25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8A7C156E-436C-A547-BD11-1A422C6B4C05}" type="slidenum">
              <a:rPr lang="en-US"/>
              <a:pPr>
                <a:defRPr/>
              </a:pPr>
              <a:t>‹#›</a:t>
            </a:fld>
            <a:endParaRPr lang="en-US"/>
          </a:p>
        </p:txBody>
      </p:sp>
    </p:spTree>
    <p:extLst>
      <p:ext uri="{BB962C8B-B14F-4D97-AF65-F5344CB8AC3E}">
        <p14:creationId xmlns:p14="http://schemas.microsoft.com/office/powerpoint/2010/main" val="293847515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lIns="91403" tIns="45702" rIns="91403" bIns="45702"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03" tIns="45702" rIns="91403" bIns="45702"/>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a:prstGeom prst="rect">
            <a:avLst/>
          </a:prstGeom>
        </p:spPr>
        <p:txBody>
          <a:bodyPr lIns="91403" tIns="45702" rIns="91403" bIns="45702"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a:prstGeom prst="rect">
            <a:avLst/>
          </a:prstGeom>
        </p:spPr>
        <p:txBody>
          <a:bodyPr lIns="91403" tIns="45702" rIns="91403" bIns="45702"/>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4828C379-4D5E-044E-9F32-B57A48639DC7}" type="datetimeFigureOut">
              <a:rPr lang="en-US"/>
              <a:pPr>
                <a:defRPr/>
              </a:pPr>
              <a:t>3/25/25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BB442D72-D9C2-4A4F-8A90-6BBD2B6E9BB3}" type="slidenum">
              <a:rPr lang="en-US"/>
              <a:pPr>
                <a:defRPr/>
              </a:pPr>
              <a:t>‹#›</a:t>
            </a:fld>
            <a:endParaRPr lang="en-US"/>
          </a:p>
        </p:txBody>
      </p:sp>
    </p:spTree>
    <p:extLst>
      <p:ext uri="{BB962C8B-B14F-4D97-AF65-F5344CB8AC3E}">
        <p14:creationId xmlns:p14="http://schemas.microsoft.com/office/powerpoint/2010/main" val="14022923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CA4EA26E-1306-C944-804B-14062AEB3AAB}" type="datetimeFigureOut">
              <a:rPr lang="en-US"/>
              <a:pPr>
                <a:defRPr/>
              </a:pPr>
              <a:t>3/25/25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221A5EE6-9FB5-C84A-8894-1028E95B5CEE}" type="slidenum">
              <a:rPr lang="en-US"/>
              <a:pPr>
                <a:defRPr/>
              </a:pPr>
              <a:t>‹#›</a:t>
            </a:fld>
            <a:endParaRPr lang="en-US"/>
          </a:p>
        </p:txBody>
      </p:sp>
    </p:spTree>
    <p:extLst>
      <p:ext uri="{BB962C8B-B14F-4D97-AF65-F5344CB8AC3E}">
        <p14:creationId xmlns:p14="http://schemas.microsoft.com/office/powerpoint/2010/main" val="18865400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145A1908-E6C0-6340-8BBD-3954B56DF97B}" type="datetimeFigureOut">
              <a:rPr lang="en-US"/>
              <a:pPr>
                <a:defRPr/>
              </a:pPr>
              <a:t>3/25/25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4FFD2D09-9C79-F54D-B07A-239852AA078D}" type="slidenum">
              <a:rPr lang="en-US"/>
              <a:pPr>
                <a:defRPr/>
              </a:pPr>
              <a:t>‹#›</a:t>
            </a:fld>
            <a:endParaRPr lang="en-US"/>
          </a:p>
        </p:txBody>
      </p:sp>
    </p:spTree>
    <p:extLst>
      <p:ext uri="{BB962C8B-B14F-4D97-AF65-F5344CB8AC3E}">
        <p14:creationId xmlns:p14="http://schemas.microsoft.com/office/powerpoint/2010/main" val="74116289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a:prstGeom prst="rect">
            <a:avLst/>
          </a:prstGeom>
        </p:spPr>
        <p:txBody>
          <a:bodyPr lIns="91403" tIns="45702" rIns="91403" bIns="45702"/>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a:prstGeom prst="rect">
            <a:avLst/>
          </a:prstGeom>
        </p:spPr>
        <p:txBody>
          <a:bodyPr lIns="91403" tIns="45702" rIns="91403" bIns="45702"/>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5B011711-D5FB-6E42-A492-4BEB737AD9FE}" type="datetimeFigureOut">
              <a:rPr lang="en-US"/>
              <a:pPr>
                <a:defRPr/>
              </a:pPr>
              <a:t>3/25/25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D91661DD-F0C4-A842-B98E-C8796159D6B9}" type="slidenum">
              <a:rPr lang="en-US"/>
              <a:pPr>
                <a:defRPr/>
              </a:pPr>
              <a:t>‹#›</a:t>
            </a:fld>
            <a:endParaRPr lang="en-US"/>
          </a:p>
        </p:txBody>
      </p:sp>
    </p:spTree>
    <p:extLst>
      <p:ext uri="{BB962C8B-B14F-4D97-AF65-F5344CB8AC3E}">
        <p14:creationId xmlns:p14="http://schemas.microsoft.com/office/powerpoint/2010/main" val="45374801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lIns="91403" tIns="45702" rIns="91403" bIns="45702"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lIns="91403" tIns="45702" rIns="91403" bIns="45702"/>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3D23BB7-CCE3-C541-9FD2-DE164E1FFCA8}" type="datetimeFigureOut">
              <a:rPr lang="en-US"/>
              <a:pPr>
                <a:defRPr/>
              </a:pPr>
              <a:t>3/25/25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CAAF8ACD-F9D2-3D44-8715-04593509A69D}" type="slidenum">
              <a:rPr lang="en-US"/>
              <a:pPr>
                <a:defRPr/>
              </a:pPr>
              <a:t>‹#›</a:t>
            </a:fld>
            <a:endParaRPr lang="en-US"/>
          </a:p>
        </p:txBody>
      </p:sp>
    </p:spTree>
    <p:extLst>
      <p:ext uri="{BB962C8B-B14F-4D97-AF65-F5344CB8AC3E}">
        <p14:creationId xmlns:p14="http://schemas.microsoft.com/office/powerpoint/2010/main" val="384507815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03" tIns="45702" rIns="91403" bIns="45702"/>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FECC57E7-CFEA-A140-A707-19AD192DE053}"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60CA2D8E-898A-914F-A833-1C98A4A8D152}" type="slidenum">
              <a:rPr lang="en-US"/>
              <a:pPr>
                <a:defRPr/>
              </a:pPr>
              <a:t>‹#›</a:t>
            </a:fld>
            <a:endParaRPr lang="en-US"/>
          </a:p>
        </p:txBody>
      </p:sp>
    </p:spTree>
    <p:extLst>
      <p:ext uri="{BB962C8B-B14F-4D97-AF65-F5344CB8AC3E}">
        <p14:creationId xmlns:p14="http://schemas.microsoft.com/office/powerpoint/2010/main" val="7035465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46121410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85878024"/>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a:prstGeom prst="rect">
            <a:avLst/>
          </a:prstGeom>
        </p:spPr>
        <p:txBody>
          <a:bodyPr vert="eaVert" lIns="91403" tIns="45702" rIns="91403" bIns="45702"/>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83BDBE98-D4B3-8448-B808-07A865795CE0}" type="datetimeFigureOut">
              <a:rPr lang="en-US"/>
              <a:pPr>
                <a:defRPr/>
              </a:pPr>
              <a:t>3/25/25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50A59BC-22D2-2B40-ABFE-6D140EE82E41}" type="slidenum">
              <a:rPr lang="en-US"/>
              <a:pPr>
                <a:defRPr/>
              </a:pPr>
              <a:t>‹#›</a:t>
            </a:fld>
            <a:endParaRPr lang="en-US"/>
          </a:p>
        </p:txBody>
      </p:sp>
    </p:spTree>
    <p:extLst>
      <p:ext uri="{BB962C8B-B14F-4D97-AF65-F5344CB8AC3E}">
        <p14:creationId xmlns:p14="http://schemas.microsoft.com/office/powerpoint/2010/main" val="312597982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7CC551A-AC75-4179-8B1A-E6E1AE8E931C}" type="datetimeFigureOut">
              <a:rPr lang="en-US" smtClean="0">
                <a:solidFill>
                  <a:prstClr val="black">
                    <a:tint val="75000"/>
                  </a:prstClr>
                </a:solidFill>
                <a:latin typeface="Calibri"/>
              </a:rPr>
              <a:pPr/>
              <a:t>3/25/25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01A7432-2312-48ED-8683-238A976EC791}"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090347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7CC551A-AC75-4179-8B1A-E6E1AE8E931C}" type="datetimeFigureOut">
              <a:rPr lang="en-US" smtClean="0">
                <a:solidFill>
                  <a:prstClr val="black">
                    <a:tint val="75000"/>
                  </a:prstClr>
                </a:solidFill>
                <a:latin typeface="Calibri"/>
              </a:rPr>
              <a:pPr/>
              <a:t>3/25/25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01A7432-2312-48ED-8683-238A976EC791}"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9320537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CC551A-AC75-4179-8B1A-E6E1AE8E931C}" type="datetimeFigureOut">
              <a:rPr lang="en-US" smtClean="0">
                <a:solidFill>
                  <a:prstClr val="black">
                    <a:tint val="75000"/>
                  </a:prstClr>
                </a:solidFill>
                <a:latin typeface="Calibri"/>
              </a:rPr>
              <a:pPr/>
              <a:t>3/25/25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01A7432-2312-48ED-8683-238A976EC791}"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0374087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7CC551A-AC75-4179-8B1A-E6E1AE8E931C}" type="datetimeFigureOut">
              <a:rPr lang="en-US" smtClean="0">
                <a:solidFill>
                  <a:prstClr val="black">
                    <a:tint val="75000"/>
                  </a:prstClr>
                </a:solidFill>
                <a:latin typeface="Calibri"/>
              </a:rPr>
              <a:pPr/>
              <a:t>3/25/25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01A7432-2312-48ED-8683-238A976EC791}"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43387793"/>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7CC551A-AC75-4179-8B1A-E6E1AE8E931C}" type="datetimeFigureOut">
              <a:rPr lang="en-US" smtClean="0">
                <a:solidFill>
                  <a:prstClr val="black">
                    <a:tint val="75000"/>
                  </a:prstClr>
                </a:solidFill>
                <a:latin typeface="Calibri"/>
              </a:rPr>
              <a:pPr/>
              <a:t>3/25/25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801A7432-2312-48ED-8683-238A976EC791}"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22301670"/>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7CC551A-AC75-4179-8B1A-E6E1AE8E931C}" type="datetimeFigureOut">
              <a:rPr lang="en-US" smtClean="0">
                <a:solidFill>
                  <a:prstClr val="black">
                    <a:tint val="75000"/>
                  </a:prstClr>
                </a:solidFill>
                <a:latin typeface="Calibri"/>
              </a:rPr>
              <a:pPr/>
              <a:t>3/25/25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801A7432-2312-48ED-8683-238A976EC791}"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0122396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CC551A-AC75-4179-8B1A-E6E1AE8E931C}" type="datetimeFigureOut">
              <a:rPr lang="en-US" smtClean="0">
                <a:solidFill>
                  <a:prstClr val="black">
                    <a:tint val="75000"/>
                  </a:prstClr>
                </a:solidFill>
                <a:latin typeface="Calibri"/>
              </a:rPr>
              <a:pPr/>
              <a:t>3/25/25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801A7432-2312-48ED-8683-238A976EC791}"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0685464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7CC551A-AC75-4179-8B1A-E6E1AE8E931C}" type="datetimeFigureOut">
              <a:rPr lang="en-US" smtClean="0">
                <a:solidFill>
                  <a:prstClr val="black">
                    <a:tint val="75000"/>
                  </a:prstClr>
                </a:solidFill>
                <a:latin typeface="Calibri"/>
              </a:rPr>
              <a:pPr/>
              <a:t>3/25/25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01A7432-2312-48ED-8683-238A976EC791}"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6101869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7CC551A-AC75-4179-8B1A-E6E1AE8E931C}" type="datetimeFigureOut">
              <a:rPr lang="en-US" smtClean="0">
                <a:solidFill>
                  <a:prstClr val="black">
                    <a:tint val="75000"/>
                  </a:prstClr>
                </a:solidFill>
                <a:latin typeface="Calibri"/>
              </a:rPr>
              <a:pPr/>
              <a:t>3/25/25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01A7432-2312-48ED-8683-238A976EC791}"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400974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457901454"/>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7CC551A-AC75-4179-8B1A-E6E1AE8E931C}" type="datetimeFigureOut">
              <a:rPr lang="en-US" smtClean="0">
                <a:solidFill>
                  <a:prstClr val="black">
                    <a:tint val="75000"/>
                  </a:prstClr>
                </a:solidFill>
                <a:latin typeface="Calibri"/>
              </a:rPr>
              <a:pPr/>
              <a:t>3/25/25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01A7432-2312-48ED-8683-238A976EC791}"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8906120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7CC551A-AC75-4179-8B1A-E6E1AE8E931C}" type="datetimeFigureOut">
              <a:rPr lang="en-US" smtClean="0">
                <a:solidFill>
                  <a:prstClr val="black">
                    <a:tint val="75000"/>
                  </a:prstClr>
                </a:solidFill>
                <a:latin typeface="Calibri"/>
              </a:rPr>
              <a:pPr/>
              <a:t>3/25/25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01A7432-2312-48ED-8683-238A976EC791}"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0609825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gd name="T0" fmla="*/ 329 w 2135"/>
                <a:gd name="T1" fmla="*/ 66 h 1804"/>
                <a:gd name="T2" fmla="*/ 161 w 2135"/>
                <a:gd name="T3" fmla="*/ 30 h 1804"/>
                <a:gd name="T4" fmla="*/ 0 w 2135"/>
                <a:gd name="T5" fmla="*/ 0 h 1804"/>
                <a:gd name="T6" fmla="*/ 0 w 2135"/>
                <a:gd name="T7" fmla="*/ 12 h 1804"/>
                <a:gd name="T8" fmla="*/ 161 w 2135"/>
                <a:gd name="T9" fmla="*/ 42 h 1804"/>
                <a:gd name="T10" fmla="*/ 323 w 2135"/>
                <a:gd name="T11" fmla="*/ 78 h 1804"/>
                <a:gd name="T12" fmla="*/ 556 w 2135"/>
                <a:gd name="T13" fmla="*/ 150 h 1804"/>
                <a:gd name="T14" fmla="*/ 777 w 2135"/>
                <a:gd name="T15" fmla="*/ 245 h 1804"/>
                <a:gd name="T16" fmla="*/ 993 w 2135"/>
                <a:gd name="T17" fmla="*/ 365 h 1804"/>
                <a:gd name="T18" fmla="*/ 1196 w 2135"/>
                <a:gd name="T19" fmla="*/ 503 h 1804"/>
                <a:gd name="T20" fmla="*/ 1381 w 2135"/>
                <a:gd name="T21" fmla="*/ 653 h 1804"/>
                <a:gd name="T22" fmla="*/ 1555 w 2135"/>
                <a:gd name="T23" fmla="*/ 827 h 1804"/>
                <a:gd name="T24" fmla="*/ 1710 w 2135"/>
                <a:gd name="T25" fmla="*/ 1019 h 1804"/>
                <a:gd name="T26" fmla="*/ 1854 w 2135"/>
                <a:gd name="T27" fmla="*/ 1229 h 1804"/>
                <a:gd name="T28" fmla="*/ 1937 w 2135"/>
                <a:gd name="T29" fmla="*/ 1366 h 1804"/>
                <a:gd name="T30" fmla="*/ 2009 w 2135"/>
                <a:gd name="T31" fmla="*/ 1510 h 1804"/>
                <a:gd name="T32" fmla="*/ 2069 w 2135"/>
                <a:gd name="T33" fmla="*/ 1654 h 1804"/>
                <a:gd name="T34" fmla="*/ 2123 w 2135"/>
                <a:gd name="T35" fmla="*/ 1804 h 1804"/>
                <a:gd name="T36" fmla="*/ 2135 w 2135"/>
                <a:gd name="T37" fmla="*/ 1804 h 1804"/>
                <a:gd name="T38" fmla="*/ 2081 w 2135"/>
                <a:gd name="T39" fmla="*/ 1654 h 1804"/>
                <a:gd name="T40" fmla="*/ 2021 w 2135"/>
                <a:gd name="T41" fmla="*/ 1510 h 1804"/>
                <a:gd name="T42" fmla="*/ 1949 w 2135"/>
                <a:gd name="T43" fmla="*/ 1366 h 1804"/>
                <a:gd name="T44" fmla="*/ 1866 w 2135"/>
                <a:gd name="T45" fmla="*/ 1223 h 1804"/>
                <a:gd name="T46" fmla="*/ 1722 w 2135"/>
                <a:gd name="T47" fmla="*/ 1013 h 1804"/>
                <a:gd name="T48" fmla="*/ 1561 w 2135"/>
                <a:gd name="T49" fmla="*/ 821 h 1804"/>
                <a:gd name="T50" fmla="*/ 1387 w 2135"/>
                <a:gd name="T51" fmla="*/ 647 h 1804"/>
                <a:gd name="T52" fmla="*/ 1202 w 2135"/>
                <a:gd name="T53" fmla="*/ 491 h 1804"/>
                <a:gd name="T54" fmla="*/ 999 w 2135"/>
                <a:gd name="T55" fmla="*/ 353 h 1804"/>
                <a:gd name="T56" fmla="*/ 783 w 2135"/>
                <a:gd name="T57" fmla="*/ 239 h 1804"/>
                <a:gd name="T58" fmla="*/ 562 w 2135"/>
                <a:gd name="T59" fmla="*/ 138 h 1804"/>
                <a:gd name="T60" fmla="*/ 329 w 2135"/>
                <a:gd name="T61" fmla="*/ 66 h 1804"/>
                <a:gd name="T62" fmla="*/ 329 w 2135"/>
                <a:gd name="T63" fmla="*/ 66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6" name="Freeform 4"/>
            <p:cNvSpPr>
              <a:spLocks/>
            </p:cNvSpPr>
            <p:nvPr/>
          </p:nvSpPr>
          <p:spPr bwMode="hidden">
            <a:xfrm>
              <a:off x="0" y="2458"/>
              <a:ext cx="1854" cy="1858"/>
            </a:xfrm>
            <a:custGeom>
              <a:avLst/>
              <a:gdLst>
                <a:gd name="T0" fmla="*/ 1854 w 1854"/>
                <a:gd name="T1" fmla="*/ 1858 h 1858"/>
                <a:gd name="T2" fmla="*/ 0 w 1854"/>
                <a:gd name="T3" fmla="*/ 1858 h 1858"/>
                <a:gd name="T4" fmla="*/ 0 w 1854"/>
                <a:gd name="T5" fmla="*/ 0 h 1858"/>
                <a:gd name="T6" fmla="*/ 1854 w 1854"/>
                <a:gd name="T7" fmla="*/ 1858 h 1858"/>
                <a:gd name="T8" fmla="*/ 1854 w 1854"/>
                <a:gd name="T9" fmla="*/ 1858 h 1858"/>
              </a:gdLst>
              <a:ahLst/>
              <a:cxnLst>
                <a:cxn ang="0">
                  <a:pos x="T0" y="T1"/>
                </a:cxn>
                <a:cxn ang="0">
                  <a:pos x="T2" y="T3"/>
                </a:cxn>
                <a:cxn ang="0">
                  <a:pos x="T4" y="T5"/>
                </a:cxn>
                <a:cxn ang="0">
                  <a:pos x="T6" y="T7"/>
                </a:cxn>
                <a:cxn ang="0">
                  <a:pos x="T8" y="T9"/>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a:noFill/>
            </a:ln>
          </p:spPr>
          <p:txBody>
            <a:bodyPr/>
            <a:lstStyle/>
            <a:p>
              <a:pPr>
                <a:defRPr/>
              </a:pPr>
              <a:endParaRPr lang="en-US">
                <a:solidFill>
                  <a:srgbClr val="FFFFFF"/>
                </a:solidFill>
              </a:endParaRPr>
            </a:p>
          </p:txBody>
        </p:sp>
        <p:sp>
          <p:nvSpPr>
            <p:cNvPr id="7" name="Freeform 5"/>
            <p:cNvSpPr>
              <a:spLocks/>
            </p:cNvSpPr>
            <p:nvPr/>
          </p:nvSpPr>
          <p:spPr bwMode="ltGray">
            <a:xfrm>
              <a:off x="0" y="2735"/>
              <a:ext cx="1745" cy="1577"/>
            </a:xfrm>
            <a:custGeom>
              <a:avLst/>
              <a:gdLst>
                <a:gd name="T0" fmla="*/ 1640 w 1745"/>
                <a:gd name="T1" fmla="*/ 1377 h 1577"/>
                <a:gd name="T2" fmla="*/ 1692 w 1745"/>
                <a:gd name="T3" fmla="*/ 1479 h 1577"/>
                <a:gd name="T4" fmla="*/ 1732 w 1745"/>
                <a:gd name="T5" fmla="*/ 1577 h 1577"/>
                <a:gd name="T6" fmla="*/ 1745 w 1745"/>
                <a:gd name="T7" fmla="*/ 1577 h 1577"/>
                <a:gd name="T8" fmla="*/ 1703 w 1745"/>
                <a:gd name="T9" fmla="*/ 1469 h 1577"/>
                <a:gd name="T10" fmla="*/ 1649 w 1745"/>
                <a:gd name="T11" fmla="*/ 1367 h 1577"/>
                <a:gd name="T12" fmla="*/ 1535 w 1745"/>
                <a:gd name="T13" fmla="*/ 1157 h 1577"/>
                <a:gd name="T14" fmla="*/ 1395 w 1745"/>
                <a:gd name="T15" fmla="*/ 951 h 1577"/>
                <a:gd name="T16" fmla="*/ 1236 w 1745"/>
                <a:gd name="T17" fmla="*/ 756 h 1577"/>
                <a:gd name="T18" fmla="*/ 1061 w 1745"/>
                <a:gd name="T19" fmla="*/ 582 h 1577"/>
                <a:gd name="T20" fmla="*/ 876 w 1745"/>
                <a:gd name="T21" fmla="*/ 426 h 1577"/>
                <a:gd name="T22" fmla="*/ 672 w 1745"/>
                <a:gd name="T23" fmla="*/ 294 h 1577"/>
                <a:gd name="T24" fmla="*/ 455 w 1745"/>
                <a:gd name="T25" fmla="*/ 174 h 1577"/>
                <a:gd name="T26" fmla="*/ 234 w 1745"/>
                <a:gd name="T27" fmla="*/ 78 h 1577"/>
                <a:gd name="T28" fmla="*/ 0 w 1745"/>
                <a:gd name="T29" fmla="*/ 0 h 1577"/>
                <a:gd name="T30" fmla="*/ 0 w 1745"/>
                <a:gd name="T31" fmla="*/ 12 h 1577"/>
                <a:gd name="T32" fmla="*/ 222 w 1745"/>
                <a:gd name="T33" fmla="*/ 89 h 1577"/>
                <a:gd name="T34" fmla="*/ 446 w 1745"/>
                <a:gd name="T35" fmla="*/ 185 h 1577"/>
                <a:gd name="T36" fmla="*/ 662 w 1745"/>
                <a:gd name="T37" fmla="*/ 305 h 1577"/>
                <a:gd name="T38" fmla="*/ 866 w 1745"/>
                <a:gd name="T39" fmla="*/ 437 h 1577"/>
                <a:gd name="T40" fmla="*/ 1052 w 1745"/>
                <a:gd name="T41" fmla="*/ 593 h 1577"/>
                <a:gd name="T42" fmla="*/ 1226 w 1745"/>
                <a:gd name="T43" fmla="*/ 767 h 1577"/>
                <a:gd name="T44" fmla="*/ 1385 w 1745"/>
                <a:gd name="T45" fmla="*/ 960 h 1577"/>
                <a:gd name="T46" fmla="*/ 1526 w 1745"/>
                <a:gd name="T47" fmla="*/ 1167 h 1577"/>
                <a:gd name="T48" fmla="*/ 1640 w 1745"/>
                <a:gd name="T49" fmla="*/ 1377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8" name="Freeform 6"/>
            <p:cNvSpPr>
              <a:spLocks/>
            </p:cNvSpPr>
            <p:nvPr/>
          </p:nvSpPr>
          <p:spPr bwMode="ltGray">
            <a:xfrm>
              <a:off x="0" y="2544"/>
              <a:ext cx="1745" cy="1768"/>
            </a:xfrm>
            <a:custGeom>
              <a:avLst/>
              <a:gdLst>
                <a:gd name="T0" fmla="*/ 0 w 1745"/>
                <a:gd name="T1" fmla="*/ 0 h 1768"/>
                <a:gd name="T2" fmla="*/ 0 w 1745"/>
                <a:gd name="T3" fmla="*/ 12 h 1768"/>
                <a:gd name="T4" fmla="*/ 210 w 1745"/>
                <a:gd name="T5" fmla="*/ 88 h 1768"/>
                <a:gd name="T6" fmla="*/ 426 w 1745"/>
                <a:gd name="T7" fmla="*/ 190 h 1768"/>
                <a:gd name="T8" fmla="*/ 630 w 1745"/>
                <a:gd name="T9" fmla="*/ 304 h 1768"/>
                <a:gd name="T10" fmla="*/ 818 w 1745"/>
                <a:gd name="T11" fmla="*/ 442 h 1768"/>
                <a:gd name="T12" fmla="*/ 998 w 1745"/>
                <a:gd name="T13" fmla="*/ 592 h 1768"/>
                <a:gd name="T14" fmla="*/ 1164 w 1745"/>
                <a:gd name="T15" fmla="*/ 766 h 1768"/>
                <a:gd name="T16" fmla="*/ 1310 w 1745"/>
                <a:gd name="T17" fmla="*/ 942 h 1768"/>
                <a:gd name="T18" fmla="*/ 1454 w 1745"/>
                <a:gd name="T19" fmla="*/ 1146 h 1768"/>
                <a:gd name="T20" fmla="*/ 1536 w 1745"/>
                <a:gd name="T21" fmla="*/ 1298 h 1768"/>
                <a:gd name="T22" fmla="*/ 1614 w 1745"/>
                <a:gd name="T23" fmla="*/ 1456 h 1768"/>
                <a:gd name="T24" fmla="*/ 1682 w 1745"/>
                <a:gd name="T25" fmla="*/ 1616 h 1768"/>
                <a:gd name="T26" fmla="*/ 1733 w 1745"/>
                <a:gd name="T27" fmla="*/ 1768 h 1768"/>
                <a:gd name="T28" fmla="*/ 1745 w 1745"/>
                <a:gd name="T29" fmla="*/ 1768 h 1768"/>
                <a:gd name="T30" fmla="*/ 1691 w 1745"/>
                <a:gd name="T31" fmla="*/ 1606 h 1768"/>
                <a:gd name="T32" fmla="*/ 1623 w 1745"/>
                <a:gd name="T33" fmla="*/ 1445 h 1768"/>
                <a:gd name="T34" fmla="*/ 1547 w 1745"/>
                <a:gd name="T35" fmla="*/ 1288 h 1768"/>
                <a:gd name="T36" fmla="*/ 1463 w 1745"/>
                <a:gd name="T37" fmla="*/ 1136 h 1768"/>
                <a:gd name="T38" fmla="*/ 1320 w 1745"/>
                <a:gd name="T39" fmla="*/ 932 h 1768"/>
                <a:gd name="T40" fmla="*/ 1173 w 1745"/>
                <a:gd name="T41" fmla="*/ 755 h 1768"/>
                <a:gd name="T42" fmla="*/ 1008 w 1745"/>
                <a:gd name="T43" fmla="*/ 581 h 1768"/>
                <a:gd name="T44" fmla="*/ 827 w 1745"/>
                <a:gd name="T45" fmla="*/ 431 h 1768"/>
                <a:gd name="T46" fmla="*/ 642 w 1745"/>
                <a:gd name="T47" fmla="*/ 293 h 1768"/>
                <a:gd name="T48" fmla="*/ 437 w 1745"/>
                <a:gd name="T49" fmla="*/ 179 h 1768"/>
                <a:gd name="T50" fmla="*/ 222 w 1745"/>
                <a:gd name="T51" fmla="*/ 78 h 1768"/>
                <a:gd name="T52" fmla="*/ 0 w 1745"/>
                <a:gd name="T53" fmla="*/ 0 h 1768"/>
                <a:gd name="T54" fmla="*/ 0 w 1745"/>
                <a:gd name="T55"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928778" name="Rectangle 10"/>
          <p:cNvSpPr>
            <a:spLocks noGrp="1" noChangeArrowheads="1"/>
          </p:cNvSpPr>
          <p:nvPr>
            <p:ph type="ctrTitle" sz="quarter"/>
          </p:nvPr>
        </p:nvSpPr>
        <p:spPr>
          <a:xfrm>
            <a:off x="685800" y="1873250"/>
            <a:ext cx="7772400" cy="1555750"/>
          </a:xfrm>
        </p:spPr>
        <p:txBody>
          <a:bodyPr/>
          <a:lstStyle>
            <a:lvl1pPr>
              <a:defRPr sz="4800"/>
            </a:lvl1pPr>
          </a:lstStyle>
          <a:p>
            <a:pPr lvl="0"/>
            <a:r>
              <a:rPr lang="en-US" noProof="0"/>
              <a:t>Click to edit Master title style</a:t>
            </a:r>
          </a:p>
        </p:txBody>
      </p:sp>
      <p:sp>
        <p:nvSpPr>
          <p:cNvPr id="92877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sldNum" sz="quarter" idx="12"/>
          </p:nvPr>
        </p:nvSpPr>
        <p:spPr/>
        <p:txBody>
          <a:bodyPr/>
          <a:lstStyle>
            <a:lvl1pPr>
              <a:defRPr/>
            </a:lvl1pPr>
          </a:lstStyle>
          <a:p>
            <a:pPr>
              <a:defRPr/>
            </a:pPr>
            <a:fld id="{9A7E2A2D-2219-4643-864A-FCDDF50E711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8784259"/>
      </p:ext>
    </p:extLst>
  </p:cSld>
  <p:clrMapOvr>
    <a:masterClrMapping/>
  </p:clrMapOvr>
  <p:transition>
    <p:random/>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C3CB447-21F9-F045-9BE5-CFA119B18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1900722"/>
      </p:ext>
    </p:extLst>
  </p:cSld>
  <p:clrMapOvr>
    <a:masterClrMapping/>
  </p:clrMapOvr>
  <p:transition>
    <p:random/>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03DE8BE-17FC-AF41-B87C-65DC81FD37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01542355"/>
      </p:ext>
    </p:extLst>
  </p:cSld>
  <p:clrMapOvr>
    <a:masterClrMapping/>
  </p:clrMapOvr>
  <p:transition>
    <p:random/>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749E8643-A958-4B44-8BBE-156F9C43E2D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64551520"/>
      </p:ext>
    </p:extLst>
  </p:cSld>
  <p:clrMapOvr>
    <a:masterClrMapping/>
  </p:clrMapOvr>
  <p:transition>
    <p:random/>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4EFF465-A7FD-8540-B7C2-BEE0B6B33FD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3113661"/>
      </p:ext>
    </p:extLst>
  </p:cSld>
  <p:clrMapOvr>
    <a:masterClrMapping/>
  </p:clrMapOvr>
  <p:transition>
    <p:random/>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3FAF197C-31D6-6548-9D15-6883E39D111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7038129"/>
      </p:ext>
    </p:extLst>
  </p:cSld>
  <p:clrMapOvr>
    <a:masterClrMapping/>
  </p:clrMapOvr>
  <p:transition>
    <p:random/>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B7BEDF59-63A3-E74C-894C-696225556E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8206849"/>
      </p:ext>
    </p:extLst>
  </p:cSld>
  <p:clrMapOvr>
    <a:masterClrMapping/>
  </p:clrMapOvr>
  <p:transition>
    <p:random/>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23F2F59-F7B1-DC4A-89D0-770947CF5E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4447209"/>
      </p:ext>
    </p:extLst>
  </p:cSld>
  <p:clrMapOvr>
    <a:masterClrMapping/>
  </p:clrMapOvr>
  <p:transition>
    <p:random/>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047558025"/>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98C9532-4431-134E-93CF-15F31C6C02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2655535"/>
      </p:ext>
    </p:extLst>
  </p:cSld>
  <p:clrMapOvr>
    <a:masterClrMapping/>
  </p:clrMapOvr>
  <p:transition>
    <p:random/>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9FAB0AB-AEDF-F741-BB01-98B2136232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9901774"/>
      </p:ext>
    </p:extLst>
  </p:cSld>
  <p:clrMapOvr>
    <a:masterClrMapping/>
  </p:clrMapOvr>
  <p:transition>
    <p:random/>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83FFF16-F3A0-D042-9CE7-C1F698D85F9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51197344"/>
      </p:ext>
    </p:extLst>
  </p:cSld>
  <p:clrMapOvr>
    <a:masterClrMapping/>
  </p:clrMapOvr>
  <p:transition>
    <p:random/>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a:solidFill>
                  <a:srgbClr val="FFFFFF"/>
                </a:solidFill>
              </a:endParaRPr>
            </a:p>
          </p:txBody>
        </p:sp>
        <p:sp>
          <p:nvSpPr>
            <p:cNvPr id="6" name="Freeform 1028"/>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7" name="Freeform 1029"/>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a:solidFill>
                  <a:srgbClr val="FFFFFF"/>
                </a:solidFill>
              </a:endParaRPr>
            </a:p>
          </p:txBody>
        </p:sp>
        <p:sp>
          <p:nvSpPr>
            <p:cNvPr id="8" name="Freeform 1030"/>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 name="Freeform 1031"/>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a:solidFill>
                  <a:srgbClr val="FFFFFF"/>
                </a:solidFill>
              </a:endParaRPr>
            </a:p>
          </p:txBody>
        </p:sp>
        <p:sp>
          <p:nvSpPr>
            <p:cNvPr id="10" name="Freeform 1032"/>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1033"/>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34"/>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endParaRPr>
            </a:p>
          </p:txBody>
        </p:sp>
        <p:sp>
          <p:nvSpPr>
            <p:cNvPr id="13" name="Freeform 1035"/>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036"/>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a:solidFill>
                  <a:srgbClr val="FFFFFF"/>
                </a:solidFill>
              </a:endParaRPr>
            </a:p>
          </p:txBody>
        </p:sp>
        <p:sp>
          <p:nvSpPr>
            <p:cNvPr id="15" name="Freeform 1037"/>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038"/>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17" name="Freeform 1039"/>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 name="Freeform 1040"/>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a:solidFill>
                  <a:srgbClr val="FFFFFF"/>
                </a:solidFill>
              </a:endParaRPr>
            </a:p>
          </p:txBody>
        </p:sp>
        <p:sp>
          <p:nvSpPr>
            <p:cNvPr id="19" name="Freeform 1041"/>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0" name="Freeform 1042"/>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a:solidFill>
                  <a:srgbClr val="FFFFFF"/>
                </a:solidFill>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1044"/>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1046"/>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5" name="Freeform 1047"/>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a:solidFill>
                  <a:srgbClr val="FFFFFF"/>
                </a:solidFill>
              </a:endParaRPr>
            </a:p>
          </p:txBody>
        </p:sp>
        <p:sp>
          <p:nvSpPr>
            <p:cNvPr id="26" name="Freeform 1048"/>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a:solidFill>
                  <a:srgbClr val="FFFFFF"/>
                </a:solidFill>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1050"/>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29" name="Freeform 1051"/>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1053"/>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1055"/>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34" name="Freeform 1056"/>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a:solidFill>
                  <a:srgbClr val="FFFFFF"/>
                </a:solidFill>
              </a:endParaRPr>
            </a:p>
          </p:txBody>
        </p:sp>
        <p:sp>
          <p:nvSpPr>
            <p:cNvPr id="35" name="Freeform 1057"/>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36" name="Freeform 1058"/>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37" name="Freeform 1059"/>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38" name="Freeform 1060"/>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39" name="Freeform 1061"/>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40" name="Freeform 1062"/>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a:solidFill>
                  <a:srgbClr val="FFFFFF"/>
                </a:solidFill>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endParaRPr>
              </a:p>
            </p:txBody>
          </p:sp>
          <p:sp>
            <p:nvSpPr>
              <p:cNvPr id="43" name="Freeform 1065"/>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a:solidFill>
                    <a:srgbClr val="FFFFFF"/>
                  </a:solidFill>
                </a:endParaRPr>
              </a:p>
            </p:txBody>
          </p:sp>
        </p:grpSp>
      </p:grpSp>
      <p:sp>
        <p:nvSpPr>
          <p:cNvPr id="932906" name="Rectangle 1066"/>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93290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106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1069"/>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1070"/>
          <p:cNvSpPr>
            <a:spLocks noGrp="1" noChangeArrowheads="1"/>
          </p:cNvSpPr>
          <p:nvPr>
            <p:ph type="sldNum" sz="quarter" idx="12"/>
          </p:nvPr>
        </p:nvSpPr>
        <p:spPr/>
        <p:txBody>
          <a:bodyPr/>
          <a:lstStyle>
            <a:lvl1pPr>
              <a:defRPr/>
            </a:lvl1pPr>
          </a:lstStyle>
          <a:p>
            <a:pPr>
              <a:defRPr/>
            </a:pPr>
            <a:fld id="{937F1C63-ADF6-6140-911E-D99DDF2F51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976546"/>
      </p:ext>
    </p:extLst>
  </p:cSld>
  <p:clrMapOvr>
    <a:masterClrMapping/>
  </p:clrMapOvr>
  <p:transition>
    <p:random/>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27F8CB2E-8BE0-6742-BD82-19579C0699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5871562"/>
      </p:ext>
    </p:extLst>
  </p:cSld>
  <p:clrMapOvr>
    <a:masterClrMapping/>
  </p:clrMapOvr>
  <p:transition>
    <p:random/>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556A35DA-A64D-D142-B3F2-0419E3598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3954394"/>
      </p:ext>
    </p:extLst>
  </p:cSld>
  <p:clrMapOvr>
    <a:masterClrMapping/>
  </p:clrMapOvr>
  <p:transition>
    <p:random/>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FA6BFB46-B112-8943-9FDD-441061C2AF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96420656"/>
      </p:ext>
    </p:extLst>
  </p:cSld>
  <p:clrMapOvr>
    <a:masterClrMapping/>
  </p:clrMapOvr>
  <p:transition>
    <p:random/>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70"/>
          <p:cNvSpPr>
            <a:spLocks noGrp="1" noChangeArrowheads="1"/>
          </p:cNvSpPr>
          <p:nvPr>
            <p:ph type="sldNum" sz="quarter" idx="12"/>
          </p:nvPr>
        </p:nvSpPr>
        <p:spPr>
          <a:ln/>
        </p:spPr>
        <p:txBody>
          <a:bodyPr/>
          <a:lstStyle>
            <a:lvl1pPr>
              <a:defRPr/>
            </a:lvl1pPr>
          </a:lstStyle>
          <a:p>
            <a:pPr>
              <a:defRPr/>
            </a:pPr>
            <a:fld id="{2411B84A-A3E2-9249-A8E7-C856C4DDE9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63835290"/>
      </p:ext>
    </p:extLst>
  </p:cSld>
  <p:clrMapOvr>
    <a:masterClrMapping/>
  </p:clrMapOvr>
  <p:transition>
    <p:random/>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70"/>
          <p:cNvSpPr>
            <a:spLocks noGrp="1" noChangeArrowheads="1"/>
          </p:cNvSpPr>
          <p:nvPr>
            <p:ph type="sldNum" sz="quarter" idx="12"/>
          </p:nvPr>
        </p:nvSpPr>
        <p:spPr>
          <a:ln/>
        </p:spPr>
        <p:txBody>
          <a:bodyPr/>
          <a:lstStyle>
            <a:lvl1pPr>
              <a:defRPr/>
            </a:lvl1pPr>
          </a:lstStyle>
          <a:p>
            <a:pPr>
              <a:defRPr/>
            </a:pPr>
            <a:fld id="{957257BD-4CBD-9744-9872-F087CE135A3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6757320"/>
      </p:ext>
    </p:extLst>
  </p:cSld>
  <p:clrMapOvr>
    <a:masterClrMapping/>
  </p:clrMapOvr>
  <p:transition>
    <p:random/>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70"/>
          <p:cNvSpPr>
            <a:spLocks noGrp="1" noChangeArrowheads="1"/>
          </p:cNvSpPr>
          <p:nvPr>
            <p:ph type="sldNum" sz="quarter" idx="12"/>
          </p:nvPr>
        </p:nvSpPr>
        <p:spPr>
          <a:ln/>
        </p:spPr>
        <p:txBody>
          <a:bodyPr/>
          <a:lstStyle>
            <a:lvl1pPr>
              <a:defRPr/>
            </a:lvl1pPr>
          </a:lstStyle>
          <a:p>
            <a:pPr>
              <a:defRPr/>
            </a:pPr>
            <a:fld id="{C82FD161-3478-404B-A35E-5B1845ED0FD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07901224"/>
      </p:ext>
    </p:extLst>
  </p:cSld>
  <p:clrMapOvr>
    <a:masterClrMapping/>
  </p:clrMapOvr>
  <p:transition>
    <p:random/>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782018665"/>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40764824-DAB9-3545-B17B-A2F3C5E52D4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8678363"/>
      </p:ext>
    </p:extLst>
  </p:cSld>
  <p:clrMapOvr>
    <a:masterClrMapping/>
  </p:clrMapOvr>
  <p:transition>
    <p:random/>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FE6AE296-5A9A-2642-A6E3-6A59F3A8FD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2358905"/>
      </p:ext>
    </p:extLst>
  </p:cSld>
  <p:clrMapOvr>
    <a:masterClrMapping/>
  </p:clrMapOvr>
  <p:transition>
    <p:random/>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D1C620DF-9ECC-1145-8A2F-67114A82B6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9157802"/>
      </p:ext>
    </p:extLst>
  </p:cSld>
  <p:clrMapOvr>
    <a:masterClrMapping/>
  </p:clrMapOvr>
  <p:transition>
    <p:random/>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552DACE2-F03F-D543-9ABD-EA7FC8D47B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36827338"/>
      </p:ext>
    </p:extLst>
  </p:cSld>
  <p:clrMapOvr>
    <a:masterClrMapping/>
  </p:clrMapOvr>
  <p:transition>
    <p:random/>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a:solidFill>
                <a:srgbClr val="FFFFFF"/>
              </a:solidFill>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FF"/>
              </a:solidFill>
            </a:endParaRPr>
          </a:p>
        </p:txBody>
      </p:sp>
      <p:sp>
        <p:nvSpPr>
          <p:cNvPr id="6" name="Freeform 4"/>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8781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88782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a:defRPr/>
            </a:lvl1pPr>
          </a:lstStyle>
          <a:p>
            <a:pPr>
              <a:defRPr/>
            </a:pPr>
            <a:endParaRPr lang="en-US">
              <a:solidFill>
                <a:srgbClr val="FFFFFF"/>
              </a:solidFill>
              <a:latin typeface="Times New Roman"/>
            </a:endParaRPr>
          </a:p>
        </p:txBody>
      </p:sp>
      <p:sp>
        <p:nvSpPr>
          <p:cNvPr id="14" name="Rectangle 14"/>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15" name="Rectangle 15"/>
          <p:cNvSpPr>
            <a:spLocks noGrp="1" noChangeArrowheads="1"/>
          </p:cNvSpPr>
          <p:nvPr>
            <p:ph type="sldNum" sz="quarter" idx="12"/>
          </p:nvPr>
        </p:nvSpPr>
        <p:spPr/>
        <p:txBody>
          <a:bodyPr/>
          <a:lstStyle>
            <a:lvl1pPr>
              <a:defRPr/>
            </a:lvl1pPr>
          </a:lstStyle>
          <a:p>
            <a:pPr>
              <a:defRPr/>
            </a:pPr>
            <a:fld id="{E2D862E3-7713-944B-A46A-D478F176E1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92574929"/>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C761DB98-9FD7-C048-9862-B207DF69EFF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7017636"/>
      </p:ext>
    </p:extLst>
  </p:cSld>
  <p:clrMapOvr>
    <a:masterClrMapping/>
  </p:clrMapOvr>
  <p:transition>
    <p:random/>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52C2DBAB-07F8-8A4C-BD33-7E421BD15E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339756"/>
      </p:ext>
    </p:extLst>
  </p:cSld>
  <p:clrMapOvr>
    <a:masterClrMapping/>
  </p:clrMapOvr>
  <p:transition>
    <p:random/>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1039"/>
          <p:cNvSpPr>
            <a:spLocks noGrp="1" noChangeArrowheads="1"/>
          </p:cNvSpPr>
          <p:nvPr>
            <p:ph type="sldNum" sz="quarter" idx="12"/>
          </p:nvPr>
        </p:nvSpPr>
        <p:spPr>
          <a:ln/>
        </p:spPr>
        <p:txBody>
          <a:bodyPr/>
          <a:lstStyle>
            <a:lvl1pPr>
              <a:defRPr/>
            </a:lvl1pPr>
          </a:lstStyle>
          <a:p>
            <a:pPr>
              <a:defRPr/>
            </a:pPr>
            <a:fld id="{0519B6A3-473E-D341-98E1-F69BF272ED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0878566"/>
      </p:ext>
    </p:extLst>
  </p:cSld>
  <p:clrMapOvr>
    <a:masterClrMapping/>
  </p:clrMapOvr>
  <p:transition>
    <p:random/>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1039"/>
          <p:cNvSpPr>
            <a:spLocks noGrp="1" noChangeArrowheads="1"/>
          </p:cNvSpPr>
          <p:nvPr>
            <p:ph type="sldNum" sz="quarter" idx="12"/>
          </p:nvPr>
        </p:nvSpPr>
        <p:spPr>
          <a:ln/>
        </p:spPr>
        <p:txBody>
          <a:bodyPr/>
          <a:lstStyle>
            <a:lvl1pPr>
              <a:defRPr/>
            </a:lvl1pPr>
          </a:lstStyle>
          <a:p>
            <a:pPr>
              <a:defRPr/>
            </a:pPr>
            <a:fld id="{53D60D11-C3BC-5848-B32E-5B42226895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75095107"/>
      </p:ext>
    </p:extLst>
  </p:cSld>
  <p:clrMapOvr>
    <a:masterClrMapping/>
  </p:clrMapOvr>
  <p:transition>
    <p:random/>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1039"/>
          <p:cNvSpPr>
            <a:spLocks noGrp="1" noChangeArrowheads="1"/>
          </p:cNvSpPr>
          <p:nvPr>
            <p:ph type="sldNum" sz="quarter" idx="12"/>
          </p:nvPr>
        </p:nvSpPr>
        <p:spPr>
          <a:ln/>
        </p:spPr>
        <p:txBody>
          <a:bodyPr/>
          <a:lstStyle>
            <a:lvl1pPr>
              <a:defRPr/>
            </a:lvl1pPr>
          </a:lstStyle>
          <a:p>
            <a:pPr>
              <a:defRPr/>
            </a:pPr>
            <a:fld id="{447ED279-F20A-124B-AD4C-DB1D62EE97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55131425"/>
      </p:ext>
    </p:extLst>
  </p:cSld>
  <p:clrMapOvr>
    <a:masterClrMapping/>
  </p:clrMapOvr>
  <p:transition>
    <p:random/>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471146845"/>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1039"/>
          <p:cNvSpPr>
            <a:spLocks noGrp="1" noChangeArrowheads="1"/>
          </p:cNvSpPr>
          <p:nvPr>
            <p:ph type="sldNum" sz="quarter" idx="12"/>
          </p:nvPr>
        </p:nvSpPr>
        <p:spPr>
          <a:ln/>
        </p:spPr>
        <p:txBody>
          <a:bodyPr/>
          <a:lstStyle>
            <a:lvl1pPr>
              <a:defRPr/>
            </a:lvl1pPr>
          </a:lstStyle>
          <a:p>
            <a:pPr>
              <a:defRPr/>
            </a:pPr>
            <a:fld id="{8C8D1838-82F5-6340-A759-A37479713AB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2076566"/>
      </p:ext>
    </p:extLst>
  </p:cSld>
  <p:clrMapOvr>
    <a:masterClrMapping/>
  </p:clrMapOvr>
  <p:transition>
    <p:random/>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1039"/>
          <p:cNvSpPr>
            <a:spLocks noGrp="1" noChangeArrowheads="1"/>
          </p:cNvSpPr>
          <p:nvPr>
            <p:ph type="sldNum" sz="quarter" idx="12"/>
          </p:nvPr>
        </p:nvSpPr>
        <p:spPr>
          <a:ln/>
        </p:spPr>
        <p:txBody>
          <a:bodyPr/>
          <a:lstStyle>
            <a:lvl1pPr>
              <a:defRPr/>
            </a:lvl1pPr>
          </a:lstStyle>
          <a:p>
            <a:pPr>
              <a:defRPr/>
            </a:pPr>
            <a:fld id="{564D2B61-E4B9-FF40-8F70-29747D31DA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05921197"/>
      </p:ext>
    </p:extLst>
  </p:cSld>
  <p:clrMapOvr>
    <a:masterClrMapping/>
  </p:clrMapOvr>
  <p:transition>
    <p:random/>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1039"/>
          <p:cNvSpPr>
            <a:spLocks noGrp="1" noChangeArrowheads="1"/>
          </p:cNvSpPr>
          <p:nvPr>
            <p:ph type="sldNum" sz="quarter" idx="12"/>
          </p:nvPr>
        </p:nvSpPr>
        <p:spPr>
          <a:ln/>
        </p:spPr>
        <p:txBody>
          <a:bodyPr/>
          <a:lstStyle>
            <a:lvl1pPr>
              <a:defRPr/>
            </a:lvl1pPr>
          </a:lstStyle>
          <a:p>
            <a:pPr>
              <a:defRPr/>
            </a:pPr>
            <a:fld id="{D28535DB-3E88-A744-9E15-EA4690972BC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830374"/>
      </p:ext>
    </p:extLst>
  </p:cSld>
  <p:clrMapOvr>
    <a:masterClrMapping/>
  </p:clrMapOvr>
  <p:transition>
    <p:random/>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0BCC288F-4073-F047-8104-2C96E7E6D8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4422119"/>
      </p:ext>
    </p:extLst>
  </p:cSld>
  <p:clrMapOvr>
    <a:masterClrMapping/>
  </p:clrMapOvr>
  <p:transition>
    <p:random/>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1039"/>
          <p:cNvSpPr>
            <a:spLocks noGrp="1" noChangeArrowheads="1"/>
          </p:cNvSpPr>
          <p:nvPr>
            <p:ph type="sldNum" sz="quarter" idx="12"/>
          </p:nvPr>
        </p:nvSpPr>
        <p:spPr>
          <a:ln/>
        </p:spPr>
        <p:txBody>
          <a:bodyPr/>
          <a:lstStyle>
            <a:lvl1pPr>
              <a:defRPr/>
            </a:lvl1pPr>
          </a:lstStyle>
          <a:p>
            <a:pPr>
              <a:defRPr/>
            </a:pPr>
            <a:fld id="{DC2FABE9-99D6-B34A-B090-40339DC794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86987421"/>
      </p:ext>
    </p:extLst>
  </p:cSld>
  <p:clrMapOvr>
    <a:masterClrMapping/>
  </p:clrMapOvr>
  <p:transition>
    <p:random/>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099632-D5DB-1343-B794-E7B76F15606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027305906"/>
      </p:ext>
    </p:extLst>
  </p:cSld>
  <p:clrMapOvr>
    <a:masterClrMapping/>
  </p:clrMapOvr>
  <p:transition>
    <p:random/>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94AACA-4BB1-5840-88CA-EBE70D20CDF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074902314"/>
      </p:ext>
    </p:extLst>
  </p:cSld>
  <p:clrMapOvr>
    <a:masterClrMapping/>
  </p:clrMapOvr>
  <p:transition>
    <p:random/>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485F62B-2747-DB45-BAF3-23AF1135DDF9}"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51993468"/>
      </p:ext>
    </p:extLst>
  </p:cSld>
  <p:clrMapOvr>
    <a:masterClrMapping/>
  </p:clrMapOvr>
  <p:transition>
    <p:random/>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ABEC341-7EB2-4C45-8D30-DE95360CD0D6}"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44894530"/>
      </p:ext>
    </p:extLst>
  </p:cSld>
  <p:clrMapOvr>
    <a:masterClrMapping/>
  </p:clrMapOvr>
  <p:transition>
    <p:random/>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F78B3CA-7F65-2F48-83D5-C1C91A03450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67436014"/>
      </p:ext>
    </p:extLst>
  </p:cSld>
  <p:clrMapOvr>
    <a:masterClrMapping/>
  </p:clrMapOvr>
  <p:transition>
    <p:random/>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25238007"/>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EB8EBF5-6260-0946-B818-FF64A8DCDA0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703272694"/>
      </p:ext>
    </p:extLst>
  </p:cSld>
  <p:clrMapOvr>
    <a:masterClrMapping/>
  </p:clrMapOvr>
  <p:transition>
    <p:random/>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901BCEF-FA63-AC48-A143-4E9275F9E000}"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85216220"/>
      </p:ext>
    </p:extLst>
  </p:cSld>
  <p:clrMapOvr>
    <a:masterClrMapping/>
  </p:clrMapOvr>
  <p:transition>
    <p:random/>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C64945-7CB4-D443-99F9-F3E7AE18EE4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27858080"/>
      </p:ext>
    </p:extLst>
  </p:cSld>
  <p:clrMapOvr>
    <a:masterClrMapping/>
  </p:clrMapOvr>
  <p:transition>
    <p:random/>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1A6BB59-6E00-C84E-AD65-817D2A8F6AA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212667018"/>
      </p:ext>
    </p:extLst>
  </p:cSld>
  <p:clrMapOvr>
    <a:masterClrMapping/>
  </p:clrMapOvr>
  <p:transition>
    <p:random/>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669207-1877-2440-981D-5E5B966E4F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67769621"/>
      </p:ext>
    </p:extLst>
  </p:cSld>
  <p:clrMapOvr>
    <a:masterClrMapping/>
  </p:clrMapOvr>
  <p:transition>
    <p:random/>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777BEBF-5083-AA4E-95A1-98A34E3402F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256399341"/>
      </p:ext>
    </p:extLst>
  </p:cSld>
  <p:clrMapOvr>
    <a:masterClrMapping/>
  </p:clrMapOvr>
  <p:transition>
    <p:random/>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91906" name="Rectangle 2"/>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pPr lvl="0"/>
            <a:r>
              <a:rPr lang="en-US" noProof="0"/>
              <a:t>Click to edit Master title style</a:t>
            </a:r>
          </a:p>
        </p:txBody>
      </p:sp>
      <p:sp>
        <p:nvSpPr>
          <p:cNvPr id="891907" name="Rectangle 3"/>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p:txBody>
          <a:bodyPr/>
          <a:lstStyle>
            <a:lvl1pPr>
              <a:defRPr>
                <a:solidFill>
                  <a:srgbClr val="FFFFFF"/>
                </a:solidFill>
              </a:defRPr>
            </a:lvl1pPr>
          </a:lstStyle>
          <a:p>
            <a:pPr>
              <a:defRPr/>
            </a:pPr>
            <a:endParaRPr lang="en-US">
              <a:latin typeface="Trebuchet MS"/>
            </a:endParaRPr>
          </a:p>
        </p:txBody>
      </p:sp>
      <p:sp>
        <p:nvSpPr>
          <p:cNvPr id="6" name="Rectangle 6"/>
          <p:cNvSpPr>
            <a:spLocks noGrp="1" noChangeArrowheads="1"/>
          </p:cNvSpPr>
          <p:nvPr>
            <p:ph type="sldNum" sz="quarter" idx="12"/>
          </p:nvPr>
        </p:nvSpPr>
        <p:spPr/>
        <p:txBody>
          <a:bodyPr/>
          <a:lstStyle>
            <a:lvl1pPr>
              <a:defRPr>
                <a:solidFill>
                  <a:srgbClr val="FFFFFF"/>
                </a:solidFill>
              </a:defRPr>
            </a:lvl1pPr>
          </a:lstStyle>
          <a:p>
            <a:pPr>
              <a:defRPr/>
            </a:pPr>
            <a:fld id="{91C4EDB2-426B-CB4F-9268-61019BD5C66E}" type="slidenum">
              <a:rPr lang="en-US"/>
              <a:pPr>
                <a:defRPr/>
              </a:pPr>
              <a:t>‹#›</a:t>
            </a:fld>
            <a:endParaRPr lang="en-US"/>
          </a:p>
        </p:txBody>
      </p:sp>
    </p:spTree>
    <p:extLst>
      <p:ext uri="{BB962C8B-B14F-4D97-AF65-F5344CB8AC3E}">
        <p14:creationId xmlns:p14="http://schemas.microsoft.com/office/powerpoint/2010/main" val="3823413631"/>
      </p:ext>
    </p:extLst>
  </p:cSld>
  <p:clrMapOvr>
    <a:masterClrMapping/>
  </p:clrMapOvr>
  <p:transition>
    <p:random/>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676032-72C3-E143-ADEC-FFFA3DCEED4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3974598"/>
      </p:ext>
    </p:extLst>
  </p:cSld>
  <p:clrMapOvr>
    <a:masterClrMapping/>
  </p:clrMapOvr>
  <p:transition>
    <p:random/>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232D6B7-6702-F24C-A63F-20D32DECA5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717082"/>
      </p:ext>
    </p:extLst>
  </p:cSld>
  <p:clrMapOvr>
    <a:masterClrMapping/>
  </p:clrMapOvr>
  <p:transition>
    <p:random/>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F49495-BAC6-5549-9759-6631F55F48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680149"/>
      </p:ext>
    </p:extLst>
  </p:cSld>
  <p:clrMapOvr>
    <a:masterClrMapping/>
  </p:clrMapOvr>
  <p:transition>
    <p:random/>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4131002157"/>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8B9C9A-4656-6847-B1C1-11129602537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8439714"/>
      </p:ext>
    </p:extLst>
  </p:cSld>
  <p:clrMapOvr>
    <a:masterClrMapping/>
  </p:clrMapOvr>
  <p:transition>
    <p:random/>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5" name="Rectangle 6"/>
          <p:cNvSpPr>
            <a:spLocks noGrp="1" noChangeArrowheads="1"/>
          </p:cNvSpPr>
          <p:nvPr>
            <p:ph type="sldNum" sz="quarter" idx="12"/>
          </p:nvPr>
        </p:nvSpPr>
        <p:spPr>
          <a:ln/>
        </p:spPr>
        <p:txBody>
          <a:bodyPr/>
          <a:lstStyle>
            <a:lvl1pPr>
              <a:defRPr/>
            </a:lvl1pPr>
          </a:lstStyle>
          <a:p>
            <a:pPr>
              <a:defRPr/>
            </a:pPr>
            <a:fld id="{6F404AE5-2622-8343-B4D4-74E79F331E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2938503"/>
      </p:ext>
    </p:extLst>
  </p:cSld>
  <p:clrMapOvr>
    <a:masterClrMapping/>
  </p:clrMapOvr>
  <p:transition>
    <p:random/>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68658-CD40-364A-91EE-F5004ECFB1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89568"/>
      </p:ext>
    </p:extLst>
  </p:cSld>
  <p:clrMapOvr>
    <a:masterClrMapping/>
  </p:clrMapOvr>
  <p:transition>
    <p:random/>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9C062428-121A-A940-B35B-7918831B78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2313158"/>
      </p:ext>
    </p:extLst>
  </p:cSld>
  <p:clrMapOvr>
    <a:masterClrMapping/>
  </p:clrMapOvr>
  <p:transition>
    <p:random/>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9B0AF7-333D-8643-9426-43AC9C9AF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2144778"/>
      </p:ext>
    </p:extLst>
  </p:cSld>
  <p:clrMapOvr>
    <a:masterClrMapping/>
  </p:clrMapOvr>
  <p:transition>
    <p:random/>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D5E3D67F-88EA-3741-887C-83575B1FC7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9221690"/>
      </p:ext>
    </p:extLst>
  </p:cSld>
  <p:clrMapOvr>
    <a:masterClrMapping/>
  </p:clrMapOvr>
  <p:transition>
    <p:random/>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Trebuchet M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rebuchet MS"/>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371143-03EF-744E-A86F-01946C3CCE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5266922"/>
      </p:ext>
    </p:extLst>
  </p:cSld>
  <p:clrMapOvr>
    <a:masterClrMapping/>
  </p:clrMapOvr>
  <p:transition>
    <p:random/>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59875" cy="6870700"/>
            <a:chOff x="0" y="0"/>
            <a:chExt cx="5770" cy="4328"/>
          </a:xfrm>
        </p:grpSpPr>
        <p:sp>
          <p:nvSpPr>
            <p:cNvPr id="5" name="Rectangle 1027"/>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6" name="Rectangle 1028"/>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7" name="Rectangle 1029"/>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p:spPr>
          <p:txBody>
            <a:bodyPr wrap="none" anchor="ctr"/>
            <a:lstStyle/>
            <a:p>
              <a:pPr algn="ctr" eaLnBrk="1" hangingPunct="1">
                <a:defRPr/>
              </a:pPr>
              <a:endParaRPr kumimoji="1" lang="en-US" sz="1800">
                <a:solidFill>
                  <a:srgbClr val="2F1311"/>
                </a:solidFill>
              </a:endParaRPr>
            </a:p>
          </p:txBody>
        </p:sp>
        <p:grpSp>
          <p:nvGrpSpPr>
            <p:cNvPr id="8" name="Group 1030"/>
            <p:cNvGrpSpPr>
              <a:grpSpLocks/>
            </p:cNvGrpSpPr>
            <p:nvPr/>
          </p:nvGrpSpPr>
          <p:grpSpPr bwMode="auto">
            <a:xfrm>
              <a:off x="4944" y="-9"/>
              <a:ext cx="816" cy="3984"/>
              <a:chOff x="4944" y="-9"/>
              <a:chExt cx="816" cy="3984"/>
            </a:xfrm>
          </p:grpSpPr>
          <p:grpSp>
            <p:nvGrpSpPr>
              <p:cNvPr id="20" name="Group 1031"/>
              <p:cNvGrpSpPr>
                <a:grpSpLocks/>
              </p:cNvGrpSpPr>
              <p:nvPr userDrawn="1"/>
            </p:nvGrpSpPr>
            <p:grpSpPr bwMode="auto">
              <a:xfrm>
                <a:off x="5280" y="-9"/>
                <a:ext cx="480" cy="1440"/>
                <a:chOff x="5280" y="-9"/>
                <a:chExt cx="480" cy="1440"/>
              </a:xfrm>
            </p:grpSpPr>
            <p:grpSp>
              <p:nvGrpSpPr>
                <p:cNvPr id="41" name="Group 1032"/>
                <p:cNvGrpSpPr>
                  <a:grpSpLocks/>
                </p:cNvGrpSpPr>
                <p:nvPr userDrawn="1"/>
              </p:nvGrpSpPr>
              <p:grpSpPr bwMode="auto">
                <a:xfrm rot="-5400000">
                  <a:off x="5481" y="-8"/>
                  <a:ext cx="179" cy="177"/>
                  <a:chOff x="1706" y="308"/>
                  <a:chExt cx="1739" cy="2575"/>
                </a:xfrm>
              </p:grpSpPr>
              <p:grpSp>
                <p:nvGrpSpPr>
                  <p:cNvPr id="50" name="Group 1033"/>
                  <p:cNvGrpSpPr>
                    <a:grpSpLocks/>
                  </p:cNvGrpSpPr>
                  <p:nvPr/>
                </p:nvGrpSpPr>
                <p:grpSpPr bwMode="auto">
                  <a:xfrm>
                    <a:off x="1706" y="308"/>
                    <a:ext cx="1739" cy="2575"/>
                    <a:chOff x="1706" y="308"/>
                    <a:chExt cx="1739" cy="2575"/>
                  </a:xfrm>
                </p:grpSpPr>
                <p:sp>
                  <p:nvSpPr>
                    <p:cNvPr id="57" name="Freeform 1034"/>
                    <p:cNvSpPr>
                      <a:spLocks/>
                    </p:cNvSpPr>
                    <p:nvPr/>
                  </p:nvSpPr>
                  <p:spPr bwMode="auto">
                    <a:xfrm>
                      <a:off x="2221" y="323"/>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8" name="Freeform 1035"/>
                    <p:cNvSpPr>
                      <a:spLocks/>
                    </p:cNvSpPr>
                    <p:nvPr/>
                  </p:nvSpPr>
                  <p:spPr bwMode="auto">
                    <a:xfrm>
                      <a:off x="1706" y="293"/>
                      <a:ext cx="865" cy="2066"/>
                    </a:xfrm>
                    <a:custGeom>
                      <a:avLst/>
                      <a:gdLst>
                        <a:gd name="T0" fmla="*/ 785 w 865"/>
                        <a:gd name="T1" fmla="*/ 526 h 2071"/>
                        <a:gd name="T2" fmla="*/ 797 w 865"/>
                        <a:gd name="T3" fmla="*/ 346 h 2071"/>
                        <a:gd name="T4" fmla="*/ 863 w 865"/>
                        <a:gd name="T5" fmla="*/ 206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0 h 2071"/>
                        <a:gd name="T24" fmla="*/ 131 w 865"/>
                        <a:gd name="T25" fmla="*/ 586 h 2071"/>
                        <a:gd name="T26" fmla="*/ 173 w 865"/>
                        <a:gd name="T27" fmla="*/ 774 h 2071"/>
                        <a:gd name="T28" fmla="*/ 197 w 865"/>
                        <a:gd name="T29" fmla="*/ 876 h 2071"/>
                        <a:gd name="T30" fmla="*/ 167 w 865"/>
                        <a:gd name="T31" fmla="*/ 978 h 2071"/>
                        <a:gd name="T32" fmla="*/ 65 w 865"/>
                        <a:gd name="T33" fmla="*/ 1112 h 2071"/>
                        <a:gd name="T34" fmla="*/ 17 w 865"/>
                        <a:gd name="T35" fmla="*/ 1286 h 2071"/>
                        <a:gd name="T36" fmla="*/ 5 w 865"/>
                        <a:gd name="T37" fmla="*/ 1534 h 2071"/>
                        <a:gd name="T38" fmla="*/ 47 w 865"/>
                        <a:gd name="T39" fmla="*/ 1732 h 2071"/>
                        <a:gd name="T40" fmla="*/ 131 w 865"/>
                        <a:gd name="T41" fmla="*/ 1878 h 2071"/>
                        <a:gd name="T42" fmla="*/ 299 w 865"/>
                        <a:gd name="T43" fmla="*/ 1968 h 2071"/>
                        <a:gd name="T44" fmla="*/ 425 w 865"/>
                        <a:gd name="T45" fmla="*/ 1962 h 2071"/>
                        <a:gd name="T46" fmla="*/ 467 w 865"/>
                        <a:gd name="T47" fmla="*/ 1974 h 2071"/>
                        <a:gd name="T48" fmla="*/ 497 w 865"/>
                        <a:gd name="T49" fmla="*/ 2046 h 2071"/>
                        <a:gd name="T50" fmla="*/ 497 w 865"/>
                        <a:gd name="T51" fmla="*/ 1944 h 2071"/>
                        <a:gd name="T52" fmla="*/ 557 w 865"/>
                        <a:gd name="T53" fmla="*/ 1762 h 2071"/>
                        <a:gd name="T54" fmla="*/ 617 w 865"/>
                        <a:gd name="T55" fmla="*/ 1642 h 2071"/>
                        <a:gd name="T56" fmla="*/ 581 w 865"/>
                        <a:gd name="T57" fmla="*/ 1684 h 2071"/>
                        <a:gd name="T58" fmla="*/ 515 w 865"/>
                        <a:gd name="T59" fmla="*/ 1804 h 2071"/>
                        <a:gd name="T60" fmla="*/ 407 w 865"/>
                        <a:gd name="T61" fmla="*/ 1884 h 2071"/>
                        <a:gd name="T62" fmla="*/ 269 w 865"/>
                        <a:gd name="T63" fmla="*/ 1878 h 2071"/>
                        <a:gd name="T64" fmla="*/ 179 w 865"/>
                        <a:gd name="T65" fmla="*/ 1798 h 2071"/>
                        <a:gd name="T66" fmla="*/ 113 w 865"/>
                        <a:gd name="T67" fmla="*/ 1624 h 2071"/>
                        <a:gd name="T68" fmla="*/ 107 w 865"/>
                        <a:gd name="T69" fmla="*/ 1382 h 2071"/>
                        <a:gd name="T70" fmla="*/ 137 w 865"/>
                        <a:gd name="T71" fmla="*/ 1178 h 2071"/>
                        <a:gd name="T72" fmla="*/ 203 w 865"/>
                        <a:gd name="T73" fmla="*/ 1058 h 2071"/>
                        <a:gd name="T74" fmla="*/ 323 w 865"/>
                        <a:gd name="T75" fmla="*/ 1014 h 2071"/>
                        <a:gd name="T76" fmla="*/ 509 w 865"/>
                        <a:gd name="T77" fmla="*/ 1064 h 2071"/>
                        <a:gd name="T78" fmla="*/ 611 w 865"/>
                        <a:gd name="T79" fmla="*/ 1112 h 2071"/>
                        <a:gd name="T80" fmla="*/ 665 w 865"/>
                        <a:gd name="T81" fmla="*/ 1088 h 2071"/>
                        <a:gd name="T82" fmla="*/ 659 w 865"/>
                        <a:gd name="T83" fmla="*/ 1034 h 2071"/>
                        <a:gd name="T84" fmla="*/ 611 w 865"/>
                        <a:gd name="T85" fmla="*/ 996 h 2071"/>
                        <a:gd name="T86" fmla="*/ 497 w 865"/>
                        <a:gd name="T87" fmla="*/ 972 h 2071"/>
                        <a:gd name="T88" fmla="*/ 323 w 865"/>
                        <a:gd name="T89" fmla="*/ 888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8 h 2071"/>
                        <a:gd name="T106" fmla="*/ 809 w 865"/>
                        <a:gd name="T107" fmla="*/ 580 h 2071"/>
                        <a:gd name="T108" fmla="*/ 785 w 865"/>
                        <a:gd name="T109" fmla="*/ 526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grpSp>
              <p:sp>
                <p:nvSpPr>
                  <p:cNvPr id="51" name="Oval 1036"/>
                  <p:cNvSpPr>
                    <a:spLocks noChangeArrowheads="1"/>
                  </p:cNvSpPr>
                  <p:nvPr/>
                </p:nvSpPr>
                <p:spPr bwMode="auto">
                  <a:xfrm>
                    <a:off x="2386" y="1341"/>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037"/>
                  <p:cNvSpPr>
                    <a:spLocks/>
                  </p:cNvSpPr>
                  <p:nvPr/>
                </p:nvSpPr>
                <p:spPr bwMode="auto">
                  <a:xfrm>
                    <a:off x="2707" y="657"/>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3" name="Freeform 1038"/>
                  <p:cNvSpPr>
                    <a:spLocks/>
                  </p:cNvSpPr>
                  <p:nvPr/>
                </p:nvSpPr>
                <p:spPr bwMode="auto">
                  <a:xfrm>
                    <a:off x="2775" y="1588"/>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4" name="Freeform 1039"/>
                  <p:cNvSpPr>
                    <a:spLocks/>
                  </p:cNvSpPr>
                  <p:nvPr/>
                </p:nvSpPr>
                <p:spPr bwMode="auto">
                  <a:xfrm>
                    <a:off x="2464" y="1923"/>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5" name="Freeform 1040"/>
                  <p:cNvSpPr>
                    <a:spLocks/>
                  </p:cNvSpPr>
                  <p:nvPr/>
                </p:nvSpPr>
                <p:spPr bwMode="auto">
                  <a:xfrm>
                    <a:off x="1900" y="1588"/>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6" name="Freeform 1041"/>
                  <p:cNvSpPr>
                    <a:spLocks/>
                  </p:cNvSpPr>
                  <p:nvPr/>
                </p:nvSpPr>
                <p:spPr bwMode="auto">
                  <a:xfrm>
                    <a:off x="2085" y="846"/>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grpSp>
            <p:pic>
              <p:nvPicPr>
                <p:cNvPr id="42" name="Picture 10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0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10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10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104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104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104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104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1050"/>
              <p:cNvGrpSpPr>
                <a:grpSpLocks/>
              </p:cNvGrpSpPr>
              <p:nvPr userDrawn="1"/>
            </p:nvGrpSpPr>
            <p:grpSpPr bwMode="auto">
              <a:xfrm>
                <a:off x="4944" y="1008"/>
                <a:ext cx="522" cy="2967"/>
                <a:chOff x="4944" y="1008"/>
                <a:chExt cx="522" cy="2967"/>
              </a:xfrm>
            </p:grpSpPr>
            <p:pic>
              <p:nvPicPr>
                <p:cNvPr id="22" name="Picture 105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105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105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105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105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105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105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105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105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106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106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106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106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106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106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106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106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106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106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1070"/>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0" name="Freeform 1071"/>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a:solidFill>
                  <a:srgbClr val="2F1311"/>
                </a:solidFill>
              </a:endParaRPr>
            </a:p>
          </p:txBody>
        </p:sp>
        <p:sp>
          <p:nvSpPr>
            <p:cNvPr id="11" name="Freeform 1072"/>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p:spPr>
          <p:txBody>
            <a:bodyPr wrap="none" anchor="ctr"/>
            <a:lstStyle/>
            <a:p>
              <a:pPr>
                <a:defRPr/>
              </a:pPr>
              <a:endParaRPr lang="en-US">
                <a:solidFill>
                  <a:srgbClr val="2F1311"/>
                </a:solidFill>
              </a:endParaRPr>
            </a:p>
          </p:txBody>
        </p:sp>
        <p:sp>
          <p:nvSpPr>
            <p:cNvPr id="12" name="Freeform 1073"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3" name="Freeform 1074"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4" name="Freeform 1075"/>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5" name="Freeform 1076"/>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1077"/>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a:solidFill>
                  <a:srgbClr val="2F1311"/>
                </a:solidFill>
              </a:endParaRPr>
            </a:p>
          </p:txBody>
        </p:sp>
        <p:sp>
          <p:nvSpPr>
            <p:cNvPr id="17" name="Rectangle 1078"/>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18" name="Freeform 1079"/>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p:spPr>
          <p:txBody>
            <a:bodyPr wrap="none" anchor="ctr"/>
            <a:lstStyle/>
            <a:p>
              <a:pPr>
                <a:defRPr/>
              </a:pPr>
              <a:endParaRPr lang="en-US">
                <a:solidFill>
                  <a:srgbClr val="2F1311"/>
                </a:solidFill>
              </a:endParaRPr>
            </a:p>
          </p:txBody>
        </p:sp>
        <p:sp>
          <p:nvSpPr>
            <p:cNvPr id="19" name="AutoShape 1080"/>
            <p:cNvSpPr>
              <a:spLocks noChangeArrowheads="1"/>
            </p:cNvSpPr>
            <p:nvPr/>
          </p:nvSpPr>
          <p:spPr bwMode="hidden">
            <a:xfrm rot="5400000">
              <a:off x="2724" y="2089"/>
              <a:ext cx="4320" cy="142"/>
            </a:xfrm>
            <a:custGeom>
              <a:avLst/>
              <a:gdLst>
                <a:gd name="T0" fmla="*/ 34 w 21600"/>
                <a:gd name="T1" fmla="*/ 0 h 21600"/>
                <a:gd name="T2" fmla="*/ 17 w 21600"/>
                <a:gd name="T3" fmla="*/ 0 h 21600"/>
                <a:gd name="T4" fmla="*/ 0 w 21600"/>
                <a:gd name="T5" fmla="*/ 0 h 21600"/>
                <a:gd name="T6" fmla="*/ 17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rot="10800000" vert="eaVert" wrap="none" anchor="ctr"/>
            <a:lstStyle/>
            <a:p>
              <a:endParaRPr lang="en-US">
                <a:solidFill>
                  <a:srgbClr val="2F1311"/>
                </a:solidFill>
              </a:endParaRPr>
            </a:p>
          </p:txBody>
        </p:sp>
      </p:grpSp>
      <p:sp>
        <p:nvSpPr>
          <p:cNvPr id="958521" name="Rectangle 1081"/>
          <p:cNvSpPr>
            <a:spLocks noGrp="1" noChangeArrowheads="1"/>
          </p:cNvSpPr>
          <p:nvPr>
            <p:ph type="ctrTitle" sz="quarter"/>
          </p:nvPr>
        </p:nvSpPr>
        <p:spPr>
          <a:xfrm>
            <a:off x="685800" y="1370013"/>
            <a:ext cx="6965950" cy="2057400"/>
          </a:xfrm>
        </p:spPr>
        <p:txBody>
          <a:bodyPr/>
          <a:lstStyle>
            <a:lvl1pPr>
              <a:defRPr/>
            </a:lvl1pPr>
          </a:lstStyle>
          <a:p>
            <a:pPr lvl="0"/>
            <a:r>
              <a:rPr lang="en-US" noProof="0"/>
              <a:t>Click to edit Master title style</a:t>
            </a:r>
          </a:p>
        </p:txBody>
      </p:sp>
      <p:sp>
        <p:nvSpPr>
          <p:cNvPr id="958522" name="Rectangle 1082"/>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pPr lvl="0"/>
            <a:r>
              <a:rPr lang="en-US" noProof="0"/>
              <a:t>Click to edit Master subtitle style</a:t>
            </a:r>
          </a:p>
        </p:txBody>
      </p:sp>
      <p:sp>
        <p:nvSpPr>
          <p:cNvPr id="59" name="Rectangle 1083"/>
          <p:cNvSpPr>
            <a:spLocks noGrp="1" noChangeArrowheads="1"/>
          </p:cNvSpPr>
          <p:nvPr>
            <p:ph type="dt" sz="quarter" idx="10"/>
          </p:nvPr>
        </p:nvSpPr>
        <p:spPr/>
        <p:txBody>
          <a:bodyPr/>
          <a:lstStyle>
            <a:lvl1pPr>
              <a:defRPr/>
            </a:lvl1pPr>
          </a:lstStyle>
          <a:p>
            <a:pPr>
              <a:defRPr/>
            </a:pPr>
            <a:endParaRPr lang="en-US">
              <a:solidFill>
                <a:srgbClr val="2F1311"/>
              </a:solidFill>
            </a:endParaRPr>
          </a:p>
        </p:txBody>
      </p:sp>
      <p:sp>
        <p:nvSpPr>
          <p:cNvPr id="60" name="Rectangle 1084"/>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1" name="Rectangle 1085"/>
          <p:cNvSpPr>
            <a:spLocks noGrp="1" noChangeArrowheads="1"/>
          </p:cNvSpPr>
          <p:nvPr>
            <p:ph type="sldNum" sz="quarter" idx="12"/>
          </p:nvPr>
        </p:nvSpPr>
        <p:spPr/>
        <p:txBody>
          <a:bodyPr/>
          <a:lstStyle>
            <a:lvl1pPr>
              <a:defRPr/>
            </a:lvl1pPr>
          </a:lstStyle>
          <a:p>
            <a:pPr>
              <a:defRPr/>
            </a:pPr>
            <a:fld id="{EC2330BA-673A-704D-AD32-87AA8EB90CD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63417725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12B4D3D9-C385-6049-A6A9-8C8F6BE33136}"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29093699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B8DC4F5D-3AD5-854A-8D00-38C5953F552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2283568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117427706"/>
      </p:ext>
    </p:extLst>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D3B32581-E980-534A-A6F6-19D79AEA2D4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94107950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C97EE04F-4A0B-8D47-8979-AD493E6C3E2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69984706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B8608422-96BB-BB48-9CB8-5E87E40DB9D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892078655"/>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CB9ED7F2-6251-224E-AC9D-604C1E6C9BF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18747274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F32C132C-706D-CA4F-ADFA-D5909C00463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77607388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4E91B69C-3437-8140-8FB0-CBB9EC7F9CE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86108390"/>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DB9C5B4D-6C69-0A4A-ACA7-B3D52C866A4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26121208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561FC01C-6758-134D-AA3D-7A4CDDD553E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33000651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0B740F4-4D60-F44F-BC91-3DD1A7577E7B}" type="slidenum">
              <a:rPr lang="en-GB"/>
              <a:pPr>
                <a:defRPr/>
              </a:pPr>
              <a:t>‹#›</a:t>
            </a:fld>
            <a:endParaRPr lang="en-GB"/>
          </a:p>
        </p:txBody>
      </p:sp>
    </p:spTree>
    <p:extLst>
      <p:ext uri="{BB962C8B-B14F-4D97-AF65-F5344CB8AC3E}">
        <p14:creationId xmlns:p14="http://schemas.microsoft.com/office/powerpoint/2010/main" val="2117487629"/>
      </p:ext>
    </p:extLst>
  </p:cSld>
  <p:clrMapOvr>
    <a:masterClrMapping/>
  </p:clrMapOvr>
  <p:transition>
    <p:random/>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B746662B-3FC9-144D-96AA-9A6E1204DC66}" type="slidenum">
              <a:rPr lang="en-GB"/>
              <a:pPr>
                <a:defRPr/>
              </a:pPr>
              <a:t>‹#›</a:t>
            </a:fld>
            <a:endParaRPr lang="en-GB"/>
          </a:p>
        </p:txBody>
      </p:sp>
    </p:spTree>
    <p:extLst>
      <p:ext uri="{BB962C8B-B14F-4D97-AF65-F5344CB8AC3E}">
        <p14:creationId xmlns:p14="http://schemas.microsoft.com/office/powerpoint/2010/main" val="88633594"/>
      </p:ext>
    </p:extLst>
  </p:cSld>
  <p:clrMapOvr>
    <a:masterClrMapping/>
  </p:clrMapOvr>
  <p:transition>
    <p:random/>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F895D5CD-018A-8941-8040-65A805E47D3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44873898"/>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33648BBB-CB12-0341-AA17-3D8DD21E6FCC}" type="slidenum">
              <a:rPr lang="en-GB"/>
              <a:pPr>
                <a:defRPr/>
              </a:pPr>
              <a:t>‹#›</a:t>
            </a:fld>
            <a:endParaRPr lang="en-GB"/>
          </a:p>
        </p:txBody>
      </p:sp>
    </p:spTree>
    <p:extLst>
      <p:ext uri="{BB962C8B-B14F-4D97-AF65-F5344CB8AC3E}">
        <p14:creationId xmlns:p14="http://schemas.microsoft.com/office/powerpoint/2010/main" val="1780971406"/>
      </p:ext>
    </p:extLst>
  </p:cSld>
  <p:clrMapOvr>
    <a:masterClrMapping/>
  </p:clrMapOvr>
  <p:transition>
    <p:random/>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7AF06255-2079-6948-8D27-B57A4A8A59BE}" type="slidenum">
              <a:rPr lang="en-GB"/>
              <a:pPr>
                <a:defRPr/>
              </a:pPr>
              <a:t>‹#›</a:t>
            </a:fld>
            <a:endParaRPr lang="en-GB"/>
          </a:p>
        </p:txBody>
      </p:sp>
    </p:spTree>
    <p:extLst>
      <p:ext uri="{BB962C8B-B14F-4D97-AF65-F5344CB8AC3E}">
        <p14:creationId xmlns:p14="http://schemas.microsoft.com/office/powerpoint/2010/main" val="1145740393"/>
      </p:ext>
    </p:extLst>
  </p:cSld>
  <p:clrMapOvr>
    <a:masterClrMapping/>
  </p:clrMapOvr>
  <p:transition>
    <p:random/>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25CB6A9C-9DD2-8246-B47A-B3139FFBD6DE}" type="slidenum">
              <a:rPr lang="en-GB"/>
              <a:pPr>
                <a:defRPr/>
              </a:pPr>
              <a:t>‹#›</a:t>
            </a:fld>
            <a:endParaRPr lang="en-GB"/>
          </a:p>
        </p:txBody>
      </p:sp>
    </p:spTree>
    <p:extLst>
      <p:ext uri="{BB962C8B-B14F-4D97-AF65-F5344CB8AC3E}">
        <p14:creationId xmlns:p14="http://schemas.microsoft.com/office/powerpoint/2010/main" val="4281186429"/>
      </p:ext>
    </p:extLst>
  </p:cSld>
  <p:clrMapOvr>
    <a:masterClrMapping/>
  </p:clrMapOvr>
  <p:transition>
    <p:random/>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39AAFABE-9212-6543-B9A7-A51D8D6F1810}" type="slidenum">
              <a:rPr lang="en-GB"/>
              <a:pPr>
                <a:defRPr/>
              </a:pPr>
              <a:t>‹#›</a:t>
            </a:fld>
            <a:endParaRPr lang="en-GB"/>
          </a:p>
        </p:txBody>
      </p:sp>
    </p:spTree>
    <p:extLst>
      <p:ext uri="{BB962C8B-B14F-4D97-AF65-F5344CB8AC3E}">
        <p14:creationId xmlns:p14="http://schemas.microsoft.com/office/powerpoint/2010/main" val="195257608"/>
      </p:ext>
    </p:extLst>
  </p:cSld>
  <p:clrMapOvr>
    <a:masterClrMapping/>
  </p:clrMapOvr>
  <p:transition>
    <p:random/>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21AC43C8-DAA3-D24B-BCBA-72033109743E}" type="slidenum">
              <a:rPr lang="en-GB"/>
              <a:pPr>
                <a:defRPr/>
              </a:pPr>
              <a:t>‹#›</a:t>
            </a:fld>
            <a:endParaRPr lang="en-GB"/>
          </a:p>
        </p:txBody>
      </p:sp>
    </p:spTree>
    <p:extLst>
      <p:ext uri="{BB962C8B-B14F-4D97-AF65-F5344CB8AC3E}">
        <p14:creationId xmlns:p14="http://schemas.microsoft.com/office/powerpoint/2010/main" val="1704479483"/>
      </p:ext>
    </p:extLst>
  </p:cSld>
  <p:clrMapOvr>
    <a:masterClrMapping/>
  </p:clrMapOvr>
  <p:transition>
    <p:random/>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E731BF99-C918-0546-8A4B-19BB0AC5092E}" type="slidenum">
              <a:rPr lang="en-GB"/>
              <a:pPr>
                <a:defRPr/>
              </a:pPr>
              <a:t>‹#›</a:t>
            </a:fld>
            <a:endParaRPr lang="en-GB"/>
          </a:p>
        </p:txBody>
      </p:sp>
    </p:spTree>
    <p:extLst>
      <p:ext uri="{BB962C8B-B14F-4D97-AF65-F5344CB8AC3E}">
        <p14:creationId xmlns:p14="http://schemas.microsoft.com/office/powerpoint/2010/main" val="4158158274"/>
      </p:ext>
    </p:extLst>
  </p:cSld>
  <p:clrMapOvr>
    <a:masterClrMapping/>
  </p:clrMapOvr>
  <p:transition>
    <p:random/>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42574201-94A0-4543-BD97-7E98764937DD}" type="slidenum">
              <a:rPr lang="en-GB"/>
              <a:pPr>
                <a:defRPr/>
              </a:pPr>
              <a:t>‹#›</a:t>
            </a:fld>
            <a:endParaRPr lang="en-GB"/>
          </a:p>
        </p:txBody>
      </p:sp>
    </p:spTree>
    <p:extLst>
      <p:ext uri="{BB962C8B-B14F-4D97-AF65-F5344CB8AC3E}">
        <p14:creationId xmlns:p14="http://schemas.microsoft.com/office/powerpoint/2010/main" val="3720509033"/>
      </p:ext>
    </p:extLst>
  </p:cSld>
  <p:clrMapOvr>
    <a:masterClrMapping/>
  </p:clrMapOvr>
  <p:transition>
    <p:random/>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8EBB243-0AC0-284A-BEAB-44B30CD7C45E}" type="slidenum">
              <a:rPr lang="en-GB"/>
              <a:pPr>
                <a:defRPr/>
              </a:pPr>
              <a:t>‹#›</a:t>
            </a:fld>
            <a:endParaRPr lang="en-GB"/>
          </a:p>
        </p:txBody>
      </p:sp>
    </p:spTree>
    <p:extLst>
      <p:ext uri="{BB962C8B-B14F-4D97-AF65-F5344CB8AC3E}">
        <p14:creationId xmlns:p14="http://schemas.microsoft.com/office/powerpoint/2010/main" val="578814050"/>
      </p:ext>
    </p:extLst>
  </p:cSld>
  <p:clrMapOvr>
    <a:masterClrMapping/>
  </p:clrMapOvr>
  <p:transition>
    <p:random/>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1404055-4CDE-CD4C-A5CA-96E9FDBE0EC8}" type="slidenum">
              <a:rPr lang="en-GB"/>
              <a:pPr>
                <a:defRPr/>
              </a:pPr>
              <a:t>‹#›</a:t>
            </a:fld>
            <a:endParaRPr lang="en-GB"/>
          </a:p>
        </p:txBody>
      </p:sp>
    </p:spTree>
    <p:extLst>
      <p:ext uri="{BB962C8B-B14F-4D97-AF65-F5344CB8AC3E}">
        <p14:creationId xmlns:p14="http://schemas.microsoft.com/office/powerpoint/2010/main" val="1520729252"/>
      </p:ext>
    </p:extLst>
  </p:cSld>
  <p:clrMapOvr>
    <a:masterClrMapping/>
  </p:clrMapOvr>
  <p:transition>
    <p:random/>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a:solidFill>
                <a:srgbClr val="FFFFFF"/>
              </a:solidFill>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FF"/>
              </a:solidFill>
            </a:endParaRPr>
          </a:p>
        </p:txBody>
      </p:sp>
      <p:sp>
        <p:nvSpPr>
          <p:cNvPr id="6" name="Freeform 4"/>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8781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88782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a:defRPr/>
            </a:lvl1pPr>
          </a:lstStyle>
          <a:p>
            <a:pPr>
              <a:defRPr/>
            </a:pPr>
            <a:endParaRPr lang="en-US"/>
          </a:p>
        </p:txBody>
      </p:sp>
      <p:sp>
        <p:nvSpPr>
          <p:cNvPr id="14" name="Rectangle 14"/>
          <p:cNvSpPr>
            <a:spLocks noGrp="1" noChangeArrowheads="1"/>
          </p:cNvSpPr>
          <p:nvPr>
            <p:ph type="ftr" sz="quarter" idx="11"/>
          </p:nvPr>
        </p:nvSpPr>
        <p:spPr/>
        <p:txBody>
          <a:bodyPr/>
          <a:lstStyle>
            <a:lvl1pPr>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lvl1pPr>
          </a:lstStyle>
          <a:p>
            <a:pPr>
              <a:defRPr/>
            </a:pPr>
            <a:fld id="{359F046B-18C9-AF43-9E44-71C8890A9045}" type="slidenum">
              <a:rPr lang="en-US"/>
              <a:pPr>
                <a:defRPr/>
              </a:pPr>
              <a:t>‹#›</a:t>
            </a:fld>
            <a:endParaRPr lang="en-US"/>
          </a:p>
        </p:txBody>
      </p:sp>
    </p:spTree>
    <p:extLst>
      <p:ext uri="{BB962C8B-B14F-4D97-AF65-F5344CB8AC3E}">
        <p14:creationId xmlns:p14="http://schemas.microsoft.com/office/powerpoint/2010/main" val="104056350"/>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653AC84F-3646-EE41-8D5B-7D2846494E7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0219047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BE5F2D8A-B87F-AF45-ABB7-623B6BEB7A21}" type="slidenum">
              <a:rPr lang="en-US"/>
              <a:pPr>
                <a:defRPr/>
              </a:pPr>
              <a:t>‹#›</a:t>
            </a:fld>
            <a:endParaRPr lang="en-US"/>
          </a:p>
        </p:txBody>
      </p:sp>
    </p:spTree>
    <p:extLst>
      <p:ext uri="{BB962C8B-B14F-4D97-AF65-F5344CB8AC3E}">
        <p14:creationId xmlns:p14="http://schemas.microsoft.com/office/powerpoint/2010/main" val="2042409863"/>
      </p:ext>
    </p:extLst>
  </p:cSld>
  <p:clrMapOvr>
    <a:masterClrMapping/>
  </p:clrMapOvr>
  <p:transition>
    <p:random/>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B2CE117F-B014-5943-BC3B-4589549B921D}" type="slidenum">
              <a:rPr lang="en-US"/>
              <a:pPr>
                <a:defRPr/>
              </a:pPr>
              <a:t>‹#›</a:t>
            </a:fld>
            <a:endParaRPr lang="en-US"/>
          </a:p>
        </p:txBody>
      </p:sp>
    </p:spTree>
    <p:extLst>
      <p:ext uri="{BB962C8B-B14F-4D97-AF65-F5344CB8AC3E}">
        <p14:creationId xmlns:p14="http://schemas.microsoft.com/office/powerpoint/2010/main" val="2043902484"/>
      </p:ext>
    </p:extLst>
  </p:cSld>
  <p:clrMapOvr>
    <a:masterClrMapping/>
  </p:clrMapOvr>
  <p:transition>
    <p:random/>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E10B36F8-C265-6B4F-85CB-FF1FC59EB771}" type="slidenum">
              <a:rPr lang="en-US"/>
              <a:pPr>
                <a:defRPr/>
              </a:pPr>
              <a:t>‹#›</a:t>
            </a:fld>
            <a:endParaRPr lang="en-US"/>
          </a:p>
        </p:txBody>
      </p:sp>
    </p:spTree>
    <p:extLst>
      <p:ext uri="{BB962C8B-B14F-4D97-AF65-F5344CB8AC3E}">
        <p14:creationId xmlns:p14="http://schemas.microsoft.com/office/powerpoint/2010/main" val="1861568691"/>
      </p:ext>
    </p:extLst>
  </p:cSld>
  <p:clrMapOvr>
    <a:masterClrMapping/>
  </p:clrMapOvr>
  <p:transition>
    <p:random/>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7"/>
          <p:cNvSpPr>
            <a:spLocks noGrp="1" noChangeArrowheads="1"/>
          </p:cNvSpPr>
          <p:nvPr>
            <p:ph type="dt" sz="half" idx="10"/>
          </p:nvPr>
        </p:nvSpPr>
        <p:spPr>
          <a:ln/>
        </p:spPr>
        <p:txBody>
          <a:bodyPr/>
          <a:lstStyle>
            <a:lvl1pPr>
              <a:defRPr/>
            </a:lvl1pPr>
          </a:lstStyle>
          <a:p>
            <a:pPr>
              <a:defRPr/>
            </a:pPr>
            <a:endParaRPr lang="en-US"/>
          </a:p>
        </p:txBody>
      </p:sp>
      <p:sp>
        <p:nvSpPr>
          <p:cNvPr id="8" name="Rectangle 1038"/>
          <p:cNvSpPr>
            <a:spLocks noGrp="1" noChangeArrowheads="1"/>
          </p:cNvSpPr>
          <p:nvPr>
            <p:ph type="ftr" sz="quarter" idx="11"/>
          </p:nvPr>
        </p:nvSpPr>
        <p:spPr>
          <a:ln/>
        </p:spPr>
        <p:txBody>
          <a:bodyPr/>
          <a:lstStyle>
            <a:lvl1pPr>
              <a:defRPr/>
            </a:lvl1pPr>
          </a:lstStyle>
          <a:p>
            <a:pPr>
              <a:defRPr/>
            </a:pPr>
            <a:endParaRPr lang="en-US"/>
          </a:p>
        </p:txBody>
      </p:sp>
      <p:sp>
        <p:nvSpPr>
          <p:cNvPr id="9" name="Rectangle 1039"/>
          <p:cNvSpPr>
            <a:spLocks noGrp="1" noChangeArrowheads="1"/>
          </p:cNvSpPr>
          <p:nvPr>
            <p:ph type="sldNum" sz="quarter" idx="12"/>
          </p:nvPr>
        </p:nvSpPr>
        <p:spPr>
          <a:ln/>
        </p:spPr>
        <p:txBody>
          <a:bodyPr/>
          <a:lstStyle>
            <a:lvl1pPr>
              <a:defRPr/>
            </a:lvl1pPr>
          </a:lstStyle>
          <a:p>
            <a:pPr>
              <a:defRPr/>
            </a:pPr>
            <a:fld id="{E45FD6C8-7465-AB4F-A0C9-37CE61CD28F0}" type="slidenum">
              <a:rPr lang="en-US"/>
              <a:pPr>
                <a:defRPr/>
              </a:pPr>
              <a:t>‹#›</a:t>
            </a:fld>
            <a:endParaRPr lang="en-US"/>
          </a:p>
        </p:txBody>
      </p:sp>
    </p:spTree>
    <p:extLst>
      <p:ext uri="{BB962C8B-B14F-4D97-AF65-F5344CB8AC3E}">
        <p14:creationId xmlns:p14="http://schemas.microsoft.com/office/powerpoint/2010/main" val="2240546278"/>
      </p:ext>
    </p:extLst>
  </p:cSld>
  <p:clrMapOvr>
    <a:masterClrMapping/>
  </p:clrMapOvr>
  <p:transition>
    <p:random/>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7"/>
          <p:cNvSpPr>
            <a:spLocks noGrp="1" noChangeArrowheads="1"/>
          </p:cNvSpPr>
          <p:nvPr>
            <p:ph type="dt" sz="half" idx="10"/>
          </p:nvPr>
        </p:nvSpPr>
        <p:spPr>
          <a:ln/>
        </p:spPr>
        <p:txBody>
          <a:bodyPr/>
          <a:lstStyle>
            <a:lvl1pPr>
              <a:defRPr/>
            </a:lvl1pPr>
          </a:lstStyle>
          <a:p>
            <a:pPr>
              <a:defRPr/>
            </a:pPr>
            <a:endParaRPr lang="en-US"/>
          </a:p>
        </p:txBody>
      </p:sp>
      <p:sp>
        <p:nvSpPr>
          <p:cNvPr id="4" name="Rectangle 1038"/>
          <p:cNvSpPr>
            <a:spLocks noGrp="1" noChangeArrowheads="1"/>
          </p:cNvSpPr>
          <p:nvPr>
            <p:ph type="ftr" sz="quarter" idx="11"/>
          </p:nvPr>
        </p:nvSpPr>
        <p:spPr>
          <a:ln/>
        </p:spPr>
        <p:txBody>
          <a:bodyPr/>
          <a:lstStyle>
            <a:lvl1pPr>
              <a:defRPr/>
            </a:lvl1pPr>
          </a:lstStyle>
          <a:p>
            <a:pPr>
              <a:defRPr/>
            </a:pPr>
            <a:endParaRPr lang="en-US"/>
          </a:p>
        </p:txBody>
      </p:sp>
      <p:sp>
        <p:nvSpPr>
          <p:cNvPr id="5" name="Rectangle 1039"/>
          <p:cNvSpPr>
            <a:spLocks noGrp="1" noChangeArrowheads="1"/>
          </p:cNvSpPr>
          <p:nvPr>
            <p:ph type="sldNum" sz="quarter" idx="12"/>
          </p:nvPr>
        </p:nvSpPr>
        <p:spPr>
          <a:ln/>
        </p:spPr>
        <p:txBody>
          <a:bodyPr/>
          <a:lstStyle>
            <a:lvl1pPr>
              <a:defRPr/>
            </a:lvl1pPr>
          </a:lstStyle>
          <a:p>
            <a:pPr>
              <a:defRPr/>
            </a:pPr>
            <a:fld id="{1A903A14-5149-3747-A654-8F6EE582468F}" type="slidenum">
              <a:rPr lang="en-US"/>
              <a:pPr>
                <a:defRPr/>
              </a:pPr>
              <a:t>‹#›</a:t>
            </a:fld>
            <a:endParaRPr lang="en-US"/>
          </a:p>
        </p:txBody>
      </p:sp>
    </p:spTree>
    <p:extLst>
      <p:ext uri="{BB962C8B-B14F-4D97-AF65-F5344CB8AC3E}">
        <p14:creationId xmlns:p14="http://schemas.microsoft.com/office/powerpoint/2010/main" val="551397024"/>
      </p:ext>
    </p:extLst>
  </p:cSld>
  <p:clrMapOvr>
    <a:masterClrMapping/>
  </p:clrMapOvr>
  <p:transition>
    <p:random/>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7"/>
          <p:cNvSpPr>
            <a:spLocks noGrp="1" noChangeArrowheads="1"/>
          </p:cNvSpPr>
          <p:nvPr>
            <p:ph type="dt" sz="half" idx="10"/>
          </p:nvPr>
        </p:nvSpPr>
        <p:spPr>
          <a:ln/>
        </p:spPr>
        <p:txBody>
          <a:bodyPr/>
          <a:lstStyle>
            <a:lvl1pPr>
              <a:defRPr/>
            </a:lvl1pPr>
          </a:lstStyle>
          <a:p>
            <a:pPr>
              <a:defRPr/>
            </a:pPr>
            <a:endParaRPr lang="en-US"/>
          </a:p>
        </p:txBody>
      </p:sp>
      <p:sp>
        <p:nvSpPr>
          <p:cNvPr id="3" name="Rectangle 1038"/>
          <p:cNvSpPr>
            <a:spLocks noGrp="1" noChangeArrowheads="1"/>
          </p:cNvSpPr>
          <p:nvPr>
            <p:ph type="ftr" sz="quarter" idx="11"/>
          </p:nvPr>
        </p:nvSpPr>
        <p:spPr>
          <a:ln/>
        </p:spPr>
        <p:txBody>
          <a:bodyPr/>
          <a:lstStyle>
            <a:lvl1pPr>
              <a:defRPr/>
            </a:lvl1pPr>
          </a:lstStyle>
          <a:p>
            <a:pPr>
              <a:defRPr/>
            </a:pPr>
            <a:endParaRPr lang="en-US"/>
          </a:p>
        </p:txBody>
      </p:sp>
      <p:sp>
        <p:nvSpPr>
          <p:cNvPr id="4" name="Rectangle 1039"/>
          <p:cNvSpPr>
            <a:spLocks noGrp="1" noChangeArrowheads="1"/>
          </p:cNvSpPr>
          <p:nvPr>
            <p:ph type="sldNum" sz="quarter" idx="12"/>
          </p:nvPr>
        </p:nvSpPr>
        <p:spPr>
          <a:ln/>
        </p:spPr>
        <p:txBody>
          <a:bodyPr/>
          <a:lstStyle>
            <a:lvl1pPr>
              <a:defRPr/>
            </a:lvl1pPr>
          </a:lstStyle>
          <a:p>
            <a:pPr>
              <a:defRPr/>
            </a:pPr>
            <a:fld id="{26C2B0F0-30B7-FF48-B365-7B6EFB35D553}" type="slidenum">
              <a:rPr lang="en-US"/>
              <a:pPr>
                <a:defRPr/>
              </a:pPr>
              <a:t>‹#›</a:t>
            </a:fld>
            <a:endParaRPr lang="en-US"/>
          </a:p>
        </p:txBody>
      </p:sp>
    </p:spTree>
    <p:extLst>
      <p:ext uri="{BB962C8B-B14F-4D97-AF65-F5344CB8AC3E}">
        <p14:creationId xmlns:p14="http://schemas.microsoft.com/office/powerpoint/2010/main" val="1648355897"/>
      </p:ext>
    </p:extLst>
  </p:cSld>
  <p:clrMapOvr>
    <a:masterClrMapping/>
  </p:clrMapOvr>
  <p:transition>
    <p:random/>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4CD74C56-C520-6C46-86F9-63B9F087C405}" type="slidenum">
              <a:rPr lang="en-US"/>
              <a:pPr>
                <a:defRPr/>
              </a:pPr>
              <a:t>‹#›</a:t>
            </a:fld>
            <a:endParaRPr lang="en-US"/>
          </a:p>
        </p:txBody>
      </p:sp>
    </p:spTree>
    <p:extLst>
      <p:ext uri="{BB962C8B-B14F-4D97-AF65-F5344CB8AC3E}">
        <p14:creationId xmlns:p14="http://schemas.microsoft.com/office/powerpoint/2010/main" val="348696471"/>
      </p:ext>
    </p:extLst>
  </p:cSld>
  <p:clrMapOvr>
    <a:masterClrMapping/>
  </p:clrMapOvr>
  <p:transition>
    <p:random/>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7"/>
          <p:cNvSpPr>
            <a:spLocks noGrp="1" noChangeArrowheads="1"/>
          </p:cNvSpPr>
          <p:nvPr>
            <p:ph type="dt" sz="half" idx="10"/>
          </p:nvPr>
        </p:nvSpPr>
        <p:spPr>
          <a:ln/>
        </p:spPr>
        <p:txBody>
          <a:bodyPr/>
          <a:lstStyle>
            <a:lvl1pPr>
              <a:defRPr/>
            </a:lvl1pPr>
          </a:lstStyle>
          <a:p>
            <a:pPr>
              <a:defRPr/>
            </a:pPr>
            <a:endParaRPr lang="en-US"/>
          </a:p>
        </p:txBody>
      </p:sp>
      <p:sp>
        <p:nvSpPr>
          <p:cNvPr id="6" name="Rectangle 1038"/>
          <p:cNvSpPr>
            <a:spLocks noGrp="1" noChangeArrowheads="1"/>
          </p:cNvSpPr>
          <p:nvPr>
            <p:ph type="ftr" sz="quarter" idx="11"/>
          </p:nvPr>
        </p:nvSpPr>
        <p:spPr>
          <a:ln/>
        </p:spPr>
        <p:txBody>
          <a:bodyPr/>
          <a:lstStyle>
            <a:lvl1pPr>
              <a:defRPr/>
            </a:lvl1pPr>
          </a:lstStyle>
          <a:p>
            <a:pPr>
              <a:defRPr/>
            </a:pPr>
            <a:endParaRPr lang="en-US"/>
          </a:p>
        </p:txBody>
      </p:sp>
      <p:sp>
        <p:nvSpPr>
          <p:cNvPr id="7" name="Rectangle 1039"/>
          <p:cNvSpPr>
            <a:spLocks noGrp="1" noChangeArrowheads="1"/>
          </p:cNvSpPr>
          <p:nvPr>
            <p:ph type="sldNum" sz="quarter" idx="12"/>
          </p:nvPr>
        </p:nvSpPr>
        <p:spPr>
          <a:ln/>
        </p:spPr>
        <p:txBody>
          <a:bodyPr/>
          <a:lstStyle>
            <a:lvl1pPr>
              <a:defRPr/>
            </a:lvl1pPr>
          </a:lstStyle>
          <a:p>
            <a:pPr>
              <a:defRPr/>
            </a:pPr>
            <a:fld id="{B93A4B43-7E5E-6848-B681-059384B30A24}" type="slidenum">
              <a:rPr lang="en-US"/>
              <a:pPr>
                <a:defRPr/>
              </a:pPr>
              <a:t>‹#›</a:t>
            </a:fld>
            <a:endParaRPr lang="en-US"/>
          </a:p>
        </p:txBody>
      </p:sp>
    </p:spTree>
    <p:extLst>
      <p:ext uri="{BB962C8B-B14F-4D97-AF65-F5344CB8AC3E}">
        <p14:creationId xmlns:p14="http://schemas.microsoft.com/office/powerpoint/2010/main" val="3515107311"/>
      </p:ext>
    </p:extLst>
  </p:cSld>
  <p:clrMapOvr>
    <a:masterClrMapping/>
  </p:clrMapOvr>
  <p:transition>
    <p:random/>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46CDE614-D259-7B44-8B4B-01672DF893AD}" type="slidenum">
              <a:rPr lang="en-US"/>
              <a:pPr>
                <a:defRPr/>
              </a:pPr>
              <a:t>‹#›</a:t>
            </a:fld>
            <a:endParaRPr lang="en-US"/>
          </a:p>
        </p:txBody>
      </p:sp>
    </p:spTree>
    <p:extLst>
      <p:ext uri="{BB962C8B-B14F-4D97-AF65-F5344CB8AC3E}">
        <p14:creationId xmlns:p14="http://schemas.microsoft.com/office/powerpoint/2010/main" val="2417724502"/>
      </p:ext>
    </p:extLst>
  </p:cSld>
  <p:clrMapOvr>
    <a:masterClrMapping/>
  </p:clrMapOvr>
  <p:transition>
    <p:random/>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7"/>
          <p:cNvSpPr>
            <a:spLocks noGrp="1" noChangeArrowheads="1"/>
          </p:cNvSpPr>
          <p:nvPr>
            <p:ph type="dt" sz="half" idx="10"/>
          </p:nvPr>
        </p:nvSpPr>
        <p:spPr>
          <a:ln/>
        </p:spPr>
        <p:txBody>
          <a:bodyPr/>
          <a:lstStyle>
            <a:lvl1pPr>
              <a:defRPr/>
            </a:lvl1pPr>
          </a:lstStyle>
          <a:p>
            <a:pPr>
              <a:defRPr/>
            </a:pPr>
            <a:endParaRPr lang="en-US"/>
          </a:p>
        </p:txBody>
      </p:sp>
      <p:sp>
        <p:nvSpPr>
          <p:cNvPr id="5" name="Rectangle 1038"/>
          <p:cNvSpPr>
            <a:spLocks noGrp="1" noChangeArrowheads="1"/>
          </p:cNvSpPr>
          <p:nvPr>
            <p:ph type="ftr" sz="quarter" idx="11"/>
          </p:nvPr>
        </p:nvSpPr>
        <p:spPr>
          <a:ln/>
        </p:spPr>
        <p:txBody>
          <a:bodyPr/>
          <a:lstStyle>
            <a:lvl1pPr>
              <a:defRPr/>
            </a:lvl1pPr>
          </a:lstStyle>
          <a:p>
            <a:pPr>
              <a:defRPr/>
            </a:pPr>
            <a:endParaRPr lang="en-US"/>
          </a:p>
        </p:txBody>
      </p:sp>
      <p:sp>
        <p:nvSpPr>
          <p:cNvPr id="6" name="Rectangle 1039"/>
          <p:cNvSpPr>
            <a:spLocks noGrp="1" noChangeArrowheads="1"/>
          </p:cNvSpPr>
          <p:nvPr>
            <p:ph type="sldNum" sz="quarter" idx="12"/>
          </p:nvPr>
        </p:nvSpPr>
        <p:spPr>
          <a:ln/>
        </p:spPr>
        <p:txBody>
          <a:bodyPr/>
          <a:lstStyle>
            <a:lvl1pPr>
              <a:defRPr/>
            </a:lvl1pPr>
          </a:lstStyle>
          <a:p>
            <a:pPr>
              <a:defRPr/>
            </a:pPr>
            <a:fld id="{4E707C01-E979-D54D-8AB6-7939B0B7788C}" type="slidenum">
              <a:rPr lang="en-US"/>
              <a:pPr>
                <a:defRPr/>
              </a:pPr>
              <a:t>‹#›</a:t>
            </a:fld>
            <a:endParaRPr lang="en-US"/>
          </a:p>
        </p:txBody>
      </p:sp>
    </p:spTree>
    <p:extLst>
      <p:ext uri="{BB962C8B-B14F-4D97-AF65-F5344CB8AC3E}">
        <p14:creationId xmlns:p14="http://schemas.microsoft.com/office/powerpoint/2010/main" val="2895998143"/>
      </p:ext>
    </p:extLst>
  </p:cSld>
  <p:clrMapOvr>
    <a:masterClrMapping/>
  </p:clrMapOvr>
  <p:transition>
    <p:rand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2983902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69ADE61-BABE-2346-97A0-CEE8D3861AC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55530730"/>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1A684A8A-1533-FB4F-A7C3-34EF939AAAA7}" type="slidenum">
              <a:rPr lang="en-US"/>
              <a:pPr>
                <a:defRPr/>
              </a:pPr>
              <a:t>‹#›</a:t>
            </a:fld>
            <a:endParaRPr lang="en-US"/>
          </a:p>
        </p:txBody>
      </p:sp>
    </p:spTree>
    <p:extLst>
      <p:ext uri="{BB962C8B-B14F-4D97-AF65-F5344CB8AC3E}">
        <p14:creationId xmlns:p14="http://schemas.microsoft.com/office/powerpoint/2010/main" val="4104272788"/>
      </p:ext>
    </p:extLst>
  </p:cSld>
  <p:clrMapOvr>
    <a:masterClrMapping/>
  </p:clrMapOvr>
  <p:transition>
    <p:random/>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1752600" y="990600"/>
            <a:ext cx="6400800" cy="2514600"/>
          </a:xfrm>
        </p:spPr>
        <p:txBody>
          <a:bodyPr/>
          <a:lstStyle>
            <a:lvl1pPr algn="ctr">
              <a:defRPr/>
            </a:lvl1pPr>
          </a:lstStyle>
          <a:p>
            <a:pPr lvl="0"/>
            <a:r>
              <a:rPr lang="en-US" noProof="0"/>
              <a:t>Click to edit Master title style</a:t>
            </a:r>
          </a:p>
        </p:txBody>
      </p:sp>
      <p:sp>
        <p:nvSpPr>
          <p:cNvPr id="900099" name="Rectangle 3"/>
          <p:cNvSpPr>
            <a:spLocks noGrp="1" noChangeArrowheads="1"/>
          </p:cNvSpPr>
          <p:nvPr>
            <p:ph type="subTitle" idx="1"/>
          </p:nvPr>
        </p:nvSpPr>
        <p:spPr>
          <a:xfrm>
            <a:off x="1752600" y="3886200"/>
            <a:ext cx="6400800" cy="1752600"/>
          </a:xfrm>
        </p:spPr>
        <p:txBody>
          <a:bodyPr/>
          <a:lstStyle>
            <a:lvl1pPr marL="0" indent="0" algn="ctr">
              <a:buFontTx/>
              <a:buNone/>
              <a:defRPr/>
            </a:lvl1pPr>
          </a:lstStyle>
          <a:p>
            <a:pPr lvl="0"/>
            <a:r>
              <a:rPr lang="en-US" noProof="0"/>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pPr>
              <a:defRPr/>
            </a:pPr>
            <a:fld id="{FC4C5D0D-7860-7E45-B55E-8CEA3B8B9EE0}"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4098392270"/>
      </p:ext>
    </p:extLst>
  </p:cSld>
  <p:clrMapOvr>
    <a:masterClrMapping/>
  </p:clrMapOvr>
  <p:transition>
    <p:random/>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29067DC-771F-E04E-978E-79E39B5E6F4E}"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98780827"/>
      </p:ext>
    </p:extLst>
  </p:cSld>
  <p:clrMapOvr>
    <a:masterClrMapping/>
  </p:clrMapOvr>
  <p:transition>
    <p:random/>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70083F-2CEF-8447-AFEA-D4521EE27E07}"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782954924"/>
      </p:ext>
    </p:extLst>
  </p:cSld>
  <p:clrMapOvr>
    <a:masterClrMapping/>
  </p:clrMapOvr>
  <p:transition>
    <p:random/>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FF7992-A369-964D-B3DF-C613560FEBA3}"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2819166756"/>
      </p:ext>
    </p:extLst>
  </p:cSld>
  <p:clrMapOvr>
    <a:masterClrMapping/>
  </p:clrMapOvr>
  <p:transition>
    <p:random/>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D8730E98-C1E2-AE44-A9F3-86E37E234B03}"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2758253735"/>
      </p:ext>
    </p:extLst>
  </p:cSld>
  <p:clrMapOvr>
    <a:masterClrMapping/>
  </p:clrMapOvr>
  <p:transition>
    <p:random/>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93489C9-2406-9148-BC1B-FA62F320D4C8}"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422846294"/>
      </p:ext>
    </p:extLst>
  </p:cSld>
  <p:clrMapOvr>
    <a:masterClrMapping/>
  </p:clrMapOvr>
  <p:transition>
    <p:random/>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006CB72-7609-BC43-8140-B84969195C1B}"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789611417"/>
      </p:ext>
    </p:extLst>
  </p:cSld>
  <p:clrMapOvr>
    <a:masterClrMapping/>
  </p:clrMapOvr>
  <p:transition>
    <p:random/>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46CB198-68C0-354B-B2DE-2BB8994F24D9}"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844544252"/>
      </p:ext>
    </p:extLst>
  </p:cSld>
  <p:clrMapOvr>
    <a:masterClrMapping/>
  </p:clrMapOvr>
  <p:transition>
    <p:random/>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060539-18FD-E24E-8BA6-A18A48D0A394}"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767754883"/>
      </p:ext>
    </p:extLst>
  </p:cSld>
  <p:clrMapOvr>
    <a:masterClrMapping/>
  </p:clrMapOvr>
  <p:transition>
    <p:random/>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5A9853D-5517-2D4B-8DE6-3971C99E998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2109334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7A47273-D13C-B249-84C2-904393798028}"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3833381881"/>
      </p:ext>
    </p:extLst>
  </p:cSld>
  <p:clrMapOvr>
    <a:masterClrMapping/>
  </p:clrMapOvr>
  <p:transition>
    <p:random/>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3A7E626-5BFF-4E4C-AA99-83ECB8B70586}" type="slidenum">
              <a:rPr lang="en-US">
                <a:solidFill>
                  <a:srgbClr val="482400"/>
                </a:solidFill>
              </a:rPr>
              <a:pPr>
                <a:defRPr/>
              </a:pPr>
              <a:t>‹#›</a:t>
            </a:fld>
            <a:endParaRPr lang="en-US">
              <a:solidFill>
                <a:srgbClr val="482400"/>
              </a:solidFill>
            </a:endParaRPr>
          </a:p>
        </p:txBody>
      </p:sp>
    </p:spTree>
    <p:extLst>
      <p:ext uri="{BB962C8B-B14F-4D97-AF65-F5344CB8AC3E}">
        <p14:creationId xmlns:p14="http://schemas.microsoft.com/office/powerpoint/2010/main" val="1935376685"/>
      </p:ext>
    </p:extLst>
  </p:cSld>
  <p:clrMapOvr>
    <a:masterClrMapping/>
  </p:clrMapOvr>
  <p:transition>
    <p:random/>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74178" name="Rectangle 2"/>
          <p:cNvSpPr>
            <a:spLocks noGrp="1" noChangeArrowheads="1"/>
          </p:cNvSpPr>
          <p:nvPr>
            <p:ph type="ctrTitle"/>
          </p:nvPr>
        </p:nvSpPr>
        <p:spPr>
          <a:xfrm>
            <a:off x="2667000" y="2286000"/>
            <a:ext cx="5791200" cy="1981200"/>
          </a:xfrm>
        </p:spPr>
        <p:txBody>
          <a:bodyPr/>
          <a:lstStyle>
            <a:lvl1pPr algn="ctr">
              <a:defRPr/>
            </a:lvl1pPr>
          </a:lstStyle>
          <a:p>
            <a:pPr lvl="0"/>
            <a:r>
              <a:rPr lang="en-US" noProof="0"/>
              <a:t>Click to edit Master title style</a:t>
            </a:r>
          </a:p>
        </p:txBody>
      </p:sp>
      <p:sp>
        <p:nvSpPr>
          <p:cNvPr id="1074179" name="Rectangle 3"/>
          <p:cNvSpPr>
            <a:spLocks noGrp="1" noChangeArrowheads="1"/>
          </p:cNvSpPr>
          <p:nvPr>
            <p:ph type="subTitle" idx="1"/>
          </p:nvPr>
        </p:nvSpPr>
        <p:spPr>
          <a:xfrm>
            <a:off x="2667000" y="4419600"/>
            <a:ext cx="5791200" cy="1295400"/>
          </a:xfrm>
        </p:spPr>
        <p:txBody>
          <a:bodyPr/>
          <a:lstStyle>
            <a:lvl1pPr marL="0" indent="0" algn="ctr">
              <a:buFont typeface="Monotype Sort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FFFF00"/>
              </a:solidFill>
              <a:latin typeface="Verdana"/>
              <a:ea typeface="Osaka"/>
              <a:cs typeface="Osaka"/>
            </a:endParaRPr>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00"/>
              </a:solidFill>
              <a:latin typeface="Verdana"/>
              <a:ea typeface="Osaka"/>
              <a:cs typeface="Osaka"/>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66EFD26A-F147-5D42-8DAE-6C96261DB675}"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129501462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367470A-EC4B-EE4F-AAD3-6C1D8AA7B5CA}"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113568087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pPr>
              <a:defRPr/>
            </a:pPr>
            <a:fld id="{78526C13-072D-AF40-965A-352C72EB1E42}"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59642633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62600" y="1981200"/>
            <a:ext cx="3124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pPr>
              <a:defRPr/>
            </a:pPr>
            <a:fld id="{A725FE3D-CC93-3A41-B45C-2AF93F1986D2}"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1160090335"/>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pPr>
              <a:defRPr/>
            </a:pPr>
            <a:fld id="{5EFEF7B7-8D12-8B4A-8414-0751902B3C3A}"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2352562329"/>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pPr>
              <a:defRPr/>
            </a:pPr>
            <a:fld id="{E8FD5906-AEBC-9141-BEDB-E57969411A25}"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351562919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pPr>
              <a:defRPr/>
            </a:pPr>
            <a:fld id="{336785CC-ECA3-2D46-9829-855C11AB6A8F}"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228001095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0B9B3C-98FE-254C-9D5F-FD2D53D7A5EC}"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39701317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56C4DB4A-21FB-C34A-A6D6-A19293B3B08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33656424"/>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10D9DC-0F93-6141-BDF2-E02D8240A4DE}"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1549750491"/>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pPr>
              <a:defRPr/>
            </a:pPr>
            <a:fld id="{B134D04B-66DC-B14D-87C3-F38986D2627A}"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321215641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77050" y="609600"/>
            <a:ext cx="18097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609600"/>
            <a:ext cx="52768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00"/>
              </a:solidFill>
              <a:latin typeface="Verdana"/>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7C30E0-0B47-7548-8520-CCA6EBA0753F}"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835290158"/>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3" y="2546350"/>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nvGrpSpPr>
          <p:cNvPr id="7" name="Group 5"/>
          <p:cNvGrpSpPr>
            <a:grpSpLocks/>
          </p:cNvGrpSpPr>
          <p:nvPr/>
        </p:nvGrpSpPr>
        <p:grpSpPr bwMode="auto">
          <a:xfrm>
            <a:off x="414338" y="2968625"/>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10" name="Rectangle 8"/>
          <p:cNvSpPr>
            <a:spLocks noChangeArrowheads="1"/>
          </p:cNvSpPr>
          <p:nvPr/>
        </p:nvSpPr>
        <p:spPr bwMode="auto">
          <a:xfrm>
            <a:off x="0" y="2895600"/>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auto">
          <a:xfrm>
            <a:off x="635000" y="2438400"/>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5"/>
          <p:cNvSpPr>
            <a:spLocks noChangeArrowheads="1"/>
          </p:cNvSpPr>
          <p:nvPr/>
        </p:nvSpPr>
        <p:spPr bwMode="gray">
          <a:xfrm flipV="1">
            <a:off x="315913" y="3265488"/>
            <a:ext cx="8683625" cy="46037"/>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anchor="ctr"/>
          <a:lstStyle/>
          <a:p>
            <a:pPr algn="ctr" eaLnBrk="1" hangingPunct="1"/>
            <a:endParaRPr kumimoji="1" lang="en-US">
              <a:solidFill>
                <a:srgbClr val="000000"/>
              </a:solidFill>
            </a:endParaRPr>
          </a:p>
        </p:txBody>
      </p:sp>
      <p:sp>
        <p:nvSpPr>
          <p:cNvPr id="1089546" name="Rectangle 10"/>
          <p:cNvSpPr>
            <a:spLocks noGrp="1" noChangeArrowheads="1"/>
          </p:cNvSpPr>
          <p:nvPr>
            <p:ph type="ctrTitle"/>
          </p:nvPr>
        </p:nvSpPr>
        <p:spPr>
          <a:xfrm>
            <a:off x="990600" y="1828800"/>
            <a:ext cx="7772400" cy="1143000"/>
          </a:xfrm>
        </p:spPr>
        <p:txBody>
          <a:bodyPr/>
          <a:lstStyle>
            <a:lvl1pPr>
              <a:defRPr/>
            </a:lvl1pPr>
          </a:lstStyle>
          <a:p>
            <a:pPr lvl="0"/>
            <a:r>
              <a:rPr lang="en-US" noProof="0"/>
              <a:t>Click to edit Master title style</a:t>
            </a:r>
          </a:p>
        </p:txBody>
      </p:sp>
      <p:sp>
        <p:nvSpPr>
          <p:cNvPr id="1089547" name="Rectangle 11"/>
          <p:cNvSpPr>
            <a:spLocks noGrp="1" noChangeArrowheads="1"/>
          </p:cNvSpPr>
          <p:nvPr>
            <p:ph type="subTitle"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a:solidFill>
                  <a:schemeClr val="bg2"/>
                </a:solidFill>
              </a:defRPr>
            </a:lvl1pPr>
          </a:lstStyle>
          <a:p>
            <a:pPr>
              <a:defRPr/>
            </a:pPr>
            <a:endParaRPr lang="en-US">
              <a:solidFill>
                <a:srgbClr val="1C1C1C"/>
              </a:solidFill>
            </a:endParaRPr>
          </a:p>
        </p:txBody>
      </p:sp>
      <p:sp>
        <p:nvSpPr>
          <p:cNvPr id="14" name="Rectangle 13"/>
          <p:cNvSpPr>
            <a:spLocks noGrp="1" noChangeArrowheads="1"/>
          </p:cNvSpPr>
          <p:nvPr>
            <p:ph type="ftr" sz="quarter" idx="11"/>
          </p:nvPr>
        </p:nvSpPr>
        <p:spPr>
          <a:xfrm>
            <a:off x="3429000" y="6248400"/>
            <a:ext cx="2895600" cy="457200"/>
          </a:xfrm>
        </p:spPr>
        <p:txBody>
          <a:bodyPr/>
          <a:lstStyle>
            <a:lvl1pPr>
              <a:defRPr>
                <a:solidFill>
                  <a:schemeClr val="bg2"/>
                </a:solidFill>
              </a:defRPr>
            </a:lvl1pPr>
          </a:lstStyle>
          <a:p>
            <a:pPr>
              <a:defRPr/>
            </a:pPr>
            <a:endParaRPr lang="en-US">
              <a:solidFill>
                <a:srgbClr val="1C1C1C"/>
              </a:solidFill>
            </a:endParaRPr>
          </a:p>
        </p:txBody>
      </p:sp>
      <p:sp>
        <p:nvSpPr>
          <p:cNvPr id="15" name="Rectangle 14"/>
          <p:cNvSpPr>
            <a:spLocks noGrp="1" noChangeArrowheads="1"/>
          </p:cNvSpPr>
          <p:nvPr>
            <p:ph type="sldNum" sz="quarter" idx="12"/>
          </p:nvPr>
        </p:nvSpPr>
        <p:spPr>
          <a:xfrm>
            <a:off x="6858000" y="6248400"/>
            <a:ext cx="1905000" cy="457200"/>
          </a:xfrm>
        </p:spPr>
        <p:txBody>
          <a:bodyPr/>
          <a:lstStyle>
            <a:lvl1pPr>
              <a:defRPr>
                <a:solidFill>
                  <a:schemeClr val="bg2"/>
                </a:solidFill>
              </a:defRPr>
            </a:lvl1pPr>
          </a:lstStyle>
          <a:p>
            <a:pPr>
              <a:defRPr/>
            </a:pPr>
            <a:fld id="{26CD3568-9A40-2540-9C13-B93D388C479F}" type="slidenum">
              <a:rPr lang="en-US">
                <a:solidFill>
                  <a:srgbClr val="1C1C1C"/>
                </a:solidFill>
              </a:rPr>
              <a:pPr>
                <a:defRPr/>
              </a:pPr>
              <a:t>‹#›</a:t>
            </a:fld>
            <a:endParaRPr lang="en-US">
              <a:solidFill>
                <a:srgbClr val="1C1C1C"/>
              </a:solidFill>
            </a:endParaRPr>
          </a:p>
        </p:txBody>
      </p:sp>
    </p:spTree>
    <p:extLst>
      <p:ext uri="{BB962C8B-B14F-4D97-AF65-F5344CB8AC3E}">
        <p14:creationId xmlns:p14="http://schemas.microsoft.com/office/powerpoint/2010/main" val="211777575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a:lvl1pPr>
          </a:lstStyle>
          <a:p>
            <a:pPr>
              <a:defRPr/>
            </a:pPr>
            <a:fld id="{2F530C86-6100-A54A-8682-1DD6548497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8361086"/>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a:lvl1pPr>
          </a:lstStyle>
          <a:p>
            <a:pPr>
              <a:defRPr/>
            </a:pPr>
            <a:fld id="{AB518F4D-A442-8540-8274-A681BF0F84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68381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45088" y="2017713"/>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3"/>
          <p:cNvSpPr>
            <a:spLocks noGrp="1" noChangeArrowheads="1"/>
          </p:cNvSpPr>
          <p:nvPr>
            <p:ph type="sldNum" sz="quarter" idx="12"/>
          </p:nvPr>
        </p:nvSpPr>
        <p:spPr>
          <a:ln/>
        </p:spPr>
        <p:txBody>
          <a:bodyPr/>
          <a:lstStyle>
            <a:lvl1pPr>
              <a:defRPr/>
            </a:lvl1pPr>
          </a:lstStyle>
          <a:p>
            <a:pPr>
              <a:defRPr/>
            </a:pPr>
            <a:fld id="{986FA2E8-6D87-CA4A-BEB3-89D62A99D0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785854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3"/>
          <p:cNvSpPr>
            <a:spLocks noGrp="1" noChangeArrowheads="1"/>
          </p:cNvSpPr>
          <p:nvPr>
            <p:ph type="sldNum" sz="quarter" idx="12"/>
          </p:nvPr>
        </p:nvSpPr>
        <p:spPr>
          <a:ln/>
        </p:spPr>
        <p:txBody>
          <a:bodyPr/>
          <a:lstStyle>
            <a:lvl1pPr>
              <a:defRPr/>
            </a:lvl1pPr>
          </a:lstStyle>
          <a:p>
            <a:pPr>
              <a:defRPr/>
            </a:pPr>
            <a:fld id="{20150D9C-F28F-B64C-A7AC-640F511141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535258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3"/>
          <p:cNvSpPr>
            <a:spLocks noGrp="1" noChangeArrowheads="1"/>
          </p:cNvSpPr>
          <p:nvPr>
            <p:ph type="sldNum" sz="quarter" idx="12"/>
          </p:nvPr>
        </p:nvSpPr>
        <p:spPr>
          <a:ln/>
        </p:spPr>
        <p:txBody>
          <a:bodyPr/>
          <a:lstStyle>
            <a:lvl1pPr>
              <a:defRPr/>
            </a:lvl1pPr>
          </a:lstStyle>
          <a:p>
            <a:pPr>
              <a:defRPr/>
            </a:pPr>
            <a:fld id="{0BA07FD2-25F3-FA48-AA64-A66D74A49F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742308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3"/>
          <p:cNvSpPr>
            <a:spLocks noGrp="1" noChangeArrowheads="1"/>
          </p:cNvSpPr>
          <p:nvPr>
            <p:ph type="sldNum" sz="quarter" idx="12"/>
          </p:nvPr>
        </p:nvSpPr>
        <p:spPr>
          <a:ln/>
        </p:spPr>
        <p:txBody>
          <a:bodyPr/>
          <a:lstStyle>
            <a:lvl1pPr>
              <a:defRPr/>
            </a:lvl1pPr>
          </a:lstStyle>
          <a:p>
            <a:pPr>
              <a:defRPr/>
            </a:pPr>
            <a:fld id="{2021F98F-BDB8-F147-AF15-4E313D367E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914985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9E932220-CCF0-1C48-B29A-404553A0B2F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26680475"/>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3"/>
          <p:cNvSpPr>
            <a:spLocks noGrp="1" noChangeArrowheads="1"/>
          </p:cNvSpPr>
          <p:nvPr>
            <p:ph type="sldNum" sz="quarter" idx="12"/>
          </p:nvPr>
        </p:nvSpPr>
        <p:spPr>
          <a:ln/>
        </p:spPr>
        <p:txBody>
          <a:bodyPr/>
          <a:lstStyle>
            <a:lvl1pPr>
              <a:defRPr/>
            </a:lvl1pPr>
          </a:lstStyle>
          <a:p>
            <a:pPr>
              <a:defRPr/>
            </a:pPr>
            <a:fld id="{89468148-1AEB-7844-A0FA-1C873948298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9806166"/>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3"/>
          <p:cNvSpPr>
            <a:spLocks noGrp="1" noChangeArrowheads="1"/>
          </p:cNvSpPr>
          <p:nvPr>
            <p:ph type="sldNum" sz="quarter" idx="12"/>
          </p:nvPr>
        </p:nvSpPr>
        <p:spPr>
          <a:ln/>
        </p:spPr>
        <p:txBody>
          <a:bodyPr/>
          <a:lstStyle>
            <a:lvl1pPr>
              <a:defRPr/>
            </a:lvl1pPr>
          </a:lstStyle>
          <a:p>
            <a:pPr>
              <a:defRPr/>
            </a:pPr>
            <a:fld id="{07DCEC6B-B11A-C542-A078-624EAA1959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96921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a:lvl1pPr>
          </a:lstStyle>
          <a:p>
            <a:pPr>
              <a:defRPr/>
            </a:pPr>
            <a:fld id="{5080D32E-E315-F040-BA52-032473FC24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3276212"/>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38"/>
            <a:ext cx="1951038" cy="55149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0938" y="617538"/>
            <a:ext cx="5700712" cy="55149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3"/>
          <p:cNvSpPr>
            <a:spLocks noGrp="1" noChangeArrowheads="1"/>
          </p:cNvSpPr>
          <p:nvPr>
            <p:ph type="sldNum" sz="quarter" idx="12"/>
          </p:nvPr>
        </p:nvSpPr>
        <p:spPr>
          <a:ln/>
        </p:spPr>
        <p:txBody>
          <a:bodyPr/>
          <a:lstStyle>
            <a:lvl1pPr>
              <a:defRPr/>
            </a:lvl1pPr>
          </a:lstStyle>
          <a:p>
            <a:pPr>
              <a:defRPr/>
            </a:pPr>
            <a:fld id="{404AE435-7643-2B40-B345-DF847CD6D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253728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4195"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904196"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p:txBody>
          <a:bodyPr/>
          <a:lstStyle>
            <a:lvl1pPr>
              <a:defRPr/>
            </a:lvl1pPr>
          </a:lstStyle>
          <a:p>
            <a:pPr>
              <a:defRPr/>
            </a:pPr>
            <a:fld id="{CBBB07B3-A712-0F49-9A88-A3DF801105E9}"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099832954"/>
      </p:ext>
    </p:extLst>
  </p:cSld>
  <p:clrMapOvr>
    <a:masterClrMapping/>
  </p:clrMapOvr>
  <p:transition>
    <p:random/>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0DCF699D-1B21-3F41-8C12-B83B0EFDE460}"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3409670864"/>
      </p:ext>
    </p:extLst>
  </p:cSld>
  <p:clrMapOvr>
    <a:masterClrMapping/>
  </p:clrMapOvr>
  <p:transition>
    <p:random/>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BFEFF6EF-3C79-3E45-AA06-7E8522BD07BE}"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342955496"/>
      </p:ext>
    </p:extLst>
  </p:cSld>
  <p:clrMapOvr>
    <a:masterClrMapping/>
  </p:clrMapOvr>
  <p:transition>
    <p:random/>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a:ln/>
        </p:spPr>
        <p:txBody>
          <a:bodyPr/>
          <a:lstStyle>
            <a:lvl1pPr>
              <a:defRPr/>
            </a:lvl1pPr>
          </a:lstStyle>
          <a:p>
            <a:pPr>
              <a:defRPr/>
            </a:pPr>
            <a:fld id="{A4FEA35F-1477-D64C-94C0-A091F255AFFC}"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756729643"/>
      </p:ext>
    </p:extLst>
  </p:cSld>
  <p:clrMapOvr>
    <a:masterClrMapping/>
  </p:clrMapOvr>
  <p:transition>
    <p:random/>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8"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9" name="Rectangle 7"/>
          <p:cNvSpPr>
            <a:spLocks noGrp="1" noChangeArrowheads="1"/>
          </p:cNvSpPr>
          <p:nvPr>
            <p:ph type="sldNum" sz="quarter" idx="12"/>
          </p:nvPr>
        </p:nvSpPr>
        <p:spPr>
          <a:ln/>
        </p:spPr>
        <p:txBody>
          <a:bodyPr/>
          <a:lstStyle>
            <a:lvl1pPr>
              <a:defRPr/>
            </a:lvl1pPr>
          </a:lstStyle>
          <a:p>
            <a:pPr>
              <a:defRPr/>
            </a:pPr>
            <a:fld id="{A9B53156-2ED0-8C4F-945A-B3167B73BD65}"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216660480"/>
      </p:ext>
    </p:extLst>
  </p:cSld>
  <p:clrMapOvr>
    <a:masterClrMapping/>
  </p:clrMapOvr>
  <p:transition>
    <p:random/>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4"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5" name="Rectangle 7"/>
          <p:cNvSpPr>
            <a:spLocks noGrp="1" noChangeArrowheads="1"/>
          </p:cNvSpPr>
          <p:nvPr>
            <p:ph type="sldNum" sz="quarter" idx="12"/>
          </p:nvPr>
        </p:nvSpPr>
        <p:spPr>
          <a:ln/>
        </p:spPr>
        <p:txBody>
          <a:bodyPr/>
          <a:lstStyle>
            <a:lvl1pPr>
              <a:defRPr/>
            </a:lvl1pPr>
          </a:lstStyle>
          <a:p>
            <a:pPr>
              <a:defRPr/>
            </a:pPr>
            <a:fld id="{2430B8E5-28B1-1F4B-8630-D022D40F0199}"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604455885"/>
      </p:ext>
    </p:extLst>
  </p:cSld>
  <p:clrMapOvr>
    <a:masterClrMapping/>
  </p:clrMapOvr>
  <p:transition>
    <p:random/>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589865FF-3478-C249-BCED-EF75C661B49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1350866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3"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4" name="Rectangle 7"/>
          <p:cNvSpPr>
            <a:spLocks noGrp="1" noChangeArrowheads="1"/>
          </p:cNvSpPr>
          <p:nvPr>
            <p:ph type="sldNum" sz="quarter" idx="12"/>
          </p:nvPr>
        </p:nvSpPr>
        <p:spPr>
          <a:ln/>
        </p:spPr>
        <p:txBody>
          <a:bodyPr/>
          <a:lstStyle>
            <a:lvl1pPr>
              <a:defRPr/>
            </a:lvl1pPr>
          </a:lstStyle>
          <a:p>
            <a:pPr>
              <a:defRPr/>
            </a:pPr>
            <a:fld id="{54EAFACD-AF1E-764C-AF60-B7A01A468182}"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3266198553"/>
      </p:ext>
    </p:extLst>
  </p:cSld>
  <p:clrMapOvr>
    <a:masterClrMapping/>
  </p:clrMapOvr>
  <p:transition>
    <p:random/>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a:ln/>
        </p:spPr>
        <p:txBody>
          <a:bodyPr/>
          <a:lstStyle>
            <a:lvl1pPr>
              <a:defRPr/>
            </a:lvl1pPr>
          </a:lstStyle>
          <a:p>
            <a:pPr>
              <a:defRPr/>
            </a:pPr>
            <a:fld id="{8DC45618-BAC0-4046-BAB9-25A8758DAC2C}"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743921319"/>
      </p:ext>
    </p:extLst>
  </p:cSld>
  <p:clrMapOvr>
    <a:masterClrMapping/>
  </p:clrMapOvr>
  <p:transition>
    <p:random/>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6"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7" name="Rectangle 7"/>
          <p:cNvSpPr>
            <a:spLocks noGrp="1" noChangeArrowheads="1"/>
          </p:cNvSpPr>
          <p:nvPr>
            <p:ph type="sldNum" sz="quarter" idx="12"/>
          </p:nvPr>
        </p:nvSpPr>
        <p:spPr>
          <a:ln/>
        </p:spPr>
        <p:txBody>
          <a:bodyPr/>
          <a:lstStyle>
            <a:lvl1pPr>
              <a:defRPr/>
            </a:lvl1pPr>
          </a:lstStyle>
          <a:p>
            <a:pPr>
              <a:defRPr/>
            </a:pPr>
            <a:fld id="{464E0FFF-B334-D84F-BE84-D77E84C91288}"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3579922681"/>
      </p:ext>
    </p:extLst>
  </p:cSld>
  <p:clrMapOvr>
    <a:masterClrMapping/>
  </p:clrMapOvr>
  <p:transition>
    <p:random/>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AD569851-F586-6843-BAA6-34EB2621EF03}"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2037120525"/>
      </p:ext>
    </p:extLst>
  </p:cSld>
  <p:clrMapOvr>
    <a:masterClrMapping/>
  </p:clrMapOvr>
  <p:transition>
    <p:random/>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solidFill>
                <a:srgbClr val="BBE0E3"/>
              </a:solidFill>
              <a:latin typeface="Helvetica"/>
            </a:endParaRPr>
          </a:p>
        </p:txBody>
      </p:sp>
      <p:sp>
        <p:nvSpPr>
          <p:cNvPr id="5" name="Rectangle 6"/>
          <p:cNvSpPr>
            <a:spLocks noGrp="1" noChangeArrowheads="1"/>
          </p:cNvSpPr>
          <p:nvPr>
            <p:ph type="ftr" sz="quarter" idx="11"/>
          </p:nvPr>
        </p:nvSpPr>
        <p:spPr>
          <a:ln/>
        </p:spPr>
        <p:txBody>
          <a:bodyPr/>
          <a:lstStyle>
            <a:lvl1pPr>
              <a:defRPr/>
            </a:lvl1pPr>
          </a:lstStyle>
          <a:p>
            <a:pPr>
              <a:defRPr/>
            </a:pPr>
            <a:endParaRPr lang="en-US">
              <a:solidFill>
                <a:srgbClr val="BBE0E3"/>
              </a:solidFill>
              <a:latin typeface="Helvetica"/>
            </a:endParaRPr>
          </a:p>
        </p:txBody>
      </p:sp>
      <p:sp>
        <p:nvSpPr>
          <p:cNvPr id="6" name="Rectangle 7"/>
          <p:cNvSpPr>
            <a:spLocks noGrp="1" noChangeArrowheads="1"/>
          </p:cNvSpPr>
          <p:nvPr>
            <p:ph type="sldNum" sz="quarter" idx="12"/>
          </p:nvPr>
        </p:nvSpPr>
        <p:spPr>
          <a:ln/>
        </p:spPr>
        <p:txBody>
          <a:bodyPr/>
          <a:lstStyle>
            <a:lvl1pPr>
              <a:defRPr/>
            </a:lvl1pPr>
          </a:lstStyle>
          <a:p>
            <a:pPr>
              <a:defRPr/>
            </a:pPr>
            <a:fld id="{16172FF8-E6CD-194E-BD31-3E054E4284D7}"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3062219985"/>
      </p:ext>
    </p:extLst>
  </p:cSld>
  <p:clrMapOvr>
    <a:masterClrMapping/>
  </p:clrMapOvr>
  <p:transition>
    <p:random/>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4195"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904196"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9E3018CA-3645-7341-BB78-86F56D7CD70E}" type="slidenum">
              <a:rPr lang="en-US"/>
              <a:pPr>
                <a:defRPr/>
              </a:pPr>
              <a:t>‹#›</a:t>
            </a:fld>
            <a:endParaRPr lang="en-US"/>
          </a:p>
        </p:txBody>
      </p:sp>
    </p:spTree>
    <p:extLst>
      <p:ext uri="{BB962C8B-B14F-4D97-AF65-F5344CB8AC3E}">
        <p14:creationId xmlns:p14="http://schemas.microsoft.com/office/powerpoint/2010/main" val="2832420649"/>
      </p:ext>
    </p:extLst>
  </p:cSld>
  <p:clrMapOvr>
    <a:masterClrMapping/>
  </p:clrMapOvr>
  <p:transition>
    <p:random/>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3417BB4-F37F-4C4D-A532-E349C9381CDE}" type="slidenum">
              <a:rPr lang="en-US"/>
              <a:pPr>
                <a:defRPr/>
              </a:pPr>
              <a:t>‹#›</a:t>
            </a:fld>
            <a:endParaRPr lang="en-US"/>
          </a:p>
        </p:txBody>
      </p:sp>
    </p:spTree>
    <p:extLst>
      <p:ext uri="{BB962C8B-B14F-4D97-AF65-F5344CB8AC3E}">
        <p14:creationId xmlns:p14="http://schemas.microsoft.com/office/powerpoint/2010/main" val="2913133927"/>
      </p:ext>
    </p:extLst>
  </p:cSld>
  <p:clrMapOvr>
    <a:masterClrMapping/>
  </p:clrMapOvr>
  <p:transition>
    <p:random/>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573DD755-E962-9B4B-AC93-7EEFD37A3EC2}" type="slidenum">
              <a:rPr lang="en-US"/>
              <a:pPr>
                <a:defRPr/>
              </a:pPr>
              <a:t>‹#›</a:t>
            </a:fld>
            <a:endParaRPr lang="en-US"/>
          </a:p>
        </p:txBody>
      </p:sp>
    </p:spTree>
    <p:extLst>
      <p:ext uri="{BB962C8B-B14F-4D97-AF65-F5344CB8AC3E}">
        <p14:creationId xmlns:p14="http://schemas.microsoft.com/office/powerpoint/2010/main" val="339011156"/>
      </p:ext>
    </p:extLst>
  </p:cSld>
  <p:clrMapOvr>
    <a:masterClrMapping/>
  </p:clrMapOvr>
  <p:transition>
    <p:random/>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0F11D3C1-AE86-1D4C-81D4-F55916834089}" type="slidenum">
              <a:rPr lang="en-US"/>
              <a:pPr>
                <a:defRPr/>
              </a:pPr>
              <a:t>‹#›</a:t>
            </a:fld>
            <a:endParaRPr lang="en-US"/>
          </a:p>
        </p:txBody>
      </p:sp>
    </p:spTree>
    <p:extLst>
      <p:ext uri="{BB962C8B-B14F-4D97-AF65-F5344CB8AC3E}">
        <p14:creationId xmlns:p14="http://schemas.microsoft.com/office/powerpoint/2010/main" val="3178560977"/>
      </p:ext>
    </p:extLst>
  </p:cSld>
  <p:clrMapOvr>
    <a:masterClrMapping/>
  </p:clrMapOvr>
  <p:transition>
    <p:random/>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12C8C34D-07A7-C145-987A-89F2EE22CC52}" type="slidenum">
              <a:rPr lang="en-US"/>
              <a:pPr>
                <a:defRPr/>
              </a:pPr>
              <a:t>‹#›</a:t>
            </a:fld>
            <a:endParaRPr lang="en-US"/>
          </a:p>
        </p:txBody>
      </p:sp>
    </p:spTree>
    <p:extLst>
      <p:ext uri="{BB962C8B-B14F-4D97-AF65-F5344CB8AC3E}">
        <p14:creationId xmlns:p14="http://schemas.microsoft.com/office/powerpoint/2010/main" val="2151095479"/>
      </p:ext>
    </p:extLst>
  </p:cSld>
  <p:clrMapOvr>
    <a:masterClrMapping/>
  </p:clrMapOvr>
  <p:transition>
    <p:random/>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72730DBE-9813-7446-B383-13B6537DDF1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2702790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EEC158E3-1756-914C-9FD7-498A4AFFB96D}" type="slidenum">
              <a:rPr lang="en-US"/>
              <a:pPr>
                <a:defRPr/>
              </a:pPr>
              <a:t>‹#›</a:t>
            </a:fld>
            <a:endParaRPr lang="en-US"/>
          </a:p>
        </p:txBody>
      </p:sp>
    </p:spTree>
    <p:extLst>
      <p:ext uri="{BB962C8B-B14F-4D97-AF65-F5344CB8AC3E}">
        <p14:creationId xmlns:p14="http://schemas.microsoft.com/office/powerpoint/2010/main" val="269253857"/>
      </p:ext>
    </p:extLst>
  </p:cSld>
  <p:clrMapOvr>
    <a:masterClrMapping/>
  </p:clrMapOvr>
  <p:transition>
    <p:random/>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B8F1EC02-51B2-1C42-AE89-5449AD921BDA}" type="slidenum">
              <a:rPr lang="en-US"/>
              <a:pPr>
                <a:defRPr/>
              </a:pPr>
              <a:t>‹#›</a:t>
            </a:fld>
            <a:endParaRPr lang="en-US"/>
          </a:p>
        </p:txBody>
      </p:sp>
    </p:spTree>
    <p:extLst>
      <p:ext uri="{BB962C8B-B14F-4D97-AF65-F5344CB8AC3E}">
        <p14:creationId xmlns:p14="http://schemas.microsoft.com/office/powerpoint/2010/main" val="2012371016"/>
      </p:ext>
    </p:extLst>
  </p:cSld>
  <p:clrMapOvr>
    <a:masterClrMapping/>
  </p:clrMapOvr>
  <p:transition>
    <p:random/>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ABD298C8-37AE-3B42-8078-DBC61A8DEC89}" type="slidenum">
              <a:rPr lang="en-US"/>
              <a:pPr>
                <a:defRPr/>
              </a:pPr>
              <a:t>‹#›</a:t>
            </a:fld>
            <a:endParaRPr lang="en-US"/>
          </a:p>
        </p:txBody>
      </p:sp>
    </p:spTree>
    <p:extLst>
      <p:ext uri="{BB962C8B-B14F-4D97-AF65-F5344CB8AC3E}">
        <p14:creationId xmlns:p14="http://schemas.microsoft.com/office/powerpoint/2010/main" val="4279087912"/>
      </p:ext>
    </p:extLst>
  </p:cSld>
  <p:clrMapOvr>
    <a:masterClrMapping/>
  </p:clrMapOvr>
  <p:transition>
    <p:random/>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CFE94C18-18CD-6E4A-850C-D25343E00F94}" type="slidenum">
              <a:rPr lang="en-US"/>
              <a:pPr>
                <a:defRPr/>
              </a:pPr>
              <a:t>‹#›</a:t>
            </a:fld>
            <a:endParaRPr lang="en-US"/>
          </a:p>
        </p:txBody>
      </p:sp>
    </p:spTree>
    <p:extLst>
      <p:ext uri="{BB962C8B-B14F-4D97-AF65-F5344CB8AC3E}">
        <p14:creationId xmlns:p14="http://schemas.microsoft.com/office/powerpoint/2010/main" val="1149799258"/>
      </p:ext>
    </p:extLst>
  </p:cSld>
  <p:clrMapOvr>
    <a:masterClrMapping/>
  </p:clrMapOvr>
  <p:transition>
    <p:random/>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F355F12-22D8-D842-9E41-F2ACC410591A}" type="slidenum">
              <a:rPr lang="en-US"/>
              <a:pPr>
                <a:defRPr/>
              </a:pPr>
              <a:t>‹#›</a:t>
            </a:fld>
            <a:endParaRPr lang="en-US"/>
          </a:p>
        </p:txBody>
      </p:sp>
    </p:spTree>
    <p:extLst>
      <p:ext uri="{BB962C8B-B14F-4D97-AF65-F5344CB8AC3E}">
        <p14:creationId xmlns:p14="http://schemas.microsoft.com/office/powerpoint/2010/main" val="1794996328"/>
      </p:ext>
    </p:extLst>
  </p:cSld>
  <p:clrMapOvr>
    <a:masterClrMapping/>
  </p:clrMapOvr>
  <p:transition>
    <p:random/>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510F4FA-162D-7A46-918D-3161C5A9F5F6}" type="slidenum">
              <a:rPr lang="en-US"/>
              <a:pPr>
                <a:defRPr/>
              </a:pPr>
              <a:t>‹#›</a:t>
            </a:fld>
            <a:endParaRPr lang="en-US"/>
          </a:p>
        </p:txBody>
      </p:sp>
    </p:spTree>
    <p:extLst>
      <p:ext uri="{BB962C8B-B14F-4D97-AF65-F5344CB8AC3E}">
        <p14:creationId xmlns:p14="http://schemas.microsoft.com/office/powerpoint/2010/main" val="2894697808"/>
      </p:ext>
    </p:extLst>
  </p:cSld>
  <p:clrMapOvr>
    <a:masterClrMapping/>
  </p:clrMapOvr>
  <p:transition>
    <p:random/>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98754" name="Rectangle 2"/>
          <p:cNvSpPr>
            <a:spLocks noGrp="1" noChangeArrowheads="1"/>
          </p:cNvSpPr>
          <p:nvPr>
            <p:ph type="ctrTitle"/>
          </p:nvPr>
        </p:nvSpPr>
        <p:spPr>
          <a:xfrm>
            <a:off x="2895600" y="1143000"/>
            <a:ext cx="5562600" cy="2286000"/>
          </a:xfrm>
          <a:effectLst>
            <a:outerShdw blurRad="63500" algn="ctr" rotWithShape="0">
              <a:srgbClr val="FFFFFF">
                <a:alpha val="75000"/>
              </a:srgbClr>
            </a:outerShdw>
          </a:effectLst>
        </p:spPr>
        <p:txBody>
          <a:bodyPr/>
          <a:lstStyle>
            <a:lvl1pPr algn="r">
              <a:defRPr b="0"/>
            </a:lvl1pPr>
          </a:lstStyle>
          <a:p>
            <a:pPr lvl="0"/>
            <a:r>
              <a:rPr lang="en-US" noProof="0"/>
              <a:t>Click to edit Master title style</a:t>
            </a:r>
          </a:p>
        </p:txBody>
      </p:sp>
      <p:sp>
        <p:nvSpPr>
          <p:cNvPr id="1098755" name="Rectangle 3"/>
          <p:cNvSpPr>
            <a:spLocks noGrp="1" noChangeArrowheads="1"/>
          </p:cNvSpPr>
          <p:nvPr>
            <p:ph type="subTitle" idx="1"/>
          </p:nvPr>
        </p:nvSpPr>
        <p:spPr>
          <a:xfrm>
            <a:off x="2133600" y="3886200"/>
            <a:ext cx="4267200" cy="2057400"/>
          </a:xfrm>
          <a:effectLst/>
        </p:spPr>
        <p:txBody>
          <a:bodyPr/>
          <a:lstStyle>
            <a:lvl1pPr marL="0" indent="0">
              <a:buFont typeface="Wingdings" charset="0"/>
              <a:buNone/>
              <a:defRPr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xfrm>
            <a:off x="6553200" y="6248400"/>
            <a:ext cx="1295400" cy="457200"/>
          </a:xfrm>
        </p:spPr>
        <p:txBody>
          <a:bodyPr/>
          <a:lstStyle>
            <a:lvl1pPr>
              <a:defRPr/>
            </a:lvl1pPr>
          </a:lstStyle>
          <a:p>
            <a:pPr>
              <a:defRPr/>
            </a:pPr>
            <a:fld id="{B9BFAF79-331F-1642-B06C-54FED57558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2655931"/>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7C20EB-A70D-CA4B-8AA0-227BE0633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595822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512736FC-D020-A645-BED8-0330CE701E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4647268"/>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981200"/>
            <a:ext cx="3505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981200"/>
            <a:ext cx="35052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002066-30FB-1F4B-BB17-5A6B8B6B8A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577758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B50EC667-1D06-1F40-80AD-297B2F62CF3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6490545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F7E3EE16-B5DE-3042-AD49-13988EDCC4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680189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24768878-5B88-C34B-A80C-B162EEFFAF4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702081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11A70B7D-22E5-2741-9EE0-AF4634D02E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34940"/>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4D3CFC0C-8664-644D-8934-C3CC2054A9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346124"/>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995194-13A3-3E47-A1C6-6D995A4785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639245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39C7E880-111D-7547-9A46-E1D64A807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211854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opperplate Gothic Light"/>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031971-1D84-6A4B-9D2A-BE2B10087E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347419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3" y="2546350"/>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nvGrpSpPr>
          <p:cNvPr id="7" name="Group 5"/>
          <p:cNvGrpSpPr>
            <a:grpSpLocks/>
          </p:cNvGrpSpPr>
          <p:nvPr/>
        </p:nvGrpSpPr>
        <p:grpSpPr bwMode="auto">
          <a:xfrm>
            <a:off x="414338" y="2968625"/>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10" name="Rectangle 8"/>
          <p:cNvSpPr>
            <a:spLocks noChangeArrowheads="1"/>
          </p:cNvSpPr>
          <p:nvPr/>
        </p:nvSpPr>
        <p:spPr bwMode="auto">
          <a:xfrm>
            <a:off x="0" y="2895600"/>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auto">
          <a:xfrm>
            <a:off x="635000" y="2438400"/>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5"/>
          <p:cNvSpPr>
            <a:spLocks noChangeArrowheads="1"/>
          </p:cNvSpPr>
          <p:nvPr/>
        </p:nvSpPr>
        <p:spPr bwMode="gray">
          <a:xfrm flipV="1">
            <a:off x="315913" y="3265488"/>
            <a:ext cx="8683625" cy="46037"/>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anchor="ctr"/>
          <a:lstStyle/>
          <a:p>
            <a:pPr algn="ctr" eaLnBrk="1" hangingPunct="1"/>
            <a:endParaRPr kumimoji="1" lang="en-US">
              <a:solidFill>
                <a:srgbClr val="000000"/>
              </a:solidFill>
            </a:endParaRPr>
          </a:p>
        </p:txBody>
      </p:sp>
      <p:sp>
        <p:nvSpPr>
          <p:cNvPr id="1089546" name="Rectangle 10"/>
          <p:cNvSpPr>
            <a:spLocks noGrp="1" noChangeArrowheads="1"/>
          </p:cNvSpPr>
          <p:nvPr>
            <p:ph type="ctrTitle"/>
          </p:nvPr>
        </p:nvSpPr>
        <p:spPr>
          <a:xfrm>
            <a:off x="990600" y="1828800"/>
            <a:ext cx="7772400" cy="1143000"/>
          </a:xfrm>
        </p:spPr>
        <p:txBody>
          <a:bodyPr/>
          <a:lstStyle>
            <a:lvl1pPr>
              <a:defRPr/>
            </a:lvl1pPr>
          </a:lstStyle>
          <a:p>
            <a:pPr lvl="0"/>
            <a:r>
              <a:rPr lang="en-US" noProof="0"/>
              <a:t>Click to edit Master title style</a:t>
            </a:r>
          </a:p>
        </p:txBody>
      </p:sp>
      <p:sp>
        <p:nvSpPr>
          <p:cNvPr id="1089547" name="Rectangle 11"/>
          <p:cNvSpPr>
            <a:spLocks noGrp="1" noChangeArrowheads="1"/>
          </p:cNvSpPr>
          <p:nvPr>
            <p:ph type="subTitle"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a:solidFill>
                  <a:srgbClr val="1C1C1C"/>
                </a:solidFill>
              </a:defRPr>
            </a:lvl1pPr>
          </a:lstStyle>
          <a:p>
            <a:pPr>
              <a:defRPr/>
            </a:pPr>
            <a:endParaRPr lang="en-US"/>
          </a:p>
        </p:txBody>
      </p:sp>
      <p:sp>
        <p:nvSpPr>
          <p:cNvPr id="14" name="Rectangle 13"/>
          <p:cNvSpPr>
            <a:spLocks noGrp="1" noChangeArrowheads="1"/>
          </p:cNvSpPr>
          <p:nvPr>
            <p:ph type="ftr" sz="quarter" idx="11"/>
          </p:nvPr>
        </p:nvSpPr>
        <p:spPr>
          <a:xfrm>
            <a:off x="3429000" y="6248400"/>
            <a:ext cx="2895600" cy="457200"/>
          </a:xfrm>
        </p:spPr>
        <p:txBody>
          <a:bodyPr/>
          <a:lstStyle>
            <a:lvl1pPr>
              <a:defRPr>
                <a:solidFill>
                  <a:srgbClr val="1C1C1C"/>
                </a:solidFill>
              </a:defRPr>
            </a:lvl1pPr>
          </a:lstStyle>
          <a:p>
            <a:pPr>
              <a:defRPr/>
            </a:pPr>
            <a:endParaRPr lang="en-US"/>
          </a:p>
        </p:txBody>
      </p:sp>
      <p:sp>
        <p:nvSpPr>
          <p:cNvPr id="15" name="Rectangle 14"/>
          <p:cNvSpPr>
            <a:spLocks noGrp="1" noChangeArrowheads="1"/>
          </p:cNvSpPr>
          <p:nvPr>
            <p:ph type="sldNum" sz="quarter" idx="12"/>
          </p:nvPr>
        </p:nvSpPr>
        <p:spPr>
          <a:xfrm>
            <a:off x="6858000" y="6248400"/>
            <a:ext cx="1905000" cy="457200"/>
          </a:xfrm>
        </p:spPr>
        <p:txBody>
          <a:bodyPr/>
          <a:lstStyle>
            <a:lvl1pPr>
              <a:defRPr>
                <a:solidFill>
                  <a:srgbClr val="1C1C1C"/>
                </a:solidFill>
              </a:defRPr>
            </a:lvl1pPr>
          </a:lstStyle>
          <a:p>
            <a:pPr>
              <a:defRPr/>
            </a:pPr>
            <a:fld id="{8DD432D7-D6EC-5D49-A2BC-E5A800115489}" type="slidenum">
              <a:rPr lang="en-US"/>
              <a:pPr>
                <a:defRPr/>
              </a:pPr>
              <a:t>‹#›</a:t>
            </a:fld>
            <a:endParaRPr lang="en-US"/>
          </a:p>
        </p:txBody>
      </p:sp>
    </p:spTree>
    <p:extLst>
      <p:ext uri="{BB962C8B-B14F-4D97-AF65-F5344CB8AC3E}">
        <p14:creationId xmlns:p14="http://schemas.microsoft.com/office/powerpoint/2010/main" val="1966012654"/>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BC8322FA-D672-4943-9367-2CDFD2C79836}" type="slidenum">
              <a:rPr lang="en-US"/>
              <a:pPr>
                <a:defRPr/>
              </a:pPr>
              <a:t>‹#›</a:t>
            </a:fld>
            <a:endParaRPr lang="en-US"/>
          </a:p>
        </p:txBody>
      </p:sp>
    </p:spTree>
    <p:extLst>
      <p:ext uri="{BB962C8B-B14F-4D97-AF65-F5344CB8AC3E}">
        <p14:creationId xmlns:p14="http://schemas.microsoft.com/office/powerpoint/2010/main" val="137607070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445FBF7B-E1E2-B348-91DD-C70AD3334840}" type="slidenum">
              <a:rPr lang="en-US"/>
              <a:pPr>
                <a:defRPr/>
              </a:pPr>
              <a:t>‹#›</a:t>
            </a:fld>
            <a:endParaRPr lang="en-US"/>
          </a:p>
        </p:txBody>
      </p:sp>
    </p:spTree>
    <p:extLst>
      <p:ext uri="{BB962C8B-B14F-4D97-AF65-F5344CB8AC3E}">
        <p14:creationId xmlns:p14="http://schemas.microsoft.com/office/powerpoint/2010/main" val="24096642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80C7B77E-E58B-B840-9FA7-A5CF63C3893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4769091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45088" y="2017713"/>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a:lvl1pPr>
          </a:lstStyle>
          <a:p>
            <a:pPr>
              <a:defRPr/>
            </a:pPr>
            <a:fld id="{33A94E71-D9B9-694D-845C-C89128F93192}" type="slidenum">
              <a:rPr lang="en-US"/>
              <a:pPr>
                <a:defRPr/>
              </a:pPr>
              <a:t>‹#›</a:t>
            </a:fld>
            <a:endParaRPr lang="en-US"/>
          </a:p>
        </p:txBody>
      </p:sp>
    </p:spTree>
    <p:extLst>
      <p:ext uri="{BB962C8B-B14F-4D97-AF65-F5344CB8AC3E}">
        <p14:creationId xmlns:p14="http://schemas.microsoft.com/office/powerpoint/2010/main" val="247711040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1"/>
          <p:cNvSpPr>
            <a:spLocks noGrp="1" noChangeArrowheads="1"/>
          </p:cNvSpPr>
          <p:nvPr>
            <p:ph type="dt" sz="half" idx="10"/>
          </p:nvPr>
        </p:nvSpPr>
        <p:spPr>
          <a:ln/>
        </p:spPr>
        <p:txBody>
          <a:bodyPr/>
          <a:lstStyle>
            <a:lvl1pPr>
              <a:defRPr/>
            </a:lvl1pPr>
          </a:lstStyle>
          <a:p>
            <a:pPr>
              <a:defRPr/>
            </a:pPr>
            <a:endParaRPr lang="en-US"/>
          </a:p>
        </p:txBody>
      </p:sp>
      <p:sp>
        <p:nvSpPr>
          <p:cNvPr id="8" name="Rectangle 12"/>
          <p:cNvSpPr>
            <a:spLocks noGrp="1" noChangeArrowheads="1"/>
          </p:cNvSpPr>
          <p:nvPr>
            <p:ph type="ftr" sz="quarter" idx="11"/>
          </p:nvPr>
        </p:nvSpPr>
        <p:spPr>
          <a:ln/>
        </p:spPr>
        <p:txBody>
          <a:bodyPr/>
          <a:lstStyle>
            <a:lvl1pPr>
              <a:defRPr/>
            </a:lvl1pPr>
          </a:lstStyle>
          <a:p>
            <a:pPr>
              <a:defRPr/>
            </a:pPr>
            <a:endParaRPr lang="en-US"/>
          </a:p>
        </p:txBody>
      </p:sp>
      <p:sp>
        <p:nvSpPr>
          <p:cNvPr id="9" name="Rectangle 13"/>
          <p:cNvSpPr>
            <a:spLocks noGrp="1" noChangeArrowheads="1"/>
          </p:cNvSpPr>
          <p:nvPr>
            <p:ph type="sldNum" sz="quarter" idx="12"/>
          </p:nvPr>
        </p:nvSpPr>
        <p:spPr>
          <a:ln/>
        </p:spPr>
        <p:txBody>
          <a:bodyPr/>
          <a:lstStyle>
            <a:lvl1pPr>
              <a:defRPr/>
            </a:lvl1pPr>
          </a:lstStyle>
          <a:p>
            <a:pPr>
              <a:defRPr/>
            </a:pPr>
            <a:fld id="{5AD05E7B-05C3-F342-8A88-19C632798CB2}" type="slidenum">
              <a:rPr lang="en-US"/>
              <a:pPr>
                <a:defRPr/>
              </a:pPr>
              <a:t>‹#›</a:t>
            </a:fld>
            <a:endParaRPr lang="en-US"/>
          </a:p>
        </p:txBody>
      </p:sp>
    </p:spTree>
    <p:extLst>
      <p:ext uri="{BB962C8B-B14F-4D97-AF65-F5344CB8AC3E}">
        <p14:creationId xmlns:p14="http://schemas.microsoft.com/office/powerpoint/2010/main" val="35949472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1"/>
          <p:cNvSpPr>
            <a:spLocks noGrp="1" noChangeArrowheads="1"/>
          </p:cNvSpPr>
          <p:nvPr>
            <p:ph type="dt" sz="half" idx="10"/>
          </p:nvPr>
        </p:nvSpPr>
        <p:spPr>
          <a:ln/>
        </p:spPr>
        <p:txBody>
          <a:bodyPr/>
          <a:lstStyle>
            <a:lvl1pPr>
              <a:defRPr/>
            </a:lvl1pPr>
          </a:lstStyle>
          <a:p>
            <a:pPr>
              <a:defRPr/>
            </a:pPr>
            <a:endParaRPr lang="en-US"/>
          </a:p>
        </p:txBody>
      </p:sp>
      <p:sp>
        <p:nvSpPr>
          <p:cNvPr id="4" name="Rectangle 12"/>
          <p:cNvSpPr>
            <a:spLocks noGrp="1" noChangeArrowheads="1"/>
          </p:cNvSpPr>
          <p:nvPr>
            <p:ph type="ftr" sz="quarter" idx="11"/>
          </p:nvPr>
        </p:nvSpPr>
        <p:spPr>
          <a:ln/>
        </p:spPr>
        <p:txBody>
          <a:bodyPr/>
          <a:lstStyle>
            <a:lvl1pPr>
              <a:defRPr/>
            </a:lvl1pPr>
          </a:lstStyle>
          <a:p>
            <a:pPr>
              <a:defRPr/>
            </a:pPr>
            <a:endParaRPr lang="en-US"/>
          </a:p>
        </p:txBody>
      </p:sp>
      <p:sp>
        <p:nvSpPr>
          <p:cNvPr id="5" name="Rectangle 13"/>
          <p:cNvSpPr>
            <a:spLocks noGrp="1" noChangeArrowheads="1"/>
          </p:cNvSpPr>
          <p:nvPr>
            <p:ph type="sldNum" sz="quarter" idx="12"/>
          </p:nvPr>
        </p:nvSpPr>
        <p:spPr>
          <a:ln/>
        </p:spPr>
        <p:txBody>
          <a:bodyPr/>
          <a:lstStyle>
            <a:lvl1pPr>
              <a:defRPr/>
            </a:lvl1pPr>
          </a:lstStyle>
          <a:p>
            <a:pPr>
              <a:defRPr/>
            </a:pPr>
            <a:fld id="{40B9C63D-CCE0-1D40-B033-27C3F479786F}" type="slidenum">
              <a:rPr lang="en-US"/>
              <a:pPr>
                <a:defRPr/>
              </a:pPr>
              <a:t>‹#›</a:t>
            </a:fld>
            <a:endParaRPr lang="en-US"/>
          </a:p>
        </p:txBody>
      </p:sp>
    </p:spTree>
    <p:extLst>
      <p:ext uri="{BB962C8B-B14F-4D97-AF65-F5344CB8AC3E}">
        <p14:creationId xmlns:p14="http://schemas.microsoft.com/office/powerpoint/2010/main" val="42161929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a:lvl1pPr>
          </a:lstStyle>
          <a:p>
            <a:pPr>
              <a:defRPr/>
            </a:pPr>
            <a:endParaRPr lang="en-US"/>
          </a:p>
        </p:txBody>
      </p:sp>
      <p:sp>
        <p:nvSpPr>
          <p:cNvPr id="3" name="Rectangle 12"/>
          <p:cNvSpPr>
            <a:spLocks noGrp="1" noChangeArrowheads="1"/>
          </p:cNvSpPr>
          <p:nvPr>
            <p:ph type="ftr" sz="quarter" idx="11"/>
          </p:nvPr>
        </p:nvSpPr>
        <p:spPr>
          <a:ln/>
        </p:spPr>
        <p:txBody>
          <a:bodyPr/>
          <a:lstStyle>
            <a:lvl1pPr>
              <a:defRPr/>
            </a:lvl1pPr>
          </a:lstStyle>
          <a:p>
            <a:pPr>
              <a:defRPr/>
            </a:pPr>
            <a:endParaRPr lang="en-US"/>
          </a:p>
        </p:txBody>
      </p:sp>
      <p:sp>
        <p:nvSpPr>
          <p:cNvPr id="4" name="Rectangle 13"/>
          <p:cNvSpPr>
            <a:spLocks noGrp="1" noChangeArrowheads="1"/>
          </p:cNvSpPr>
          <p:nvPr>
            <p:ph type="sldNum" sz="quarter" idx="12"/>
          </p:nvPr>
        </p:nvSpPr>
        <p:spPr>
          <a:ln/>
        </p:spPr>
        <p:txBody>
          <a:bodyPr/>
          <a:lstStyle>
            <a:lvl1pPr>
              <a:defRPr/>
            </a:lvl1pPr>
          </a:lstStyle>
          <a:p>
            <a:pPr>
              <a:defRPr/>
            </a:pPr>
            <a:fld id="{A79BF913-7BD7-FB4B-BF70-5B7ABDCF6E23}" type="slidenum">
              <a:rPr lang="en-US"/>
              <a:pPr>
                <a:defRPr/>
              </a:pPr>
              <a:t>‹#›</a:t>
            </a:fld>
            <a:endParaRPr lang="en-US"/>
          </a:p>
        </p:txBody>
      </p:sp>
    </p:spTree>
    <p:extLst>
      <p:ext uri="{BB962C8B-B14F-4D97-AF65-F5344CB8AC3E}">
        <p14:creationId xmlns:p14="http://schemas.microsoft.com/office/powerpoint/2010/main" val="3077337696"/>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a:lvl1pPr>
          </a:lstStyle>
          <a:p>
            <a:pPr>
              <a:defRPr/>
            </a:pPr>
            <a:fld id="{32316CF1-6EAC-7849-9B47-33820825057D}" type="slidenum">
              <a:rPr lang="en-US"/>
              <a:pPr>
                <a:defRPr/>
              </a:pPr>
              <a:t>‹#›</a:t>
            </a:fld>
            <a:endParaRPr lang="en-US"/>
          </a:p>
        </p:txBody>
      </p:sp>
    </p:spTree>
    <p:extLst>
      <p:ext uri="{BB962C8B-B14F-4D97-AF65-F5344CB8AC3E}">
        <p14:creationId xmlns:p14="http://schemas.microsoft.com/office/powerpoint/2010/main" val="3037538531"/>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a:lvl1pPr>
          </a:lstStyle>
          <a:p>
            <a:pPr>
              <a:defRPr/>
            </a:pPr>
            <a:fld id="{7388B32D-DB1B-4949-802A-AE169A14A903}" type="slidenum">
              <a:rPr lang="en-US"/>
              <a:pPr>
                <a:defRPr/>
              </a:pPr>
              <a:t>‹#›</a:t>
            </a:fld>
            <a:endParaRPr lang="en-US"/>
          </a:p>
        </p:txBody>
      </p:sp>
    </p:spTree>
    <p:extLst>
      <p:ext uri="{BB962C8B-B14F-4D97-AF65-F5344CB8AC3E}">
        <p14:creationId xmlns:p14="http://schemas.microsoft.com/office/powerpoint/2010/main" val="355491075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F1ABE35A-0A75-724A-9829-34FF93515384}" type="slidenum">
              <a:rPr lang="en-US"/>
              <a:pPr>
                <a:defRPr/>
              </a:pPr>
              <a:t>‹#›</a:t>
            </a:fld>
            <a:endParaRPr lang="en-US"/>
          </a:p>
        </p:txBody>
      </p:sp>
    </p:spTree>
    <p:extLst>
      <p:ext uri="{BB962C8B-B14F-4D97-AF65-F5344CB8AC3E}">
        <p14:creationId xmlns:p14="http://schemas.microsoft.com/office/powerpoint/2010/main" val="2489357676"/>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38"/>
            <a:ext cx="1951038" cy="55149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0938" y="617538"/>
            <a:ext cx="5700712" cy="55149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a:lvl1pPr>
          </a:lstStyle>
          <a:p>
            <a:pPr>
              <a:defRPr/>
            </a:pPr>
            <a:fld id="{4469736F-D192-6A43-B7AD-D65E2CAB86FC}" type="slidenum">
              <a:rPr lang="en-US"/>
              <a:pPr>
                <a:defRPr/>
              </a:pPr>
              <a:t>‹#›</a:t>
            </a:fld>
            <a:endParaRPr lang="en-US"/>
          </a:p>
        </p:txBody>
      </p:sp>
    </p:spTree>
    <p:extLst>
      <p:ext uri="{BB962C8B-B14F-4D97-AF65-F5344CB8AC3E}">
        <p14:creationId xmlns:p14="http://schemas.microsoft.com/office/powerpoint/2010/main" val="146119114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1026"/>
          <p:cNvSpPr>
            <a:spLocks noChangeShapeType="1"/>
          </p:cNvSpPr>
          <p:nvPr/>
        </p:nvSpPr>
        <p:spPr bwMode="auto">
          <a:xfrm>
            <a:off x="7315200" y="1066800"/>
            <a:ext cx="0" cy="4495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grpSp>
        <p:nvGrpSpPr>
          <p:cNvPr id="5" name="Group 1032"/>
          <p:cNvGrpSpPr>
            <a:grpSpLocks/>
          </p:cNvGrpSpPr>
          <p:nvPr/>
        </p:nvGrpSpPr>
        <p:grpSpPr bwMode="auto">
          <a:xfrm>
            <a:off x="7493000" y="2992438"/>
            <a:ext cx="1338263" cy="2189162"/>
            <a:chOff x="4704" y="1885"/>
            <a:chExt cx="843" cy="1379"/>
          </a:xfrm>
        </p:grpSpPr>
        <p:sp>
          <p:nvSpPr>
            <p:cNvPr id="6" name="Oval 1033"/>
            <p:cNvSpPr>
              <a:spLocks noChangeArrowheads="1"/>
            </p:cNvSpPr>
            <p:nvPr/>
          </p:nvSpPr>
          <p:spPr bwMode="auto">
            <a:xfrm>
              <a:off x="4704" y="1885"/>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7" name="Oval 1034"/>
            <p:cNvSpPr>
              <a:spLocks noChangeArrowheads="1"/>
            </p:cNvSpPr>
            <p:nvPr/>
          </p:nvSpPr>
          <p:spPr bwMode="auto">
            <a:xfrm>
              <a:off x="4883" y="1885"/>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8" name="Oval 1035"/>
            <p:cNvSpPr>
              <a:spLocks noChangeArrowheads="1"/>
            </p:cNvSpPr>
            <p:nvPr/>
          </p:nvSpPr>
          <p:spPr bwMode="auto">
            <a:xfrm>
              <a:off x="5062" y="1885"/>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9" name="Oval 1036"/>
            <p:cNvSpPr>
              <a:spLocks noChangeArrowheads="1"/>
            </p:cNvSpPr>
            <p:nvPr/>
          </p:nvSpPr>
          <p:spPr bwMode="auto">
            <a:xfrm>
              <a:off x="4704" y="2064"/>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0" name="Oval 1037"/>
            <p:cNvSpPr>
              <a:spLocks noChangeArrowheads="1"/>
            </p:cNvSpPr>
            <p:nvPr/>
          </p:nvSpPr>
          <p:spPr bwMode="auto">
            <a:xfrm>
              <a:off x="4883" y="2064"/>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1" name="Oval 1038"/>
            <p:cNvSpPr>
              <a:spLocks noChangeArrowheads="1"/>
            </p:cNvSpPr>
            <p:nvPr/>
          </p:nvSpPr>
          <p:spPr bwMode="auto">
            <a:xfrm>
              <a:off x="5062" y="2064"/>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2" name="Oval 1039"/>
            <p:cNvSpPr>
              <a:spLocks noChangeArrowheads="1"/>
            </p:cNvSpPr>
            <p:nvPr/>
          </p:nvSpPr>
          <p:spPr bwMode="auto">
            <a:xfrm>
              <a:off x="5241" y="2064"/>
              <a:ext cx="127" cy="127"/>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3" name="Oval 1040"/>
            <p:cNvSpPr>
              <a:spLocks noChangeArrowheads="1"/>
            </p:cNvSpPr>
            <p:nvPr/>
          </p:nvSpPr>
          <p:spPr bwMode="auto">
            <a:xfrm>
              <a:off x="4704" y="2243"/>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 name="Oval 1041"/>
            <p:cNvSpPr>
              <a:spLocks noChangeArrowheads="1"/>
            </p:cNvSpPr>
            <p:nvPr/>
          </p:nvSpPr>
          <p:spPr bwMode="auto">
            <a:xfrm>
              <a:off x="4883" y="2243"/>
              <a:ext cx="127" cy="12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5" name="Oval 1042"/>
            <p:cNvSpPr>
              <a:spLocks noChangeArrowheads="1"/>
            </p:cNvSpPr>
            <p:nvPr/>
          </p:nvSpPr>
          <p:spPr bwMode="auto">
            <a:xfrm>
              <a:off x="5062" y="2243"/>
              <a:ext cx="127" cy="127"/>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6" name="Oval 1043"/>
            <p:cNvSpPr>
              <a:spLocks noChangeArrowheads="1"/>
            </p:cNvSpPr>
            <p:nvPr/>
          </p:nvSpPr>
          <p:spPr bwMode="auto">
            <a:xfrm>
              <a:off x="5241" y="2243"/>
              <a:ext cx="127" cy="127"/>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7" name="Oval 1044"/>
            <p:cNvSpPr>
              <a:spLocks noChangeArrowheads="1"/>
            </p:cNvSpPr>
            <p:nvPr/>
          </p:nvSpPr>
          <p:spPr bwMode="auto">
            <a:xfrm>
              <a:off x="5420" y="2243"/>
              <a:ext cx="127" cy="127"/>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8" name="Oval 1045"/>
            <p:cNvSpPr>
              <a:spLocks noChangeArrowheads="1"/>
            </p:cNvSpPr>
            <p:nvPr/>
          </p:nvSpPr>
          <p:spPr bwMode="auto">
            <a:xfrm>
              <a:off x="4704" y="2421"/>
              <a:ext cx="127" cy="128"/>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9" name="Oval 1046"/>
            <p:cNvSpPr>
              <a:spLocks noChangeArrowheads="1"/>
            </p:cNvSpPr>
            <p:nvPr/>
          </p:nvSpPr>
          <p:spPr bwMode="auto">
            <a:xfrm>
              <a:off x="4883" y="2421"/>
              <a:ext cx="127" cy="128"/>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0" name="Oval 1047"/>
            <p:cNvSpPr>
              <a:spLocks noChangeArrowheads="1"/>
            </p:cNvSpPr>
            <p:nvPr/>
          </p:nvSpPr>
          <p:spPr bwMode="auto">
            <a:xfrm>
              <a:off x="5062" y="2421"/>
              <a:ext cx="127" cy="128"/>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1" name="Oval 1048"/>
            <p:cNvSpPr>
              <a:spLocks noChangeArrowheads="1"/>
            </p:cNvSpPr>
            <p:nvPr/>
          </p:nvSpPr>
          <p:spPr bwMode="auto">
            <a:xfrm>
              <a:off x="5241" y="2421"/>
              <a:ext cx="127" cy="1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2" name="Oval 1049"/>
            <p:cNvSpPr>
              <a:spLocks noChangeArrowheads="1"/>
            </p:cNvSpPr>
            <p:nvPr/>
          </p:nvSpPr>
          <p:spPr bwMode="auto">
            <a:xfrm>
              <a:off x="4704" y="2600"/>
              <a:ext cx="127" cy="128"/>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3" name="Oval 1050"/>
            <p:cNvSpPr>
              <a:spLocks noChangeArrowheads="1"/>
            </p:cNvSpPr>
            <p:nvPr/>
          </p:nvSpPr>
          <p:spPr bwMode="auto">
            <a:xfrm>
              <a:off x="4883" y="2600"/>
              <a:ext cx="127" cy="128"/>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4" name="Oval 1051"/>
            <p:cNvSpPr>
              <a:spLocks noChangeArrowheads="1"/>
            </p:cNvSpPr>
            <p:nvPr/>
          </p:nvSpPr>
          <p:spPr bwMode="auto">
            <a:xfrm>
              <a:off x="5062" y="2600"/>
              <a:ext cx="127" cy="1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5" name="Oval 1052"/>
            <p:cNvSpPr>
              <a:spLocks noChangeArrowheads="1"/>
            </p:cNvSpPr>
            <p:nvPr/>
          </p:nvSpPr>
          <p:spPr bwMode="auto">
            <a:xfrm>
              <a:off x="5241" y="2600"/>
              <a:ext cx="127" cy="1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6" name="Oval 1053"/>
            <p:cNvSpPr>
              <a:spLocks noChangeArrowheads="1"/>
            </p:cNvSpPr>
            <p:nvPr/>
          </p:nvSpPr>
          <p:spPr bwMode="auto">
            <a:xfrm>
              <a:off x="5420" y="2600"/>
              <a:ext cx="127" cy="128"/>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7" name="Oval 1054"/>
            <p:cNvSpPr>
              <a:spLocks noChangeArrowheads="1"/>
            </p:cNvSpPr>
            <p:nvPr/>
          </p:nvSpPr>
          <p:spPr bwMode="auto">
            <a:xfrm>
              <a:off x="4704" y="2779"/>
              <a:ext cx="127" cy="127"/>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8" name="Oval 1055"/>
            <p:cNvSpPr>
              <a:spLocks noChangeArrowheads="1"/>
            </p:cNvSpPr>
            <p:nvPr/>
          </p:nvSpPr>
          <p:spPr bwMode="auto">
            <a:xfrm>
              <a:off x="4883" y="2779"/>
              <a:ext cx="127" cy="127"/>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9" name="Oval 1056"/>
            <p:cNvSpPr>
              <a:spLocks noChangeArrowheads="1"/>
            </p:cNvSpPr>
            <p:nvPr/>
          </p:nvSpPr>
          <p:spPr bwMode="auto">
            <a:xfrm>
              <a:off x="5062" y="2779"/>
              <a:ext cx="127" cy="127"/>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 name="Oval 1057"/>
            <p:cNvSpPr>
              <a:spLocks noChangeArrowheads="1"/>
            </p:cNvSpPr>
            <p:nvPr/>
          </p:nvSpPr>
          <p:spPr bwMode="auto">
            <a:xfrm>
              <a:off x="5241" y="2779"/>
              <a:ext cx="127" cy="127"/>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1" name="Oval 1058"/>
            <p:cNvSpPr>
              <a:spLocks noChangeArrowheads="1"/>
            </p:cNvSpPr>
            <p:nvPr/>
          </p:nvSpPr>
          <p:spPr bwMode="auto">
            <a:xfrm>
              <a:off x="4704" y="2958"/>
              <a:ext cx="127" cy="127"/>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2" name="Oval 1059"/>
            <p:cNvSpPr>
              <a:spLocks noChangeArrowheads="1"/>
            </p:cNvSpPr>
            <p:nvPr/>
          </p:nvSpPr>
          <p:spPr bwMode="auto">
            <a:xfrm>
              <a:off x="4883" y="2958"/>
              <a:ext cx="127" cy="127"/>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3" name="Oval 1060"/>
            <p:cNvSpPr>
              <a:spLocks noChangeArrowheads="1"/>
            </p:cNvSpPr>
            <p:nvPr/>
          </p:nvSpPr>
          <p:spPr bwMode="auto">
            <a:xfrm>
              <a:off x="5062" y="2958"/>
              <a:ext cx="127" cy="127"/>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4" name="Oval 1061"/>
            <p:cNvSpPr>
              <a:spLocks noChangeArrowheads="1"/>
            </p:cNvSpPr>
            <p:nvPr/>
          </p:nvSpPr>
          <p:spPr bwMode="auto">
            <a:xfrm>
              <a:off x="5241" y="2958"/>
              <a:ext cx="127" cy="127"/>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5" name="Oval 1062"/>
            <p:cNvSpPr>
              <a:spLocks noChangeArrowheads="1"/>
            </p:cNvSpPr>
            <p:nvPr/>
          </p:nvSpPr>
          <p:spPr bwMode="auto">
            <a:xfrm>
              <a:off x="4883" y="3137"/>
              <a:ext cx="127" cy="127"/>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6" name="Oval 1063"/>
            <p:cNvSpPr>
              <a:spLocks noChangeArrowheads="1"/>
            </p:cNvSpPr>
            <p:nvPr/>
          </p:nvSpPr>
          <p:spPr bwMode="auto">
            <a:xfrm>
              <a:off x="5241" y="3137"/>
              <a:ext cx="127" cy="127"/>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grpSp>
      <p:sp>
        <p:nvSpPr>
          <p:cNvPr id="37" name="Line 1064"/>
          <p:cNvSpPr>
            <a:spLocks noChangeShapeType="1"/>
          </p:cNvSpPr>
          <p:nvPr/>
        </p:nvSpPr>
        <p:spPr bwMode="auto">
          <a:xfrm>
            <a:off x="304800" y="2819400"/>
            <a:ext cx="8229600" cy="0"/>
          </a:xfrm>
          <a:prstGeom prst="line">
            <a:avLst/>
          </a:prstGeom>
          <a:noFill/>
          <a:ln w="635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1146883" name="Rectangle 1027"/>
          <p:cNvSpPr>
            <a:spLocks noGrp="1" noChangeArrowheads="1"/>
          </p:cNvSpPr>
          <p:nvPr>
            <p:ph type="ctrTitle"/>
          </p:nvPr>
        </p:nvSpPr>
        <p:spPr>
          <a:xfrm>
            <a:off x="315913" y="466725"/>
            <a:ext cx="6781800" cy="2133600"/>
          </a:xfrm>
        </p:spPr>
        <p:txBody>
          <a:bodyPr/>
          <a:lstStyle>
            <a:lvl1pPr algn="r">
              <a:defRPr sz="4800"/>
            </a:lvl1pPr>
          </a:lstStyle>
          <a:p>
            <a:pPr lvl="0"/>
            <a:r>
              <a:rPr lang="en-US" noProof="0"/>
              <a:t>Click to edit Master title style</a:t>
            </a:r>
          </a:p>
        </p:txBody>
      </p:sp>
      <p:sp>
        <p:nvSpPr>
          <p:cNvPr id="1146884" name="Rectangle 1028"/>
          <p:cNvSpPr>
            <a:spLocks noGrp="1" noChangeArrowheads="1"/>
          </p:cNvSpPr>
          <p:nvPr>
            <p:ph type="subTitle" idx="1"/>
          </p:nvPr>
        </p:nvSpPr>
        <p:spPr>
          <a:xfrm>
            <a:off x="849313" y="3049588"/>
            <a:ext cx="6248400" cy="2362200"/>
          </a:xfrm>
        </p:spPr>
        <p:txBody>
          <a:bodyPr/>
          <a:lstStyle>
            <a:lvl1pPr marL="0" indent="0" algn="r">
              <a:buFont typeface="Wingdings" charset="0"/>
              <a:buNone/>
              <a:defRPr sz="3200"/>
            </a:lvl1pPr>
          </a:lstStyle>
          <a:p>
            <a:pPr lvl="0"/>
            <a:r>
              <a:rPr lang="en-US" noProof="0"/>
              <a:t>Click to edit Master subtitle style</a:t>
            </a:r>
          </a:p>
        </p:txBody>
      </p:sp>
      <p:sp>
        <p:nvSpPr>
          <p:cNvPr id="38" name="Rectangle 1029"/>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9" name="Rectangle 1030"/>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0" name="Rectangle 1031"/>
          <p:cNvSpPr>
            <a:spLocks noGrp="1" noChangeArrowheads="1"/>
          </p:cNvSpPr>
          <p:nvPr>
            <p:ph type="sldNum" sz="quarter" idx="12"/>
          </p:nvPr>
        </p:nvSpPr>
        <p:spPr/>
        <p:txBody>
          <a:bodyPr/>
          <a:lstStyle>
            <a:lvl1pPr>
              <a:defRPr/>
            </a:lvl1pPr>
          </a:lstStyle>
          <a:p>
            <a:pPr>
              <a:defRPr/>
            </a:pPr>
            <a:fld id="{025B46DD-45D4-0444-A9A9-86B791AB20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780356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1"/>
          <p:cNvSpPr>
            <a:spLocks noGrp="1" noChangeArrowheads="1"/>
          </p:cNvSpPr>
          <p:nvPr>
            <p:ph type="sldNum" sz="quarter" idx="12"/>
          </p:nvPr>
        </p:nvSpPr>
        <p:spPr>
          <a:ln/>
        </p:spPr>
        <p:txBody>
          <a:bodyPr/>
          <a:lstStyle>
            <a:lvl1pPr>
              <a:defRPr/>
            </a:lvl1pPr>
          </a:lstStyle>
          <a:p>
            <a:pPr>
              <a:defRPr/>
            </a:pPr>
            <a:fld id="{B048F1EA-250A-8344-BF22-9ADD2E668F8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458726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560E68B-2BE5-6D4E-B180-B9C813D5EFF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1851838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1"/>
          <p:cNvSpPr>
            <a:spLocks noGrp="1" noChangeArrowheads="1"/>
          </p:cNvSpPr>
          <p:nvPr>
            <p:ph type="sldNum" sz="quarter" idx="12"/>
          </p:nvPr>
        </p:nvSpPr>
        <p:spPr>
          <a:ln/>
        </p:spPr>
        <p:txBody>
          <a:bodyPr/>
          <a:lstStyle>
            <a:lvl1pPr>
              <a:defRPr/>
            </a:lvl1pPr>
          </a:lstStyle>
          <a:p>
            <a:pPr>
              <a:defRPr/>
            </a:pPr>
            <a:fld id="{A9395FD6-DBC9-5647-AE60-772452AD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871855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1"/>
          <p:cNvSpPr>
            <a:spLocks noGrp="1" noChangeArrowheads="1"/>
          </p:cNvSpPr>
          <p:nvPr>
            <p:ph type="sldNum" sz="quarter" idx="12"/>
          </p:nvPr>
        </p:nvSpPr>
        <p:spPr>
          <a:ln/>
        </p:spPr>
        <p:txBody>
          <a:bodyPr/>
          <a:lstStyle>
            <a:lvl1pPr>
              <a:defRPr/>
            </a:lvl1pPr>
          </a:lstStyle>
          <a:p>
            <a:pPr>
              <a:defRPr/>
            </a:pPr>
            <a:fld id="{C6F97C8A-FFFD-814E-9B86-A656D2B2A4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2481671"/>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31"/>
          <p:cNvSpPr>
            <a:spLocks noGrp="1" noChangeArrowheads="1"/>
          </p:cNvSpPr>
          <p:nvPr>
            <p:ph type="sldNum" sz="quarter" idx="12"/>
          </p:nvPr>
        </p:nvSpPr>
        <p:spPr>
          <a:ln/>
        </p:spPr>
        <p:txBody>
          <a:bodyPr/>
          <a:lstStyle>
            <a:lvl1pPr>
              <a:defRPr/>
            </a:lvl1pPr>
          </a:lstStyle>
          <a:p>
            <a:pPr>
              <a:defRPr/>
            </a:pPr>
            <a:fld id="{E2D76414-36BC-CE47-A3ED-1A629F7555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409295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31"/>
          <p:cNvSpPr>
            <a:spLocks noGrp="1" noChangeArrowheads="1"/>
          </p:cNvSpPr>
          <p:nvPr>
            <p:ph type="sldNum" sz="quarter" idx="12"/>
          </p:nvPr>
        </p:nvSpPr>
        <p:spPr>
          <a:ln/>
        </p:spPr>
        <p:txBody>
          <a:bodyPr/>
          <a:lstStyle>
            <a:lvl1pPr>
              <a:defRPr/>
            </a:lvl1pPr>
          </a:lstStyle>
          <a:p>
            <a:pPr>
              <a:defRPr/>
            </a:pPr>
            <a:fld id="{86086C5C-F4F5-7F47-B520-B693DAAE2F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3357326"/>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31"/>
          <p:cNvSpPr>
            <a:spLocks noGrp="1" noChangeArrowheads="1"/>
          </p:cNvSpPr>
          <p:nvPr>
            <p:ph type="sldNum" sz="quarter" idx="12"/>
          </p:nvPr>
        </p:nvSpPr>
        <p:spPr>
          <a:ln/>
        </p:spPr>
        <p:txBody>
          <a:bodyPr/>
          <a:lstStyle>
            <a:lvl1pPr>
              <a:defRPr/>
            </a:lvl1pPr>
          </a:lstStyle>
          <a:p>
            <a:pPr>
              <a:defRPr/>
            </a:pPr>
            <a:fld id="{DED4B0DA-B43F-344F-ABFD-DEE53C0B0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378061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1"/>
          <p:cNvSpPr>
            <a:spLocks noGrp="1" noChangeArrowheads="1"/>
          </p:cNvSpPr>
          <p:nvPr>
            <p:ph type="sldNum" sz="quarter" idx="12"/>
          </p:nvPr>
        </p:nvSpPr>
        <p:spPr>
          <a:ln/>
        </p:spPr>
        <p:txBody>
          <a:bodyPr/>
          <a:lstStyle>
            <a:lvl1pPr>
              <a:defRPr/>
            </a:lvl1pPr>
          </a:lstStyle>
          <a:p>
            <a:pPr>
              <a:defRPr/>
            </a:pPr>
            <a:fld id="{E3A29593-99A9-BE46-81BD-BC0ABB75820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4679393"/>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1"/>
          <p:cNvSpPr>
            <a:spLocks noGrp="1" noChangeArrowheads="1"/>
          </p:cNvSpPr>
          <p:nvPr>
            <p:ph type="sldNum" sz="quarter" idx="12"/>
          </p:nvPr>
        </p:nvSpPr>
        <p:spPr>
          <a:ln/>
        </p:spPr>
        <p:txBody>
          <a:bodyPr/>
          <a:lstStyle>
            <a:lvl1pPr>
              <a:defRPr/>
            </a:lvl1pPr>
          </a:lstStyle>
          <a:p>
            <a:pPr>
              <a:defRPr/>
            </a:pPr>
            <a:fld id="{34828489-F952-6F40-996C-2ACB4701A3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8957433"/>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1"/>
          <p:cNvSpPr>
            <a:spLocks noGrp="1" noChangeArrowheads="1"/>
          </p:cNvSpPr>
          <p:nvPr>
            <p:ph type="sldNum" sz="quarter" idx="12"/>
          </p:nvPr>
        </p:nvSpPr>
        <p:spPr>
          <a:ln/>
        </p:spPr>
        <p:txBody>
          <a:bodyPr/>
          <a:lstStyle>
            <a:lvl1pPr>
              <a:defRPr/>
            </a:lvl1pPr>
          </a:lstStyle>
          <a:p>
            <a:pPr>
              <a:defRPr/>
            </a:pPr>
            <a:fld id="{E5D21BBC-1A14-9B44-B753-A2B6BE4939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651455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22238"/>
            <a:ext cx="2057400" cy="60086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22238"/>
            <a:ext cx="6019800" cy="60086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1"/>
          <p:cNvSpPr>
            <a:spLocks noGrp="1" noChangeArrowheads="1"/>
          </p:cNvSpPr>
          <p:nvPr>
            <p:ph type="sldNum" sz="quarter" idx="12"/>
          </p:nvPr>
        </p:nvSpPr>
        <p:spPr>
          <a:ln/>
        </p:spPr>
        <p:txBody>
          <a:bodyPr/>
          <a:lstStyle>
            <a:lvl1pPr>
              <a:defRPr/>
            </a:lvl1pPr>
          </a:lstStyle>
          <a:p>
            <a:pPr>
              <a:defRPr/>
            </a:pPr>
            <a:fld id="{89DAE80E-C459-7B42-B948-E7322DAD02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8593888"/>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2172155"/>
      </p:ext>
    </p:extLst>
  </p:cSld>
  <p:clrMapOvr>
    <a:masterClrMapping/>
  </p:clrMapOvr>
  <p:transition>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1F70AFF9-83EE-5143-8133-D6F83878CFF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1744999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7282095"/>
      </p:ext>
    </p:extLst>
  </p:cSld>
  <p:clrMapOvr>
    <a:masterClrMapping/>
  </p:clrMapOvr>
  <p:transition>
    <p:randomBar dir="vert"/>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1176421"/>
      </p:ext>
    </p:extLst>
  </p:cSld>
  <p:clrMapOvr>
    <a:masterClrMapping/>
  </p:clrMapOvr>
  <p:transition>
    <p:randomBar dir="vert"/>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259340"/>
      </p:ext>
    </p:extLst>
  </p:cSld>
  <p:clrMapOvr>
    <a:masterClrMapping/>
  </p:clrMapOvr>
  <p:transition>
    <p:randomBar dir="vert"/>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4172729"/>
      </p:ext>
    </p:extLst>
  </p:cSld>
  <p:clrMapOvr>
    <a:masterClrMapping/>
  </p:clrMapOvr>
  <p:transition>
    <p:randomBar dir="vert"/>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4914666"/>
      </p:ext>
    </p:extLst>
  </p:cSld>
  <p:clrMapOvr>
    <a:masterClrMapping/>
  </p:clrMapOvr>
  <p:transition>
    <p:randomBar dir="vert"/>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2634027"/>
      </p:ext>
    </p:extLst>
  </p:cSld>
  <p:clrMapOvr>
    <a:masterClrMapping/>
  </p:clrMapOvr>
  <p:transition>
    <p:randomBar dir="vert"/>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886981"/>
      </p:ext>
    </p:extLst>
  </p:cSld>
  <p:clrMapOvr>
    <a:masterClrMapping/>
  </p:clrMapOvr>
  <p:transition>
    <p:randomBar dir="vert"/>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0149874"/>
      </p:ext>
    </p:extLst>
  </p:cSld>
  <p:clrMapOvr>
    <a:masterClrMapping/>
  </p:clrMapOvr>
  <p:transition>
    <p:randomBar dir="vert"/>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084090"/>
      </p:ext>
    </p:extLst>
  </p:cSld>
  <p:clrMapOvr>
    <a:masterClrMapping/>
  </p:clrMapOvr>
  <p:transition>
    <p:randomBar dir="vert"/>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8610952"/>
      </p:ext>
    </p:extLst>
  </p:cSld>
  <p:clrMapOvr>
    <a:masterClrMapping/>
  </p:clrMapOvr>
  <p:transition>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385679996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01703F06-E01E-DA45-83CA-F8FC62B9CFF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8433378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907510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473075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331662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909444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41559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657822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496667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242841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76693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372339105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714168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93888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59921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967162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3/25/25</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87394485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3/25/25</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28363441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3/25/25</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403480277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3/25/25</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02263516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3/25/25</a:t>
            </a:fld>
            <a:endParaRPr lang="en-US" sz="1800">
              <a:solidFill>
                <a:prstClr val="black"/>
              </a:solidFill>
              <a:latin typeface="Calibri"/>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69601458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3/25/25</a:t>
            </a:fld>
            <a:endParaRPr lang="en-US" sz="1800">
              <a:solidFill>
                <a:prstClr val="black"/>
              </a:solidFill>
              <a:latin typeface="Calibri"/>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5653932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282226327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3/25/25</a:t>
            </a:fld>
            <a:endParaRPr lang="en-US" sz="1800">
              <a:solidFill>
                <a:prstClr val="black"/>
              </a:solidFill>
              <a:latin typeface="Calibri"/>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07958060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3/25/25</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47109524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3/25/25</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21888511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3/25/25</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30581856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3/25/25</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91873034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156328080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119533792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302115239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6795176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30849722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image" Target="../media/image1.jpeg"/><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0.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theme" Target="../theme/theme11.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8.xml"/><Relationship Id="rId13" Type="http://schemas.openxmlformats.org/officeDocument/2006/relationships/image" Target="../media/image3.jpeg"/><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12.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13" Type="http://schemas.openxmlformats.org/officeDocument/2006/relationships/image" Target="../media/image5.jpeg"/><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4.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theme" Target="../theme/theme15.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3.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theme" Target="../theme/theme16.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image" Target="../media/image7.jpeg"/><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theme" Target="../theme/theme17.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5.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theme" Target="../theme/theme18.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0" Type="http://schemas.openxmlformats.org/officeDocument/2006/relationships/slideLayout" Target="../slideLayouts/slideLayout207.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6.xml"/><Relationship Id="rId3" Type="http://schemas.openxmlformats.org/officeDocument/2006/relationships/slideLayout" Target="../slideLayouts/slideLayout211.xml"/><Relationship Id="rId7" Type="http://schemas.openxmlformats.org/officeDocument/2006/relationships/slideLayout" Target="../slideLayouts/slideLayout215.xml"/><Relationship Id="rId12" Type="http://schemas.openxmlformats.org/officeDocument/2006/relationships/theme" Target="../theme/theme19.xml"/><Relationship Id="rId2" Type="http://schemas.openxmlformats.org/officeDocument/2006/relationships/slideLayout" Target="../slideLayouts/slideLayout210.xml"/><Relationship Id="rId1" Type="http://schemas.openxmlformats.org/officeDocument/2006/relationships/slideLayout" Target="../slideLayouts/slideLayout209.xml"/><Relationship Id="rId6" Type="http://schemas.openxmlformats.org/officeDocument/2006/relationships/slideLayout" Target="../slideLayouts/slideLayout214.xml"/><Relationship Id="rId11" Type="http://schemas.openxmlformats.org/officeDocument/2006/relationships/slideLayout" Target="../slideLayouts/slideLayout219.xml"/><Relationship Id="rId5" Type="http://schemas.openxmlformats.org/officeDocument/2006/relationships/slideLayout" Target="../slideLayouts/slideLayout213.xml"/><Relationship Id="rId10" Type="http://schemas.openxmlformats.org/officeDocument/2006/relationships/slideLayout" Target="../slideLayouts/slideLayout218.xml"/><Relationship Id="rId4" Type="http://schemas.openxmlformats.org/officeDocument/2006/relationships/slideLayout" Target="../slideLayouts/slideLayout212.xml"/><Relationship Id="rId9" Type="http://schemas.openxmlformats.org/officeDocument/2006/relationships/slideLayout" Target="../slideLayouts/slideLayout21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7.xml"/><Relationship Id="rId3" Type="http://schemas.openxmlformats.org/officeDocument/2006/relationships/slideLayout" Target="../slideLayouts/slideLayout222.xml"/><Relationship Id="rId7" Type="http://schemas.openxmlformats.org/officeDocument/2006/relationships/slideLayout" Target="../slideLayouts/slideLayout226.xml"/><Relationship Id="rId12" Type="http://schemas.openxmlformats.org/officeDocument/2006/relationships/theme" Target="../theme/theme20.xml"/><Relationship Id="rId2" Type="http://schemas.openxmlformats.org/officeDocument/2006/relationships/slideLayout" Target="../slideLayouts/slideLayout221.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5" Type="http://schemas.openxmlformats.org/officeDocument/2006/relationships/slideLayout" Target="../slideLayouts/slideLayout224.xml"/><Relationship Id="rId10" Type="http://schemas.openxmlformats.org/officeDocument/2006/relationships/slideLayout" Target="../slideLayouts/slideLayout229.xml"/><Relationship Id="rId4" Type="http://schemas.openxmlformats.org/officeDocument/2006/relationships/slideLayout" Target="../slideLayouts/slideLayout223.xml"/><Relationship Id="rId9" Type="http://schemas.openxmlformats.org/officeDocument/2006/relationships/slideLayout" Target="../slideLayouts/slideLayout22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8.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theme" Target="../theme/theme21.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9.xml"/><Relationship Id="rId3" Type="http://schemas.openxmlformats.org/officeDocument/2006/relationships/slideLayout" Target="../slideLayouts/slideLayout244.xml"/><Relationship Id="rId7" Type="http://schemas.openxmlformats.org/officeDocument/2006/relationships/slideLayout" Target="../slideLayouts/slideLayout248.xml"/><Relationship Id="rId12" Type="http://schemas.openxmlformats.org/officeDocument/2006/relationships/theme" Target="../theme/theme22.xml"/><Relationship Id="rId2" Type="http://schemas.openxmlformats.org/officeDocument/2006/relationships/slideLayout" Target="../slideLayouts/slideLayout243.xml"/><Relationship Id="rId1" Type="http://schemas.openxmlformats.org/officeDocument/2006/relationships/slideLayout" Target="../slideLayouts/slideLayout242.xml"/><Relationship Id="rId6" Type="http://schemas.openxmlformats.org/officeDocument/2006/relationships/slideLayout" Target="../slideLayouts/slideLayout247.xml"/><Relationship Id="rId11" Type="http://schemas.openxmlformats.org/officeDocument/2006/relationships/slideLayout" Target="../slideLayouts/slideLayout252.xml"/><Relationship Id="rId5" Type="http://schemas.openxmlformats.org/officeDocument/2006/relationships/slideLayout" Target="../slideLayouts/slideLayout246.xml"/><Relationship Id="rId10" Type="http://schemas.openxmlformats.org/officeDocument/2006/relationships/slideLayout" Target="../slideLayouts/slideLayout251.xml"/><Relationship Id="rId4" Type="http://schemas.openxmlformats.org/officeDocument/2006/relationships/slideLayout" Target="../slideLayouts/slideLayout245.xml"/><Relationship Id="rId9" Type="http://schemas.openxmlformats.org/officeDocument/2006/relationships/slideLayout" Target="../slideLayouts/slideLayout25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0.xml"/><Relationship Id="rId3" Type="http://schemas.openxmlformats.org/officeDocument/2006/relationships/slideLayout" Target="../slideLayouts/slideLayout255.xml"/><Relationship Id="rId7" Type="http://schemas.openxmlformats.org/officeDocument/2006/relationships/slideLayout" Target="../slideLayouts/slideLayout259.xml"/><Relationship Id="rId12" Type="http://schemas.openxmlformats.org/officeDocument/2006/relationships/theme" Target="../theme/theme23.xml"/><Relationship Id="rId2" Type="http://schemas.openxmlformats.org/officeDocument/2006/relationships/slideLayout" Target="../slideLayouts/slideLayout254.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5" Type="http://schemas.openxmlformats.org/officeDocument/2006/relationships/slideLayout" Target="../slideLayouts/slideLayout257.xml"/><Relationship Id="rId10" Type="http://schemas.openxmlformats.org/officeDocument/2006/relationships/slideLayout" Target="../slideLayouts/slideLayout262.xml"/><Relationship Id="rId4" Type="http://schemas.openxmlformats.org/officeDocument/2006/relationships/slideLayout" Target="../slideLayouts/slideLayout256.xml"/><Relationship Id="rId9" Type="http://schemas.openxmlformats.org/officeDocument/2006/relationships/slideLayout" Target="../slideLayouts/slideLayout26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slideLayout" Target="../slideLayouts/slideLayout276.xml"/><Relationship Id="rId18" Type="http://schemas.openxmlformats.org/officeDocument/2006/relationships/slideLayout" Target="../slideLayouts/slideLayout281.xml"/><Relationship Id="rId3" Type="http://schemas.openxmlformats.org/officeDocument/2006/relationships/slideLayout" Target="../slideLayouts/slideLayout266.xml"/><Relationship Id="rId21" Type="http://schemas.openxmlformats.org/officeDocument/2006/relationships/slideLayout" Target="../slideLayouts/slideLayout284.xml"/><Relationship Id="rId7" Type="http://schemas.openxmlformats.org/officeDocument/2006/relationships/slideLayout" Target="../slideLayouts/slideLayout270.xml"/><Relationship Id="rId12" Type="http://schemas.openxmlformats.org/officeDocument/2006/relationships/slideLayout" Target="../slideLayouts/slideLayout275.xml"/><Relationship Id="rId17" Type="http://schemas.openxmlformats.org/officeDocument/2006/relationships/slideLayout" Target="../slideLayouts/slideLayout280.xml"/><Relationship Id="rId2" Type="http://schemas.openxmlformats.org/officeDocument/2006/relationships/slideLayout" Target="../slideLayouts/slideLayout265.xml"/><Relationship Id="rId16" Type="http://schemas.openxmlformats.org/officeDocument/2006/relationships/slideLayout" Target="../slideLayouts/slideLayout279.xml"/><Relationship Id="rId20" Type="http://schemas.openxmlformats.org/officeDocument/2006/relationships/slideLayout" Target="../slideLayouts/slideLayout283.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5" Type="http://schemas.openxmlformats.org/officeDocument/2006/relationships/slideLayout" Target="../slideLayouts/slideLayout278.xml"/><Relationship Id="rId10" Type="http://schemas.openxmlformats.org/officeDocument/2006/relationships/slideLayout" Target="../slideLayouts/slideLayout273.xml"/><Relationship Id="rId19" Type="http://schemas.openxmlformats.org/officeDocument/2006/relationships/slideLayout" Target="../slideLayouts/slideLayout282.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slideLayout" Target="../slideLayouts/slideLayout277.xml"/><Relationship Id="rId22"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theme" Target="../theme/theme25.xml"/><Relationship Id="rId1" Type="http://schemas.openxmlformats.org/officeDocument/2006/relationships/slideLayout" Target="../slideLayouts/slideLayout285.xml"/><Relationship Id="rId5" Type="http://schemas.openxmlformats.org/officeDocument/2006/relationships/image" Target="../media/image10.jpeg"/><Relationship Id="rId4" Type="http://schemas.openxmlformats.org/officeDocument/2006/relationships/image" Target="../media/image9.jpe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3.xml"/><Relationship Id="rId3" Type="http://schemas.openxmlformats.org/officeDocument/2006/relationships/slideLayout" Target="../slideLayouts/slideLayout288.xml"/><Relationship Id="rId7" Type="http://schemas.openxmlformats.org/officeDocument/2006/relationships/slideLayout" Target="../slideLayouts/slideLayout292.xml"/><Relationship Id="rId12" Type="http://schemas.openxmlformats.org/officeDocument/2006/relationships/theme" Target="../theme/theme26.xml"/><Relationship Id="rId2" Type="http://schemas.openxmlformats.org/officeDocument/2006/relationships/slideLayout" Target="../slideLayouts/slideLayout287.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5" Type="http://schemas.openxmlformats.org/officeDocument/2006/relationships/slideLayout" Target="../slideLayouts/slideLayout290.xml"/><Relationship Id="rId10" Type="http://schemas.openxmlformats.org/officeDocument/2006/relationships/slideLayout" Target="../slideLayouts/slideLayout295.xml"/><Relationship Id="rId4" Type="http://schemas.openxmlformats.org/officeDocument/2006/relationships/slideLayout" Target="../slideLayouts/slideLayout289.xml"/><Relationship Id="rId9" Type="http://schemas.openxmlformats.org/officeDocument/2006/relationships/slideLayout" Target="../slideLayouts/slideLayout29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4.xml"/><Relationship Id="rId13" Type="http://schemas.openxmlformats.org/officeDocument/2006/relationships/slideLayout" Target="../slideLayouts/slideLayout309.xml"/><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slideLayout" Target="../slideLayouts/slideLayout308.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7.xml"/><Relationship Id="rId13" Type="http://schemas.openxmlformats.org/officeDocument/2006/relationships/theme" Target="../theme/theme28.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slideLayout" Target="../slideLayouts/slideLayout321.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9.xml"/><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theme" Target="../theme/theme29.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40.xml"/><Relationship Id="rId13" Type="http://schemas.openxmlformats.org/officeDocument/2006/relationships/image" Target="../media/image11.jpeg"/><Relationship Id="rId3" Type="http://schemas.openxmlformats.org/officeDocument/2006/relationships/slideLayout" Target="../slideLayouts/slideLayout335.xml"/><Relationship Id="rId7" Type="http://schemas.openxmlformats.org/officeDocument/2006/relationships/slideLayout" Target="../slideLayouts/slideLayout339.xml"/><Relationship Id="rId12" Type="http://schemas.openxmlformats.org/officeDocument/2006/relationships/theme" Target="../theme/theme30.xml"/><Relationship Id="rId2" Type="http://schemas.openxmlformats.org/officeDocument/2006/relationships/slideLayout" Target="../slideLayouts/slideLayout334.xml"/><Relationship Id="rId1" Type="http://schemas.openxmlformats.org/officeDocument/2006/relationships/slideLayout" Target="../slideLayouts/slideLayout333.xml"/><Relationship Id="rId6" Type="http://schemas.openxmlformats.org/officeDocument/2006/relationships/slideLayout" Target="../slideLayouts/slideLayout338.xml"/><Relationship Id="rId11" Type="http://schemas.openxmlformats.org/officeDocument/2006/relationships/slideLayout" Target="../slideLayouts/slideLayout343.xml"/><Relationship Id="rId5" Type="http://schemas.openxmlformats.org/officeDocument/2006/relationships/slideLayout" Target="../slideLayouts/slideLayout337.xml"/><Relationship Id="rId10" Type="http://schemas.openxmlformats.org/officeDocument/2006/relationships/slideLayout" Target="../slideLayouts/slideLayout342.xml"/><Relationship Id="rId4" Type="http://schemas.openxmlformats.org/officeDocument/2006/relationships/slideLayout" Target="../slideLayouts/slideLayout336.xml"/><Relationship Id="rId9" Type="http://schemas.openxmlformats.org/officeDocument/2006/relationships/slideLayout" Target="../slideLayouts/slideLayout34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51.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theme" Target="../theme/theme31.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62.xml"/><Relationship Id="rId13" Type="http://schemas.openxmlformats.org/officeDocument/2006/relationships/theme" Target="../theme/theme32.xml"/><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slideLayout" Target="../slideLayouts/slideLayout366.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74.xml"/><Relationship Id="rId13" Type="http://schemas.openxmlformats.org/officeDocument/2006/relationships/theme" Target="../theme/theme33.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slideLayout" Target="../slideLayouts/slideLayout378.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slideLayout" Target="../slideLayouts/slideLayout392.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slideLayout" Target="../slideLayouts/slideLayout391.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36.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1.xml"/><Relationship Id="rId13" Type="http://schemas.openxmlformats.org/officeDocument/2006/relationships/image" Target="../media/image1.jpeg"/><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37.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38.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3.xml"/><Relationship Id="rId13" Type="http://schemas.openxmlformats.org/officeDocument/2006/relationships/image" Target="../media/image12.jpeg"/><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39.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theme" Target="../theme/theme40.xml"/><Relationship Id="rId1" Type="http://schemas.openxmlformats.org/officeDocument/2006/relationships/slideLayout" Target="../slideLayouts/slideLayout437.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5.xml"/><Relationship Id="rId3" Type="http://schemas.openxmlformats.org/officeDocument/2006/relationships/slideLayout" Target="../slideLayouts/slideLayout440.xml"/><Relationship Id="rId7" Type="http://schemas.openxmlformats.org/officeDocument/2006/relationships/slideLayout" Target="../slideLayouts/slideLayout444.xml"/><Relationship Id="rId12" Type="http://schemas.openxmlformats.org/officeDocument/2006/relationships/theme" Target="../theme/theme41.xml"/><Relationship Id="rId2" Type="http://schemas.openxmlformats.org/officeDocument/2006/relationships/slideLayout" Target="../slideLayouts/slideLayout439.xml"/><Relationship Id="rId1" Type="http://schemas.openxmlformats.org/officeDocument/2006/relationships/slideLayout" Target="../slideLayouts/slideLayout438.xml"/><Relationship Id="rId6" Type="http://schemas.openxmlformats.org/officeDocument/2006/relationships/slideLayout" Target="../slideLayouts/slideLayout443.xml"/><Relationship Id="rId11" Type="http://schemas.openxmlformats.org/officeDocument/2006/relationships/slideLayout" Target="../slideLayouts/slideLayout448.xml"/><Relationship Id="rId5" Type="http://schemas.openxmlformats.org/officeDocument/2006/relationships/slideLayout" Target="../slideLayouts/slideLayout442.xml"/><Relationship Id="rId10" Type="http://schemas.openxmlformats.org/officeDocument/2006/relationships/slideLayout" Target="../slideLayouts/slideLayout447.xml"/><Relationship Id="rId4" Type="http://schemas.openxmlformats.org/officeDocument/2006/relationships/slideLayout" Target="../slideLayouts/slideLayout441.xml"/><Relationship Id="rId9" Type="http://schemas.openxmlformats.org/officeDocument/2006/relationships/slideLayout" Target="../slideLayouts/slideLayout44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6.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theme" Target="../theme/theme42.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7.xml"/><Relationship Id="rId13" Type="http://schemas.openxmlformats.org/officeDocument/2006/relationships/slideLayout" Target="../slideLayouts/slideLayout472.xml"/><Relationship Id="rId18" Type="http://schemas.openxmlformats.org/officeDocument/2006/relationships/theme" Target="../theme/theme43.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slideLayout" Target="../slideLayouts/slideLayout471.xml"/><Relationship Id="rId17" Type="http://schemas.openxmlformats.org/officeDocument/2006/relationships/slideLayout" Target="../slideLayouts/slideLayout476.xml"/><Relationship Id="rId2" Type="http://schemas.openxmlformats.org/officeDocument/2006/relationships/slideLayout" Target="../slideLayouts/slideLayout461.xml"/><Relationship Id="rId16" Type="http://schemas.openxmlformats.org/officeDocument/2006/relationships/slideLayout" Target="../slideLayouts/slideLayout475.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5" Type="http://schemas.openxmlformats.org/officeDocument/2006/relationships/slideLayout" Target="../slideLayouts/slideLayout47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 Id="rId14" Type="http://schemas.openxmlformats.org/officeDocument/2006/relationships/slideLayout" Target="../slideLayouts/slideLayout473.xml"/></Relationships>
</file>

<file path=ppt/slideMasters/_rels/slideMaster44.xml.rels><?xml version="1.0" encoding="UTF-8" standalone="yes"?>
<Relationships xmlns="http://schemas.openxmlformats.org/package/2006/relationships"><Relationship Id="rId3" Type="http://schemas.openxmlformats.org/officeDocument/2006/relationships/theme" Target="../theme/theme44.xml"/><Relationship Id="rId2" Type="http://schemas.openxmlformats.org/officeDocument/2006/relationships/slideLayout" Target="../slideLayouts/slideLayout478.xml"/><Relationship Id="rId1" Type="http://schemas.openxmlformats.org/officeDocument/2006/relationships/slideLayout" Target="../slideLayouts/slideLayout47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6.xml"/><Relationship Id="rId3" Type="http://schemas.openxmlformats.org/officeDocument/2006/relationships/slideLayout" Target="../slideLayouts/slideLayout481.xml"/><Relationship Id="rId7" Type="http://schemas.openxmlformats.org/officeDocument/2006/relationships/slideLayout" Target="../slideLayouts/slideLayout485.xml"/><Relationship Id="rId12" Type="http://schemas.openxmlformats.org/officeDocument/2006/relationships/theme" Target="../theme/theme45.xml"/><Relationship Id="rId2" Type="http://schemas.openxmlformats.org/officeDocument/2006/relationships/slideLayout" Target="../slideLayouts/slideLayout480.xml"/><Relationship Id="rId1" Type="http://schemas.openxmlformats.org/officeDocument/2006/relationships/slideLayout" Target="../slideLayouts/slideLayout479.xml"/><Relationship Id="rId6" Type="http://schemas.openxmlformats.org/officeDocument/2006/relationships/slideLayout" Target="../slideLayouts/slideLayout484.xml"/><Relationship Id="rId11" Type="http://schemas.openxmlformats.org/officeDocument/2006/relationships/slideLayout" Target="../slideLayouts/slideLayout489.xml"/><Relationship Id="rId5" Type="http://schemas.openxmlformats.org/officeDocument/2006/relationships/slideLayout" Target="../slideLayouts/slideLayout483.xml"/><Relationship Id="rId10" Type="http://schemas.openxmlformats.org/officeDocument/2006/relationships/slideLayout" Target="../slideLayouts/slideLayout488.xml"/><Relationship Id="rId4" Type="http://schemas.openxmlformats.org/officeDocument/2006/relationships/slideLayout" Target="../slideLayouts/slideLayout482.xml"/><Relationship Id="rId9" Type="http://schemas.openxmlformats.org/officeDocument/2006/relationships/slideLayout" Target="../slideLayouts/slideLayout487.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7.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theme" Target="../theme/theme46.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8.xml"/><Relationship Id="rId3" Type="http://schemas.openxmlformats.org/officeDocument/2006/relationships/slideLayout" Target="../slideLayouts/slideLayout503.xml"/><Relationship Id="rId7" Type="http://schemas.openxmlformats.org/officeDocument/2006/relationships/slideLayout" Target="../slideLayouts/slideLayout507.xml"/><Relationship Id="rId12" Type="http://schemas.openxmlformats.org/officeDocument/2006/relationships/theme" Target="../theme/theme47.xml"/><Relationship Id="rId2" Type="http://schemas.openxmlformats.org/officeDocument/2006/relationships/slideLayout" Target="../slideLayouts/slideLayout502.xml"/><Relationship Id="rId1" Type="http://schemas.openxmlformats.org/officeDocument/2006/relationships/slideLayout" Target="../slideLayouts/slideLayout501.xml"/><Relationship Id="rId6" Type="http://schemas.openxmlformats.org/officeDocument/2006/relationships/slideLayout" Target="../slideLayouts/slideLayout506.xml"/><Relationship Id="rId11" Type="http://schemas.openxmlformats.org/officeDocument/2006/relationships/slideLayout" Target="../slideLayouts/slideLayout511.xml"/><Relationship Id="rId5" Type="http://schemas.openxmlformats.org/officeDocument/2006/relationships/slideLayout" Target="../slideLayouts/slideLayout505.xml"/><Relationship Id="rId10" Type="http://schemas.openxmlformats.org/officeDocument/2006/relationships/slideLayout" Target="../slideLayouts/slideLayout510.xml"/><Relationship Id="rId4" Type="http://schemas.openxmlformats.org/officeDocument/2006/relationships/slideLayout" Target="../slideLayouts/slideLayout504.xml"/><Relationship Id="rId9" Type="http://schemas.openxmlformats.org/officeDocument/2006/relationships/slideLayout" Target="../slideLayouts/slideLayout50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9.xml"/><Relationship Id="rId3" Type="http://schemas.openxmlformats.org/officeDocument/2006/relationships/slideLayout" Target="../slideLayouts/slideLayout514.xml"/><Relationship Id="rId7" Type="http://schemas.openxmlformats.org/officeDocument/2006/relationships/slideLayout" Target="../slideLayouts/slideLayout518.xml"/><Relationship Id="rId12" Type="http://schemas.openxmlformats.org/officeDocument/2006/relationships/theme" Target="../theme/theme48.xml"/><Relationship Id="rId2" Type="http://schemas.openxmlformats.org/officeDocument/2006/relationships/slideLayout" Target="../slideLayouts/slideLayout513.xml"/><Relationship Id="rId1" Type="http://schemas.openxmlformats.org/officeDocument/2006/relationships/slideLayout" Target="../slideLayouts/slideLayout512.xml"/><Relationship Id="rId6" Type="http://schemas.openxmlformats.org/officeDocument/2006/relationships/slideLayout" Target="../slideLayouts/slideLayout517.xml"/><Relationship Id="rId11" Type="http://schemas.openxmlformats.org/officeDocument/2006/relationships/slideLayout" Target="../slideLayouts/slideLayout522.xml"/><Relationship Id="rId5" Type="http://schemas.openxmlformats.org/officeDocument/2006/relationships/slideLayout" Target="../slideLayouts/slideLayout516.xml"/><Relationship Id="rId10" Type="http://schemas.openxmlformats.org/officeDocument/2006/relationships/slideLayout" Target="../slideLayouts/slideLayout521.xml"/><Relationship Id="rId4" Type="http://schemas.openxmlformats.org/officeDocument/2006/relationships/slideLayout" Target="../slideLayouts/slideLayout515.xml"/><Relationship Id="rId9" Type="http://schemas.openxmlformats.org/officeDocument/2006/relationships/slideLayout" Target="../slideLayouts/slideLayout520.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0.xml"/><Relationship Id="rId13" Type="http://schemas.openxmlformats.org/officeDocument/2006/relationships/image" Target="../media/image28.png"/><Relationship Id="rId3" Type="http://schemas.openxmlformats.org/officeDocument/2006/relationships/slideLayout" Target="../slideLayouts/slideLayout525.xml"/><Relationship Id="rId7" Type="http://schemas.openxmlformats.org/officeDocument/2006/relationships/slideLayout" Target="../slideLayouts/slideLayout529.xml"/><Relationship Id="rId12" Type="http://schemas.openxmlformats.org/officeDocument/2006/relationships/theme" Target="../theme/theme49.xml"/><Relationship Id="rId2" Type="http://schemas.openxmlformats.org/officeDocument/2006/relationships/slideLayout" Target="../slideLayouts/slideLayout524.xml"/><Relationship Id="rId1" Type="http://schemas.openxmlformats.org/officeDocument/2006/relationships/slideLayout" Target="../slideLayouts/slideLayout523.xml"/><Relationship Id="rId6" Type="http://schemas.openxmlformats.org/officeDocument/2006/relationships/slideLayout" Target="../slideLayouts/slideLayout528.xml"/><Relationship Id="rId11" Type="http://schemas.openxmlformats.org/officeDocument/2006/relationships/slideLayout" Target="../slideLayouts/slideLayout533.xml"/><Relationship Id="rId5" Type="http://schemas.openxmlformats.org/officeDocument/2006/relationships/slideLayout" Target="../slideLayouts/slideLayout527.xml"/><Relationship Id="rId15" Type="http://schemas.openxmlformats.org/officeDocument/2006/relationships/image" Target="../media/image30.png"/><Relationship Id="rId10" Type="http://schemas.openxmlformats.org/officeDocument/2006/relationships/slideLayout" Target="../slideLayouts/slideLayout532.xml"/><Relationship Id="rId4" Type="http://schemas.openxmlformats.org/officeDocument/2006/relationships/slideLayout" Target="../slideLayouts/slideLayout526.xml"/><Relationship Id="rId9" Type="http://schemas.openxmlformats.org/officeDocument/2006/relationships/slideLayout" Target="../slideLayouts/slideLayout531.xml"/><Relationship Id="rId14" Type="http://schemas.openxmlformats.org/officeDocument/2006/relationships/image" Target="../media/image29.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1.xml"/><Relationship Id="rId3" Type="http://schemas.openxmlformats.org/officeDocument/2006/relationships/slideLayout" Target="../slideLayouts/slideLayout536.xml"/><Relationship Id="rId7" Type="http://schemas.openxmlformats.org/officeDocument/2006/relationships/slideLayout" Target="../slideLayouts/slideLayout540.xml"/><Relationship Id="rId12" Type="http://schemas.openxmlformats.org/officeDocument/2006/relationships/theme" Target="../theme/theme50.xml"/><Relationship Id="rId2" Type="http://schemas.openxmlformats.org/officeDocument/2006/relationships/slideLayout" Target="../slideLayouts/slideLayout535.xml"/><Relationship Id="rId1" Type="http://schemas.openxmlformats.org/officeDocument/2006/relationships/slideLayout" Target="../slideLayouts/slideLayout534.xml"/><Relationship Id="rId6" Type="http://schemas.openxmlformats.org/officeDocument/2006/relationships/slideLayout" Target="../slideLayouts/slideLayout539.xml"/><Relationship Id="rId11" Type="http://schemas.openxmlformats.org/officeDocument/2006/relationships/slideLayout" Target="../slideLayouts/slideLayout544.xml"/><Relationship Id="rId5" Type="http://schemas.openxmlformats.org/officeDocument/2006/relationships/slideLayout" Target="../slideLayouts/slideLayout538.xml"/><Relationship Id="rId10" Type="http://schemas.openxmlformats.org/officeDocument/2006/relationships/slideLayout" Target="../slideLayouts/slideLayout543.xml"/><Relationship Id="rId4" Type="http://schemas.openxmlformats.org/officeDocument/2006/relationships/slideLayout" Target="../slideLayouts/slideLayout537.xml"/><Relationship Id="rId9" Type="http://schemas.openxmlformats.org/officeDocument/2006/relationships/slideLayout" Target="../slideLayouts/slideLayout542.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2.xml"/><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theme" Target="../theme/theme51.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image" Target="../media/image31.jpeg"/><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52.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33.emf"/><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3.xml"/><Relationship Id="rId17" Type="http://schemas.openxmlformats.org/officeDocument/2006/relationships/image" Target="../media/image37.png"/><Relationship Id="rId2" Type="http://schemas.openxmlformats.org/officeDocument/2006/relationships/slideLayout" Target="../slideLayouts/slideLayout568.xml"/><Relationship Id="rId16" Type="http://schemas.openxmlformats.org/officeDocument/2006/relationships/image" Target="../media/image36.png"/><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5" Type="http://schemas.openxmlformats.org/officeDocument/2006/relationships/image" Target="../media/image35.png"/><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 Id="rId14" Type="http://schemas.openxmlformats.org/officeDocument/2006/relationships/image" Target="../media/image34.png"/></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85.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54.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6.xml"/><Relationship Id="rId3" Type="http://schemas.openxmlformats.org/officeDocument/2006/relationships/slideLayout" Target="../slideLayouts/slideLayout591.xml"/><Relationship Id="rId7" Type="http://schemas.openxmlformats.org/officeDocument/2006/relationships/slideLayout" Target="../slideLayouts/slideLayout595.xml"/><Relationship Id="rId12" Type="http://schemas.openxmlformats.org/officeDocument/2006/relationships/theme" Target="../theme/theme55.xml"/><Relationship Id="rId2" Type="http://schemas.openxmlformats.org/officeDocument/2006/relationships/slideLayout" Target="../slideLayouts/slideLayout590.xml"/><Relationship Id="rId1" Type="http://schemas.openxmlformats.org/officeDocument/2006/relationships/slideLayout" Target="../slideLayouts/slideLayout589.xml"/><Relationship Id="rId6" Type="http://schemas.openxmlformats.org/officeDocument/2006/relationships/slideLayout" Target="../slideLayouts/slideLayout594.xml"/><Relationship Id="rId11" Type="http://schemas.openxmlformats.org/officeDocument/2006/relationships/slideLayout" Target="../slideLayouts/slideLayout599.xml"/><Relationship Id="rId5" Type="http://schemas.openxmlformats.org/officeDocument/2006/relationships/slideLayout" Target="../slideLayouts/slideLayout593.xml"/><Relationship Id="rId10" Type="http://schemas.openxmlformats.org/officeDocument/2006/relationships/slideLayout" Target="../slideLayouts/slideLayout598.xml"/><Relationship Id="rId4" Type="http://schemas.openxmlformats.org/officeDocument/2006/relationships/slideLayout" Target="../slideLayouts/slideLayout592.xml"/><Relationship Id="rId9" Type="http://schemas.openxmlformats.org/officeDocument/2006/relationships/slideLayout" Target="../slideLayouts/slideLayout597.xml"/></Relationships>
</file>

<file path=ppt/slideMasters/_rels/slideMaster5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theme" Target="../theme/theme56.xml"/><Relationship Id="rId1" Type="http://schemas.openxmlformats.org/officeDocument/2006/relationships/slideLayout" Target="../slideLayouts/slideLayout600.xml"/><Relationship Id="rId5" Type="http://schemas.openxmlformats.org/officeDocument/2006/relationships/image" Target="../media/image10.jpeg"/><Relationship Id="rId4" Type="http://schemas.openxmlformats.org/officeDocument/2006/relationships/image" Target="../media/image9.jpe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image" Target="../media/image38.jpeg"/><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theme" Target="../theme/theme57.xml"/><Relationship Id="rId17" Type="http://schemas.openxmlformats.org/officeDocument/2006/relationships/image" Target="../media/image42.png"/><Relationship Id="rId2" Type="http://schemas.openxmlformats.org/officeDocument/2006/relationships/slideLayout" Target="../slideLayouts/slideLayout602.xml"/><Relationship Id="rId16" Type="http://schemas.openxmlformats.org/officeDocument/2006/relationships/image" Target="../media/image41.png"/><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5" Type="http://schemas.openxmlformats.org/officeDocument/2006/relationships/image" Target="../media/image40.png"/><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 Id="rId14" Type="http://schemas.openxmlformats.org/officeDocument/2006/relationships/image" Target="../media/image39.png"/></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9.xml"/><Relationship Id="rId13" Type="http://schemas.openxmlformats.org/officeDocument/2006/relationships/image" Target="../media/image44.jpeg"/><Relationship Id="rId3" Type="http://schemas.openxmlformats.org/officeDocument/2006/relationships/slideLayout" Target="../slideLayouts/slideLayout614.xml"/><Relationship Id="rId7" Type="http://schemas.openxmlformats.org/officeDocument/2006/relationships/slideLayout" Target="../slideLayouts/slideLayout618.xml"/><Relationship Id="rId12" Type="http://schemas.openxmlformats.org/officeDocument/2006/relationships/theme" Target="../theme/theme58.xml"/><Relationship Id="rId2" Type="http://schemas.openxmlformats.org/officeDocument/2006/relationships/slideLayout" Target="../slideLayouts/slideLayout613.xml"/><Relationship Id="rId1" Type="http://schemas.openxmlformats.org/officeDocument/2006/relationships/slideLayout" Target="../slideLayouts/slideLayout612.xml"/><Relationship Id="rId6" Type="http://schemas.openxmlformats.org/officeDocument/2006/relationships/slideLayout" Target="../slideLayouts/slideLayout617.xml"/><Relationship Id="rId11" Type="http://schemas.openxmlformats.org/officeDocument/2006/relationships/slideLayout" Target="../slideLayouts/slideLayout622.xml"/><Relationship Id="rId5" Type="http://schemas.openxmlformats.org/officeDocument/2006/relationships/slideLayout" Target="../slideLayouts/slideLayout616.xml"/><Relationship Id="rId10" Type="http://schemas.openxmlformats.org/officeDocument/2006/relationships/slideLayout" Target="../slideLayouts/slideLayout621.xml"/><Relationship Id="rId4" Type="http://schemas.openxmlformats.org/officeDocument/2006/relationships/slideLayout" Target="../slideLayouts/slideLayout615.xml"/><Relationship Id="rId9" Type="http://schemas.openxmlformats.org/officeDocument/2006/relationships/slideLayout" Target="../slideLayouts/slideLayout620.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30.xml"/><Relationship Id="rId3" Type="http://schemas.openxmlformats.org/officeDocument/2006/relationships/slideLayout" Target="../slideLayouts/slideLayout625.xml"/><Relationship Id="rId7" Type="http://schemas.openxmlformats.org/officeDocument/2006/relationships/slideLayout" Target="../slideLayouts/slideLayout629.xml"/><Relationship Id="rId12" Type="http://schemas.openxmlformats.org/officeDocument/2006/relationships/theme" Target="../theme/theme59.xml"/><Relationship Id="rId2" Type="http://schemas.openxmlformats.org/officeDocument/2006/relationships/slideLayout" Target="../slideLayouts/slideLayout624.xml"/><Relationship Id="rId1" Type="http://schemas.openxmlformats.org/officeDocument/2006/relationships/slideLayout" Target="../slideLayouts/slideLayout623.xml"/><Relationship Id="rId6" Type="http://schemas.openxmlformats.org/officeDocument/2006/relationships/slideLayout" Target="../slideLayouts/slideLayout628.xml"/><Relationship Id="rId11" Type="http://schemas.openxmlformats.org/officeDocument/2006/relationships/slideLayout" Target="../slideLayouts/slideLayout633.xml"/><Relationship Id="rId5" Type="http://schemas.openxmlformats.org/officeDocument/2006/relationships/slideLayout" Target="../slideLayouts/slideLayout627.xml"/><Relationship Id="rId10" Type="http://schemas.openxmlformats.org/officeDocument/2006/relationships/slideLayout" Target="../slideLayouts/slideLayout632.xml"/><Relationship Id="rId4" Type="http://schemas.openxmlformats.org/officeDocument/2006/relationships/slideLayout" Target="../slideLayouts/slideLayout626.xml"/><Relationship Id="rId9" Type="http://schemas.openxmlformats.org/officeDocument/2006/relationships/slideLayout" Target="../slideLayouts/slideLayout63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41.xml"/><Relationship Id="rId13" Type="http://schemas.openxmlformats.org/officeDocument/2006/relationships/image" Target="../media/image8.jpeg"/><Relationship Id="rId3" Type="http://schemas.openxmlformats.org/officeDocument/2006/relationships/slideLayout" Target="../slideLayouts/slideLayout636.xml"/><Relationship Id="rId7" Type="http://schemas.openxmlformats.org/officeDocument/2006/relationships/slideLayout" Target="../slideLayouts/slideLayout640.xml"/><Relationship Id="rId12" Type="http://schemas.openxmlformats.org/officeDocument/2006/relationships/theme" Target="../theme/theme60.xml"/><Relationship Id="rId2" Type="http://schemas.openxmlformats.org/officeDocument/2006/relationships/slideLayout" Target="../slideLayouts/slideLayout635.xml"/><Relationship Id="rId1" Type="http://schemas.openxmlformats.org/officeDocument/2006/relationships/slideLayout" Target="../slideLayouts/slideLayout634.xml"/><Relationship Id="rId6" Type="http://schemas.openxmlformats.org/officeDocument/2006/relationships/slideLayout" Target="../slideLayouts/slideLayout639.xml"/><Relationship Id="rId11" Type="http://schemas.openxmlformats.org/officeDocument/2006/relationships/slideLayout" Target="../slideLayouts/slideLayout644.xml"/><Relationship Id="rId5" Type="http://schemas.openxmlformats.org/officeDocument/2006/relationships/slideLayout" Target="../slideLayouts/slideLayout638.xml"/><Relationship Id="rId15" Type="http://schemas.openxmlformats.org/officeDocument/2006/relationships/image" Target="../media/image10.jpeg"/><Relationship Id="rId10" Type="http://schemas.openxmlformats.org/officeDocument/2006/relationships/slideLayout" Target="../slideLayouts/slideLayout643.xml"/><Relationship Id="rId4" Type="http://schemas.openxmlformats.org/officeDocument/2006/relationships/slideLayout" Target="../slideLayouts/slideLayout637.xml"/><Relationship Id="rId9" Type="http://schemas.openxmlformats.org/officeDocument/2006/relationships/slideLayout" Target="../slideLayouts/slideLayout642.xml"/><Relationship Id="rId14" Type="http://schemas.openxmlformats.org/officeDocument/2006/relationships/image" Target="../media/image9.jpeg"/></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52.xml"/><Relationship Id="rId13" Type="http://schemas.openxmlformats.org/officeDocument/2006/relationships/image" Target="../media/image8.jpeg"/><Relationship Id="rId3" Type="http://schemas.openxmlformats.org/officeDocument/2006/relationships/slideLayout" Target="../slideLayouts/slideLayout647.xml"/><Relationship Id="rId7" Type="http://schemas.openxmlformats.org/officeDocument/2006/relationships/slideLayout" Target="../slideLayouts/slideLayout651.xml"/><Relationship Id="rId12" Type="http://schemas.openxmlformats.org/officeDocument/2006/relationships/theme" Target="../theme/theme61.xml"/><Relationship Id="rId2" Type="http://schemas.openxmlformats.org/officeDocument/2006/relationships/slideLayout" Target="../slideLayouts/slideLayout646.xml"/><Relationship Id="rId1" Type="http://schemas.openxmlformats.org/officeDocument/2006/relationships/slideLayout" Target="../slideLayouts/slideLayout645.xml"/><Relationship Id="rId6" Type="http://schemas.openxmlformats.org/officeDocument/2006/relationships/slideLayout" Target="../slideLayouts/slideLayout650.xml"/><Relationship Id="rId11" Type="http://schemas.openxmlformats.org/officeDocument/2006/relationships/slideLayout" Target="../slideLayouts/slideLayout655.xml"/><Relationship Id="rId5" Type="http://schemas.openxmlformats.org/officeDocument/2006/relationships/slideLayout" Target="../slideLayouts/slideLayout649.xml"/><Relationship Id="rId15" Type="http://schemas.openxmlformats.org/officeDocument/2006/relationships/image" Target="../media/image10.jpeg"/><Relationship Id="rId10" Type="http://schemas.openxmlformats.org/officeDocument/2006/relationships/slideLayout" Target="../slideLayouts/slideLayout654.xml"/><Relationship Id="rId4" Type="http://schemas.openxmlformats.org/officeDocument/2006/relationships/slideLayout" Target="../slideLayouts/slideLayout648.xml"/><Relationship Id="rId9" Type="http://schemas.openxmlformats.org/officeDocument/2006/relationships/slideLayout" Target="../slideLayouts/slideLayout653.xml"/><Relationship Id="rId14" Type="http://schemas.openxmlformats.org/officeDocument/2006/relationships/image" Target="../media/image9.jpeg"/></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63.xml"/><Relationship Id="rId13" Type="http://schemas.openxmlformats.org/officeDocument/2006/relationships/image" Target="../media/image46.jpeg"/><Relationship Id="rId3" Type="http://schemas.openxmlformats.org/officeDocument/2006/relationships/slideLayout" Target="../slideLayouts/slideLayout658.xml"/><Relationship Id="rId7" Type="http://schemas.openxmlformats.org/officeDocument/2006/relationships/slideLayout" Target="../slideLayouts/slideLayout662.xml"/><Relationship Id="rId12" Type="http://schemas.openxmlformats.org/officeDocument/2006/relationships/theme" Target="../theme/theme62.xml"/><Relationship Id="rId2" Type="http://schemas.openxmlformats.org/officeDocument/2006/relationships/slideLayout" Target="../slideLayouts/slideLayout657.xml"/><Relationship Id="rId1" Type="http://schemas.openxmlformats.org/officeDocument/2006/relationships/slideLayout" Target="../slideLayouts/slideLayout656.xml"/><Relationship Id="rId6" Type="http://schemas.openxmlformats.org/officeDocument/2006/relationships/slideLayout" Target="../slideLayouts/slideLayout661.xml"/><Relationship Id="rId11" Type="http://schemas.openxmlformats.org/officeDocument/2006/relationships/slideLayout" Target="../slideLayouts/slideLayout666.xml"/><Relationship Id="rId5" Type="http://schemas.openxmlformats.org/officeDocument/2006/relationships/slideLayout" Target="../slideLayouts/slideLayout660.xml"/><Relationship Id="rId10" Type="http://schemas.openxmlformats.org/officeDocument/2006/relationships/slideLayout" Target="../slideLayouts/slideLayout665.xml"/><Relationship Id="rId4" Type="http://schemas.openxmlformats.org/officeDocument/2006/relationships/slideLayout" Target="../slideLayouts/slideLayout659.xml"/><Relationship Id="rId9" Type="http://schemas.openxmlformats.org/officeDocument/2006/relationships/slideLayout" Target="../slideLayouts/slideLayout664.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74.xml"/><Relationship Id="rId3" Type="http://schemas.openxmlformats.org/officeDocument/2006/relationships/slideLayout" Target="../slideLayouts/slideLayout669.xml"/><Relationship Id="rId7" Type="http://schemas.openxmlformats.org/officeDocument/2006/relationships/slideLayout" Target="../slideLayouts/slideLayout673.xml"/><Relationship Id="rId12" Type="http://schemas.openxmlformats.org/officeDocument/2006/relationships/theme" Target="../theme/theme63.xml"/><Relationship Id="rId2" Type="http://schemas.openxmlformats.org/officeDocument/2006/relationships/slideLayout" Target="../slideLayouts/slideLayout668.xml"/><Relationship Id="rId1" Type="http://schemas.openxmlformats.org/officeDocument/2006/relationships/slideLayout" Target="../slideLayouts/slideLayout667.xml"/><Relationship Id="rId6" Type="http://schemas.openxmlformats.org/officeDocument/2006/relationships/slideLayout" Target="../slideLayouts/slideLayout672.xml"/><Relationship Id="rId11" Type="http://schemas.openxmlformats.org/officeDocument/2006/relationships/slideLayout" Target="../slideLayouts/slideLayout677.xml"/><Relationship Id="rId5" Type="http://schemas.openxmlformats.org/officeDocument/2006/relationships/slideLayout" Target="../slideLayouts/slideLayout671.xml"/><Relationship Id="rId10" Type="http://schemas.openxmlformats.org/officeDocument/2006/relationships/slideLayout" Target="../slideLayouts/slideLayout676.xml"/><Relationship Id="rId4" Type="http://schemas.openxmlformats.org/officeDocument/2006/relationships/slideLayout" Target="../slideLayouts/slideLayout670.xml"/><Relationship Id="rId9" Type="http://schemas.openxmlformats.org/officeDocument/2006/relationships/slideLayout" Target="../slideLayouts/slideLayout675.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85.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64.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96.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theme" Target="../theme/theme65.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8.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561" r:id="rId1"/>
    <p:sldLayoutId id="2147487562" r:id="rId2"/>
    <p:sldLayoutId id="2147487563" r:id="rId3"/>
    <p:sldLayoutId id="2147487564" r:id="rId4"/>
    <p:sldLayoutId id="2147487565" r:id="rId5"/>
    <p:sldLayoutId id="2147487566" r:id="rId6"/>
    <p:sldLayoutId id="2147487567" r:id="rId7"/>
    <p:sldLayoutId id="2147487568" r:id="rId8"/>
    <p:sldLayoutId id="2147487569" r:id="rId9"/>
    <p:sldLayoutId id="2147487570" r:id="rId10"/>
    <p:sldLayoutId id="2147487571" r:id="rId11"/>
    <p:sldLayoutId id="2147487572"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6" descr="palm sundaycontenemptyt.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Title Placeholder 1"/>
          <p:cNvSpPr>
            <a:spLocks noGrp="1"/>
          </p:cNvSpPr>
          <p:nvPr>
            <p:ph type="title"/>
          </p:nvPr>
        </p:nvSpPr>
        <p:spPr bwMode="auto">
          <a:xfrm>
            <a:off x="228600" y="76200"/>
            <a:ext cx="6858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Text Placeholder 2"/>
          <p:cNvSpPr>
            <a:spLocks noGrp="1"/>
          </p:cNvSpPr>
          <p:nvPr>
            <p:ph type="body" idx="1"/>
          </p:nvPr>
        </p:nvSpPr>
        <p:spPr bwMode="auto">
          <a:xfrm>
            <a:off x="457200" y="1371600"/>
            <a:ext cx="8229600" cy="475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charset="0"/>
              </a:defRPr>
            </a:lvl1pPr>
          </a:lstStyle>
          <a:p>
            <a:pPr eaLnBrk="1" hangingPunct="1"/>
            <a:fld id="{3BA4472C-6186-C244-8827-F0E01B42753D}" type="datetimeFigureOut">
              <a:rPr lang="en-US" smtClean="0">
                <a:cs typeface="Arial" charset="0"/>
              </a:rPr>
              <a:pPr eaLnBrk="1" hangingPunct="1"/>
              <a:t>3/25/25</a:t>
            </a:fld>
            <a:endParaRPr lang="en-US">
              <a:cs typeface="Arial"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charset="0"/>
              </a:defRPr>
            </a:lvl1pPr>
          </a:lstStyle>
          <a:p>
            <a:pPr eaLnBrk="1" hangingPunct="1"/>
            <a:fld id="{BA8BE87D-6EF0-114D-BEC2-A820A72651B0}" type="slidenum">
              <a:rPr lang="en-US" smtClean="0">
                <a:cs typeface="Arial" charset="0"/>
              </a:rPr>
              <a:pPr eaLnBrk="1" hangingPunct="1"/>
              <a:t>‹#›</a:t>
            </a:fld>
            <a:endParaRPr lang="en-US">
              <a:cs typeface="Arial" charset="0"/>
            </a:endParaRPr>
          </a:p>
        </p:txBody>
      </p:sp>
    </p:spTree>
    <p:extLst>
      <p:ext uri="{BB962C8B-B14F-4D97-AF65-F5344CB8AC3E}">
        <p14:creationId xmlns:p14="http://schemas.microsoft.com/office/powerpoint/2010/main" val="340880389"/>
      </p:ext>
    </p:extLst>
  </p:cSld>
  <p:clrMap bg1="lt1" tx1="dk1" bg2="lt2" tx2="dk2" accent1="accent1" accent2="accent2" accent3="accent3" accent4="accent4" accent5="accent5" accent6="accent6" hlink="hlink" folHlink="folHlink"/>
  <p:sldLayoutIdLst>
    <p:sldLayoutId id="2147487972" r:id="rId1"/>
    <p:sldLayoutId id="2147487973" r:id="rId2"/>
    <p:sldLayoutId id="2147487974" r:id="rId3"/>
    <p:sldLayoutId id="2147487975" r:id="rId4"/>
    <p:sldLayoutId id="2147487976" r:id="rId5"/>
    <p:sldLayoutId id="2147487977" r:id="rId6"/>
    <p:sldLayoutId id="2147487978" r:id="rId7"/>
    <p:sldLayoutId id="2147487979" r:id="rId8"/>
    <p:sldLayoutId id="2147487980" r:id="rId9"/>
    <p:sldLayoutId id="2147487981" r:id="rId10"/>
    <p:sldLayoutId id="2147487982" r:id="rId11"/>
  </p:sldLayoutIdLst>
  <p:transition spd="slow">
    <p:fade/>
  </p:transition>
  <p:txStyles>
    <p:title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F0921CE0-09F0-C844-9567-91EE901B4A6D}" type="datetimeFigureOut">
              <a:rPr lang="en-US" smtClean="0">
                <a:solidFill>
                  <a:prstClr val="black">
                    <a:tint val="75000"/>
                  </a:prstClr>
                </a:solidFill>
                <a:latin typeface="Arial"/>
                <a:ea typeface="+mn-ea"/>
                <a:cs typeface="+mn-cs"/>
              </a:rPr>
              <a:pPr defTabSz="457200" eaLnBrk="1" fontAlgn="auto" hangingPunct="1">
                <a:spcBef>
                  <a:spcPts val="0"/>
                </a:spcBef>
                <a:spcAft>
                  <a:spcPts val="0"/>
                </a:spcAft>
              </a:pPr>
              <a:t>3/25/25</a:t>
            </a:fld>
            <a:endParaRPr lang="en-US">
              <a:solidFill>
                <a:prstClr val="black">
                  <a:tint val="75000"/>
                </a:prstClr>
              </a:solidFill>
              <a:latin typeface="Arial"/>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Arial"/>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EB521DE6-3A55-8940-8CE2-E7FB3B1EADE7}" type="slidenum">
              <a:rPr lang="en-US" smtClean="0">
                <a:solidFill>
                  <a:prstClr val="black">
                    <a:tint val="75000"/>
                  </a:prstClr>
                </a:solidFill>
                <a:latin typeface="Arial"/>
                <a:ea typeface="+mn-ea"/>
                <a:cs typeface="+mn-cs"/>
              </a:rPr>
              <a:pPr defTabSz="457200" eaLnBrk="1" fontAlgn="auto" hangingPunct="1">
                <a:spcBef>
                  <a:spcPts val="0"/>
                </a:spcBef>
                <a:spcAft>
                  <a:spcPts val="0"/>
                </a:spcAft>
              </a:pPr>
              <a:t>‹#›</a:t>
            </a:fld>
            <a:endParaRPr lang="en-US">
              <a:solidFill>
                <a:prstClr val="black">
                  <a:tint val="75000"/>
                </a:prstClr>
              </a:solidFill>
              <a:latin typeface="Arial"/>
              <a:ea typeface="+mn-ea"/>
              <a:cs typeface="+mn-cs"/>
            </a:endParaRPr>
          </a:p>
        </p:txBody>
      </p:sp>
    </p:spTree>
    <p:extLst>
      <p:ext uri="{BB962C8B-B14F-4D97-AF65-F5344CB8AC3E}">
        <p14:creationId xmlns:p14="http://schemas.microsoft.com/office/powerpoint/2010/main" val="3428891780"/>
      </p:ext>
    </p:extLst>
  </p:cSld>
  <p:clrMap bg1="lt1" tx1="dk1" bg2="lt2" tx2="dk2" accent1="accent1" accent2="accent2" accent3="accent3" accent4="accent4" accent5="accent5" accent6="accent6" hlink="hlink" folHlink="folHlink"/>
  <p:sldLayoutIdLst>
    <p:sldLayoutId id="2147487984" r:id="rId1"/>
    <p:sldLayoutId id="2147487985" r:id="rId2"/>
    <p:sldLayoutId id="2147487986" r:id="rId3"/>
    <p:sldLayoutId id="2147487987" r:id="rId4"/>
    <p:sldLayoutId id="2147487988" r:id="rId5"/>
    <p:sldLayoutId id="2147487989" r:id="rId6"/>
    <p:sldLayoutId id="2147487990" r:id="rId7"/>
    <p:sldLayoutId id="2147487991" r:id="rId8"/>
    <p:sldLayoutId id="2147487992" r:id="rId9"/>
    <p:sldLayoutId id="2147487993" r:id="rId10"/>
    <p:sldLayoutId id="2147487994" r:id="rId11"/>
    <p:sldLayoutId id="2147487995" r:id="rId12"/>
  </p:sldLayoutIdLst>
  <p:txStyles>
    <p:titleStyle>
      <a:lvl1pPr algn="ctr" defTabSz="457200" rtl="0" eaLnBrk="1" latinLnBrk="0" hangingPunct="1">
        <a:spcBef>
          <a:spcPct val="0"/>
        </a:spcBef>
        <a:buNone/>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05826" name="Rectangle 2"/>
          <p:cNvSpPr>
            <a:spLocks noGrp="1" noChangeArrowheads="1"/>
          </p:cNvSpPr>
          <p:nvPr>
            <p:ph type="title"/>
          </p:nvPr>
        </p:nvSpPr>
        <p:spPr bwMode="auto">
          <a:xfrm>
            <a:off x="685800" y="533400"/>
            <a:ext cx="7772400" cy="990600"/>
          </a:xfrm>
          <a:prstGeom prst="rect">
            <a:avLst/>
          </a:prstGeom>
          <a:noFill/>
          <a:ln w="9525">
            <a:noFill/>
            <a:miter lim="800000"/>
            <a:headEnd/>
            <a:tailEnd/>
          </a:ln>
          <a:effectLst>
            <a:outerShdw blurRad="63500" dist="35916" dir="8100068"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81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58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Arial" pitchFamily="-112" charset="0"/>
                <a:ea typeface="+mn-ea"/>
                <a:cs typeface="+mn-cs"/>
              </a:defRPr>
            </a:lvl1pPr>
          </a:lstStyle>
          <a:p>
            <a:pPr>
              <a:defRPr/>
            </a:pPr>
            <a:endParaRPr lang="en-US">
              <a:solidFill>
                <a:srgbClr val="FFFFFF"/>
              </a:solidFill>
            </a:endParaRPr>
          </a:p>
        </p:txBody>
      </p:sp>
      <p:sp>
        <p:nvSpPr>
          <p:cNvPr id="2058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Arial" pitchFamily="-112" charset="0"/>
                <a:ea typeface="+mn-ea"/>
                <a:cs typeface="+mn-cs"/>
              </a:defRPr>
            </a:lvl1pPr>
          </a:lstStyle>
          <a:p>
            <a:pPr>
              <a:defRPr/>
            </a:pPr>
            <a:endParaRPr lang="en-US">
              <a:solidFill>
                <a:srgbClr val="FFFFFF"/>
              </a:solidFill>
            </a:endParaRPr>
          </a:p>
        </p:txBody>
      </p:sp>
      <p:sp>
        <p:nvSpPr>
          <p:cNvPr id="2058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7433C137-82EA-7742-8FFE-970F41399681}" type="slidenum">
              <a:rPr lang="en-US">
                <a:solidFill>
                  <a:srgbClr val="FFFFFF"/>
                </a:solidFill>
                <a:ea typeface="Osaka" charset="0"/>
                <a:cs typeface="Osaka" charset="0"/>
              </a:rPr>
              <a:pPr>
                <a:defRPr/>
              </a:pPr>
              <a:t>‹#›</a:t>
            </a:fld>
            <a:endParaRPr lang="en-US">
              <a:solidFill>
                <a:srgbClr val="FFFFFF"/>
              </a:solidFill>
              <a:ea typeface="Osaka" charset="0"/>
              <a:cs typeface="Osaka" charset="0"/>
            </a:endParaRPr>
          </a:p>
        </p:txBody>
      </p:sp>
    </p:spTree>
    <p:extLst>
      <p:ext uri="{BB962C8B-B14F-4D97-AF65-F5344CB8AC3E}">
        <p14:creationId xmlns:p14="http://schemas.microsoft.com/office/powerpoint/2010/main" val="1406515387"/>
      </p:ext>
    </p:extLst>
  </p:cSld>
  <p:clrMap bg1="dk2" tx1="lt1" bg2="dk1" tx2="lt2" accent1="accent1" accent2="accent2" accent3="accent3" accent4="accent4" accent5="accent5" accent6="accent6" hlink="hlink" folHlink="folHlink"/>
  <p:sldLayoutIdLst>
    <p:sldLayoutId id="2147488013" r:id="rId1"/>
    <p:sldLayoutId id="2147488014" r:id="rId2"/>
    <p:sldLayoutId id="2147488015" r:id="rId3"/>
    <p:sldLayoutId id="2147488016" r:id="rId4"/>
    <p:sldLayoutId id="2147488017" r:id="rId5"/>
    <p:sldLayoutId id="2147488018" r:id="rId6"/>
    <p:sldLayoutId id="2147488019" r:id="rId7"/>
    <p:sldLayoutId id="2147488020" r:id="rId8"/>
    <p:sldLayoutId id="2147488021" r:id="rId9"/>
    <p:sldLayoutId id="2147488022" r:id="rId10"/>
    <p:sldLayoutId id="2147488023" r:id="rId11"/>
  </p:sldLayoutIdLst>
  <p:txStyles>
    <p:titleStyle>
      <a:lvl1pPr algn="l" rtl="0" eaLnBrk="0" fontAlgn="base" hangingPunct="0">
        <a:lnSpc>
          <a:spcPct val="90000"/>
        </a:lnSpc>
        <a:spcBef>
          <a:spcPct val="0"/>
        </a:spcBef>
        <a:spcAft>
          <a:spcPct val="0"/>
        </a:spcAft>
        <a:defRPr sz="4400" b="1">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2pPr>
      <a:lvl3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3pPr>
      <a:lvl4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4pPr>
      <a:lvl5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b="1">
          <a:solidFill>
            <a:schemeClr val="tx2"/>
          </a:solidFill>
          <a:latin typeface="Times New Roman" pitchFamily="-112" charset="0"/>
        </a:defRPr>
      </a:lvl6pPr>
      <a:lvl7pPr marL="914400" algn="l" rtl="0" eaLnBrk="0" fontAlgn="base" hangingPunct="0">
        <a:lnSpc>
          <a:spcPct val="90000"/>
        </a:lnSpc>
        <a:spcBef>
          <a:spcPct val="0"/>
        </a:spcBef>
        <a:spcAft>
          <a:spcPct val="0"/>
        </a:spcAft>
        <a:defRPr sz="4400" b="1">
          <a:solidFill>
            <a:schemeClr val="tx2"/>
          </a:solidFill>
          <a:latin typeface="Times New Roman" pitchFamily="-112" charset="0"/>
        </a:defRPr>
      </a:lvl7pPr>
      <a:lvl8pPr marL="1371600" algn="l" rtl="0" eaLnBrk="0" fontAlgn="base" hangingPunct="0">
        <a:lnSpc>
          <a:spcPct val="90000"/>
        </a:lnSpc>
        <a:spcBef>
          <a:spcPct val="0"/>
        </a:spcBef>
        <a:spcAft>
          <a:spcPct val="0"/>
        </a:spcAft>
        <a:defRPr sz="4400" b="1">
          <a:solidFill>
            <a:schemeClr val="tx2"/>
          </a:solidFill>
          <a:latin typeface="Times New Roman" pitchFamily="-112" charset="0"/>
        </a:defRPr>
      </a:lvl8pPr>
      <a:lvl9pPr marL="1828800" algn="l" rtl="0" eaLnBrk="0" fontAlgn="base" hangingPunct="0">
        <a:lnSpc>
          <a:spcPct val="90000"/>
        </a:lnSpc>
        <a:spcBef>
          <a:spcPct val="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51877046-DC14-3744-AB1C-F596A9F91870}" type="slidenum">
              <a:rPr lang="en-US">
                <a:solidFill>
                  <a:srgbClr val="000000"/>
                </a:solidFill>
                <a:ea typeface="Osaka" charset="0"/>
                <a:cs typeface="Osaka" charset="0"/>
              </a:rPr>
              <a:pPr>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2909344384"/>
      </p:ext>
    </p:extLst>
  </p:cSld>
  <p:clrMap bg1="lt1" tx1="dk1" bg2="lt2" tx2="dk2" accent1="accent1" accent2="accent2" accent3="accent3" accent4="accent4" accent5="accent5" accent6="accent6" hlink="hlink" folHlink="folHlink"/>
  <p:sldLayoutIdLst>
    <p:sldLayoutId id="2147488025" r:id="rId1"/>
    <p:sldLayoutId id="2147488026" r:id="rId2"/>
    <p:sldLayoutId id="2147488027" r:id="rId3"/>
    <p:sldLayoutId id="2147488028" r:id="rId4"/>
    <p:sldLayoutId id="2147488029" r:id="rId5"/>
    <p:sldLayoutId id="2147488030" r:id="rId6"/>
    <p:sldLayoutId id="2147488031" r:id="rId7"/>
    <p:sldLayoutId id="2147488032" r:id="rId8"/>
    <p:sldLayoutId id="2147488033" r:id="rId9"/>
    <p:sldLayoutId id="2147488034" r:id="rId10"/>
    <p:sldLayoutId id="214748803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8" name="Rectangle 1026"/>
          <p:cNvSpPr>
            <a:spLocks noGrp="1" noChangeArrowheads="1"/>
          </p:cNvSpPr>
          <p:nvPr>
            <p:ph type="title"/>
          </p:nvPr>
        </p:nvSpPr>
        <p:spPr bwMode="auto">
          <a:xfrm>
            <a:off x="468313" y="381000"/>
            <a:ext cx="82804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73091" name="Rectangle 1027"/>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eaLnBrk="1" hangingPunct="1">
              <a:spcBef>
                <a:spcPct val="50000"/>
              </a:spcBef>
              <a:defRPr sz="1200" b="1">
                <a:latin typeface="Arial" charset="0"/>
              </a:defRPr>
            </a:lvl1pPr>
          </a:lstStyle>
          <a:p>
            <a:pPr>
              <a:defRPr/>
            </a:pPr>
            <a:fld id="{0EDC7366-57B4-5847-A312-0DD4D67231F9}" type="datetime1">
              <a:rPr lang="en-US">
                <a:solidFill>
                  <a:srgbClr val="000000"/>
                </a:solidFill>
              </a:rPr>
              <a:pPr>
                <a:defRPr/>
              </a:pPr>
              <a:t>3/25/25</a:t>
            </a:fld>
            <a:endParaRPr lang="en-US">
              <a:solidFill>
                <a:srgbClr val="000000"/>
              </a:solidFill>
            </a:endParaRPr>
          </a:p>
        </p:txBody>
      </p:sp>
      <p:sp>
        <p:nvSpPr>
          <p:cNvPr id="473092" name="Rectangle 1028"/>
          <p:cNvSpPr>
            <a:spLocks noGrp="1" noChangeArrowheads="1"/>
          </p:cNvSpPr>
          <p:nvPr>
            <p:ph type="ftr" sz="quarter" idx="3"/>
          </p:nvPr>
        </p:nvSpPr>
        <p:spPr bwMode="auto">
          <a:xfrm>
            <a:off x="2743200" y="6324600"/>
            <a:ext cx="3429000" cy="457200"/>
          </a:xfrm>
          <a:prstGeom prst="rect">
            <a:avLst/>
          </a:prstGeom>
          <a:noFill/>
          <a:ln w="12700" cap="sq">
            <a:noFill/>
            <a:miter lim="800000"/>
            <a:headEnd type="none" w="sm" len="sm"/>
            <a:tailEnd type="none" w="sm" len="sm"/>
          </a:ln>
          <a:effectLst>
            <a:outerShdw blurRad="6858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a:latin typeface="Arial" pitchFamily="-111" charset="0"/>
                <a:ea typeface="+mn-ea"/>
                <a:cs typeface="+mn-cs"/>
              </a:defRPr>
            </a:lvl1pPr>
          </a:lstStyle>
          <a:p>
            <a:pPr>
              <a:defRPr/>
            </a:pPr>
            <a:endParaRPr lang="en-US">
              <a:solidFill>
                <a:srgbClr val="000000"/>
              </a:solidFill>
            </a:endParaRPr>
          </a:p>
        </p:txBody>
      </p:sp>
      <p:sp>
        <p:nvSpPr>
          <p:cNvPr id="473093" name="Rectangle 1029"/>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a:latin typeface="Arial" charset="0"/>
              </a:defRPr>
            </a:lvl1pPr>
          </a:lstStyle>
          <a:p>
            <a:pPr>
              <a:defRPr/>
            </a:pPr>
            <a:fld id="{6B6B39A6-10A3-814D-8147-7711B3565625}" type="slidenum">
              <a:rPr lang="en-US">
                <a:solidFill>
                  <a:srgbClr val="000000"/>
                </a:solidFill>
              </a:rPr>
              <a:pPr>
                <a:defRPr/>
              </a:pPr>
              <a:t>‹#›</a:t>
            </a:fld>
            <a:endParaRPr lang="en-US">
              <a:solidFill>
                <a:srgbClr val="000000"/>
              </a:solidFill>
            </a:endParaRPr>
          </a:p>
        </p:txBody>
      </p:sp>
      <p:sp>
        <p:nvSpPr>
          <p:cNvPr id="39942" name="Rectangle 1030"/>
          <p:cNvSpPr>
            <a:spLocks noGrp="1" noChangeArrowheads="1"/>
          </p:cNvSpPr>
          <p:nvPr>
            <p:ph type="body" idx="1"/>
          </p:nvPr>
        </p:nvSpPr>
        <p:spPr bwMode="auto">
          <a:xfrm>
            <a:off x="547688" y="1828800"/>
            <a:ext cx="8118475"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8505143"/>
      </p:ext>
    </p:extLst>
  </p:cSld>
  <p:clrMap bg1="lt1" tx1="dk1" bg2="lt2" tx2="dk2" accent1="accent1" accent2="accent2" accent3="accent3" accent4="accent4" accent5="accent5" accent6="accent6" hlink="hlink" folHlink="folHlink"/>
  <p:sldLayoutIdLst>
    <p:sldLayoutId id="2147488066" r:id="rId1"/>
    <p:sldLayoutId id="2147488067" r:id="rId2"/>
    <p:sldLayoutId id="2147488068" r:id="rId3"/>
    <p:sldLayoutId id="2147488069" r:id="rId4"/>
    <p:sldLayoutId id="2147488070" r:id="rId5"/>
    <p:sldLayoutId id="2147488071" r:id="rId6"/>
    <p:sldLayoutId id="2147488072" r:id="rId7"/>
    <p:sldLayoutId id="2147488073" r:id="rId8"/>
    <p:sldLayoutId id="2147488074" r:id="rId9"/>
    <p:sldLayoutId id="2147488075" r:id="rId10"/>
    <p:sldLayoutId id="2147488076" r:id="rId11"/>
  </p:sldLayoutIdLst>
  <p:txStyles>
    <p:title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charset="0"/>
        <a:buChar char="l"/>
        <a:defRPr sz="3200">
          <a:solidFill>
            <a:schemeClr val="tx1"/>
          </a:solidFill>
          <a:latin typeface="Arial"/>
          <a:ea typeface="ＭＳ Ｐゴシック" pitchFamily="-111" charset="-128"/>
          <a:cs typeface="Arial"/>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Arial"/>
          <a:ea typeface="ＭＳ Ｐゴシック" pitchFamily="-112" charset="-128"/>
          <a:cs typeface="Arial"/>
        </a:defRPr>
      </a:lvl2pPr>
      <a:lvl3pPr marL="1143000" indent="-228600" algn="l" rtl="0" eaLnBrk="0" fontAlgn="base" hangingPunct="0">
        <a:lnSpc>
          <a:spcPct val="90000"/>
        </a:lnSpc>
        <a:spcBef>
          <a:spcPct val="20000"/>
        </a:spcBef>
        <a:spcAft>
          <a:spcPct val="0"/>
        </a:spcAft>
        <a:buClr>
          <a:schemeClr val="tx1"/>
        </a:buClr>
        <a:buSzPct val="80000"/>
        <a:buFont typeface="Wingdings" charset="0"/>
        <a:buChar char="l"/>
        <a:defRPr sz="2400">
          <a:solidFill>
            <a:schemeClr val="tx1"/>
          </a:solidFill>
          <a:latin typeface="Arial"/>
          <a:ea typeface="ＭＳ Ｐゴシック" charset="0"/>
          <a:cs typeface="Arial"/>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Arial"/>
          <a:ea typeface="Geneva" charset="-128"/>
          <a:cs typeface="Arial"/>
        </a:defRPr>
      </a:lvl4pPr>
      <a:lvl5pPr marL="2057400" indent="-228600" algn="l" rtl="0" eaLnBrk="0" fontAlgn="base" hangingPunct="0">
        <a:lnSpc>
          <a:spcPct val="90000"/>
        </a:lnSpc>
        <a:spcBef>
          <a:spcPct val="20000"/>
        </a:spcBef>
        <a:spcAft>
          <a:spcPct val="0"/>
        </a:spcAft>
        <a:buClr>
          <a:schemeClr val="tx1"/>
        </a:buClr>
        <a:buSzPct val="80000"/>
        <a:buFont typeface="Wingdings" charset="0"/>
        <a:buChar char="l"/>
        <a:defRPr sz="2000">
          <a:solidFill>
            <a:schemeClr val="tx1"/>
          </a:solidFill>
          <a:latin typeface="Arial"/>
          <a:ea typeface="ＭＳ Ｐゴシック" charset="-128"/>
          <a:cs typeface="Arial"/>
        </a:defRPr>
      </a:lvl5pPr>
      <a:lvl6pPr marL="25146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6pPr>
      <a:lvl7pPr marL="29718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7pPr>
      <a:lvl8pPr marL="34290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8pPr>
      <a:lvl9pPr marL="38862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5508906"/>
      </p:ext>
    </p:extLst>
  </p:cSld>
  <p:clrMap bg1="lt1" tx1="dk1" bg2="lt2" tx2="dk2" accent1="accent1" accent2="accent2" accent3="accent3" accent4="accent4" accent5="accent5" accent6="accent6" hlink="hlink" folHlink="folHlink"/>
  <p:sldLayoutIdLst>
    <p:sldLayoutId id="2147488078" r:id="rId1"/>
    <p:sldLayoutId id="2147488079" r:id="rId2"/>
    <p:sldLayoutId id="2147488080" r:id="rId3"/>
    <p:sldLayoutId id="2147488081" r:id="rId4"/>
    <p:sldLayoutId id="2147488082" r:id="rId5"/>
    <p:sldLayoutId id="2147488083" r:id="rId6"/>
    <p:sldLayoutId id="2147488084" r:id="rId7"/>
    <p:sldLayoutId id="2147488085" r:id="rId8"/>
    <p:sldLayoutId id="2147488086" r:id="rId9"/>
    <p:sldLayoutId id="2147488087" r:id="rId10"/>
    <p:sldLayoutId id="2147488088" r:id="rId11"/>
    <p:sldLayoutId id="2147488089"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38" y="889000"/>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134938" y="2116138"/>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eaLnBrk="1" hangingPunct="1"/>
            <a:endParaRPr kumimoji="1" lang="en-US">
              <a:solidFill>
                <a:srgbClr val="FFFFCC"/>
              </a:solidFill>
              <a:latin typeface="Times New Roman" charset="0"/>
            </a:endParaRPr>
          </a:p>
        </p:txBody>
      </p:sp>
      <p:sp>
        <p:nvSpPr>
          <p:cNvPr id="13318" name="Freeform 6"/>
          <p:cNvSpPr>
            <a:spLocks/>
          </p:cNvSpPr>
          <p:nvPr/>
        </p:nvSpPr>
        <p:spPr bwMode="auto">
          <a:xfrm>
            <a:off x="3586163" y="452438"/>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19" name="Freeform 7"/>
          <p:cNvSpPr>
            <a:spLocks/>
          </p:cNvSpPr>
          <p:nvPr/>
        </p:nvSpPr>
        <p:spPr bwMode="auto">
          <a:xfrm>
            <a:off x="3586163"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21" name="Freeform 9"/>
          <p:cNvSpPr>
            <a:spLocks/>
          </p:cNvSpPr>
          <p:nvPr/>
        </p:nvSpPr>
        <p:spPr bwMode="auto">
          <a:xfrm>
            <a:off x="4868863"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22" name="Freeform 10"/>
          <p:cNvSpPr>
            <a:spLocks/>
          </p:cNvSpPr>
          <p:nvPr/>
        </p:nvSpPr>
        <p:spPr bwMode="auto">
          <a:xfrm>
            <a:off x="3605213" y="19050"/>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CC"/>
                </a:solidFill>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62119330"/>
      </p:ext>
    </p:extLst>
  </p:cSld>
  <p:clrMap bg1="dk2" tx1="lt1" bg2="dk1" tx2="lt2" accent1="accent1" accent2="accent2" accent3="accent3" accent4="accent4" accent5="accent5" accent6="accent6" hlink="hlink" folHlink="folHlink"/>
  <p:sldLayoutIdLst>
    <p:sldLayoutId id="2147488147" r:id="rId1"/>
    <p:sldLayoutId id="2147488148" r:id="rId2"/>
    <p:sldLayoutId id="2147488149" r:id="rId3"/>
    <p:sldLayoutId id="2147488150" r:id="rId4"/>
    <p:sldLayoutId id="2147488151" r:id="rId5"/>
    <p:sldLayoutId id="2147488152" r:id="rId6"/>
    <p:sldLayoutId id="2147488153" r:id="rId7"/>
    <p:sldLayoutId id="2147488154" r:id="rId8"/>
    <p:sldLayoutId id="2147488155" r:id="rId9"/>
    <p:sldLayoutId id="2147488156" r:id="rId10"/>
    <p:sldLayoutId id="2147488157"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SzPct val="75000"/>
        <a:buFont typeface="Wingdings" charset="0"/>
        <a:buChar char="v"/>
        <a:defRPr sz="3200">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SzPct val="75000"/>
        <a:buFont typeface="Wingdings" charset="0"/>
        <a:buChar char="v"/>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SzPct val="75000"/>
        <a:buFont typeface="Wingdings" charset="0"/>
        <a:buChar char="v"/>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71800" indent="-228600"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9000" indent="-228600"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86200" indent="-228600"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184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184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A0981002-86FE-214D-8B30-F269491C04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0501823"/>
      </p:ext>
    </p:extLst>
  </p:cSld>
  <p:clrMap bg1="lt1" tx1="dk1" bg2="lt2" tx2="dk2" accent1="accent1" accent2="accent2" accent3="accent3" accent4="accent4" accent5="accent5" accent6="accent6" hlink="hlink" folHlink="folHlink"/>
  <p:sldLayoutIdLst>
    <p:sldLayoutId id="2147488161" r:id="rId1"/>
    <p:sldLayoutId id="2147488162" r:id="rId2"/>
    <p:sldLayoutId id="2147488163" r:id="rId3"/>
    <p:sldLayoutId id="2147488164" r:id="rId4"/>
    <p:sldLayoutId id="2147488165" r:id="rId5"/>
    <p:sldLayoutId id="2147488166" r:id="rId6"/>
    <p:sldLayoutId id="2147488167" r:id="rId7"/>
    <p:sldLayoutId id="2147488168" r:id="rId8"/>
    <p:sldLayoutId id="2147488169" r:id="rId9"/>
    <p:sldLayoutId id="2147488170" r:id="rId10"/>
    <p:sldLayoutId id="2147488171"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rgbClr val="FFFFFF"/>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rgbClr val="FFFFFF"/>
          </a:solidFill>
          <a:latin typeface="+mn-lt"/>
          <a:ea typeface="ＭＳ Ｐゴシック" charset="-128"/>
        </a:defRPr>
      </a:lvl2pPr>
      <a:lvl3pPr marL="1143000" indent="-228600" algn="l" rtl="0" eaLnBrk="0" fontAlgn="base" hangingPunct="0">
        <a:spcBef>
          <a:spcPct val="20000"/>
        </a:spcBef>
        <a:spcAft>
          <a:spcPct val="0"/>
        </a:spcAft>
        <a:buChar char="•"/>
        <a:defRPr sz="2400">
          <a:solidFill>
            <a:srgbClr val="FFFFFF"/>
          </a:solidFill>
          <a:latin typeface="+mn-lt"/>
          <a:ea typeface="ＭＳ Ｐゴシック" charset="-128"/>
        </a:defRPr>
      </a:lvl3pPr>
      <a:lvl4pPr marL="1600200" indent="-228600" algn="l" rtl="0" eaLnBrk="0" fontAlgn="base" hangingPunct="0">
        <a:spcBef>
          <a:spcPct val="20000"/>
        </a:spcBef>
        <a:spcAft>
          <a:spcPct val="0"/>
        </a:spcAft>
        <a:buChar char="–"/>
        <a:defRPr sz="2000">
          <a:solidFill>
            <a:srgbClr val="FFFFFF"/>
          </a:solidFill>
          <a:latin typeface="+mn-lt"/>
          <a:ea typeface="ＭＳ Ｐゴシック" charset="-128"/>
        </a:defRPr>
      </a:lvl4pPr>
      <a:lvl5pPr marL="2057400" indent="-228600" algn="l" rtl="0" eaLnBrk="0" fontAlgn="base" hangingPunct="0">
        <a:spcBef>
          <a:spcPct val="20000"/>
        </a:spcBef>
        <a:spcAft>
          <a:spcPct val="0"/>
        </a:spcAft>
        <a:buChar char="»"/>
        <a:defRPr sz="2000">
          <a:solidFill>
            <a:srgbClr val="FFFFFF"/>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039612"/>
      </p:ext>
    </p:extLst>
  </p:cSld>
  <p:clrMap bg1="lt1" tx1="dk1" bg2="lt2" tx2="dk2" accent1="accent1" accent2="accent2" accent3="accent3" accent4="accent4" accent5="accent5" accent6="accent6" hlink="hlink" folHlink="folHlink"/>
  <p:sldLayoutIdLst>
    <p:sldLayoutId id="2147488201" r:id="rId1"/>
    <p:sldLayoutId id="2147488202" r:id="rId2"/>
    <p:sldLayoutId id="2147488203" r:id="rId3"/>
    <p:sldLayoutId id="2147488204" r:id="rId4"/>
    <p:sldLayoutId id="2147488205" r:id="rId5"/>
    <p:sldLayoutId id="2147488206" r:id="rId6"/>
    <p:sldLayoutId id="2147488207" r:id="rId7"/>
    <p:sldLayoutId id="2147488208" r:id="rId8"/>
    <p:sldLayoutId id="2147488209" r:id="rId9"/>
    <p:sldLayoutId id="2147488210" r:id="rId10"/>
    <p:sldLayoutId id="214748821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defRPr sz="1400">
                <a:ea typeface="ＭＳ Ｐゴシック" charset="0"/>
                <a:cs typeface="ＭＳ Ｐゴシック" charset="0"/>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a:defRPr sz="1400">
                <a:ea typeface="ＭＳ Ｐゴシック" charset="0"/>
                <a:cs typeface="ＭＳ Ｐゴシック" charset="0"/>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a:defRPr sz="1400" b="1">
                <a:solidFill>
                  <a:schemeClr val="bg1"/>
                </a:solidFill>
              </a:defRPr>
            </a:lvl1pPr>
          </a:lstStyle>
          <a:p>
            <a:pPr>
              <a:defRPr/>
            </a:pPr>
            <a:fld id="{BB1DC24E-7023-374E-AE9D-B527645705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3615290"/>
      </p:ext>
    </p:extLst>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ransition>
    <p:random/>
  </p:transition>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b="1">
          <a:solidFill>
            <a:schemeClr val="bg1"/>
          </a:solidFill>
          <a:latin typeface="+mn-lt"/>
          <a:ea typeface="+mn-ea"/>
        </a:defRPr>
      </a:lvl2pPr>
      <a:lvl3pPr marL="1143000" indent="-228600" algn="l" rtl="0" eaLnBrk="0" fontAlgn="base" hangingPunct="0">
        <a:spcBef>
          <a:spcPct val="20000"/>
        </a:spcBef>
        <a:spcAft>
          <a:spcPct val="0"/>
        </a:spcAft>
        <a:buChar char="•"/>
        <a:defRPr sz="2400" b="1">
          <a:solidFill>
            <a:schemeClr val="bg1"/>
          </a:solidFill>
          <a:latin typeface="+mn-lt"/>
          <a:ea typeface="+mn-ea"/>
        </a:defRPr>
      </a:lvl3pPr>
      <a:lvl4pPr marL="1600200" indent="-228600" algn="l" rtl="0" eaLnBrk="0" fontAlgn="base" hangingPunct="0">
        <a:spcBef>
          <a:spcPct val="20000"/>
        </a:spcBef>
        <a:spcAft>
          <a:spcPct val="0"/>
        </a:spcAft>
        <a:buChar char="–"/>
        <a:defRPr sz="2000" b="1">
          <a:solidFill>
            <a:schemeClr val="bg1"/>
          </a:solidFill>
          <a:latin typeface="+mn-lt"/>
          <a:ea typeface="+mn-ea"/>
        </a:defRPr>
      </a:lvl4pPr>
      <a:lvl5pPr marL="2057400" indent="-228600" algn="l" rtl="0" eaLnBrk="0" fontAlgn="base" hangingPunct="0">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480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Osaka" charset="-128"/>
                <a:cs typeface="Osaka" charset="-128"/>
              </a:defRPr>
            </a:lvl1pPr>
          </a:lstStyle>
          <a:p>
            <a:pPr>
              <a:defRPr/>
            </a:pPr>
            <a:endParaRPr lang="en-US"/>
          </a:p>
        </p:txBody>
      </p:sp>
      <p:sp>
        <p:nvSpPr>
          <p:cNvPr id="20480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Osaka" charset="-128"/>
                <a:cs typeface="Osaka" charset="-128"/>
              </a:defRPr>
            </a:lvl1pPr>
          </a:lstStyle>
          <a:p>
            <a:pPr>
              <a:defRPr/>
            </a:pPr>
            <a:endParaRPr lang="en-US"/>
          </a:p>
        </p:txBody>
      </p:sp>
      <p:sp>
        <p:nvSpPr>
          <p:cNvPr id="2048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Osaka" charset="0"/>
                <a:cs typeface="Osaka" charset="0"/>
              </a:defRPr>
            </a:lvl1pPr>
          </a:lstStyle>
          <a:p>
            <a:pPr>
              <a:defRPr/>
            </a:pPr>
            <a:fld id="{2AB0F4CB-4781-C341-8EA0-76A2C66E578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573" r:id="rId1"/>
    <p:sldLayoutId id="2147487574" r:id="rId2"/>
    <p:sldLayoutId id="2147487575" r:id="rId3"/>
    <p:sldLayoutId id="2147487576" r:id="rId4"/>
    <p:sldLayoutId id="2147487577" r:id="rId5"/>
    <p:sldLayoutId id="2147487578" r:id="rId6"/>
    <p:sldLayoutId id="2147487579" r:id="rId7"/>
    <p:sldLayoutId id="2147487580" r:id="rId8"/>
    <p:sldLayoutId id="2147487581" r:id="rId9"/>
    <p:sldLayoutId id="2147487582" r:id="rId10"/>
    <p:sldLayoutId id="214748758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endParaRPr lang="en-US" sz="180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fld id="{4370C4B8-28FD-CA45-96DB-445CE5F9BEB5}" type="slidenum">
              <a:rPr lang="en-US" sz="1800" smtClean="0">
                <a:cs typeface="DejaVu Sans" charset="0"/>
              </a:rPr>
              <a:pPr defTabSz="321503">
                <a:buSzPct val="100000"/>
              </a:pPr>
              <a:t>‹#›</a:t>
            </a:fld>
            <a:endParaRPr lang="en-US" sz="1800">
              <a:cs typeface="DejaVu Sans" charset="0"/>
            </a:endParaRPr>
          </a:p>
        </p:txBody>
      </p:sp>
    </p:spTree>
    <p:extLst>
      <p:ext uri="{BB962C8B-B14F-4D97-AF65-F5344CB8AC3E}">
        <p14:creationId xmlns:p14="http://schemas.microsoft.com/office/powerpoint/2010/main" val="794737857"/>
      </p:ext>
    </p:extLst>
  </p:cSld>
  <p:clrMap bg1="lt1" tx1="dk1" bg2="lt2" tx2="dk2" accent1="accent1" accent2="accent2" accent3="accent3" accent4="accent4" accent5="accent5" accent6="accent6" hlink="hlink" folHlink="folHlink"/>
  <p:sldLayoutIdLst>
    <p:sldLayoutId id="2147488490" r:id="rId1"/>
    <p:sldLayoutId id="2147488491" r:id="rId2"/>
    <p:sldLayoutId id="2147488492" r:id="rId3"/>
    <p:sldLayoutId id="2147488493" r:id="rId4"/>
    <p:sldLayoutId id="2147488494" r:id="rId5"/>
    <p:sldLayoutId id="2147488495" r:id="rId6"/>
    <p:sldLayoutId id="2147488496" r:id="rId7"/>
    <p:sldLayoutId id="2147488497" r:id="rId8"/>
    <p:sldLayoutId id="2147488498" r:id="rId9"/>
    <p:sldLayoutId id="2147488499" r:id="rId10"/>
    <p:sldLayoutId id="2147488500" r:id="rId11"/>
  </p:sldLayoutIdLst>
  <p:txStyles>
    <p:titleStyle>
      <a:lvl1pPr algn="ctr" defTabSz="321503"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0" y="1"/>
            <a:ext cx="9144000" cy="938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dirty="0"/>
              <a:t>Click to edit Master title style</a:t>
            </a:r>
            <a:endParaRPr lang="en-US" dirty="0"/>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E04F5C45-2DFD-4843-AC59-9C9C9659DEAB}" type="datetimeFigureOut">
              <a:rPr lang="en-US"/>
              <a:pPr eaLnBrk="1" hangingPunct="1">
                <a:defRPr/>
              </a:pPr>
              <a:t>3/25/25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0B192F90-7658-1245-9D05-40B1E48B3974}" type="slidenum">
              <a:rPr lang="en-US"/>
              <a:pPr eaLnBrk="1" hangingPunct="1">
                <a:defRPr/>
              </a:pPr>
              <a:t>‹#›</a:t>
            </a:fld>
            <a:endParaRPr lang="en-US"/>
          </a:p>
        </p:txBody>
      </p:sp>
    </p:spTree>
    <p:extLst>
      <p:ext uri="{BB962C8B-B14F-4D97-AF65-F5344CB8AC3E}">
        <p14:creationId xmlns:p14="http://schemas.microsoft.com/office/powerpoint/2010/main" val="2519253322"/>
      </p:ext>
    </p:extLst>
  </p:cSld>
  <p:clrMap bg1="lt1" tx1="dk1" bg2="lt2" tx2="dk2" accent1="accent1" accent2="accent2" accent3="accent3" accent4="accent4" accent5="accent5" accent6="accent6" hlink="hlink" folHlink="folHlink"/>
  <p:sldLayoutIdLst>
    <p:sldLayoutId id="2147488514" r:id="rId1"/>
    <p:sldLayoutId id="2147488515" r:id="rId2"/>
    <p:sldLayoutId id="2147488516" r:id="rId3"/>
    <p:sldLayoutId id="2147488517" r:id="rId4"/>
    <p:sldLayoutId id="2147488518" r:id="rId5"/>
    <p:sldLayoutId id="2147488519" r:id="rId6"/>
    <p:sldLayoutId id="2147488520" r:id="rId7"/>
    <p:sldLayoutId id="2147488521" r:id="rId8"/>
    <p:sldLayoutId id="2147488522" r:id="rId9"/>
    <p:sldLayoutId id="2147488523" r:id="rId10"/>
    <p:sldLayoutId id="2147488524" r:id="rId11"/>
  </p:sldLayoutIdLst>
  <p:txStyles>
    <p:titleStyle>
      <a:lvl1pPr algn="ctr" defTabSz="45702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2pPr>
      <a:lvl3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3pPr>
      <a:lvl4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4pPr>
      <a:lvl5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b="1" kern="1200">
          <a:solidFill>
            <a:schemeClr val="tx1"/>
          </a:solidFill>
          <a:latin typeface="Arial"/>
          <a:ea typeface="ＭＳ Ｐゴシック" charset="0"/>
          <a:cs typeface="Arial"/>
        </a:defRPr>
      </a:lvl1pPr>
      <a:lvl2pPr marL="742654" indent="-285638" algn="l" defTabSz="457020" rtl="0" eaLnBrk="0" fontAlgn="base" hangingPunct="0">
        <a:spcBef>
          <a:spcPct val="20000"/>
        </a:spcBef>
        <a:spcAft>
          <a:spcPct val="0"/>
        </a:spcAft>
        <a:buFont typeface="Arial" charset="0"/>
        <a:buChar char="–"/>
        <a:defRPr sz="2800" b="1" kern="1200">
          <a:solidFill>
            <a:schemeClr val="tx1"/>
          </a:solidFill>
          <a:latin typeface="Arial"/>
          <a:ea typeface="ＭＳ Ｐゴシック" charset="0"/>
          <a:cs typeface="Arial"/>
        </a:defRPr>
      </a:lvl2pPr>
      <a:lvl3pPr marL="1142545" indent="-228510" algn="l" defTabSz="457020" rtl="0" eaLnBrk="0" fontAlgn="base" hangingPunct="0">
        <a:spcBef>
          <a:spcPct val="20000"/>
        </a:spcBef>
        <a:spcAft>
          <a:spcPct val="0"/>
        </a:spcAft>
        <a:buFont typeface="Arial" charset="0"/>
        <a:buChar char="•"/>
        <a:defRPr sz="2400" b="1" kern="1200">
          <a:solidFill>
            <a:schemeClr val="tx1"/>
          </a:solidFill>
          <a:latin typeface="Arial"/>
          <a:ea typeface="ＭＳ Ｐゴシック" charset="0"/>
          <a:cs typeface="Arial"/>
        </a:defRPr>
      </a:lvl3pPr>
      <a:lvl4pPr marL="1599566"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4pPr>
      <a:lvl5pPr marL="2056584"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0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endParaRPr lang="en-US"/>
          </a:p>
        </p:txBody>
      </p:sp>
      <p:sp>
        <p:nvSpPr>
          <p:cNvPr id="5120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a:defRPr sz="1200">
                <a:solidFill>
                  <a:srgbClr val="898989"/>
                </a:solidFill>
                <a:latin typeface="Calibri" pitchFamily="34" charset="0"/>
              </a:defRPr>
            </a:lvl1pPr>
          </a:lstStyle>
          <a:p>
            <a:pPr eaLnBrk="1" hangingPunct="1"/>
            <a:fld id="{3E731733-F2BA-4E3E-A13B-50DC44DBF30E}" type="datetimeFigureOut">
              <a:rPr lang="en-US">
                <a:ea typeface="MS PGothic" pitchFamily="34" charset="-128"/>
                <a:cs typeface="+mn-cs"/>
              </a:rPr>
              <a:pPr eaLnBrk="1" hangingPunct="1"/>
              <a:t>3/25/25</a:t>
            </a:fld>
            <a:endParaRPr lang="en-US">
              <a:ea typeface="MS PGothic" pitchFamily="34" charset="-128"/>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sz="1200">
                <a:solidFill>
                  <a:srgbClr val="898989"/>
                </a:solidFill>
                <a:latin typeface="Calibri" pitchFamily="34" charset="0"/>
              </a:defRPr>
            </a:lvl1pPr>
          </a:lstStyle>
          <a:p>
            <a:pPr eaLnBrk="1" hangingPunct="1"/>
            <a:endParaRPr lang="en-US">
              <a:ea typeface="MS PGothic" pitchFamily="34" charset="-128"/>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a:defRPr sz="1200">
                <a:solidFill>
                  <a:srgbClr val="898989"/>
                </a:solidFill>
                <a:latin typeface="Calibri" pitchFamily="34" charset="0"/>
              </a:defRPr>
            </a:lvl1pPr>
          </a:lstStyle>
          <a:p>
            <a:pPr eaLnBrk="1" hangingPunct="1"/>
            <a:fld id="{71C8EB3A-54B5-4EE2-89C2-9A321DB21FF7}" type="slidenum">
              <a:rPr lang="en-US">
                <a:ea typeface="MS PGothic" pitchFamily="34" charset="-128"/>
                <a:cs typeface="+mn-cs"/>
              </a:rPr>
              <a:pPr eaLnBrk="1" hangingPunct="1"/>
              <a:t>‹#›</a:t>
            </a:fld>
            <a:endParaRPr lang="en-US">
              <a:ea typeface="MS PGothic" pitchFamily="34" charset="-128"/>
              <a:cs typeface="+mn-cs"/>
            </a:endParaRPr>
          </a:p>
        </p:txBody>
      </p:sp>
    </p:spTree>
    <p:extLst>
      <p:ext uri="{BB962C8B-B14F-4D97-AF65-F5344CB8AC3E}">
        <p14:creationId xmlns:p14="http://schemas.microsoft.com/office/powerpoint/2010/main" val="1992603024"/>
      </p:ext>
    </p:extLst>
  </p:cSld>
  <p:clrMap bg1="lt1" tx1="dk1" bg2="lt2" tx2="dk2" accent1="accent1" accent2="accent2" accent3="accent3" accent4="accent4" accent5="accent5" accent6="accent6" hlink="hlink" folHlink="folHlink"/>
  <p:sldLayoutIdLst>
    <p:sldLayoutId id="2147488526" r:id="rId1"/>
    <p:sldLayoutId id="2147488527" r:id="rId2"/>
    <p:sldLayoutId id="2147488528" r:id="rId3"/>
    <p:sldLayoutId id="2147488529" r:id="rId4"/>
    <p:sldLayoutId id="2147488530" r:id="rId5"/>
    <p:sldLayoutId id="2147488531" r:id="rId6"/>
    <p:sldLayoutId id="2147488532" r:id="rId7"/>
    <p:sldLayoutId id="2147488533" r:id="rId8"/>
    <p:sldLayoutId id="2147488534" r:id="rId9"/>
    <p:sldLayoutId id="2147488535" r:id="rId10"/>
    <p:sldLayoutId id="2147488536"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0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endParaRPr lang="en-US"/>
          </a:p>
        </p:txBody>
      </p:sp>
      <p:sp>
        <p:nvSpPr>
          <p:cNvPr id="5120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a:defRPr sz="1200">
                <a:solidFill>
                  <a:srgbClr val="898989"/>
                </a:solidFill>
                <a:latin typeface="Calibri" pitchFamily="34" charset="0"/>
              </a:defRPr>
            </a:lvl1pPr>
          </a:lstStyle>
          <a:p>
            <a:pPr eaLnBrk="1" hangingPunct="1"/>
            <a:fld id="{3E731733-F2BA-4E3E-A13B-50DC44DBF30E}" type="datetimeFigureOut">
              <a:rPr lang="en-US">
                <a:ea typeface="MS PGothic" pitchFamily="34" charset="-128"/>
              </a:rPr>
              <a:pPr eaLnBrk="1" hangingPunct="1"/>
              <a:t>3/25/25</a:t>
            </a:fld>
            <a:endParaRPr lang="en-US">
              <a:ea typeface="MS PGothic" pitchFamily="34" charset="-128"/>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sz="1200">
                <a:solidFill>
                  <a:srgbClr val="898989"/>
                </a:solidFill>
                <a:latin typeface="Calibri" pitchFamily="34" charset="0"/>
              </a:defRPr>
            </a:lvl1pPr>
          </a:lstStyle>
          <a:p>
            <a:pPr eaLnBrk="1" hangingPunct="1"/>
            <a:endParaRPr lang="en-US">
              <a:ea typeface="MS PGothic" pitchFamily="34" charset="-128"/>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a:defRPr sz="1200">
                <a:solidFill>
                  <a:srgbClr val="898989"/>
                </a:solidFill>
                <a:latin typeface="Calibri" pitchFamily="34" charset="0"/>
              </a:defRPr>
            </a:lvl1pPr>
          </a:lstStyle>
          <a:p>
            <a:pPr eaLnBrk="1" hangingPunct="1"/>
            <a:fld id="{71C8EB3A-54B5-4EE2-89C2-9A321DB21FF7}" type="slidenum">
              <a:rPr lang="en-US">
                <a:ea typeface="MS PGothic" pitchFamily="34" charset="-128"/>
              </a:rPr>
              <a:pPr eaLnBrk="1" hangingPunct="1"/>
              <a:t>‹#›</a:t>
            </a:fld>
            <a:endParaRPr lang="en-US">
              <a:ea typeface="MS PGothic" pitchFamily="34" charset="-128"/>
            </a:endParaRPr>
          </a:p>
        </p:txBody>
      </p:sp>
    </p:spTree>
    <p:extLst>
      <p:ext uri="{BB962C8B-B14F-4D97-AF65-F5344CB8AC3E}">
        <p14:creationId xmlns:p14="http://schemas.microsoft.com/office/powerpoint/2010/main" val="1830652549"/>
      </p:ext>
    </p:extLst>
  </p:cSld>
  <p:clrMap bg1="lt1" tx1="dk1" bg2="lt2" tx2="dk2" accent1="accent1" accent2="accent2" accent3="accent3" accent4="accent4" accent5="accent5" accent6="accent6" hlink="hlink" folHlink="folHlink"/>
  <p:sldLayoutIdLst>
    <p:sldLayoutId id="2147488538" r:id="rId1"/>
    <p:sldLayoutId id="2147488539" r:id="rId2"/>
    <p:sldLayoutId id="2147488540" r:id="rId3"/>
    <p:sldLayoutId id="2147488541" r:id="rId4"/>
    <p:sldLayoutId id="2147488542" r:id="rId5"/>
    <p:sldLayoutId id="2147488543" r:id="rId6"/>
    <p:sldLayoutId id="2147488544" r:id="rId7"/>
    <p:sldLayoutId id="2147488545" r:id="rId8"/>
    <p:sldLayoutId id="2147488546" r:id="rId9"/>
    <p:sldLayoutId id="2147488547" r:id="rId10"/>
    <p:sldLayoutId id="2147488548"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57200" y="274638"/>
            <a:ext cx="8229600" cy="1143001"/>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chor="ctr">
            <a:normAutofit/>
          </a:bodyPr>
          <a:lstStyle/>
          <a:p>
            <a:r>
              <a:t>Title Text</a:t>
            </a:r>
          </a:p>
        </p:txBody>
      </p:sp>
      <p:sp>
        <p:nvSpPr>
          <p:cNvPr id="3" name="Shape 3"/>
          <p:cNvSpPr>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422823" y="6404294"/>
            <a:ext cx="263978" cy="269237"/>
          </a:xfrm>
          <a:prstGeom prst="rect">
            <a:avLst/>
          </a:prstGeom>
          <a:ln w="12700">
            <a:miter lim="400000"/>
          </a:ln>
        </p:spPr>
        <p:txBody>
          <a:bodyPr wrap="none" lIns="45718" tIns="45718" rIns="45718" bIns="45718" anchor="ctr">
            <a:spAutoFit/>
          </a:bodyPr>
          <a:lstStyle>
            <a:lvl1pPr algn="r">
              <a:defRPr sz="1200">
                <a:solidFill>
                  <a:srgbClr val="898989"/>
                </a:solidFill>
              </a:defRPr>
            </a:lvl1pPr>
          </a:lstStyle>
          <a:p>
            <a:pPr eaLnBrk="1" fontAlgn="auto">
              <a:spcBef>
                <a:spcPts val="0"/>
              </a:spcBef>
              <a:spcAft>
                <a:spcPts val="0"/>
              </a:spcAft>
            </a:pPr>
            <a:fld id="{86CB4B4D-7CA3-9044-876B-883B54F8677D}" type="slidenum">
              <a:rPr kern="0">
                <a:latin typeface="Calibri"/>
                <a:ea typeface="Calibri"/>
                <a:cs typeface="Calibri"/>
                <a:sym typeface="Calibri"/>
              </a:rPr>
              <a:pPr eaLnBrk="1" fontAlgn="auto">
                <a:spcBef>
                  <a:spcPts val="0"/>
                </a:spcBef>
                <a:spcAft>
                  <a:spcPts val="0"/>
                </a:spcAft>
              </a:pPr>
              <a:t>‹#›</a:t>
            </a:fld>
            <a:endParaRPr kern="0">
              <a:latin typeface="Calibri"/>
              <a:ea typeface="Calibri"/>
              <a:cs typeface="Calibri"/>
              <a:sym typeface="Calibri"/>
            </a:endParaRPr>
          </a:p>
        </p:txBody>
      </p:sp>
    </p:spTree>
    <p:extLst>
      <p:ext uri="{BB962C8B-B14F-4D97-AF65-F5344CB8AC3E}">
        <p14:creationId xmlns:p14="http://schemas.microsoft.com/office/powerpoint/2010/main" val="2894236538"/>
      </p:ext>
    </p:extLst>
  </p:cSld>
  <p:clrMap bg1="lt1" tx1="dk1" bg2="lt2" tx2="dk2" accent1="accent1" accent2="accent2" accent3="accent3" accent4="accent4" accent5="accent5" accent6="accent6" hlink="hlink" folHlink="folHlink"/>
  <p:sldLayoutIdLst>
    <p:sldLayoutId id="2147488550" r:id="rId1"/>
    <p:sldLayoutId id="2147488551" r:id="rId2"/>
    <p:sldLayoutId id="2147488552" r:id="rId3"/>
    <p:sldLayoutId id="2147488553" r:id="rId4"/>
    <p:sldLayoutId id="2147488554" r:id="rId5"/>
    <p:sldLayoutId id="2147488556" r:id="rId6"/>
    <p:sldLayoutId id="2147488557" r:id="rId7"/>
    <p:sldLayoutId id="2147488558" r:id="rId8"/>
    <p:sldLayoutId id="2147488559" r:id="rId9"/>
    <p:sldLayoutId id="2147488560" r:id="rId10"/>
    <p:sldLayoutId id="2147488561" r:id="rId11"/>
    <p:sldLayoutId id="2147488562" r:id="rId12"/>
    <p:sldLayoutId id="2147488563" r:id="rId13"/>
    <p:sldLayoutId id="2147488564" r:id="rId14"/>
    <p:sldLayoutId id="2147488565" r:id="rId15"/>
    <p:sldLayoutId id="2147488566" r:id="rId16"/>
    <p:sldLayoutId id="2147488567" r:id="rId17"/>
    <p:sldLayoutId id="2147488568" r:id="rId18"/>
    <p:sldLayoutId id="2147488569" r:id="rId19"/>
    <p:sldLayoutId id="2147488570" r:id="rId20"/>
    <p:sldLayoutId id="2147488571" r:id="rId21"/>
  </p:sldLayoutIdLst>
  <p:transition spd="med"/>
  <p:txStyles>
    <p:titleStyle>
      <a:lvl1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1pPr>
      <a:lvl2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2pPr>
      <a:lvl3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3pPr>
      <a:lvl4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4pPr>
      <a:lvl5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5pPr>
      <a:lvl6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6pPr>
      <a:lvl7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7pPr>
      <a:lvl8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8pPr>
      <a:lvl9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9pPr>
    </p:titleStyle>
    <p:bodyStyle>
      <a:lvl1pPr marL="342900" marR="0" indent="-3429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1pPr>
      <a:lvl2pPr marL="783771" marR="0" indent="-326571"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2pPr>
      <a:lvl3pPr marL="1219200" marR="0" indent="-3048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3pPr>
      <a:lvl4pPr marL="17373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4pPr>
      <a:lvl5pPr marL="21945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5pPr>
      <a:lvl6pPr marL="26517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6pPr>
      <a:lvl7pPr marL="31089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7pPr>
      <a:lvl8pPr marL="35661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8pPr>
      <a:lvl9pPr marL="40233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553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40"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3173" name="Rectangle 5"/>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BBE0E3"/>
                </a:solidFill>
                <a:latin typeface="Helvetica"/>
                <a:ea typeface="ＭＳ Ｐゴシック" charset="0"/>
                <a:cs typeface="ＭＳ Ｐゴシック" charset="0"/>
              </a:defRPr>
            </a:lvl1pPr>
          </a:lstStyle>
          <a:p>
            <a:pPr>
              <a:defRPr/>
            </a:pPr>
            <a:endParaRPr lang="en-US"/>
          </a:p>
        </p:txBody>
      </p:sp>
      <p:sp>
        <p:nvSpPr>
          <p:cNvPr id="903174" name="Rectangle 6"/>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BBE0E3"/>
                </a:solidFill>
                <a:latin typeface="Helvetica"/>
                <a:ea typeface="ＭＳ Ｐゴシック" charset="0"/>
                <a:cs typeface="ＭＳ Ｐゴシック" charset="0"/>
              </a:defRPr>
            </a:lvl1pPr>
          </a:lstStyle>
          <a:p>
            <a:pPr>
              <a:defRPr/>
            </a:pPr>
            <a:endParaRPr lang="en-US"/>
          </a:p>
        </p:txBody>
      </p:sp>
      <p:sp>
        <p:nvSpPr>
          <p:cNvPr id="903175" name="Rectangle 7"/>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kumimoji="1" sz="1400">
                <a:solidFill>
                  <a:srgbClr val="BBE0E3"/>
                </a:solidFill>
                <a:latin typeface="Helvetica" charset="0"/>
              </a:defRPr>
            </a:lvl1pPr>
          </a:lstStyle>
          <a:p>
            <a:pPr>
              <a:defRPr/>
            </a:pPr>
            <a:fld id="{4CA48BD1-6236-4048-AB1A-871C8BA8D260}" type="slidenum">
              <a:rPr lang="en-US"/>
              <a:pPr>
                <a:defRPr/>
              </a:pPr>
              <a:t>‹#›</a:t>
            </a:fld>
            <a:endParaRPr lang="en-US"/>
          </a:p>
        </p:txBody>
      </p:sp>
    </p:spTree>
    <p:extLst>
      <p:ext uri="{BB962C8B-B14F-4D97-AF65-F5344CB8AC3E}">
        <p14:creationId xmlns:p14="http://schemas.microsoft.com/office/powerpoint/2010/main" val="2797278372"/>
      </p:ext>
    </p:extLst>
  </p:cSld>
  <p:clrMap bg1="dk2" tx1="lt1" bg2="dk1" tx2="lt2" accent1="accent1" accent2="accent2" accent3="accent3" accent4="accent4" accent5="accent5" accent6="accent6" hlink="hlink" folHlink="folHlink"/>
  <p:sldLayoutIdLst>
    <p:sldLayoutId id="2147488573" r:id="rId1"/>
  </p:sldLayoutIdLst>
  <p:transition>
    <p:random/>
  </p:transition>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4"/>
        </a:buBlip>
        <a:defRPr kumimoji="1" sz="2000">
          <a:solidFill>
            <a:schemeClr val="tx1"/>
          </a:solidFill>
          <a:latin typeface="+mn-lt"/>
          <a:ea typeface="+mn-ea"/>
        </a:defRPr>
      </a:lvl5pPr>
      <a:lvl6pPr marL="2514600" indent="-228600" algn="l" rtl="0" fontAlgn="base">
        <a:spcBef>
          <a:spcPct val="20000"/>
        </a:spcBef>
        <a:spcAft>
          <a:spcPct val="0"/>
        </a:spcAft>
        <a:buBlip>
          <a:blip r:embed="rId4"/>
        </a:buBlip>
        <a:defRPr kumimoji="1" sz="2000">
          <a:solidFill>
            <a:schemeClr val="tx1"/>
          </a:solidFill>
          <a:latin typeface="+mn-lt"/>
          <a:ea typeface="+mn-ea"/>
        </a:defRPr>
      </a:lvl6pPr>
      <a:lvl7pPr marL="2971800" indent="-228600" algn="l" rtl="0" fontAlgn="base">
        <a:spcBef>
          <a:spcPct val="20000"/>
        </a:spcBef>
        <a:spcAft>
          <a:spcPct val="0"/>
        </a:spcAft>
        <a:buBlip>
          <a:blip r:embed="rId4"/>
        </a:buBlip>
        <a:defRPr kumimoji="1" sz="2000">
          <a:solidFill>
            <a:schemeClr val="tx1"/>
          </a:solidFill>
          <a:latin typeface="+mn-lt"/>
          <a:ea typeface="+mn-ea"/>
        </a:defRPr>
      </a:lvl7pPr>
      <a:lvl8pPr marL="3429000" indent="-228600" algn="l" rtl="0" fontAlgn="base">
        <a:spcBef>
          <a:spcPct val="20000"/>
        </a:spcBef>
        <a:spcAft>
          <a:spcPct val="0"/>
        </a:spcAft>
        <a:buBlip>
          <a:blip r:embed="rId4"/>
        </a:buBlip>
        <a:defRPr kumimoji="1" sz="2000">
          <a:solidFill>
            <a:schemeClr val="tx1"/>
          </a:solidFill>
          <a:latin typeface="+mn-lt"/>
          <a:ea typeface="+mn-ea"/>
        </a:defRPr>
      </a:lvl8pPr>
      <a:lvl9pPr marL="3886200" indent="-228600" algn="l" rtl="0" fontAlgn="base">
        <a:spcBef>
          <a:spcPct val="20000"/>
        </a:spcBef>
        <a:spcAft>
          <a:spcPct val="0"/>
        </a:spcAft>
        <a:buBlip>
          <a:blip r:embed="rId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5483AB95-8A6B-437B-B35D-3F3F801EBC6C}" type="slidenum">
              <a:rPr lang="en-US" altLang="en-US"/>
              <a:pPr/>
              <a:t>‹#›</a:t>
            </a:fld>
            <a:endParaRPr lang="en-US" altLang="en-US"/>
          </a:p>
        </p:txBody>
      </p:sp>
    </p:spTree>
    <p:extLst>
      <p:ext uri="{BB962C8B-B14F-4D97-AF65-F5344CB8AC3E}">
        <p14:creationId xmlns:p14="http://schemas.microsoft.com/office/powerpoint/2010/main" val="2552491468"/>
      </p:ext>
    </p:extLst>
  </p:cSld>
  <p:clrMap bg1="dk2" tx1="lt1" bg2="dk1" tx2="lt2" accent1="accent1" accent2="accent2" accent3="accent3" accent4="accent4" accent5="accent5" accent6="accent6" hlink="hlink" folHlink="folHlink"/>
  <p:sldLayoutIdLst>
    <p:sldLayoutId id="2147488575" r:id="rId1"/>
    <p:sldLayoutId id="2147488576" r:id="rId2"/>
    <p:sldLayoutId id="2147488577" r:id="rId3"/>
    <p:sldLayoutId id="2147488578" r:id="rId4"/>
    <p:sldLayoutId id="2147488579" r:id="rId5"/>
    <p:sldLayoutId id="2147488580" r:id="rId6"/>
    <p:sldLayoutId id="2147488581" r:id="rId7"/>
    <p:sldLayoutId id="2147488582" r:id="rId8"/>
    <p:sldLayoutId id="2147488583" r:id="rId9"/>
    <p:sldLayoutId id="2147488584" r:id="rId10"/>
    <p:sldLayoutId id="214748858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7018776"/>
      </p:ext>
    </p:extLst>
  </p:cSld>
  <p:clrMap bg1="lt1" tx1="dk1" bg2="lt2" tx2="dk2" accent1="accent1" accent2="accent2" accent3="accent3" accent4="accent4" accent5="accent5" accent6="accent6" hlink="hlink" folHlink="folHlink"/>
  <p:sldLayoutIdLst>
    <p:sldLayoutId id="2147488587" r:id="rId1"/>
    <p:sldLayoutId id="2147488588" r:id="rId2"/>
    <p:sldLayoutId id="2147488589" r:id="rId3"/>
    <p:sldLayoutId id="2147488590" r:id="rId4"/>
    <p:sldLayoutId id="2147488591" r:id="rId5"/>
    <p:sldLayoutId id="2147488592" r:id="rId6"/>
    <p:sldLayoutId id="2147488593" r:id="rId7"/>
    <p:sldLayoutId id="2147488594" r:id="rId8"/>
    <p:sldLayoutId id="2147488595" r:id="rId9"/>
    <p:sldLayoutId id="2147488596" r:id="rId10"/>
    <p:sldLayoutId id="2147488597" r:id="rId11"/>
    <p:sldLayoutId id="2147488598" r:id="rId12"/>
    <p:sldLayoutId id="214748859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1555580241"/>
      </p:ext>
    </p:extLst>
  </p:cSld>
  <p:clrMap bg1="lt1" tx1="dk1" bg2="lt2" tx2="dk2" accent1="accent1" accent2="accent2" accent3="accent3" accent4="accent4" accent5="accent5" accent6="accent6" hlink="hlink" folHlink="folHlink"/>
  <p:sldLayoutIdLst>
    <p:sldLayoutId id="2147488601" r:id="rId1"/>
    <p:sldLayoutId id="2147488602" r:id="rId2"/>
    <p:sldLayoutId id="2147488603" r:id="rId3"/>
    <p:sldLayoutId id="2147488604" r:id="rId4"/>
    <p:sldLayoutId id="2147488605" r:id="rId5"/>
    <p:sldLayoutId id="2147488606" r:id="rId6"/>
    <p:sldLayoutId id="2147488607" r:id="rId7"/>
    <p:sldLayoutId id="2147488608" r:id="rId8"/>
    <p:sldLayoutId id="2147488609" r:id="rId9"/>
    <p:sldLayoutId id="2147488610" r:id="rId10"/>
    <p:sldLayoutId id="2147488611" r:id="rId11"/>
    <p:sldLayoutId id="2147488612"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6F04BDFE-B80C-4799-A98A-4ACBF995A10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C13F0ADE-E21B-4E12-A45B-33243F40809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4F5FB7B-4B83-48B1-BC56-BBFEFA9815D2}"/>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B5B1346F-7A7C-4EE9-A45C-A16A64917327}" type="datetimeFigureOut">
              <a:rPr lang="en-US" altLang="en-US"/>
              <a:pPr/>
              <a:t>3/25/25</a:t>
            </a:fld>
            <a:endParaRPr lang="en-US" altLang="en-US"/>
          </a:p>
        </p:txBody>
      </p:sp>
      <p:sp>
        <p:nvSpPr>
          <p:cNvPr id="5" name="Footer Placeholder 4">
            <a:extLst>
              <a:ext uri="{FF2B5EF4-FFF2-40B4-BE49-F238E27FC236}">
                <a16:creationId xmlns:a16="http://schemas.microsoft.com/office/drawing/2014/main" id="{04592D33-80A7-4A1F-985A-30E152AD43B3}"/>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5CE6691F-393D-4068-B7F2-B3F578DBA5C4}"/>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31921A44-D2AD-4D55-A235-B66CD762B1C0}" type="slidenum">
              <a:rPr lang="en-US" altLang="en-US"/>
              <a:pPr/>
              <a:t>‹#›</a:t>
            </a:fld>
            <a:endParaRPr lang="en-US" altLang="en-US"/>
          </a:p>
        </p:txBody>
      </p:sp>
    </p:spTree>
    <p:extLst>
      <p:ext uri="{BB962C8B-B14F-4D97-AF65-F5344CB8AC3E}">
        <p14:creationId xmlns:p14="http://schemas.microsoft.com/office/powerpoint/2010/main" val="1656333016"/>
      </p:ext>
    </p:extLst>
  </p:cSld>
  <p:clrMap bg1="lt1" tx1="dk1" bg2="lt2" tx2="dk2" accent1="accent1" accent2="accent2" accent3="accent3" accent4="accent4" accent5="accent5" accent6="accent6" hlink="hlink" folHlink="folHlink"/>
  <p:sldLayoutIdLst>
    <p:sldLayoutId id="2147488614" r:id="rId1"/>
    <p:sldLayoutId id="2147488615" r:id="rId2"/>
    <p:sldLayoutId id="2147488616" r:id="rId3"/>
    <p:sldLayoutId id="2147488617" r:id="rId4"/>
    <p:sldLayoutId id="2147488618" r:id="rId5"/>
    <p:sldLayoutId id="2147488619" r:id="rId6"/>
    <p:sldLayoutId id="2147488620" r:id="rId7"/>
    <p:sldLayoutId id="2147488621" r:id="rId8"/>
    <p:sldLayoutId id="2147488622" r:id="rId9"/>
    <p:sldLayoutId id="2147488623" r:id="rId10"/>
    <p:sldLayoutId id="214748862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7599" r:id="rId1"/>
    <p:sldLayoutId id="2147487600" r:id="rId2"/>
    <p:sldLayoutId id="2147487601" r:id="rId3"/>
    <p:sldLayoutId id="2147487602" r:id="rId4"/>
    <p:sldLayoutId id="2147487603" r:id="rId5"/>
    <p:sldLayoutId id="2147487604" r:id="rId6"/>
    <p:sldLayoutId id="2147487605" r:id="rId7"/>
    <p:sldLayoutId id="2147487606" r:id="rId8"/>
    <p:sldLayoutId id="2147487607" r:id="rId9"/>
    <p:sldLayoutId id="2147487608" r:id="rId10"/>
    <p:sldLayoutId id="2147487609" r:id="rId11"/>
    <p:sldLayoutId id="2147487610"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2355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2355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r" eaLnBrk="1" hangingPunct="1">
              <a:defRPr sz="1400"/>
            </a:lvl1pPr>
          </a:lstStyle>
          <a:p>
            <a:pPr defTabSz="914400" fontAlgn="base">
              <a:spcBef>
                <a:spcPct val="0"/>
              </a:spcBef>
              <a:spcAft>
                <a:spcPct val="0"/>
              </a:spcAft>
              <a:defRPr/>
            </a:pPr>
            <a:fld id="{AB17FAAC-AEBF-4140-878B-3CB3E62FB30F}" type="slidenum">
              <a:rPr lang="en-US">
                <a:solidFill>
                  <a:srgbClr val="000000"/>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799804660"/>
      </p:ext>
    </p:extLst>
  </p:cSld>
  <p:clrMap bg1="lt1" tx1="dk1" bg2="lt2" tx2="dk2" accent1="accent1" accent2="accent2" accent3="accent3" accent4="accent4" accent5="accent5" accent6="accent6" hlink="hlink" folHlink="folHlink"/>
  <p:sldLayoutIdLst>
    <p:sldLayoutId id="2147488626" r:id="rId1"/>
    <p:sldLayoutId id="2147488627" r:id="rId2"/>
    <p:sldLayoutId id="2147488628" r:id="rId3"/>
    <p:sldLayoutId id="2147488629" r:id="rId4"/>
    <p:sldLayoutId id="2147488630" r:id="rId5"/>
    <p:sldLayoutId id="2147488631" r:id="rId6"/>
    <p:sldLayoutId id="2147488632" r:id="rId7"/>
    <p:sldLayoutId id="2147488633" r:id="rId8"/>
    <p:sldLayoutId id="2147488634" r:id="rId9"/>
    <p:sldLayoutId id="2147488635" r:id="rId10"/>
    <p:sldLayoutId id="2147488636"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726" algn="ctr" rtl="0" fontAlgn="base">
        <a:spcBef>
          <a:spcPct val="0"/>
        </a:spcBef>
        <a:spcAft>
          <a:spcPct val="0"/>
        </a:spcAft>
        <a:defRPr sz="4400">
          <a:solidFill>
            <a:schemeClr val="tx2"/>
          </a:solidFill>
          <a:latin typeface="Arial" charset="0"/>
          <a:ea typeface="ＭＳ Ｐゴシック" charset="0"/>
        </a:defRPr>
      </a:lvl6pPr>
      <a:lvl7pPr marL="913455" algn="ctr" rtl="0" fontAlgn="base">
        <a:spcBef>
          <a:spcPct val="0"/>
        </a:spcBef>
        <a:spcAft>
          <a:spcPct val="0"/>
        </a:spcAft>
        <a:defRPr sz="4400">
          <a:solidFill>
            <a:schemeClr val="tx2"/>
          </a:solidFill>
          <a:latin typeface="Arial" charset="0"/>
          <a:ea typeface="ＭＳ Ｐゴシック" charset="0"/>
        </a:defRPr>
      </a:lvl7pPr>
      <a:lvl8pPr marL="1370172" algn="ctr" rtl="0" fontAlgn="base">
        <a:spcBef>
          <a:spcPct val="0"/>
        </a:spcBef>
        <a:spcAft>
          <a:spcPct val="0"/>
        </a:spcAft>
        <a:defRPr sz="4400">
          <a:solidFill>
            <a:schemeClr val="tx2"/>
          </a:solidFill>
          <a:latin typeface="Arial" charset="0"/>
          <a:ea typeface="ＭＳ Ｐゴシック" charset="0"/>
        </a:defRPr>
      </a:lvl8pPr>
      <a:lvl9pPr marL="1826907" algn="ctr" rtl="0" fontAlgn="base">
        <a:spcBef>
          <a:spcPct val="0"/>
        </a:spcBef>
        <a:spcAft>
          <a:spcPct val="0"/>
        </a:spcAft>
        <a:defRPr sz="4400">
          <a:solidFill>
            <a:schemeClr val="tx2"/>
          </a:solidFill>
          <a:latin typeface="Arial" charset="0"/>
          <a:ea typeface="ＭＳ Ｐゴシック"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174" indent="-285456" algn="l" rtl="0" eaLnBrk="0" fontAlgn="base" hangingPunct="0">
        <a:spcBef>
          <a:spcPct val="20000"/>
        </a:spcBef>
        <a:spcAft>
          <a:spcPct val="0"/>
        </a:spcAft>
        <a:buChar char="–"/>
        <a:defRPr sz="2800">
          <a:solidFill>
            <a:schemeClr val="tx1"/>
          </a:solidFill>
          <a:latin typeface="+mn-lt"/>
          <a:ea typeface="+mn-ea"/>
        </a:defRPr>
      </a:lvl2pPr>
      <a:lvl3pPr marL="1141806" indent="-228363" algn="l" rtl="0" eaLnBrk="0" fontAlgn="base" hangingPunct="0">
        <a:spcBef>
          <a:spcPct val="20000"/>
        </a:spcBef>
        <a:spcAft>
          <a:spcPct val="0"/>
        </a:spcAft>
        <a:buChar char="•"/>
        <a:defRPr sz="2400">
          <a:solidFill>
            <a:schemeClr val="tx1"/>
          </a:solidFill>
          <a:latin typeface="+mn-lt"/>
          <a:ea typeface="+mn-ea"/>
        </a:defRPr>
      </a:lvl3pPr>
      <a:lvl4pPr marL="1598537" indent="-228363" algn="l" rtl="0" eaLnBrk="0" fontAlgn="base" hangingPunct="0">
        <a:spcBef>
          <a:spcPct val="20000"/>
        </a:spcBef>
        <a:spcAft>
          <a:spcPct val="0"/>
        </a:spcAft>
        <a:buChar char="–"/>
        <a:defRPr sz="2000">
          <a:solidFill>
            <a:schemeClr val="tx1"/>
          </a:solidFill>
          <a:latin typeface="+mn-lt"/>
          <a:ea typeface="+mn-ea"/>
        </a:defRPr>
      </a:lvl4pPr>
      <a:lvl5pPr marL="2055258" indent="-228363" algn="l" rtl="0" eaLnBrk="0" fontAlgn="base" hangingPunct="0">
        <a:spcBef>
          <a:spcPct val="20000"/>
        </a:spcBef>
        <a:spcAft>
          <a:spcPct val="0"/>
        </a:spcAft>
        <a:buChar char="»"/>
        <a:defRPr sz="2000">
          <a:solidFill>
            <a:schemeClr val="tx1"/>
          </a:solidFill>
          <a:latin typeface="+mn-lt"/>
          <a:ea typeface="+mn-ea"/>
        </a:defRPr>
      </a:lvl5pPr>
      <a:lvl6pPr marL="2511982" indent="-228363" algn="l" rtl="0" fontAlgn="base">
        <a:spcBef>
          <a:spcPct val="20000"/>
        </a:spcBef>
        <a:spcAft>
          <a:spcPct val="0"/>
        </a:spcAft>
        <a:buChar char="»"/>
        <a:defRPr sz="2000">
          <a:solidFill>
            <a:schemeClr val="tx1"/>
          </a:solidFill>
          <a:latin typeface="+mn-lt"/>
          <a:ea typeface="+mn-ea"/>
        </a:defRPr>
      </a:lvl6pPr>
      <a:lvl7pPr marL="2968711" indent="-228363" algn="l" rtl="0" fontAlgn="base">
        <a:spcBef>
          <a:spcPct val="20000"/>
        </a:spcBef>
        <a:spcAft>
          <a:spcPct val="0"/>
        </a:spcAft>
        <a:buChar char="»"/>
        <a:defRPr sz="2000">
          <a:solidFill>
            <a:schemeClr val="tx1"/>
          </a:solidFill>
          <a:latin typeface="+mn-lt"/>
          <a:ea typeface="+mn-ea"/>
        </a:defRPr>
      </a:lvl7pPr>
      <a:lvl8pPr marL="3425430" indent="-228363" algn="l" rtl="0" fontAlgn="base">
        <a:spcBef>
          <a:spcPct val="20000"/>
        </a:spcBef>
        <a:spcAft>
          <a:spcPct val="0"/>
        </a:spcAft>
        <a:buChar char="»"/>
        <a:defRPr sz="2000">
          <a:solidFill>
            <a:schemeClr val="tx1"/>
          </a:solidFill>
          <a:latin typeface="+mn-lt"/>
          <a:ea typeface="+mn-ea"/>
        </a:defRPr>
      </a:lvl8pPr>
      <a:lvl9pPr marL="3882160" indent="-22836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pPr>
                <a:defRPr/>
              </a:pPr>
              <a:t>‹#›</a:t>
            </a:fld>
            <a:endParaRPr lang="en-US"/>
          </a:p>
        </p:txBody>
      </p:sp>
    </p:spTree>
    <p:extLst>
      <p:ext uri="{BB962C8B-B14F-4D97-AF65-F5344CB8AC3E}">
        <p14:creationId xmlns:p14="http://schemas.microsoft.com/office/powerpoint/2010/main" val="1886446901"/>
      </p:ext>
    </p:extLst>
  </p:cSld>
  <p:clrMap bg1="lt1" tx1="dk1" bg2="lt2" tx2="dk2" accent1="accent1" accent2="accent2" accent3="accent3" accent4="accent4" accent5="accent5" accent6="accent6" hlink="hlink" folHlink="folHlink"/>
  <p:sldLayoutIdLst>
    <p:sldLayoutId id="2147488638" r:id="rId1"/>
    <p:sldLayoutId id="2147488639" r:id="rId2"/>
    <p:sldLayoutId id="2147488640" r:id="rId3"/>
    <p:sldLayoutId id="2147488641" r:id="rId4"/>
    <p:sldLayoutId id="2147488642" r:id="rId5"/>
    <p:sldLayoutId id="2147488643" r:id="rId6"/>
    <p:sldLayoutId id="2147488644" r:id="rId7"/>
    <p:sldLayoutId id="2147488645" r:id="rId8"/>
    <p:sldLayoutId id="2147488646" r:id="rId9"/>
    <p:sldLayoutId id="2147488647" r:id="rId10"/>
    <p:sldLayoutId id="214748864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2394314721"/>
      </p:ext>
    </p:extLst>
  </p:cSld>
  <p:clrMap bg1="lt1" tx1="dk1" bg2="lt2" tx2="dk2" accent1="accent1" accent2="accent2" accent3="accent3" accent4="accent4" accent5="accent5" accent6="accent6" hlink="hlink" folHlink="folHlink"/>
  <p:sldLayoutIdLst>
    <p:sldLayoutId id="2147488650" r:id="rId1"/>
    <p:sldLayoutId id="2147488651" r:id="rId2"/>
    <p:sldLayoutId id="2147488652" r:id="rId3"/>
    <p:sldLayoutId id="2147488653" r:id="rId4"/>
    <p:sldLayoutId id="2147488654" r:id="rId5"/>
    <p:sldLayoutId id="2147488655" r:id="rId6"/>
    <p:sldLayoutId id="2147488656" r:id="rId7"/>
    <p:sldLayoutId id="2147488657" r:id="rId8"/>
    <p:sldLayoutId id="2147488658" r:id="rId9"/>
    <p:sldLayoutId id="2147488659" r:id="rId10"/>
    <p:sldLayoutId id="2147488660" r:id="rId11"/>
    <p:sldLayoutId id="2147488661"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a:endParaRPr kumimoji="1" lang="en-US">
              <a:solidFill>
                <a:srgbClr val="FFFFCC"/>
              </a:solidFill>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86376710"/>
      </p:ext>
    </p:extLst>
  </p:cSld>
  <p:clrMap bg1="dk2" tx1="lt1" bg2="dk1" tx2="lt2" accent1="accent1" accent2="accent2" accent3="accent3" accent4="accent4" accent5="accent5" accent6="accent6" hlink="hlink" folHlink="folHlink"/>
  <p:sldLayoutIdLst>
    <p:sldLayoutId id="2147488663" r:id="rId1"/>
    <p:sldLayoutId id="2147488664" r:id="rId2"/>
    <p:sldLayoutId id="2147488665" r:id="rId3"/>
    <p:sldLayoutId id="2147488666" r:id="rId4"/>
    <p:sldLayoutId id="2147488667" r:id="rId5"/>
    <p:sldLayoutId id="2147488668" r:id="rId6"/>
    <p:sldLayoutId id="2147488669" r:id="rId7"/>
    <p:sldLayoutId id="2147488670" r:id="rId8"/>
    <p:sldLayoutId id="2147488671" r:id="rId9"/>
    <p:sldLayoutId id="2147488672" r:id="rId10"/>
    <p:sldLayoutId id="2147488673" r:id="rId11"/>
    <p:sldLayoutId id="214748867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1665894409"/>
      </p:ext>
    </p:extLst>
  </p:cSld>
  <p:clrMap bg1="lt1" tx1="dk1" bg2="lt2" tx2="dk2" accent1="accent1" accent2="accent2" accent3="accent3" accent4="accent4" accent5="accent5" accent6="accent6" hlink="hlink" folHlink="folHlink"/>
  <p:sldLayoutIdLst>
    <p:sldLayoutId id="2147488676"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274037895"/>
      </p:ext>
    </p:extLst>
  </p:cSld>
  <p:clrMap bg1="lt1" tx1="dk1" bg2="lt2" tx2="dk2" accent1="accent1" accent2="accent2" accent3="accent3" accent4="accent4" accent5="accent5" accent6="accent6" hlink="hlink" folHlink="folHlink"/>
  <p:sldLayoutIdLst>
    <p:sldLayoutId id="2147488678" r:id="rId1"/>
    <p:sldLayoutId id="2147488679" r:id="rId2"/>
    <p:sldLayoutId id="2147488680" r:id="rId3"/>
    <p:sldLayoutId id="2147488681" r:id="rId4"/>
    <p:sldLayoutId id="2147488682" r:id="rId5"/>
    <p:sldLayoutId id="2147488683" r:id="rId6"/>
    <p:sldLayoutId id="2147488684" r:id="rId7"/>
    <p:sldLayoutId id="2147488685" r:id="rId8"/>
    <p:sldLayoutId id="2147488686" r:id="rId9"/>
    <p:sldLayoutId id="2147488687" r:id="rId10"/>
    <p:sldLayoutId id="2147488688" r:id="rId11"/>
    <p:sldLayoutId id="2147488689" r:id="rId12"/>
    <p:sldLayoutId id="214748869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9599303"/>
      </p:ext>
    </p:extLst>
  </p:cSld>
  <p:clrMap bg1="lt1" tx1="dk1" bg2="lt2" tx2="dk2" accent1="accent1" accent2="accent2" accent3="accent3" accent4="accent4" accent5="accent5" accent6="accent6" hlink="hlink" folHlink="folHlink"/>
  <p:sldLayoutIdLst>
    <p:sldLayoutId id="2147488692" r:id="rId1"/>
    <p:sldLayoutId id="2147488693" r:id="rId2"/>
    <p:sldLayoutId id="2147488694" r:id="rId3"/>
    <p:sldLayoutId id="2147488695" r:id="rId4"/>
    <p:sldLayoutId id="2147488696" r:id="rId5"/>
    <p:sldLayoutId id="2147488697" r:id="rId6"/>
    <p:sldLayoutId id="2147488698" r:id="rId7"/>
    <p:sldLayoutId id="2147488699" r:id="rId8"/>
    <p:sldLayoutId id="2147488700" r:id="rId9"/>
    <p:sldLayoutId id="2147488701" r:id="rId10"/>
    <p:sldLayoutId id="214748870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6" descr="palm sundaycontenemptyt.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228600" y="76200"/>
            <a:ext cx="6858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
        <p:nvSpPr>
          <p:cNvPr id="1028" name="Text Placeholder 2"/>
          <p:cNvSpPr>
            <a:spLocks noGrp="1"/>
          </p:cNvSpPr>
          <p:nvPr>
            <p:ph type="body" idx="1"/>
          </p:nvPr>
        </p:nvSpPr>
        <p:spPr bwMode="auto">
          <a:xfrm>
            <a:off x="457200" y="1371638"/>
            <a:ext cx="8229600" cy="475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261" tIns="45631" rIns="91261" bIns="45631" numCol="1" anchor="ctr" anchorCtr="0" compatLnSpc="1">
            <a:prstTxWarp prst="textNoShape">
              <a:avLst/>
            </a:prstTxWarp>
          </a:bodyPr>
          <a:lstStyle>
            <a:lvl1pPr>
              <a:defRPr sz="1200">
                <a:solidFill>
                  <a:srgbClr val="898989"/>
                </a:solidFill>
                <a:latin typeface="Calibri" charset="0"/>
              </a:defRPr>
            </a:lvl1pPr>
          </a:lstStyle>
          <a:p>
            <a:fld id="{3BA4472C-6186-C244-8827-F0E01B42753D}" type="datetimeFigureOut">
              <a:rPr lang="en-US" smtClean="0">
                <a:cs typeface="Arial" charset="0"/>
              </a:rPr>
              <a:pPr/>
              <a:t>3/25/25</a:t>
            </a:fld>
            <a:endParaRPr lang="en-US">
              <a:cs typeface="Arial"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61" tIns="45631" rIns="91261" bIns="45631" rtlCol="0" anchor="ctr"/>
          <a:lstStyle>
            <a:lvl1pPr algn="ctr" fontAlgn="auto">
              <a:spcBef>
                <a:spcPts val="0"/>
              </a:spcBef>
              <a:spcAft>
                <a:spcPts val="0"/>
              </a:spcAft>
              <a:defRPr sz="1200" smtClean="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261" tIns="45631" rIns="91261" bIns="45631" numCol="1" anchor="ctr" anchorCtr="0" compatLnSpc="1">
            <a:prstTxWarp prst="textNoShape">
              <a:avLst/>
            </a:prstTxWarp>
          </a:bodyPr>
          <a:lstStyle>
            <a:lvl1pPr algn="r">
              <a:defRPr sz="1200">
                <a:solidFill>
                  <a:srgbClr val="898989"/>
                </a:solidFill>
                <a:latin typeface="Calibri" charset="0"/>
              </a:defRPr>
            </a:lvl1pPr>
          </a:lstStyle>
          <a:p>
            <a:fld id="{BA8BE87D-6EF0-114D-BEC2-A820A72651B0}" type="slidenum">
              <a:rPr lang="en-US" smtClean="0">
                <a:cs typeface="Arial" charset="0"/>
              </a:rPr>
              <a:pPr/>
              <a:t>‹#›</a:t>
            </a:fld>
            <a:endParaRPr lang="en-US">
              <a:cs typeface="Arial" charset="0"/>
            </a:endParaRPr>
          </a:p>
        </p:txBody>
      </p:sp>
    </p:spTree>
    <p:extLst>
      <p:ext uri="{BB962C8B-B14F-4D97-AF65-F5344CB8AC3E}">
        <p14:creationId xmlns:p14="http://schemas.microsoft.com/office/powerpoint/2010/main" val="1702138253"/>
      </p:ext>
    </p:extLst>
  </p:cSld>
  <p:clrMap bg1="lt1" tx1="dk1" bg2="lt2" tx2="dk2" accent1="accent1" accent2="accent2" accent3="accent3" accent4="accent4" accent5="accent5" accent6="accent6" hlink="hlink" folHlink="folHlink"/>
  <p:sldLayoutIdLst>
    <p:sldLayoutId id="2147488704" r:id="rId1"/>
    <p:sldLayoutId id="2147488705" r:id="rId2"/>
    <p:sldLayoutId id="2147488706" r:id="rId3"/>
    <p:sldLayoutId id="2147488707" r:id="rId4"/>
    <p:sldLayoutId id="2147488708" r:id="rId5"/>
    <p:sldLayoutId id="2147488709" r:id="rId6"/>
    <p:sldLayoutId id="2147488710" r:id="rId7"/>
    <p:sldLayoutId id="2147488711" r:id="rId8"/>
    <p:sldLayoutId id="2147488712" r:id="rId9"/>
    <p:sldLayoutId id="2147488713" r:id="rId10"/>
    <p:sldLayoutId id="2147488714" r:id="rId11"/>
  </p:sldLayoutIdLst>
  <p:transition spd="slow">
    <p:fade/>
  </p:transition>
  <p:txStyles>
    <p:title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6343" algn="ctr" rtl="0" fontAlgn="base">
        <a:spcBef>
          <a:spcPct val="0"/>
        </a:spcBef>
        <a:spcAft>
          <a:spcPct val="0"/>
        </a:spcAft>
        <a:defRPr sz="4400">
          <a:solidFill>
            <a:schemeClr val="tx1"/>
          </a:solidFill>
          <a:latin typeface="Calibri" charset="0"/>
          <a:ea typeface="ＭＳ Ｐゴシック" charset="0"/>
        </a:defRPr>
      </a:lvl6pPr>
      <a:lvl7pPr marL="912690" algn="ctr" rtl="0" fontAlgn="base">
        <a:spcBef>
          <a:spcPct val="0"/>
        </a:spcBef>
        <a:spcAft>
          <a:spcPct val="0"/>
        </a:spcAft>
        <a:defRPr sz="4400">
          <a:solidFill>
            <a:schemeClr val="tx1"/>
          </a:solidFill>
          <a:latin typeface="Calibri" charset="0"/>
          <a:ea typeface="ＭＳ Ｐゴシック" charset="0"/>
        </a:defRPr>
      </a:lvl7pPr>
      <a:lvl8pPr marL="1369016" algn="ctr" rtl="0" fontAlgn="base">
        <a:spcBef>
          <a:spcPct val="0"/>
        </a:spcBef>
        <a:spcAft>
          <a:spcPct val="0"/>
        </a:spcAft>
        <a:defRPr sz="4400">
          <a:solidFill>
            <a:schemeClr val="tx1"/>
          </a:solidFill>
          <a:latin typeface="Calibri" charset="0"/>
          <a:ea typeface="ＭＳ Ｐゴシック" charset="0"/>
        </a:defRPr>
      </a:lvl8pPr>
      <a:lvl9pPr marL="1825374" algn="ctr" rtl="0" fontAlgn="base">
        <a:spcBef>
          <a:spcPct val="0"/>
        </a:spcBef>
        <a:spcAft>
          <a:spcPct val="0"/>
        </a:spcAft>
        <a:defRPr sz="4400">
          <a:solidFill>
            <a:schemeClr val="tx1"/>
          </a:solidFill>
          <a:latin typeface="Calibri" charset="0"/>
          <a:ea typeface="ＭＳ Ｐゴシック" charset="0"/>
        </a:defRPr>
      </a:lvl9pPr>
    </p:titleStyle>
    <p:bodyStyle>
      <a:lvl1pPr marL="342254" indent="-342254" algn="l"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1546" indent="-285218" algn="l"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0839" indent="-228172" algn="l"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7194" indent="-228172"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3524" indent="-228172" algn="l" rtl="0" fontAlgn="base">
        <a:spcBef>
          <a:spcPct val="20000"/>
        </a:spcBef>
        <a:spcAft>
          <a:spcPct val="0"/>
        </a:spcAft>
        <a:buFont typeface="Arial" charset="0"/>
        <a:defRPr sz="2000" kern="1200">
          <a:solidFill>
            <a:schemeClr val="tx1"/>
          </a:solidFill>
          <a:latin typeface="+mn-lt"/>
          <a:ea typeface="ＭＳ Ｐゴシック" charset="0"/>
          <a:cs typeface="+mn-cs"/>
        </a:defRPr>
      </a:lvl5pPr>
      <a:lvl6pPr marL="2509864" indent="-228172" algn="l" defTabSz="91269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6212" indent="-228172" algn="l" defTabSz="91269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2541" indent="-228172" algn="l" defTabSz="91269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78893" indent="-228172" algn="l" defTabSz="91269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2690" rtl="0" eaLnBrk="1" latinLnBrk="0" hangingPunct="1">
        <a:defRPr sz="1800" kern="1200">
          <a:solidFill>
            <a:schemeClr val="tx1"/>
          </a:solidFill>
          <a:latin typeface="+mn-lt"/>
          <a:ea typeface="+mn-ea"/>
          <a:cs typeface="+mn-cs"/>
        </a:defRPr>
      </a:lvl1pPr>
      <a:lvl2pPr marL="456343" algn="l" defTabSz="912690" rtl="0" eaLnBrk="1" latinLnBrk="0" hangingPunct="1">
        <a:defRPr sz="1800" kern="1200">
          <a:solidFill>
            <a:schemeClr val="tx1"/>
          </a:solidFill>
          <a:latin typeface="+mn-lt"/>
          <a:ea typeface="+mn-ea"/>
          <a:cs typeface="+mn-cs"/>
        </a:defRPr>
      </a:lvl2pPr>
      <a:lvl3pPr marL="912690" algn="l" defTabSz="912690" rtl="0" eaLnBrk="1" latinLnBrk="0" hangingPunct="1">
        <a:defRPr sz="1800" kern="1200">
          <a:solidFill>
            <a:schemeClr val="tx1"/>
          </a:solidFill>
          <a:latin typeface="+mn-lt"/>
          <a:ea typeface="+mn-ea"/>
          <a:cs typeface="+mn-cs"/>
        </a:defRPr>
      </a:lvl3pPr>
      <a:lvl4pPr marL="1369016" algn="l" defTabSz="912690" rtl="0" eaLnBrk="1" latinLnBrk="0" hangingPunct="1">
        <a:defRPr sz="1800" kern="1200">
          <a:solidFill>
            <a:schemeClr val="tx1"/>
          </a:solidFill>
          <a:latin typeface="+mn-lt"/>
          <a:ea typeface="+mn-ea"/>
          <a:cs typeface="+mn-cs"/>
        </a:defRPr>
      </a:lvl4pPr>
      <a:lvl5pPr marL="1825374" algn="l" defTabSz="912690" rtl="0" eaLnBrk="1" latinLnBrk="0" hangingPunct="1">
        <a:defRPr sz="1800" kern="1200">
          <a:solidFill>
            <a:schemeClr val="tx1"/>
          </a:solidFill>
          <a:latin typeface="+mn-lt"/>
          <a:ea typeface="+mn-ea"/>
          <a:cs typeface="+mn-cs"/>
        </a:defRPr>
      </a:lvl5pPr>
      <a:lvl6pPr marL="2281697" algn="l" defTabSz="912690" rtl="0" eaLnBrk="1" latinLnBrk="0" hangingPunct="1">
        <a:defRPr sz="1800" kern="1200">
          <a:solidFill>
            <a:schemeClr val="tx1"/>
          </a:solidFill>
          <a:latin typeface="+mn-lt"/>
          <a:ea typeface="+mn-ea"/>
          <a:cs typeface="+mn-cs"/>
        </a:defRPr>
      </a:lvl6pPr>
      <a:lvl7pPr marL="2738032" algn="l" defTabSz="912690" rtl="0" eaLnBrk="1" latinLnBrk="0" hangingPunct="1">
        <a:defRPr sz="1800" kern="1200">
          <a:solidFill>
            <a:schemeClr val="tx1"/>
          </a:solidFill>
          <a:latin typeface="+mn-lt"/>
          <a:ea typeface="+mn-ea"/>
          <a:cs typeface="+mn-cs"/>
        </a:defRPr>
      </a:lvl7pPr>
      <a:lvl8pPr marL="3194368" algn="l" defTabSz="912690" rtl="0" eaLnBrk="1" latinLnBrk="0" hangingPunct="1">
        <a:defRPr sz="1800" kern="1200">
          <a:solidFill>
            <a:schemeClr val="tx1"/>
          </a:solidFill>
          <a:latin typeface="+mn-lt"/>
          <a:ea typeface="+mn-ea"/>
          <a:cs typeface="+mn-cs"/>
        </a:defRPr>
      </a:lvl8pPr>
      <a:lvl9pPr marL="3650712" algn="l" defTabSz="91269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3/25/25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extLst>
      <p:ext uri="{BB962C8B-B14F-4D97-AF65-F5344CB8AC3E}">
        <p14:creationId xmlns:p14="http://schemas.microsoft.com/office/powerpoint/2010/main" val="3134712349"/>
      </p:ext>
    </p:extLst>
  </p:cSld>
  <p:clrMap bg1="lt1" tx1="dk1" bg2="lt2" tx2="dk2" accent1="accent1" accent2="accent2" accent3="accent3" accent4="accent4" accent5="accent5" accent6="accent6" hlink="hlink" folHlink="folHlink"/>
  <p:sldLayoutIdLst>
    <p:sldLayoutId id="2147488716" r:id="rId1"/>
    <p:sldLayoutId id="2147488717" r:id="rId2"/>
    <p:sldLayoutId id="2147488718" r:id="rId3"/>
    <p:sldLayoutId id="2147488719" r:id="rId4"/>
    <p:sldLayoutId id="2147488720" r:id="rId5"/>
    <p:sldLayoutId id="2147488721" r:id="rId6"/>
    <p:sldLayoutId id="2147488722" r:id="rId7"/>
    <p:sldLayoutId id="2147488723" r:id="rId8"/>
    <p:sldLayoutId id="2147488724" r:id="rId9"/>
    <p:sldLayoutId id="2147488725" r:id="rId10"/>
    <p:sldLayoutId id="2147488726"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2022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l">
              <a:defRPr sz="1400" smtClean="0">
                <a:latin typeface="+mn-lt"/>
                <a:ea typeface="+mn-ea"/>
                <a:cs typeface="+mn-cs"/>
              </a:defRPr>
            </a:lvl1pPr>
          </a:lstStyle>
          <a:p>
            <a:pPr defTabSz="914400" eaLnBrk="0" fontAlgn="base" hangingPunct="0">
              <a:spcBef>
                <a:spcPct val="0"/>
              </a:spcBef>
              <a:spcAft>
                <a:spcPct val="0"/>
              </a:spcAft>
              <a:defRPr/>
            </a:pPr>
            <a:endParaRPr lang="en-US">
              <a:solidFill>
                <a:srgbClr val="FFFF66"/>
              </a:solidFill>
              <a:latin typeface="Trebuchet MS"/>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smtClean="0">
                <a:latin typeface="+mn-lt"/>
                <a:ea typeface="+mn-ea"/>
                <a:cs typeface="+mn-cs"/>
              </a:defRPr>
            </a:lvl1pPr>
          </a:lstStyle>
          <a:p>
            <a:pPr algn="ctr" defTabSz="914400" eaLnBrk="0" fontAlgn="base" hangingPunct="0">
              <a:spcBef>
                <a:spcPct val="0"/>
              </a:spcBef>
              <a:spcAft>
                <a:spcPct val="0"/>
              </a:spcAft>
              <a:defRPr/>
            </a:pPr>
            <a:endParaRPr lang="en-US">
              <a:solidFill>
                <a:srgbClr val="FFFF66"/>
              </a:solidFill>
              <a:latin typeface="Trebuchet MS"/>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smtClean="0">
                <a:latin typeface="+mn-lt"/>
                <a:ea typeface="+mn-ea"/>
                <a:cs typeface="+mn-cs"/>
              </a:defRPr>
            </a:lvl1pPr>
          </a:lstStyle>
          <a:p>
            <a:pPr defTabSz="914400" eaLnBrk="0" fontAlgn="base" hangingPunct="0">
              <a:spcBef>
                <a:spcPct val="0"/>
              </a:spcBef>
              <a:spcAft>
                <a:spcPct val="0"/>
              </a:spcAft>
              <a:defRPr/>
            </a:pPr>
            <a:fld id="{D6CAB8B0-4733-2441-BA94-945190D0553D}" type="slidenum">
              <a:rPr lang="en-US">
                <a:solidFill>
                  <a:srgbClr val="FFFF66"/>
                </a:solidFill>
                <a:latin typeface="Trebuchet MS"/>
                <a:ea typeface="Osaka"/>
                <a:cs typeface="Osaka"/>
              </a:rPr>
              <a:pPr defTabSz="914400" eaLnBrk="0" fontAlgn="base" hangingPunct="0">
                <a:spcBef>
                  <a:spcPct val="0"/>
                </a:spcBef>
                <a:spcAft>
                  <a:spcPct val="0"/>
                </a:spcAft>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14470539"/>
      </p:ext>
    </p:extLst>
  </p:cSld>
  <p:clrMap bg1="dk2" tx1="lt1" bg2="dk1" tx2="lt2" accent1="accent1" accent2="accent2" accent3="accent3" accent4="accent4" accent5="accent5" accent6="accent6" hlink="hlink" folHlink="folHlink"/>
  <p:sldLayoutIdLst>
    <p:sldLayoutId id="2147488728" r:id="rId1"/>
    <p:sldLayoutId id="2147488729" r:id="rId2"/>
    <p:sldLayoutId id="2147488730" r:id="rId3"/>
    <p:sldLayoutId id="2147488731" r:id="rId4"/>
    <p:sldLayoutId id="2147488732" r:id="rId5"/>
    <p:sldLayoutId id="2147488733" r:id="rId6"/>
    <p:sldLayoutId id="2147488734" r:id="rId7"/>
    <p:sldLayoutId id="2147488735" r:id="rId8"/>
    <p:sldLayoutId id="2147488736" r:id="rId9"/>
    <p:sldLayoutId id="2147488737" r:id="rId10"/>
    <p:sldLayoutId id="2147488738"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charset="0"/>
          <a:ea typeface="Osaka" charset="0"/>
          <a:cs typeface="Osaka" charset="0"/>
        </a:defRPr>
      </a:lvl2pPr>
      <a:lvl3pPr algn="ctr" rtl="0" eaLnBrk="0" fontAlgn="base" hangingPunct="0">
        <a:spcBef>
          <a:spcPct val="0"/>
        </a:spcBef>
        <a:spcAft>
          <a:spcPct val="0"/>
        </a:spcAft>
        <a:defRPr sz="4400" b="1">
          <a:solidFill>
            <a:schemeClr val="tx2"/>
          </a:solidFill>
          <a:latin typeface="Trebuchet MS" charset="0"/>
          <a:ea typeface="Osaka" charset="0"/>
          <a:cs typeface="Osaka" charset="0"/>
        </a:defRPr>
      </a:lvl3pPr>
      <a:lvl4pPr algn="ctr" rtl="0" eaLnBrk="0" fontAlgn="base" hangingPunct="0">
        <a:spcBef>
          <a:spcPct val="0"/>
        </a:spcBef>
        <a:spcAft>
          <a:spcPct val="0"/>
        </a:spcAft>
        <a:defRPr sz="4400" b="1">
          <a:solidFill>
            <a:schemeClr val="tx2"/>
          </a:solidFill>
          <a:latin typeface="Trebuchet MS" charset="0"/>
          <a:ea typeface="Osaka" charset="0"/>
          <a:cs typeface="Osaka" charset="0"/>
        </a:defRPr>
      </a:lvl4pPr>
      <a:lvl5pPr algn="ctr" rtl="0" eaLnBrk="0" fontAlgn="base" hangingPunct="0">
        <a:spcBef>
          <a:spcPct val="0"/>
        </a:spcBef>
        <a:spcAft>
          <a:spcPct val="0"/>
        </a:spcAft>
        <a:defRPr sz="4400" b="1">
          <a:solidFill>
            <a:schemeClr val="tx2"/>
          </a:solidFill>
          <a:latin typeface="Trebuchet MS" charset="0"/>
          <a:ea typeface="Osaka" charset="0"/>
          <a:cs typeface="Osaka" charset="0"/>
        </a:defRPr>
      </a:lvl5pPr>
      <a:lvl6pPr marL="457200" algn="ctr" rtl="0" eaLnBrk="0" fontAlgn="base" hangingPunct="0">
        <a:spcBef>
          <a:spcPct val="0"/>
        </a:spcBef>
        <a:spcAft>
          <a:spcPct val="0"/>
        </a:spcAft>
        <a:defRPr sz="4400" b="1">
          <a:solidFill>
            <a:schemeClr val="tx2"/>
          </a:solidFill>
          <a:latin typeface="Trebuchet MS" charset="0"/>
          <a:ea typeface="Osaka" charset="0"/>
          <a:cs typeface="Osaka" charset="0"/>
        </a:defRPr>
      </a:lvl6pPr>
      <a:lvl7pPr marL="914400" algn="ctr" rtl="0" eaLnBrk="0" fontAlgn="base" hangingPunct="0">
        <a:spcBef>
          <a:spcPct val="0"/>
        </a:spcBef>
        <a:spcAft>
          <a:spcPct val="0"/>
        </a:spcAft>
        <a:defRPr sz="4400" b="1">
          <a:solidFill>
            <a:schemeClr val="tx2"/>
          </a:solidFill>
          <a:latin typeface="Trebuchet MS" charset="0"/>
          <a:ea typeface="Osaka" charset="0"/>
          <a:cs typeface="Osaka" charset="0"/>
        </a:defRPr>
      </a:lvl7pPr>
      <a:lvl8pPr marL="1371600" algn="ctr" rtl="0" eaLnBrk="0" fontAlgn="base" hangingPunct="0">
        <a:spcBef>
          <a:spcPct val="0"/>
        </a:spcBef>
        <a:spcAft>
          <a:spcPct val="0"/>
        </a:spcAft>
        <a:defRPr sz="4400" b="1">
          <a:solidFill>
            <a:schemeClr val="tx2"/>
          </a:solidFill>
          <a:latin typeface="Trebuchet MS" charset="0"/>
          <a:ea typeface="Osaka" charset="0"/>
          <a:cs typeface="Osaka" charset="0"/>
        </a:defRPr>
      </a:lvl8pPr>
      <a:lvl9pPr marL="1828800" algn="ctr" rtl="0" eaLnBrk="0" fontAlgn="base" hangingPunct="0">
        <a:spcBef>
          <a:spcPct val="0"/>
        </a:spcBef>
        <a:spcAft>
          <a:spcPct val="0"/>
        </a:spcAft>
        <a:defRPr sz="4400" b="1">
          <a:solidFill>
            <a:schemeClr val="tx2"/>
          </a:solidFill>
          <a:latin typeface="Trebuchet MS" charset="0"/>
          <a:ea typeface="Osaka" charset="0"/>
          <a:cs typeface="Osaka" charset="0"/>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6pPr>
      <a:lvl7pPr marL="29718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7pPr>
      <a:lvl8pPr marL="34290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8pPr>
      <a:lvl9pPr marL="3886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310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310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310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solidFill>
                  <a:srgbClr val="000000"/>
                </a:solidFill>
                <a:latin typeface="Arial"/>
                <a:ea typeface="Osaka"/>
                <a:cs typeface="Osaka"/>
              </a:defRPr>
            </a:lvl1pPr>
          </a:lstStyle>
          <a:p>
            <a:pPr>
              <a:defRPr/>
            </a:pPr>
            <a:endParaRPr lang="en-US"/>
          </a:p>
        </p:txBody>
      </p:sp>
      <p:sp>
        <p:nvSpPr>
          <p:cNvPr id="30310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a:ea typeface="Osaka"/>
                <a:cs typeface="Osaka"/>
              </a:defRPr>
            </a:lvl1pPr>
          </a:lstStyle>
          <a:p>
            <a:pPr>
              <a:defRPr/>
            </a:pPr>
            <a:endParaRPr lang="en-US"/>
          </a:p>
        </p:txBody>
      </p:sp>
      <p:sp>
        <p:nvSpPr>
          <p:cNvPr id="30311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a:ea typeface="Osaka"/>
                <a:cs typeface="Osaka"/>
              </a:defRPr>
            </a:lvl1pPr>
          </a:lstStyle>
          <a:p>
            <a:pPr>
              <a:defRPr/>
            </a:pPr>
            <a:fld id="{605319B9-59DE-374C-89BE-F04E92AE449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7685" r:id="rId1"/>
    <p:sldLayoutId id="2147487686" r:id="rId2"/>
    <p:sldLayoutId id="2147487687" r:id="rId3"/>
    <p:sldLayoutId id="2147487688" r:id="rId4"/>
    <p:sldLayoutId id="2147487689" r:id="rId5"/>
    <p:sldLayoutId id="2147487690" r:id="rId6"/>
    <p:sldLayoutId id="2147487691" r:id="rId7"/>
    <p:sldLayoutId id="2147487692" r:id="rId8"/>
    <p:sldLayoutId id="2147487693" r:id="rId9"/>
    <p:sldLayoutId id="2147487694" r:id="rId10"/>
    <p:sldLayoutId id="214748769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solidFill>
                  <a:srgbClr val="000000"/>
                </a:solidFill>
              </a:defRPr>
            </a:lvl1pPr>
          </a:lstStyle>
          <a:p>
            <a:pPr>
              <a:defRPr/>
            </a:pPr>
            <a:fld id="{CBFF8D2B-6DAD-9249-9BB8-41A45254BDA4}" type="slidenum">
              <a:rPr lang="en-US"/>
              <a:pPr>
                <a:defRPr/>
              </a:pPr>
              <a:t>‹#›</a:t>
            </a:fld>
            <a:endParaRPr lang="en-US"/>
          </a:p>
        </p:txBody>
      </p:sp>
    </p:spTree>
    <p:extLst>
      <p:ext uri="{BB962C8B-B14F-4D97-AF65-F5344CB8AC3E}">
        <p14:creationId xmlns:p14="http://schemas.microsoft.com/office/powerpoint/2010/main" val="2497662132"/>
      </p:ext>
    </p:extLst>
  </p:cSld>
  <p:clrMap bg1="lt1" tx1="dk1" bg2="lt2" tx2="dk2" accent1="accent1" accent2="accent2" accent3="accent3" accent4="accent4" accent5="accent5" accent6="accent6" hlink="hlink" folHlink="folHlink"/>
  <p:sldLayoutIdLst>
    <p:sldLayoutId id="2147488742" r:id="rId1"/>
  </p:sldLayoutIdLst>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174" indent="-285456"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1806" indent="-228363"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8537" indent="-228363"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5258" indent="-228363"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charset="-128"/>
        </a:defRPr>
      </a:lvl6pPr>
      <a:lvl7pPr marL="2968711" indent="-228363" algn="l" rtl="0" fontAlgn="base">
        <a:spcBef>
          <a:spcPct val="20000"/>
        </a:spcBef>
        <a:spcAft>
          <a:spcPct val="0"/>
        </a:spcAft>
        <a:buChar char="»"/>
        <a:defRPr sz="2000">
          <a:solidFill>
            <a:schemeClr val="tx1"/>
          </a:solidFill>
          <a:latin typeface="+mn-lt"/>
          <a:ea typeface="ＭＳ Ｐゴシック" charset="-128"/>
        </a:defRPr>
      </a:lvl7pPr>
      <a:lvl8pPr marL="3425430" indent="-228363" algn="l" rtl="0" fontAlgn="base">
        <a:spcBef>
          <a:spcPct val="20000"/>
        </a:spcBef>
        <a:spcAft>
          <a:spcPct val="0"/>
        </a:spcAft>
        <a:buChar char="»"/>
        <a:defRPr sz="2000">
          <a:solidFill>
            <a:schemeClr val="tx1"/>
          </a:solidFill>
          <a:latin typeface="+mn-lt"/>
          <a:ea typeface="ＭＳ Ｐゴシック" charset="-128"/>
        </a:defRPr>
      </a:lvl8pPr>
      <a:lvl9pPr marL="3882160" indent="-22836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rgbClr val="000000"/>
                </a:solidFill>
                <a:cs typeface="+mn-cs"/>
              </a:defRPr>
            </a:lvl1pPr>
          </a:lstStyle>
          <a:p>
            <a:pPr defTabSz="914400" fontAlgn="base">
              <a:spcBef>
                <a:spcPct val="0"/>
              </a:spcBef>
              <a:spcAft>
                <a:spcPct val="0"/>
              </a:spcAft>
              <a:defRPr/>
            </a:pPr>
            <a:endParaRPr lang="en-US">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cs typeface="+mn-cs"/>
              </a:defRPr>
            </a:lvl1pPr>
          </a:lstStyle>
          <a:p>
            <a:pPr defTabSz="914400" fontAlgn="base">
              <a:spcBef>
                <a:spcPct val="0"/>
              </a:spcBef>
              <a:spcAft>
                <a:spcPct val="0"/>
              </a:spcAft>
              <a:defRPr/>
            </a:pPr>
            <a:endParaRPr lang="en-US">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000000"/>
                </a:solidFill>
                <a:cs typeface="+mn-cs"/>
              </a:defRPr>
            </a:lvl1pPr>
          </a:lstStyle>
          <a:p>
            <a:pPr defTabSz="914400" fontAlgn="base">
              <a:spcBef>
                <a:spcPct val="0"/>
              </a:spcBef>
              <a:spcAft>
                <a:spcPct val="0"/>
              </a:spcAft>
              <a:defRPr/>
            </a:pPr>
            <a:fld id="{E1A45431-D4E9-1044-9D44-C37C9FCDF374}" type="slidenum">
              <a:rPr lang="en-US">
                <a:latin typeface="Times New Roman" charset="0"/>
                <a:ea typeface="ＭＳ Ｐゴシック" charset="0"/>
              </a:rPr>
              <a:pPr defTabSz="914400"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692047597"/>
      </p:ext>
    </p:extLst>
  </p:cSld>
  <p:clrMap bg1="lt1" tx1="dk1" bg2="lt2" tx2="dk2" accent1="accent1" accent2="accent2" accent3="accent3" accent4="accent4" accent5="accent5" accent6="accent6" hlink="hlink" folHlink="folHlink"/>
  <p:sldLayoutIdLst>
    <p:sldLayoutId id="2147488744" r:id="rId1"/>
    <p:sldLayoutId id="2147488745" r:id="rId2"/>
    <p:sldLayoutId id="2147488746" r:id="rId3"/>
    <p:sldLayoutId id="2147488747" r:id="rId4"/>
    <p:sldLayoutId id="2147488748" r:id="rId5"/>
    <p:sldLayoutId id="2147488749" r:id="rId6"/>
    <p:sldLayoutId id="2147488750" r:id="rId7"/>
    <p:sldLayoutId id="2147488751" r:id="rId8"/>
    <p:sldLayoutId id="2147488752" r:id="rId9"/>
    <p:sldLayoutId id="2147488753" r:id="rId10"/>
    <p:sldLayoutId id="2147488754"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t>25/03/2025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t>‹#›</a:t>
            </a:fld>
            <a:endParaRPr lang="en-GB"/>
          </a:p>
        </p:txBody>
      </p:sp>
    </p:spTree>
    <p:extLst>
      <p:ext uri="{BB962C8B-B14F-4D97-AF65-F5344CB8AC3E}">
        <p14:creationId xmlns:p14="http://schemas.microsoft.com/office/powerpoint/2010/main" val="2860988776"/>
      </p:ext>
    </p:extLst>
  </p:cSld>
  <p:clrMap bg1="lt1" tx1="dk1" bg2="lt2" tx2="dk2" accent1="accent1" accent2="accent2" accent3="accent3" accent4="accent4" accent5="accent5" accent6="accent6" hlink="hlink" folHlink="folHlink"/>
  <p:sldLayoutIdLst>
    <p:sldLayoutId id="2147488756" r:id="rId1"/>
    <p:sldLayoutId id="2147488757" r:id="rId2"/>
    <p:sldLayoutId id="2147488758" r:id="rId3"/>
    <p:sldLayoutId id="2147488759" r:id="rId4"/>
    <p:sldLayoutId id="2147488760" r:id="rId5"/>
    <p:sldLayoutId id="2147488761" r:id="rId6"/>
    <p:sldLayoutId id="2147488762" r:id="rId7"/>
    <p:sldLayoutId id="2147488763" r:id="rId8"/>
    <p:sldLayoutId id="2147488764" r:id="rId9"/>
    <p:sldLayoutId id="2147488765" r:id="rId10"/>
    <p:sldLayoutId id="214748876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F4F0D9"/>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86178913"/>
      </p:ext>
    </p:extLst>
  </p:cSld>
  <p:clrMap bg1="lt1" tx1="dk1" bg2="lt2" tx2="dk2" accent1="accent1" accent2="accent2" accent3="accent3" accent4="accent4" accent5="accent5" accent6="accent6" hlink="hlink" folHlink="folHlink"/>
  <p:sldLayoutIdLst>
    <p:sldLayoutId id="2147488768" r:id="rId1"/>
    <p:sldLayoutId id="2147488769" r:id="rId2"/>
    <p:sldLayoutId id="2147488770" r:id="rId3"/>
    <p:sldLayoutId id="2147488771" r:id="rId4"/>
    <p:sldLayoutId id="2147488772" r:id="rId5"/>
    <p:sldLayoutId id="2147488773" r:id="rId6"/>
    <p:sldLayoutId id="2147488774" r:id="rId7"/>
    <p:sldLayoutId id="2147488775" r:id="rId8"/>
    <p:sldLayoutId id="2147488776" r:id="rId9"/>
    <p:sldLayoutId id="2147488777" r:id="rId10"/>
    <p:sldLayoutId id="2147488778" r:id="rId11"/>
    <p:sldLayoutId id="2147488779" r:id="rId12"/>
    <p:sldLayoutId id="2147488780" r:id="rId13"/>
    <p:sldLayoutId id="2147488781" r:id="rId14"/>
    <p:sldLayoutId id="2147488782" r:id="rId15"/>
    <p:sldLayoutId id="2147488783" r:id="rId16"/>
    <p:sldLayoutId id="2147488784" r:id="rId17"/>
  </p:sldLayoutIdLst>
  <p:txStyles>
    <p:titleStyle>
      <a:lvl1pPr algn="l"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ffectLst/>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ffectLst/>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3810465941"/>
      </p:ext>
    </p:extLst>
  </p:cSld>
  <p:clrMap bg1="lt1" tx1="dk1" bg2="lt2" tx2="dk2" accent1="accent1" accent2="accent2" accent3="accent3" accent4="accent4" accent5="accent5" accent6="accent6" hlink="hlink" folHlink="folHlink"/>
  <p:sldLayoutIdLst>
    <p:sldLayoutId id="2147488786" r:id="rId1"/>
    <p:sldLayoutId id="2147488787"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310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30310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310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l">
              <a:defRPr sz="1400">
                <a:solidFill>
                  <a:srgbClr val="000000"/>
                </a:solidFill>
                <a:latin typeface="Arial"/>
                <a:ea typeface="Osaka"/>
                <a:cs typeface="Osaka"/>
              </a:defRPr>
            </a:lvl1pPr>
          </a:lstStyle>
          <a:p>
            <a:pPr>
              <a:defRPr/>
            </a:pPr>
            <a:endParaRPr lang="en-US"/>
          </a:p>
        </p:txBody>
      </p:sp>
      <p:sp>
        <p:nvSpPr>
          <p:cNvPr id="30310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Arial"/>
                <a:ea typeface="Osaka"/>
                <a:cs typeface="Osaka"/>
              </a:defRPr>
            </a:lvl1pPr>
          </a:lstStyle>
          <a:p>
            <a:pPr>
              <a:defRPr/>
            </a:pPr>
            <a:endParaRPr lang="en-US"/>
          </a:p>
        </p:txBody>
      </p:sp>
      <p:sp>
        <p:nvSpPr>
          <p:cNvPr id="30311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r">
              <a:defRPr sz="1400">
                <a:solidFill>
                  <a:srgbClr val="000000"/>
                </a:solidFill>
                <a:latin typeface="Arial"/>
                <a:ea typeface="Osaka"/>
                <a:cs typeface="Osaka"/>
              </a:defRPr>
            </a:lvl1pPr>
          </a:lstStyle>
          <a:p>
            <a:pPr>
              <a:defRPr/>
            </a:pPr>
            <a:fld id="{605319B9-59DE-374C-89BE-F04E92AE449D}" type="slidenum">
              <a:rPr lang="en-US"/>
              <a:pPr>
                <a:defRPr/>
              </a:pPr>
              <a:t>‹#›</a:t>
            </a:fld>
            <a:endParaRPr lang="en-US"/>
          </a:p>
        </p:txBody>
      </p:sp>
    </p:spTree>
    <p:extLst>
      <p:ext uri="{BB962C8B-B14F-4D97-AF65-F5344CB8AC3E}">
        <p14:creationId xmlns:p14="http://schemas.microsoft.com/office/powerpoint/2010/main" val="3755195184"/>
      </p:ext>
    </p:extLst>
  </p:cSld>
  <p:clrMap bg1="lt1" tx1="dk1" bg2="lt2" tx2="dk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6726" algn="ctr" rtl="0" fontAlgn="base">
        <a:spcBef>
          <a:spcPct val="0"/>
        </a:spcBef>
        <a:spcAft>
          <a:spcPct val="0"/>
        </a:spcAft>
        <a:defRPr sz="4400">
          <a:solidFill>
            <a:schemeClr val="tx2"/>
          </a:solidFill>
          <a:latin typeface="Arial" charset="0"/>
          <a:ea typeface="Osaka" charset="0"/>
          <a:cs typeface="Osaka" charset="0"/>
        </a:defRPr>
      </a:lvl6pPr>
      <a:lvl7pPr marL="913455" algn="ctr" rtl="0" fontAlgn="base">
        <a:spcBef>
          <a:spcPct val="0"/>
        </a:spcBef>
        <a:spcAft>
          <a:spcPct val="0"/>
        </a:spcAft>
        <a:defRPr sz="4400">
          <a:solidFill>
            <a:schemeClr val="tx2"/>
          </a:solidFill>
          <a:latin typeface="Arial" charset="0"/>
          <a:ea typeface="Osaka" charset="0"/>
          <a:cs typeface="Osaka" charset="0"/>
        </a:defRPr>
      </a:lvl7pPr>
      <a:lvl8pPr marL="1370172" algn="ctr" rtl="0" fontAlgn="base">
        <a:spcBef>
          <a:spcPct val="0"/>
        </a:spcBef>
        <a:spcAft>
          <a:spcPct val="0"/>
        </a:spcAft>
        <a:defRPr sz="4400">
          <a:solidFill>
            <a:schemeClr val="tx2"/>
          </a:solidFill>
          <a:latin typeface="Arial" charset="0"/>
          <a:ea typeface="Osaka" charset="0"/>
          <a:cs typeface="Osaka" charset="0"/>
        </a:defRPr>
      </a:lvl8pPr>
      <a:lvl9pPr marL="1826907"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mn-ea"/>
          <a:cs typeface="+mn-cs"/>
        </a:defRPr>
      </a:lvl1pPr>
      <a:lvl2pPr marL="742174" indent="-285456" algn="l" rtl="0" eaLnBrk="0" fontAlgn="base" hangingPunct="0">
        <a:spcBef>
          <a:spcPct val="20000"/>
        </a:spcBef>
        <a:spcAft>
          <a:spcPct val="0"/>
        </a:spcAft>
        <a:buChar char="–"/>
        <a:defRPr sz="2800">
          <a:solidFill>
            <a:schemeClr val="tx1"/>
          </a:solidFill>
          <a:latin typeface="+mn-lt"/>
          <a:ea typeface="+mn-ea"/>
          <a:cs typeface="+mn-cs"/>
        </a:defRPr>
      </a:lvl2pPr>
      <a:lvl3pPr marL="1141806" indent="-228363" algn="l" rtl="0" eaLnBrk="0" fontAlgn="base" hangingPunct="0">
        <a:spcBef>
          <a:spcPct val="20000"/>
        </a:spcBef>
        <a:spcAft>
          <a:spcPct val="0"/>
        </a:spcAft>
        <a:buChar char="•"/>
        <a:defRPr sz="2400">
          <a:solidFill>
            <a:schemeClr val="tx1"/>
          </a:solidFill>
          <a:latin typeface="+mn-lt"/>
          <a:ea typeface="+mn-ea"/>
          <a:cs typeface="+mn-cs"/>
        </a:defRPr>
      </a:lvl3pPr>
      <a:lvl4pPr marL="1598537" indent="-228363" algn="l" rtl="0" eaLnBrk="0" fontAlgn="base" hangingPunct="0">
        <a:spcBef>
          <a:spcPct val="20000"/>
        </a:spcBef>
        <a:spcAft>
          <a:spcPct val="0"/>
        </a:spcAft>
        <a:buChar char="–"/>
        <a:defRPr sz="2000">
          <a:solidFill>
            <a:schemeClr val="tx1"/>
          </a:solidFill>
          <a:latin typeface="+mn-lt"/>
          <a:ea typeface="+mn-ea"/>
          <a:cs typeface="+mn-cs"/>
        </a:defRPr>
      </a:lvl4pPr>
      <a:lvl5pPr marL="2055258" indent="-228363" algn="l" rtl="0" eaLnBrk="0" fontAlgn="base" hangingPunct="0">
        <a:spcBef>
          <a:spcPct val="20000"/>
        </a:spcBef>
        <a:spcAft>
          <a:spcPct val="0"/>
        </a:spcAft>
        <a:buChar char="»"/>
        <a:defRPr sz="2000">
          <a:solidFill>
            <a:schemeClr val="tx1"/>
          </a:solidFill>
          <a:latin typeface="+mn-lt"/>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0" y="1"/>
            <a:ext cx="9144000" cy="938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dirty="0"/>
              <a:t>Click to edit Master title style</a:t>
            </a:r>
            <a:endParaRPr lang="en-US" dirty="0"/>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E04F5C45-2DFD-4843-AC59-9C9C9659DEAB}" type="datetimeFigureOut">
              <a:rPr lang="en-US"/>
              <a:pPr>
                <a:defRPr/>
              </a:pPr>
              <a:t>3/25/25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0B192F90-7658-1245-9D05-40B1E48B3974}" type="slidenum">
              <a:rPr lang="en-US"/>
              <a:pPr>
                <a:defRPr/>
              </a:pPr>
              <a:t>‹#›</a:t>
            </a:fld>
            <a:endParaRPr lang="en-US"/>
          </a:p>
        </p:txBody>
      </p:sp>
    </p:spTree>
    <p:extLst>
      <p:ext uri="{BB962C8B-B14F-4D97-AF65-F5344CB8AC3E}">
        <p14:creationId xmlns:p14="http://schemas.microsoft.com/office/powerpoint/2010/main" val="568153191"/>
      </p:ext>
    </p:extLst>
  </p:cSld>
  <p:clrMap bg1="lt1" tx1="dk1" bg2="lt2" tx2="dk2" accent1="accent1" accent2="accent2" accent3="accent3" accent4="accent4" accent5="accent5" accent6="accent6" hlink="hlink" folHlink="folHlink"/>
  <p:sldLayoutIdLst>
    <p:sldLayoutId id="2147488801" r:id="rId1"/>
    <p:sldLayoutId id="2147488802" r:id="rId2"/>
    <p:sldLayoutId id="2147488803" r:id="rId3"/>
    <p:sldLayoutId id="2147488804" r:id="rId4"/>
    <p:sldLayoutId id="2147488805" r:id="rId5"/>
    <p:sldLayoutId id="2147488806" r:id="rId6"/>
    <p:sldLayoutId id="2147488807" r:id="rId7"/>
    <p:sldLayoutId id="2147488808" r:id="rId8"/>
    <p:sldLayoutId id="2147488809" r:id="rId9"/>
    <p:sldLayoutId id="2147488810" r:id="rId10"/>
    <p:sldLayoutId id="2147488811" r:id="rId11"/>
  </p:sldLayoutIdLst>
  <p:txStyles>
    <p:titleStyle>
      <a:lvl1pPr algn="ctr" defTabSz="45702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2pPr>
      <a:lvl3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3pPr>
      <a:lvl4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4pPr>
      <a:lvl5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b="1" kern="1200">
          <a:solidFill>
            <a:schemeClr val="tx1"/>
          </a:solidFill>
          <a:latin typeface="Arial"/>
          <a:ea typeface="ＭＳ Ｐゴシック" charset="0"/>
          <a:cs typeface="Arial"/>
        </a:defRPr>
      </a:lvl1pPr>
      <a:lvl2pPr marL="742654" indent="-285638" algn="l" defTabSz="457020" rtl="0" eaLnBrk="0" fontAlgn="base" hangingPunct="0">
        <a:spcBef>
          <a:spcPct val="20000"/>
        </a:spcBef>
        <a:spcAft>
          <a:spcPct val="0"/>
        </a:spcAft>
        <a:buFont typeface="Arial" charset="0"/>
        <a:buChar char="–"/>
        <a:defRPr sz="2800" b="1" kern="1200">
          <a:solidFill>
            <a:schemeClr val="tx1"/>
          </a:solidFill>
          <a:latin typeface="Arial"/>
          <a:ea typeface="ＭＳ Ｐゴシック" charset="0"/>
          <a:cs typeface="Arial"/>
        </a:defRPr>
      </a:lvl2pPr>
      <a:lvl3pPr marL="1142545" indent="-228510" algn="l" defTabSz="457020" rtl="0" eaLnBrk="0" fontAlgn="base" hangingPunct="0">
        <a:spcBef>
          <a:spcPct val="20000"/>
        </a:spcBef>
        <a:spcAft>
          <a:spcPct val="0"/>
        </a:spcAft>
        <a:buFont typeface="Arial" charset="0"/>
        <a:buChar char="•"/>
        <a:defRPr sz="2400" b="1" kern="1200">
          <a:solidFill>
            <a:schemeClr val="tx1"/>
          </a:solidFill>
          <a:latin typeface="Arial"/>
          <a:ea typeface="ＭＳ Ｐゴシック" charset="0"/>
          <a:cs typeface="Arial"/>
        </a:defRPr>
      </a:lvl3pPr>
      <a:lvl4pPr marL="1599566"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4pPr>
      <a:lvl5pPr marL="2056584"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a:fld id="{C7CC551A-AC75-4179-8B1A-E6E1AE8E931C}" type="datetimeFigureOut">
              <a:rPr lang="en-US" smtClean="0">
                <a:solidFill>
                  <a:prstClr val="black">
                    <a:tint val="75000"/>
                  </a:prstClr>
                </a:solidFill>
                <a:latin typeface="Calibri"/>
              </a:rPr>
              <a:pPr defTabSz="914400"/>
              <a:t>3/25/25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a:fld id="{801A7432-2312-48ED-8683-238A976EC791}" type="slidenum">
              <a:rPr lang="en-US" smtClean="0">
                <a:solidFill>
                  <a:prstClr val="black">
                    <a:tint val="75000"/>
                  </a:prstClr>
                </a:solidFill>
                <a:latin typeface="Calibri"/>
              </a:rPr>
              <a:pPr defTabSz="914400"/>
              <a:t>‹#›</a:t>
            </a:fld>
            <a:endParaRPr lang="en-US">
              <a:solidFill>
                <a:prstClr val="black">
                  <a:tint val="75000"/>
                </a:prstClr>
              </a:solidFill>
              <a:latin typeface="Calibri"/>
            </a:endParaRPr>
          </a:p>
        </p:txBody>
      </p:sp>
    </p:spTree>
    <p:extLst>
      <p:ext uri="{BB962C8B-B14F-4D97-AF65-F5344CB8AC3E}">
        <p14:creationId xmlns:p14="http://schemas.microsoft.com/office/powerpoint/2010/main" val="681797280"/>
      </p:ext>
    </p:extLst>
  </p:cSld>
  <p:clrMap bg1="lt1" tx1="dk1" bg2="lt2" tx2="dk2" accent1="accent1" accent2="accent2" accent3="accent3" accent4="accent4" accent5="accent5" accent6="accent6" hlink="hlink" folHlink="folHlink"/>
  <p:sldLayoutIdLst>
    <p:sldLayoutId id="2147488813" r:id="rId1"/>
    <p:sldLayoutId id="2147488814" r:id="rId2"/>
    <p:sldLayoutId id="2147488815" r:id="rId3"/>
    <p:sldLayoutId id="2147488816" r:id="rId4"/>
    <p:sldLayoutId id="2147488817" r:id="rId5"/>
    <p:sldLayoutId id="2147488818" r:id="rId6"/>
    <p:sldLayoutId id="2147488819" r:id="rId7"/>
    <p:sldLayoutId id="2147488820" r:id="rId8"/>
    <p:sldLayoutId id="2147488821" r:id="rId9"/>
    <p:sldLayoutId id="2147488822" r:id="rId10"/>
    <p:sldLayoutId id="214748882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3902075"/>
            <a:ext cx="3400425" cy="2949575"/>
            <a:chOff x="0" y="2458"/>
            <a:chExt cx="2142" cy="1858"/>
          </a:xfrm>
        </p:grpSpPr>
        <p:sp>
          <p:nvSpPr>
            <p:cNvPr id="927747" name="Freeform 3"/>
            <p:cNvSpPr>
              <a:spLocks/>
            </p:cNvSpPr>
            <p:nvPr/>
          </p:nvSpPr>
          <p:spPr bwMode="ltGray">
            <a:xfrm>
              <a:off x="0" y="2508"/>
              <a:ext cx="2142" cy="1804"/>
            </a:xfrm>
            <a:custGeom>
              <a:avLst/>
              <a:gdLst>
                <a:gd name="T0" fmla="*/ 329 w 2135"/>
                <a:gd name="T1" fmla="*/ 66 h 1804"/>
                <a:gd name="T2" fmla="*/ 161 w 2135"/>
                <a:gd name="T3" fmla="*/ 30 h 1804"/>
                <a:gd name="T4" fmla="*/ 0 w 2135"/>
                <a:gd name="T5" fmla="*/ 0 h 1804"/>
                <a:gd name="T6" fmla="*/ 0 w 2135"/>
                <a:gd name="T7" fmla="*/ 12 h 1804"/>
                <a:gd name="T8" fmla="*/ 161 w 2135"/>
                <a:gd name="T9" fmla="*/ 42 h 1804"/>
                <a:gd name="T10" fmla="*/ 323 w 2135"/>
                <a:gd name="T11" fmla="*/ 78 h 1804"/>
                <a:gd name="T12" fmla="*/ 556 w 2135"/>
                <a:gd name="T13" fmla="*/ 150 h 1804"/>
                <a:gd name="T14" fmla="*/ 777 w 2135"/>
                <a:gd name="T15" fmla="*/ 245 h 1804"/>
                <a:gd name="T16" fmla="*/ 993 w 2135"/>
                <a:gd name="T17" fmla="*/ 365 h 1804"/>
                <a:gd name="T18" fmla="*/ 1196 w 2135"/>
                <a:gd name="T19" fmla="*/ 503 h 1804"/>
                <a:gd name="T20" fmla="*/ 1381 w 2135"/>
                <a:gd name="T21" fmla="*/ 653 h 1804"/>
                <a:gd name="T22" fmla="*/ 1555 w 2135"/>
                <a:gd name="T23" fmla="*/ 827 h 1804"/>
                <a:gd name="T24" fmla="*/ 1710 w 2135"/>
                <a:gd name="T25" fmla="*/ 1019 h 1804"/>
                <a:gd name="T26" fmla="*/ 1854 w 2135"/>
                <a:gd name="T27" fmla="*/ 1229 h 1804"/>
                <a:gd name="T28" fmla="*/ 1937 w 2135"/>
                <a:gd name="T29" fmla="*/ 1366 h 1804"/>
                <a:gd name="T30" fmla="*/ 2009 w 2135"/>
                <a:gd name="T31" fmla="*/ 1510 h 1804"/>
                <a:gd name="T32" fmla="*/ 2069 w 2135"/>
                <a:gd name="T33" fmla="*/ 1654 h 1804"/>
                <a:gd name="T34" fmla="*/ 2123 w 2135"/>
                <a:gd name="T35" fmla="*/ 1804 h 1804"/>
                <a:gd name="T36" fmla="*/ 2135 w 2135"/>
                <a:gd name="T37" fmla="*/ 1804 h 1804"/>
                <a:gd name="T38" fmla="*/ 2081 w 2135"/>
                <a:gd name="T39" fmla="*/ 1654 h 1804"/>
                <a:gd name="T40" fmla="*/ 2021 w 2135"/>
                <a:gd name="T41" fmla="*/ 1510 h 1804"/>
                <a:gd name="T42" fmla="*/ 1949 w 2135"/>
                <a:gd name="T43" fmla="*/ 1366 h 1804"/>
                <a:gd name="T44" fmla="*/ 1866 w 2135"/>
                <a:gd name="T45" fmla="*/ 1223 h 1804"/>
                <a:gd name="T46" fmla="*/ 1722 w 2135"/>
                <a:gd name="T47" fmla="*/ 1013 h 1804"/>
                <a:gd name="T48" fmla="*/ 1561 w 2135"/>
                <a:gd name="T49" fmla="*/ 821 h 1804"/>
                <a:gd name="T50" fmla="*/ 1387 w 2135"/>
                <a:gd name="T51" fmla="*/ 647 h 1804"/>
                <a:gd name="T52" fmla="*/ 1202 w 2135"/>
                <a:gd name="T53" fmla="*/ 491 h 1804"/>
                <a:gd name="T54" fmla="*/ 999 w 2135"/>
                <a:gd name="T55" fmla="*/ 353 h 1804"/>
                <a:gd name="T56" fmla="*/ 783 w 2135"/>
                <a:gd name="T57" fmla="*/ 239 h 1804"/>
                <a:gd name="T58" fmla="*/ 562 w 2135"/>
                <a:gd name="T59" fmla="*/ 138 h 1804"/>
                <a:gd name="T60" fmla="*/ 329 w 2135"/>
                <a:gd name="T61" fmla="*/ 66 h 1804"/>
                <a:gd name="T62" fmla="*/ 329 w 2135"/>
                <a:gd name="T63" fmla="*/ 66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927748" name="Freeform 4"/>
            <p:cNvSpPr>
              <a:spLocks/>
            </p:cNvSpPr>
            <p:nvPr/>
          </p:nvSpPr>
          <p:spPr bwMode="hidden">
            <a:xfrm>
              <a:off x="0" y="2458"/>
              <a:ext cx="1854" cy="1858"/>
            </a:xfrm>
            <a:custGeom>
              <a:avLst/>
              <a:gdLst>
                <a:gd name="T0" fmla="*/ 1854 w 1854"/>
                <a:gd name="T1" fmla="*/ 1858 h 1858"/>
                <a:gd name="T2" fmla="*/ 0 w 1854"/>
                <a:gd name="T3" fmla="*/ 1858 h 1858"/>
                <a:gd name="T4" fmla="*/ 0 w 1854"/>
                <a:gd name="T5" fmla="*/ 0 h 1858"/>
                <a:gd name="T6" fmla="*/ 1854 w 1854"/>
                <a:gd name="T7" fmla="*/ 1858 h 1858"/>
                <a:gd name="T8" fmla="*/ 1854 w 1854"/>
                <a:gd name="T9" fmla="*/ 1858 h 1858"/>
              </a:gdLst>
              <a:ahLst/>
              <a:cxnLst>
                <a:cxn ang="0">
                  <a:pos x="T0" y="T1"/>
                </a:cxn>
                <a:cxn ang="0">
                  <a:pos x="T2" y="T3"/>
                </a:cxn>
                <a:cxn ang="0">
                  <a:pos x="T4" y="T5"/>
                </a:cxn>
                <a:cxn ang="0">
                  <a:pos x="T6" y="T7"/>
                </a:cxn>
                <a:cxn ang="0">
                  <a:pos x="T8" y="T9"/>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a:noFill/>
            </a:ln>
          </p:spPr>
          <p:txBody>
            <a:bodyPr/>
            <a:lstStyle/>
            <a:p>
              <a:pPr>
                <a:defRPr/>
              </a:pPr>
              <a:endParaRPr lang="en-US">
                <a:solidFill>
                  <a:srgbClr val="FFFFFF"/>
                </a:solidFill>
              </a:endParaRPr>
            </a:p>
          </p:txBody>
        </p:sp>
        <p:sp>
          <p:nvSpPr>
            <p:cNvPr id="927749" name="Freeform 5"/>
            <p:cNvSpPr>
              <a:spLocks/>
            </p:cNvSpPr>
            <p:nvPr/>
          </p:nvSpPr>
          <p:spPr bwMode="ltGray">
            <a:xfrm>
              <a:off x="0" y="2735"/>
              <a:ext cx="1745" cy="1577"/>
            </a:xfrm>
            <a:custGeom>
              <a:avLst/>
              <a:gdLst>
                <a:gd name="T0" fmla="*/ 1640 w 1745"/>
                <a:gd name="T1" fmla="*/ 1377 h 1577"/>
                <a:gd name="T2" fmla="*/ 1692 w 1745"/>
                <a:gd name="T3" fmla="*/ 1479 h 1577"/>
                <a:gd name="T4" fmla="*/ 1732 w 1745"/>
                <a:gd name="T5" fmla="*/ 1577 h 1577"/>
                <a:gd name="T6" fmla="*/ 1745 w 1745"/>
                <a:gd name="T7" fmla="*/ 1577 h 1577"/>
                <a:gd name="T8" fmla="*/ 1703 w 1745"/>
                <a:gd name="T9" fmla="*/ 1469 h 1577"/>
                <a:gd name="T10" fmla="*/ 1649 w 1745"/>
                <a:gd name="T11" fmla="*/ 1367 h 1577"/>
                <a:gd name="T12" fmla="*/ 1535 w 1745"/>
                <a:gd name="T13" fmla="*/ 1157 h 1577"/>
                <a:gd name="T14" fmla="*/ 1395 w 1745"/>
                <a:gd name="T15" fmla="*/ 951 h 1577"/>
                <a:gd name="T16" fmla="*/ 1236 w 1745"/>
                <a:gd name="T17" fmla="*/ 756 h 1577"/>
                <a:gd name="T18" fmla="*/ 1061 w 1745"/>
                <a:gd name="T19" fmla="*/ 582 h 1577"/>
                <a:gd name="T20" fmla="*/ 876 w 1745"/>
                <a:gd name="T21" fmla="*/ 426 h 1577"/>
                <a:gd name="T22" fmla="*/ 672 w 1745"/>
                <a:gd name="T23" fmla="*/ 294 h 1577"/>
                <a:gd name="T24" fmla="*/ 455 w 1745"/>
                <a:gd name="T25" fmla="*/ 174 h 1577"/>
                <a:gd name="T26" fmla="*/ 234 w 1745"/>
                <a:gd name="T27" fmla="*/ 78 h 1577"/>
                <a:gd name="T28" fmla="*/ 0 w 1745"/>
                <a:gd name="T29" fmla="*/ 0 h 1577"/>
                <a:gd name="T30" fmla="*/ 0 w 1745"/>
                <a:gd name="T31" fmla="*/ 12 h 1577"/>
                <a:gd name="T32" fmla="*/ 222 w 1745"/>
                <a:gd name="T33" fmla="*/ 89 h 1577"/>
                <a:gd name="T34" fmla="*/ 446 w 1745"/>
                <a:gd name="T35" fmla="*/ 185 h 1577"/>
                <a:gd name="T36" fmla="*/ 662 w 1745"/>
                <a:gd name="T37" fmla="*/ 305 h 1577"/>
                <a:gd name="T38" fmla="*/ 866 w 1745"/>
                <a:gd name="T39" fmla="*/ 437 h 1577"/>
                <a:gd name="T40" fmla="*/ 1052 w 1745"/>
                <a:gd name="T41" fmla="*/ 593 h 1577"/>
                <a:gd name="T42" fmla="*/ 1226 w 1745"/>
                <a:gd name="T43" fmla="*/ 767 h 1577"/>
                <a:gd name="T44" fmla="*/ 1385 w 1745"/>
                <a:gd name="T45" fmla="*/ 960 h 1577"/>
                <a:gd name="T46" fmla="*/ 1526 w 1745"/>
                <a:gd name="T47" fmla="*/ 1167 h 1577"/>
                <a:gd name="T48" fmla="*/ 1640 w 1745"/>
                <a:gd name="T49" fmla="*/ 1377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927750" name="Freeform 6"/>
            <p:cNvSpPr>
              <a:spLocks/>
            </p:cNvSpPr>
            <p:nvPr/>
          </p:nvSpPr>
          <p:spPr bwMode="ltGray">
            <a:xfrm>
              <a:off x="0" y="2544"/>
              <a:ext cx="1745" cy="1768"/>
            </a:xfrm>
            <a:custGeom>
              <a:avLst/>
              <a:gdLst>
                <a:gd name="T0" fmla="*/ 0 w 1745"/>
                <a:gd name="T1" fmla="*/ 0 h 1768"/>
                <a:gd name="T2" fmla="*/ 0 w 1745"/>
                <a:gd name="T3" fmla="*/ 12 h 1768"/>
                <a:gd name="T4" fmla="*/ 210 w 1745"/>
                <a:gd name="T5" fmla="*/ 88 h 1768"/>
                <a:gd name="T6" fmla="*/ 426 w 1745"/>
                <a:gd name="T7" fmla="*/ 190 h 1768"/>
                <a:gd name="T8" fmla="*/ 630 w 1745"/>
                <a:gd name="T9" fmla="*/ 304 h 1768"/>
                <a:gd name="T10" fmla="*/ 818 w 1745"/>
                <a:gd name="T11" fmla="*/ 442 h 1768"/>
                <a:gd name="T12" fmla="*/ 998 w 1745"/>
                <a:gd name="T13" fmla="*/ 592 h 1768"/>
                <a:gd name="T14" fmla="*/ 1164 w 1745"/>
                <a:gd name="T15" fmla="*/ 766 h 1768"/>
                <a:gd name="T16" fmla="*/ 1310 w 1745"/>
                <a:gd name="T17" fmla="*/ 942 h 1768"/>
                <a:gd name="T18" fmla="*/ 1454 w 1745"/>
                <a:gd name="T19" fmla="*/ 1146 h 1768"/>
                <a:gd name="T20" fmla="*/ 1536 w 1745"/>
                <a:gd name="T21" fmla="*/ 1298 h 1768"/>
                <a:gd name="T22" fmla="*/ 1614 w 1745"/>
                <a:gd name="T23" fmla="*/ 1456 h 1768"/>
                <a:gd name="T24" fmla="*/ 1682 w 1745"/>
                <a:gd name="T25" fmla="*/ 1616 h 1768"/>
                <a:gd name="T26" fmla="*/ 1733 w 1745"/>
                <a:gd name="T27" fmla="*/ 1768 h 1768"/>
                <a:gd name="T28" fmla="*/ 1745 w 1745"/>
                <a:gd name="T29" fmla="*/ 1768 h 1768"/>
                <a:gd name="T30" fmla="*/ 1691 w 1745"/>
                <a:gd name="T31" fmla="*/ 1606 h 1768"/>
                <a:gd name="T32" fmla="*/ 1623 w 1745"/>
                <a:gd name="T33" fmla="*/ 1445 h 1768"/>
                <a:gd name="T34" fmla="*/ 1547 w 1745"/>
                <a:gd name="T35" fmla="*/ 1288 h 1768"/>
                <a:gd name="T36" fmla="*/ 1463 w 1745"/>
                <a:gd name="T37" fmla="*/ 1136 h 1768"/>
                <a:gd name="T38" fmla="*/ 1320 w 1745"/>
                <a:gd name="T39" fmla="*/ 932 h 1768"/>
                <a:gd name="T40" fmla="*/ 1173 w 1745"/>
                <a:gd name="T41" fmla="*/ 755 h 1768"/>
                <a:gd name="T42" fmla="*/ 1008 w 1745"/>
                <a:gd name="T43" fmla="*/ 581 h 1768"/>
                <a:gd name="T44" fmla="*/ 827 w 1745"/>
                <a:gd name="T45" fmla="*/ 431 h 1768"/>
                <a:gd name="T46" fmla="*/ 642 w 1745"/>
                <a:gd name="T47" fmla="*/ 293 h 1768"/>
                <a:gd name="T48" fmla="*/ 437 w 1745"/>
                <a:gd name="T49" fmla="*/ 179 h 1768"/>
                <a:gd name="T50" fmla="*/ 222 w 1745"/>
                <a:gd name="T51" fmla="*/ 78 h 1768"/>
                <a:gd name="T52" fmla="*/ 0 w 1745"/>
                <a:gd name="T53" fmla="*/ 0 h 1768"/>
                <a:gd name="T54" fmla="*/ 0 w 1745"/>
                <a:gd name="T55" fmla="*/ 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a:noFill/>
            </a:ln>
          </p:spPr>
          <p:txBody>
            <a:bodyPr/>
            <a:lstStyle/>
            <a:p>
              <a:pPr>
                <a:defRPr/>
              </a:pPr>
              <a:endParaRPr lang="en-US">
                <a:solidFill>
                  <a:srgbClr val="FFFFFF"/>
                </a:solidFill>
              </a:endParaRPr>
            </a:p>
          </p:txBody>
        </p:sp>
        <p:sp>
          <p:nvSpPr>
            <p:cNvPr id="37900"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7901"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7902"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927754" name="Rectangle 10"/>
          <p:cNvSpPr>
            <a:spLocks noGrp="1" noChangeArrowheads="1"/>
          </p:cNvSpPr>
          <p:nvPr>
            <p:ph type="title"/>
          </p:nvPr>
        </p:nvSpPr>
        <p:spPr bwMode="auto">
          <a:xfrm>
            <a:off x="457200" y="277813"/>
            <a:ext cx="8229600" cy="1139825"/>
          </a:xfrm>
          <a:prstGeom prst="rect">
            <a:avLst/>
          </a:prstGeom>
          <a:noFill/>
          <a:ln>
            <a:noFill/>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927755" name="Rectangle 11"/>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7756" name="Rectangle 12"/>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ea typeface="ＭＳ Ｐゴシック" charset="0"/>
                <a:cs typeface="ＭＳ Ｐゴシック" charset="0"/>
              </a:defRPr>
            </a:lvl1pPr>
          </a:lstStyle>
          <a:p>
            <a:pPr>
              <a:defRPr/>
            </a:pPr>
            <a:endParaRPr lang="en-US">
              <a:solidFill>
                <a:srgbClr val="FFFFFF"/>
              </a:solidFill>
            </a:endParaRPr>
          </a:p>
        </p:txBody>
      </p:sp>
      <p:sp>
        <p:nvSpPr>
          <p:cNvPr id="927757" name="Rectangle 13"/>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ea typeface="ＭＳ Ｐゴシック" charset="0"/>
                <a:cs typeface="ＭＳ Ｐゴシック" charset="0"/>
              </a:defRPr>
            </a:lvl1pPr>
          </a:lstStyle>
          <a:p>
            <a:pPr>
              <a:defRPr/>
            </a:pPr>
            <a:endParaRPr lang="en-US">
              <a:solidFill>
                <a:srgbClr val="FFFFFF"/>
              </a:solidFill>
            </a:endParaRPr>
          </a:p>
        </p:txBody>
      </p:sp>
      <p:sp>
        <p:nvSpPr>
          <p:cNvPr id="927758" name="Rectangle 14"/>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defRPr>
            </a:lvl1pPr>
          </a:lstStyle>
          <a:p>
            <a:pPr>
              <a:defRPr/>
            </a:pPr>
            <a:fld id="{94AA6B50-DF43-2944-89B0-2024144A200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9078439"/>
      </p:ext>
    </p:extLst>
  </p:cSld>
  <p:clrMap bg1="dk2" tx1="lt1" bg2="dk1" tx2="lt2" accent1="accent1" accent2="accent2" accent3="accent3" accent4="accent4" accent5="accent5" accent6="accent6" hlink="hlink" folHlink="folHlink"/>
  <p:sldLayoutIdLst>
    <p:sldLayoutId id="2147488825" r:id="rId1"/>
    <p:sldLayoutId id="2147488826" r:id="rId2"/>
    <p:sldLayoutId id="2147488827" r:id="rId3"/>
    <p:sldLayoutId id="2147488828" r:id="rId4"/>
    <p:sldLayoutId id="2147488829" r:id="rId5"/>
    <p:sldLayoutId id="2147488830" r:id="rId6"/>
    <p:sldLayoutId id="2147488831" r:id="rId7"/>
    <p:sldLayoutId id="2147488832" r:id="rId8"/>
    <p:sldLayoutId id="2147488833" r:id="rId9"/>
    <p:sldLayoutId id="2147488834" r:id="rId10"/>
    <p:sldLayoutId id="2147488835" r:id="rId11"/>
  </p:sldLayoutIdLst>
  <p:transition>
    <p:random/>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5602" name="Group 1026"/>
          <p:cNvGrpSpPr>
            <a:grpSpLocks/>
          </p:cNvGrpSpPr>
          <p:nvPr/>
        </p:nvGrpSpPr>
        <p:grpSpPr bwMode="auto">
          <a:xfrm>
            <a:off x="0" y="0"/>
            <a:ext cx="9144000" cy="6856413"/>
            <a:chOff x="0" y="0"/>
            <a:chExt cx="5760" cy="4319"/>
          </a:xfrm>
        </p:grpSpPr>
        <p:sp>
          <p:nvSpPr>
            <p:cNvPr id="931843" name="Freeform 1027"/>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a:defRPr/>
              </a:pPr>
              <a:endParaRPr lang="en-US">
                <a:solidFill>
                  <a:srgbClr val="FFFFFF"/>
                </a:solidFill>
              </a:endParaRPr>
            </a:p>
          </p:txBody>
        </p:sp>
        <p:sp>
          <p:nvSpPr>
            <p:cNvPr id="931844" name="Freeform 1028"/>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45" name="Freeform 1029"/>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a:defRPr/>
              </a:pPr>
              <a:endParaRPr lang="en-US">
                <a:solidFill>
                  <a:srgbClr val="FFFFFF"/>
                </a:solidFill>
              </a:endParaRPr>
            </a:p>
          </p:txBody>
        </p:sp>
        <p:sp>
          <p:nvSpPr>
            <p:cNvPr id="25611" name="Freeform 1030"/>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31847" name="Freeform 1031"/>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a:defRPr/>
              </a:pPr>
              <a:endParaRPr lang="en-US">
                <a:solidFill>
                  <a:srgbClr val="FFFFFF"/>
                </a:solidFill>
              </a:endParaRPr>
            </a:p>
          </p:txBody>
        </p:sp>
        <p:sp>
          <p:nvSpPr>
            <p:cNvPr id="25613" name="Freeform 1032"/>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4" name="Freeform 1033"/>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31850" name="Freeform 1034"/>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endParaRPr>
            </a:p>
          </p:txBody>
        </p:sp>
        <p:sp>
          <p:nvSpPr>
            <p:cNvPr id="25616" name="Freeform 1035"/>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31852" name="Freeform 1036"/>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a:defRPr/>
              </a:pPr>
              <a:endParaRPr lang="en-US">
                <a:solidFill>
                  <a:srgbClr val="FFFFFF"/>
                </a:solidFill>
              </a:endParaRPr>
            </a:p>
          </p:txBody>
        </p:sp>
        <p:sp>
          <p:nvSpPr>
            <p:cNvPr id="25618" name="Freeform 1037"/>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31854" name="Freeform 1038"/>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5620" name="Freeform 1039"/>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31856" name="Freeform 1040"/>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a:defRPr/>
              </a:pPr>
              <a:endParaRPr lang="en-US">
                <a:solidFill>
                  <a:srgbClr val="FFFFFF"/>
                </a:solidFill>
              </a:endParaRPr>
            </a:p>
          </p:txBody>
        </p:sp>
        <p:sp>
          <p:nvSpPr>
            <p:cNvPr id="931857" name="Freeform 1041"/>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58" name="Freeform 1042"/>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a:defRPr/>
              </a:pPr>
              <a:endParaRPr lang="en-US">
                <a:solidFill>
                  <a:srgbClr val="FFFFFF"/>
                </a:solidFill>
              </a:endParaRPr>
            </a:p>
          </p:txBody>
        </p:sp>
        <p:sp>
          <p:nvSpPr>
            <p:cNvPr id="25624"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31860" name="Freeform 1044"/>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5626"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31862" name="Freeform 1046"/>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63" name="Freeform 1047"/>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a:defRPr/>
              </a:pPr>
              <a:endParaRPr lang="en-US">
                <a:solidFill>
                  <a:srgbClr val="FFFFFF"/>
                </a:solidFill>
              </a:endParaRPr>
            </a:p>
          </p:txBody>
        </p:sp>
        <p:sp>
          <p:nvSpPr>
            <p:cNvPr id="931864" name="Freeform 1048"/>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a:defRPr/>
              </a:pPr>
              <a:endParaRPr lang="en-US">
                <a:solidFill>
                  <a:srgbClr val="FFFFFF"/>
                </a:solidFill>
              </a:endParaRPr>
            </a:p>
          </p:txBody>
        </p:sp>
        <p:sp>
          <p:nvSpPr>
            <p:cNvPr id="25630"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31866" name="Freeform 1050"/>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931867" name="Freeform 1051"/>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25633" name="Freeform 1052"/>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31869" name="Freeform 1053"/>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25635"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31871" name="Freeform 1055"/>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72" name="Freeform 1056"/>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a:defRPr/>
              </a:pPr>
              <a:endParaRPr lang="en-US">
                <a:solidFill>
                  <a:srgbClr val="FFFFFF"/>
                </a:solidFill>
              </a:endParaRPr>
            </a:p>
          </p:txBody>
        </p:sp>
        <p:sp>
          <p:nvSpPr>
            <p:cNvPr id="931873" name="Freeform 1057"/>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74" name="Freeform 1058"/>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75" name="Freeform 1059"/>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a:defRPr/>
              </a:pPr>
              <a:endParaRPr lang="en-US">
                <a:solidFill>
                  <a:srgbClr val="FFFFFF"/>
                </a:solidFill>
              </a:endParaRPr>
            </a:p>
          </p:txBody>
        </p:sp>
        <p:sp>
          <p:nvSpPr>
            <p:cNvPr id="931876" name="Freeform 1060"/>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77" name="Freeform 1061"/>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a:defRPr/>
              </a:pPr>
              <a:endParaRPr lang="en-US">
                <a:solidFill>
                  <a:srgbClr val="FFFFFF"/>
                </a:solidFill>
              </a:endParaRPr>
            </a:p>
          </p:txBody>
        </p:sp>
        <p:sp>
          <p:nvSpPr>
            <p:cNvPr id="931878" name="Freeform 1062"/>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a:defRPr/>
              </a:pPr>
              <a:endParaRPr lang="en-US">
                <a:solidFill>
                  <a:srgbClr val="FFFFFF"/>
                </a:solidFill>
              </a:endParaRPr>
            </a:p>
          </p:txBody>
        </p:sp>
        <p:grpSp>
          <p:nvGrpSpPr>
            <p:cNvPr id="25644" name="Group 1063"/>
            <p:cNvGrpSpPr>
              <a:grpSpLocks/>
            </p:cNvGrpSpPr>
            <p:nvPr userDrawn="1"/>
          </p:nvGrpSpPr>
          <p:grpSpPr bwMode="auto">
            <a:xfrm>
              <a:off x="0" y="1632"/>
              <a:ext cx="5758" cy="1858"/>
              <a:chOff x="0" y="1632"/>
              <a:chExt cx="5758" cy="1858"/>
            </a:xfrm>
          </p:grpSpPr>
          <p:sp>
            <p:nvSpPr>
              <p:cNvPr id="931880" name="Freeform 1064"/>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a:defRPr/>
                </a:pPr>
                <a:endParaRPr lang="en-US">
                  <a:solidFill>
                    <a:srgbClr val="FFFFFF"/>
                  </a:solidFill>
                </a:endParaRPr>
              </a:p>
            </p:txBody>
          </p:sp>
          <p:sp>
            <p:nvSpPr>
              <p:cNvPr id="931881" name="Freeform 1065"/>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a:defRPr/>
                </a:pPr>
                <a:endParaRPr lang="en-US">
                  <a:solidFill>
                    <a:srgbClr val="FFFFFF"/>
                  </a:solidFill>
                </a:endParaRPr>
              </a:p>
            </p:txBody>
          </p:sp>
        </p:grpSp>
      </p:grpSp>
      <p:sp>
        <p:nvSpPr>
          <p:cNvPr id="931882" name="Rectangle 1066"/>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31883" name="Rectangle 1067"/>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31884" name="Rectangle 1068"/>
          <p:cNvSpPr>
            <a:spLocks noGrp="1" noChangeArrowheads="1"/>
          </p:cNvSpPr>
          <p:nvPr>
            <p:ph type="dt" sz="half" idx="2"/>
          </p:nvPr>
        </p:nvSpPr>
        <p:spPr bwMode="auto">
          <a:xfrm>
            <a:off x="457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ea typeface="ＭＳ Ｐゴシック" charset="0"/>
                <a:cs typeface="ＭＳ Ｐゴシック" charset="0"/>
              </a:defRPr>
            </a:lvl1pPr>
          </a:lstStyle>
          <a:p>
            <a:pPr>
              <a:defRPr/>
            </a:pPr>
            <a:endParaRPr lang="en-US">
              <a:solidFill>
                <a:srgbClr val="FFFFFF"/>
              </a:solidFill>
            </a:endParaRPr>
          </a:p>
        </p:txBody>
      </p:sp>
      <p:sp>
        <p:nvSpPr>
          <p:cNvPr id="931885" name="Rectangle 1069"/>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ea typeface="ＭＳ Ｐゴシック" charset="0"/>
                <a:cs typeface="ＭＳ Ｐゴシック" charset="0"/>
              </a:defRPr>
            </a:lvl1pPr>
          </a:lstStyle>
          <a:p>
            <a:pPr>
              <a:defRPr/>
            </a:pPr>
            <a:endParaRPr lang="en-US">
              <a:solidFill>
                <a:srgbClr val="FFFFFF"/>
              </a:solidFill>
            </a:endParaRPr>
          </a:p>
        </p:txBody>
      </p:sp>
      <p:sp>
        <p:nvSpPr>
          <p:cNvPr id="931886" name="Rectangle 1070"/>
          <p:cNvSpPr>
            <a:spLocks noGrp="1" noChangeArrowheads="1"/>
          </p:cNvSpPr>
          <p:nvPr>
            <p:ph type="sldNum" sz="quarter" idx="4"/>
          </p:nvPr>
        </p:nvSpPr>
        <p:spPr bwMode="auto">
          <a:xfrm>
            <a:off x="6553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D4470574-5F42-A34D-A586-F12B0DB03F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903510"/>
      </p:ext>
    </p:extLst>
  </p:cSld>
  <p:clrMap bg1="dk2" tx1="lt1" bg2="dk1" tx2="lt2" accent1="accent1" accent2="accent2" accent3="accent3" accent4="accent4" accent5="accent5" accent6="accent6" hlink="hlink" folHlink="folHlink"/>
  <p:sldLayoutIdLst>
    <p:sldLayoutId id="2147488837" r:id="rId1"/>
    <p:sldLayoutId id="2147488838" r:id="rId2"/>
    <p:sldLayoutId id="2147488839" r:id="rId3"/>
    <p:sldLayoutId id="2147488840" r:id="rId4"/>
    <p:sldLayoutId id="2147488841" r:id="rId5"/>
    <p:sldLayoutId id="2147488842" r:id="rId6"/>
    <p:sldLayoutId id="2147488843" r:id="rId7"/>
    <p:sldLayoutId id="2147488844" r:id="rId8"/>
    <p:sldLayoutId id="2147488845" r:id="rId9"/>
    <p:sldLayoutId id="2147488846" r:id="rId10"/>
    <p:sldLayoutId id="2147488847" r:id="rId11"/>
  </p:sldLayoutIdLst>
  <p:transition>
    <p:random/>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1108941014"/>
      </p:ext>
    </p:extLst>
  </p:cSld>
  <p:clrMap bg1="dk2" tx1="lt1" bg2="dk1" tx2="lt2" accent1="accent1" accent2="accent2" accent3="accent3" accent4="accent4" accent5="accent5" accent6="accent6" hlink="hlink" folHlink="folHlink"/>
  <p:sldLayoutIdLst>
    <p:sldLayoutId id="2147487826" r:id="rId1"/>
    <p:sldLayoutId id="2147487827" r:id="rId2"/>
    <p:sldLayoutId id="2147487828" r:id="rId3"/>
    <p:sldLayoutId id="2147487829" r:id="rId4"/>
    <p:sldLayoutId id="2147487830" r:id="rId5"/>
    <p:sldLayoutId id="2147487831" r:id="rId6"/>
    <p:sldLayoutId id="2147487832" r:id="rId7"/>
    <p:sldLayoutId id="2147487833" r:id="rId8"/>
    <p:sldLayoutId id="2147487834" r:id="rId9"/>
    <p:sldLayoutId id="2147487835" r:id="rId10"/>
    <p:sldLayoutId id="214748783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886786" name="Rectangle 1026"/>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a:solidFill>
                <a:srgbClr val="FFFFFF"/>
              </a:solidFill>
            </a:endParaRPr>
          </a:p>
        </p:txBody>
      </p:sp>
      <p:sp>
        <p:nvSpPr>
          <p:cNvPr id="87043" name="Freeform 1027"/>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FF"/>
              </a:solidFill>
            </a:endParaRPr>
          </a:p>
        </p:txBody>
      </p:sp>
      <p:sp>
        <p:nvSpPr>
          <p:cNvPr id="87044" name="Freeform 1028"/>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7045" name="Freeform 1029"/>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7046" name="Freeform 1030"/>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7047" name="Freeform 1031"/>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7048" name="Freeform 1032"/>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7049" name="Freeform 1033"/>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7050" name="Freeform 1034"/>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7051" name="Rectangle 103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52" name="Rectangle 103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86797" name="Rectangle 1037"/>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0"/>
                <a:cs typeface="ＭＳ Ｐゴシック" charset="0"/>
              </a:defRPr>
            </a:lvl1pPr>
          </a:lstStyle>
          <a:p>
            <a:pPr>
              <a:defRPr/>
            </a:pPr>
            <a:endParaRPr lang="en-US">
              <a:solidFill>
                <a:srgbClr val="FFFFFF"/>
              </a:solidFill>
              <a:latin typeface="Times New Roman"/>
            </a:endParaRPr>
          </a:p>
        </p:txBody>
      </p:sp>
      <p:sp>
        <p:nvSpPr>
          <p:cNvPr id="886798" name="Rectangle 103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0"/>
                <a:cs typeface="ＭＳ Ｐゴシック" charset="0"/>
              </a:defRPr>
            </a:lvl1pPr>
          </a:lstStyle>
          <a:p>
            <a:pPr>
              <a:defRPr/>
            </a:pPr>
            <a:endParaRPr lang="en-US">
              <a:solidFill>
                <a:srgbClr val="FFFFFF"/>
              </a:solidFill>
              <a:latin typeface="Times New Roman"/>
            </a:endParaRPr>
          </a:p>
        </p:txBody>
      </p:sp>
      <p:sp>
        <p:nvSpPr>
          <p:cNvPr id="886799" name="Rectangle 1039"/>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851DB6A9-FA53-9846-824A-A8E8A62CC1C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6621035"/>
      </p:ext>
    </p:extLst>
  </p:cSld>
  <p:clrMap bg1="dk2" tx1="lt1" bg2="dk1" tx2="lt2" accent1="accent1" accent2="accent2" accent3="accent3" accent4="accent4" accent5="accent5" accent6="accent6" hlink="hlink" folHlink="folHlink"/>
  <p:sldLayoutIdLst>
    <p:sldLayoutId id="2147488849" r:id="rId1"/>
    <p:sldLayoutId id="2147488850" r:id="rId2"/>
    <p:sldLayoutId id="2147488851" r:id="rId3"/>
    <p:sldLayoutId id="2147488852" r:id="rId4"/>
    <p:sldLayoutId id="2147488853" r:id="rId5"/>
    <p:sldLayoutId id="2147488854" r:id="rId6"/>
    <p:sldLayoutId id="2147488855" r:id="rId7"/>
    <p:sldLayoutId id="2147488856" r:id="rId8"/>
    <p:sldLayoutId id="2147488857" r:id="rId9"/>
    <p:sldLayoutId id="2147488858" r:id="rId10"/>
    <p:sldLayoutId id="2147488859" r:id="rId11"/>
  </p:sldLayoutIdLst>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86786"/>
                                        </p:tgtEl>
                                        <p:attrNameLst>
                                          <p:attrName>style.visibility</p:attrName>
                                        </p:attrNameLst>
                                      </p:cBhvr>
                                      <p:to>
                                        <p:strVal val="visible"/>
                                      </p:to>
                                    </p:set>
                                    <p:anim calcmode="lin" valueType="num">
                                      <p:cBhvr additive="base">
                                        <p:cTn id="7" dur="500" fill="hold"/>
                                        <p:tgtEl>
                                          <p:spTgt spid="886786"/>
                                        </p:tgtEl>
                                        <p:attrNameLst>
                                          <p:attrName>ppt_x</p:attrName>
                                        </p:attrNameLst>
                                      </p:cBhvr>
                                      <p:tavLst>
                                        <p:tav tm="0">
                                          <p:val>
                                            <p:strVal val="0-#ppt_w/2"/>
                                          </p:val>
                                        </p:tav>
                                        <p:tav tm="100000">
                                          <p:val>
                                            <p:strVal val="#ppt_x"/>
                                          </p:val>
                                        </p:tav>
                                      </p:tavLst>
                                    </p:anim>
                                    <p:anim calcmode="lin" valueType="num">
                                      <p:cBhvr additive="base">
                                        <p:cTn id="8" dur="500" fill="hold"/>
                                        <p:tgtEl>
                                          <p:spTgt spid="88678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88678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78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9933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0"/>
                <a:cs typeface="+mn-cs"/>
              </a:defRPr>
            </a:lvl1pPr>
          </a:lstStyle>
          <a:p>
            <a:pPr>
              <a:defRPr/>
            </a:pPr>
            <a:endParaRPr lang="en-GB">
              <a:solidFill>
                <a:srgbClr val="000000"/>
              </a:solidFill>
              <a:cs typeface="Arial"/>
            </a:endParaRPr>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0"/>
                <a:cs typeface="+mn-cs"/>
              </a:defRPr>
            </a:lvl1pPr>
          </a:lstStyle>
          <a:p>
            <a:pPr>
              <a:defRPr/>
            </a:pPr>
            <a:endParaRPr lang="en-GB">
              <a:solidFill>
                <a:srgbClr val="000000"/>
              </a:solidFill>
              <a:cs typeface="Arial"/>
            </a:endParaRPr>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cs typeface="Arial" charset="0"/>
              </a:defRPr>
            </a:lvl1pPr>
          </a:lstStyle>
          <a:p>
            <a:pPr>
              <a:defRPr/>
            </a:pPr>
            <a:fld id="{B057A5D1-1DDC-2649-B0CF-E3905CCF8B7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55817581"/>
      </p:ext>
    </p:extLst>
  </p:cSld>
  <p:clrMap bg1="lt1" tx1="dk1" bg2="lt2" tx2="dk2" accent1="accent1" accent2="accent2" accent3="accent3" accent4="accent4" accent5="accent5" accent6="accent6" hlink="hlink" folHlink="folHlink"/>
  <p:sldLayoutIdLst>
    <p:sldLayoutId id="2147488861" r:id="rId1"/>
    <p:sldLayoutId id="2147488862" r:id="rId2"/>
    <p:sldLayoutId id="2147488863" r:id="rId3"/>
    <p:sldLayoutId id="2147488864" r:id="rId4"/>
    <p:sldLayoutId id="2147488865" r:id="rId5"/>
    <p:sldLayoutId id="2147488866" r:id="rId6"/>
    <p:sldLayoutId id="2147488867" r:id="rId7"/>
    <p:sldLayoutId id="2147488868" r:id="rId8"/>
    <p:sldLayoutId id="2147488869" r:id="rId9"/>
    <p:sldLayoutId id="2147488870" r:id="rId10"/>
    <p:sldLayoutId id="2147488871"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90882" name="Rectangle 2"/>
          <p:cNvSpPr>
            <a:spLocks noGrp="1" noChangeArrowheads="1"/>
          </p:cNvSpPr>
          <p:nvPr>
            <p:ph type="title"/>
          </p:nvPr>
        </p:nvSpPr>
        <p:spPr bwMode="auto">
          <a:xfrm>
            <a:off x="685800" y="609600"/>
            <a:ext cx="8077200" cy="1143000"/>
          </a:xfrm>
          <a:prstGeom prst="rect">
            <a:avLst/>
          </a:prstGeom>
          <a:noFill/>
          <a:ln>
            <a:noFill/>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884" name="Rectangle 4"/>
          <p:cNvSpPr>
            <a:spLocks noGrp="1" noChangeArrowheads="1"/>
          </p:cNvSpPr>
          <p:nvPr>
            <p:ph type="dt" sz="half" idx="2"/>
          </p:nvPr>
        </p:nvSpPr>
        <p:spPr bwMode="auto">
          <a:xfrm>
            <a:off x="1524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latin typeface="Trebuchet MS"/>
            </a:endParaRPr>
          </a:p>
        </p:txBody>
      </p:sp>
      <p:sp>
        <p:nvSpPr>
          <p:cNvPr id="890885" name="Rectangle 5"/>
          <p:cNvSpPr>
            <a:spLocks noGrp="1" noChangeArrowheads="1"/>
          </p:cNvSpPr>
          <p:nvPr>
            <p:ph type="ftr" sz="quarter" idx="3"/>
          </p:nvPr>
        </p:nvSpPr>
        <p:spPr bwMode="auto">
          <a:xfrm>
            <a:off x="3122613"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0"/>
                <a:cs typeface="ＭＳ Ｐゴシック" charset="0"/>
              </a:defRPr>
            </a:lvl1pPr>
          </a:lstStyle>
          <a:p>
            <a:pPr>
              <a:defRPr/>
            </a:pPr>
            <a:endParaRPr lang="en-US">
              <a:solidFill>
                <a:srgbClr val="000000"/>
              </a:solidFill>
              <a:latin typeface="Trebuchet MS"/>
            </a:endParaRPr>
          </a:p>
        </p:txBody>
      </p:sp>
      <p:sp>
        <p:nvSpPr>
          <p:cNvPr id="890886" name="Rectangle 6"/>
          <p:cNvSpPr>
            <a:spLocks noGrp="1" noChangeArrowheads="1"/>
          </p:cNvSpPr>
          <p:nvPr>
            <p:ph type="sldNum" sz="quarter" idx="4"/>
          </p:nvPr>
        </p:nvSpPr>
        <p:spPr bwMode="auto">
          <a:xfrm>
            <a:off x="68580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Trebuchet MS" charset="0"/>
              </a:defRPr>
            </a:lvl1pPr>
          </a:lstStyle>
          <a:p>
            <a:pPr>
              <a:defRPr/>
            </a:pPr>
            <a:fld id="{40C64D3B-6578-E145-82A8-0220CA5BD8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1532906"/>
      </p:ext>
    </p:extLst>
  </p:cSld>
  <p:clrMap bg1="lt1" tx1="dk1" bg2="lt2" tx2="dk2" accent1="accent1" accent2="accent2" accent3="accent3" accent4="accent4" accent5="accent5" accent6="accent6" hlink="hlink" folHlink="folHlink"/>
  <p:sldLayoutIdLst>
    <p:sldLayoutId id="2147488873" r:id="rId1"/>
    <p:sldLayoutId id="2147488874" r:id="rId2"/>
    <p:sldLayoutId id="2147488875" r:id="rId3"/>
    <p:sldLayoutId id="2147488876" r:id="rId4"/>
    <p:sldLayoutId id="2147488877" r:id="rId5"/>
    <p:sldLayoutId id="2147488878" r:id="rId6"/>
    <p:sldLayoutId id="2147488879" r:id="rId7"/>
    <p:sldLayoutId id="2147488880" r:id="rId8"/>
    <p:sldLayoutId id="2147488881" r:id="rId9"/>
    <p:sldLayoutId id="2147488882" r:id="rId10"/>
    <p:sldLayoutId id="2147488883" r:id="rId11"/>
  </p:sldLayoutIdLst>
  <p:transition>
    <p:random/>
  </p:transition>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rebuchet MS"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rebuchet MS"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59875" cy="6870700"/>
            <a:chOff x="0" y="0"/>
            <a:chExt cx="5770" cy="4328"/>
          </a:xfrm>
        </p:grpSpPr>
        <p:sp>
          <p:nvSpPr>
            <p:cNvPr id="1332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1332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957445"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p:spPr>
          <p:txBody>
            <a:bodyPr wrap="none" anchor="ctr"/>
            <a:lstStyle/>
            <a:p>
              <a:pPr algn="ctr" eaLnBrk="1" hangingPunct="1">
                <a:defRPr/>
              </a:pPr>
              <a:endParaRPr kumimoji="1" lang="en-US" sz="1800">
                <a:solidFill>
                  <a:srgbClr val="2F1311"/>
                </a:solidFill>
              </a:endParaRPr>
            </a:p>
          </p:txBody>
        </p:sp>
        <p:grpSp>
          <p:nvGrpSpPr>
            <p:cNvPr id="13323" name="Group 6"/>
            <p:cNvGrpSpPr>
              <a:grpSpLocks/>
            </p:cNvGrpSpPr>
            <p:nvPr/>
          </p:nvGrpSpPr>
          <p:grpSpPr bwMode="auto">
            <a:xfrm>
              <a:off x="4944" y="1"/>
              <a:ext cx="816" cy="3974"/>
              <a:chOff x="4944" y="1"/>
              <a:chExt cx="816" cy="3974"/>
            </a:xfrm>
          </p:grpSpPr>
          <p:grpSp>
            <p:nvGrpSpPr>
              <p:cNvPr id="13335" name="Group 7"/>
              <p:cNvGrpSpPr>
                <a:grpSpLocks/>
              </p:cNvGrpSpPr>
              <p:nvPr userDrawn="1"/>
            </p:nvGrpSpPr>
            <p:grpSpPr bwMode="auto">
              <a:xfrm>
                <a:off x="5280" y="1"/>
                <a:ext cx="480" cy="1430"/>
                <a:chOff x="5280" y="1"/>
                <a:chExt cx="480" cy="1430"/>
              </a:xfrm>
            </p:grpSpPr>
            <p:grpSp>
              <p:nvGrpSpPr>
                <p:cNvPr id="13356" name="Group 8"/>
                <p:cNvGrpSpPr>
                  <a:grpSpLocks/>
                </p:cNvGrpSpPr>
                <p:nvPr userDrawn="1"/>
              </p:nvGrpSpPr>
              <p:grpSpPr bwMode="auto">
                <a:xfrm rot="-5400000">
                  <a:off x="5484" y="0"/>
                  <a:ext cx="174" cy="176"/>
                  <a:chOff x="1657" y="323"/>
                  <a:chExt cx="1691" cy="2560"/>
                </a:xfrm>
              </p:grpSpPr>
              <p:grpSp>
                <p:nvGrpSpPr>
                  <p:cNvPr id="13365" name="Group 9"/>
                  <p:cNvGrpSpPr>
                    <a:grpSpLocks/>
                  </p:cNvGrpSpPr>
                  <p:nvPr/>
                </p:nvGrpSpPr>
                <p:grpSpPr bwMode="auto">
                  <a:xfrm>
                    <a:off x="1657" y="323"/>
                    <a:ext cx="1691" cy="2560"/>
                    <a:chOff x="1657" y="323"/>
                    <a:chExt cx="1691" cy="2560"/>
                  </a:xfrm>
                </p:grpSpPr>
                <p:sp>
                  <p:nvSpPr>
                    <p:cNvPr id="13372" name="Freeform 10"/>
                    <p:cNvSpPr>
                      <a:spLocks/>
                    </p:cNvSpPr>
                    <p:nvPr/>
                  </p:nvSpPr>
                  <p:spPr bwMode="auto">
                    <a:xfrm>
                      <a:off x="2230" y="323"/>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3373" name="Freeform 11"/>
                    <p:cNvSpPr>
                      <a:spLocks/>
                    </p:cNvSpPr>
                    <p:nvPr/>
                  </p:nvSpPr>
                  <p:spPr bwMode="auto">
                    <a:xfrm>
                      <a:off x="1715" y="294"/>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grpSp>
              <p:sp>
                <p:nvSpPr>
                  <p:cNvPr id="13366" name="Oval 12"/>
                  <p:cNvSpPr>
                    <a:spLocks noChangeArrowheads="1"/>
                  </p:cNvSpPr>
                  <p:nvPr/>
                </p:nvSpPr>
                <p:spPr bwMode="auto">
                  <a:xfrm>
                    <a:off x="2396" y="1341"/>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3367" name="Freeform 13"/>
                  <p:cNvSpPr>
                    <a:spLocks/>
                  </p:cNvSpPr>
                  <p:nvPr/>
                </p:nvSpPr>
                <p:spPr bwMode="auto">
                  <a:xfrm>
                    <a:off x="2716" y="658"/>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3368" name="Freeform 14"/>
                  <p:cNvSpPr>
                    <a:spLocks/>
                  </p:cNvSpPr>
                  <p:nvPr/>
                </p:nvSpPr>
                <p:spPr bwMode="auto">
                  <a:xfrm>
                    <a:off x="2784" y="1588"/>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3369" name="Freeform 15"/>
                  <p:cNvSpPr>
                    <a:spLocks/>
                  </p:cNvSpPr>
                  <p:nvPr/>
                </p:nvSpPr>
                <p:spPr bwMode="auto">
                  <a:xfrm>
                    <a:off x="2483" y="1923"/>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3370" name="Freeform 16"/>
                  <p:cNvSpPr>
                    <a:spLocks/>
                  </p:cNvSpPr>
                  <p:nvPr/>
                </p:nvSpPr>
                <p:spPr bwMode="auto">
                  <a:xfrm>
                    <a:off x="1910" y="1588"/>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3371" name="Freeform 17"/>
                  <p:cNvSpPr>
                    <a:spLocks/>
                  </p:cNvSpPr>
                  <p:nvPr/>
                </p:nvSpPr>
                <p:spPr bwMode="auto">
                  <a:xfrm>
                    <a:off x="2094" y="847"/>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grpSp>
            <p:pic>
              <p:nvPicPr>
                <p:cNvPr id="1335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6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6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6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6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6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3336" name="Group 26"/>
              <p:cNvGrpSpPr>
                <a:grpSpLocks/>
              </p:cNvGrpSpPr>
              <p:nvPr userDrawn="1"/>
            </p:nvGrpSpPr>
            <p:grpSpPr bwMode="auto">
              <a:xfrm>
                <a:off x="4944" y="1008"/>
                <a:ext cx="522" cy="2967"/>
                <a:chOff x="4944" y="1008"/>
                <a:chExt cx="522" cy="2967"/>
              </a:xfrm>
            </p:grpSpPr>
            <p:pic>
              <p:nvPicPr>
                <p:cNvPr id="1333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3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3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4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5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332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957487"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a:solidFill>
                  <a:srgbClr val="2F1311"/>
                </a:solidFill>
              </a:endParaRPr>
            </a:p>
          </p:txBody>
        </p:sp>
        <p:sp>
          <p:nvSpPr>
            <p:cNvPr id="957488"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p:spPr>
          <p:txBody>
            <a:bodyPr wrap="none" anchor="ctr"/>
            <a:lstStyle/>
            <a:p>
              <a:pPr>
                <a:defRPr/>
              </a:pPr>
              <a:endParaRPr lang="en-US">
                <a:solidFill>
                  <a:srgbClr val="2F1311"/>
                </a:solidFill>
              </a:endParaRPr>
            </a:p>
          </p:txBody>
        </p:sp>
        <p:sp>
          <p:nvSpPr>
            <p:cNvPr id="1332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332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332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333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957493"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p:spPr>
          <p:txBody>
            <a:bodyPr wrap="none" anchor="ctr"/>
            <a:lstStyle/>
            <a:p>
              <a:pPr>
                <a:defRPr/>
              </a:pPr>
              <a:endParaRPr lang="en-US">
                <a:solidFill>
                  <a:srgbClr val="2F1311"/>
                </a:solidFill>
              </a:endParaRPr>
            </a:p>
          </p:txBody>
        </p:sp>
        <p:sp>
          <p:nvSpPr>
            <p:cNvPr id="1333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sz="1800">
                <a:solidFill>
                  <a:srgbClr val="2F1311"/>
                </a:solidFill>
              </a:endParaRPr>
            </a:p>
          </p:txBody>
        </p:sp>
        <p:sp>
          <p:nvSpPr>
            <p:cNvPr id="957495"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p:spPr>
          <p:txBody>
            <a:bodyPr wrap="none" anchor="ctr"/>
            <a:lstStyle/>
            <a:p>
              <a:pPr>
                <a:defRPr/>
              </a:pPr>
              <a:endParaRPr lang="en-US">
                <a:solidFill>
                  <a:srgbClr val="2F1311"/>
                </a:solidFill>
              </a:endParaRPr>
            </a:p>
          </p:txBody>
        </p:sp>
        <p:sp>
          <p:nvSpPr>
            <p:cNvPr id="13334" name="AutoShape 56"/>
            <p:cNvSpPr>
              <a:spLocks noChangeArrowheads="1"/>
            </p:cNvSpPr>
            <p:nvPr/>
          </p:nvSpPr>
          <p:spPr bwMode="hidden">
            <a:xfrm rot="5400000">
              <a:off x="2724" y="2089"/>
              <a:ext cx="4320" cy="142"/>
            </a:xfrm>
            <a:custGeom>
              <a:avLst/>
              <a:gdLst>
                <a:gd name="T0" fmla="*/ 34 w 21600"/>
                <a:gd name="T1" fmla="*/ 0 h 21600"/>
                <a:gd name="T2" fmla="*/ 17 w 21600"/>
                <a:gd name="T3" fmla="*/ 0 h 21600"/>
                <a:gd name="T4" fmla="*/ 0 w 21600"/>
                <a:gd name="T5" fmla="*/ 0 h 21600"/>
                <a:gd name="T6" fmla="*/ 17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rot="10800000" vert="eaVert" wrap="none" anchor="ctr"/>
            <a:lstStyle/>
            <a:p>
              <a:endParaRPr lang="en-US">
                <a:solidFill>
                  <a:srgbClr val="2F1311"/>
                </a:solidFill>
              </a:endParaRPr>
            </a:p>
          </p:txBody>
        </p:sp>
      </p:grpSp>
      <p:sp>
        <p:nvSpPr>
          <p:cNvPr id="1331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99" name="Rectangle 59"/>
          <p:cNvSpPr>
            <a:spLocks noGrp="1" noChangeArrowheads="1"/>
          </p:cNvSpPr>
          <p:nvPr>
            <p:ph type="dt" sz="half" idx="2"/>
          </p:nvPr>
        </p:nvSpPr>
        <p:spPr bwMode="auto">
          <a:xfrm>
            <a:off x="301625" y="6242050"/>
            <a:ext cx="1782763" cy="474663"/>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000">
                <a:ea typeface="ＭＳ Ｐゴシック" charset="0"/>
                <a:cs typeface="ＭＳ Ｐゴシック" charset="0"/>
              </a:defRPr>
            </a:lvl1pPr>
          </a:lstStyle>
          <a:p>
            <a:pPr>
              <a:defRPr/>
            </a:pPr>
            <a:endParaRPr lang="en-US">
              <a:solidFill>
                <a:srgbClr val="2F1311"/>
              </a:solidFill>
            </a:endParaRPr>
          </a:p>
        </p:txBody>
      </p:sp>
      <p:sp>
        <p:nvSpPr>
          <p:cNvPr id="957500" name="Rectangle 60"/>
          <p:cNvSpPr>
            <a:spLocks noGrp="1" noChangeArrowheads="1"/>
          </p:cNvSpPr>
          <p:nvPr>
            <p:ph type="ftr" sz="quarter" idx="3"/>
          </p:nvPr>
        </p:nvSpPr>
        <p:spPr bwMode="auto">
          <a:xfrm>
            <a:off x="2257425" y="6248400"/>
            <a:ext cx="3455988" cy="474663"/>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000">
                <a:ea typeface="ＭＳ Ｐゴシック" charset="0"/>
                <a:cs typeface="ＭＳ Ｐゴシック" charset="0"/>
              </a:defRPr>
            </a:lvl1pPr>
          </a:lstStyle>
          <a:p>
            <a:pPr>
              <a:defRPr/>
            </a:pPr>
            <a:endParaRPr lang="en-US">
              <a:solidFill>
                <a:srgbClr val="2F1311"/>
              </a:solidFill>
            </a:endParaRPr>
          </a:p>
        </p:txBody>
      </p:sp>
      <p:sp>
        <p:nvSpPr>
          <p:cNvPr id="957501" name="Rectangle 61"/>
          <p:cNvSpPr>
            <a:spLocks noGrp="1" noChangeArrowheads="1"/>
          </p:cNvSpPr>
          <p:nvPr>
            <p:ph type="sldNum" sz="quarter" idx="4"/>
          </p:nvPr>
        </p:nvSpPr>
        <p:spPr bwMode="auto">
          <a:xfrm>
            <a:off x="5867400" y="6248400"/>
            <a:ext cx="1755775" cy="474663"/>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2CB50CD3-80AB-F948-B42F-CF22B8E6A6BB}"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79775875"/>
      </p:ext>
    </p:extLst>
  </p:cSld>
  <p:clrMap bg1="lt1" tx1="dk1" bg2="lt2" tx2="dk2" accent1="accent1" accent2="accent2" accent3="accent3" accent4="accent4" accent5="accent5" accent6="accent6" hlink="hlink" folHlink="folHlink"/>
  <p:sldLayoutIdLst>
    <p:sldLayoutId id="2147488885" r:id="rId1"/>
    <p:sldLayoutId id="2147488886" r:id="rId2"/>
    <p:sldLayoutId id="2147488887" r:id="rId3"/>
    <p:sldLayoutId id="2147488888" r:id="rId4"/>
    <p:sldLayoutId id="2147488889" r:id="rId5"/>
    <p:sldLayoutId id="2147488890" r:id="rId6"/>
    <p:sldLayoutId id="2147488891" r:id="rId7"/>
    <p:sldLayoutId id="2147488892" r:id="rId8"/>
    <p:sldLayoutId id="2147488893" r:id="rId9"/>
    <p:sldLayoutId id="2147488894" r:id="rId10"/>
    <p:sldLayoutId id="2147488895" r:id="rId11"/>
  </p:sldLayoutIdLst>
  <p:txStyles>
    <p:titleStyle>
      <a:lvl1pPr algn="l" rtl="0" eaLnBrk="0" fontAlgn="base" hangingPunct="0">
        <a:spcBef>
          <a:spcPct val="0"/>
        </a:spcBef>
        <a:spcAft>
          <a:spcPct val="0"/>
        </a:spcAft>
        <a:defRPr sz="4000">
          <a:solidFill>
            <a:schemeClr val="tx2"/>
          </a:solidFill>
          <a:latin typeface="+mj-lt"/>
          <a:ea typeface="+mj-ea"/>
          <a:cs typeface="ＭＳ Ｐゴシック"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charset="0"/>
          <a:ea typeface="ＭＳ Ｐゴシック" charset="0"/>
        </a:defRPr>
      </a:lvl6pPr>
      <a:lvl7pPr marL="914400" algn="l" rtl="0" fontAlgn="base">
        <a:spcBef>
          <a:spcPct val="0"/>
        </a:spcBef>
        <a:spcAft>
          <a:spcPct val="0"/>
        </a:spcAft>
        <a:defRPr sz="4000">
          <a:solidFill>
            <a:schemeClr val="tx2"/>
          </a:solidFill>
          <a:latin typeface="Arial" charset="0"/>
          <a:ea typeface="ＭＳ Ｐゴシック" charset="0"/>
        </a:defRPr>
      </a:lvl7pPr>
      <a:lvl8pPr marL="1371600" algn="l" rtl="0" fontAlgn="base">
        <a:spcBef>
          <a:spcPct val="0"/>
        </a:spcBef>
        <a:spcAft>
          <a:spcPct val="0"/>
        </a:spcAft>
        <a:defRPr sz="4000">
          <a:solidFill>
            <a:schemeClr val="tx2"/>
          </a:solidFill>
          <a:latin typeface="Arial" charset="0"/>
          <a:ea typeface="ＭＳ Ｐゴシック" charset="0"/>
        </a:defRPr>
      </a:lvl8pPr>
      <a:lvl9pPr marL="1828800" algn="l" rtl="0" fontAlgn="base">
        <a:spcBef>
          <a:spcPct val="0"/>
        </a:spcBef>
        <a:spcAft>
          <a:spcPct val="0"/>
        </a:spcAft>
        <a:defRPr sz="40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mn-ea"/>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07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607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0"/>
                <a:cs typeface="Arial"/>
              </a:defRPr>
            </a:lvl1pPr>
          </a:lstStyle>
          <a:p>
            <a:pPr>
              <a:defRPr/>
            </a:pPr>
            <a:endParaRPr lang="en-GB"/>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0"/>
                <a:cs typeface="Arial"/>
              </a:defRPr>
            </a:lvl1pPr>
          </a:lstStyle>
          <a:p>
            <a:pPr>
              <a:defRPr/>
            </a:pPr>
            <a:endParaRPr lang="en-GB"/>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cs typeface="Arial" charset="0"/>
              </a:defRPr>
            </a:lvl1pPr>
          </a:lstStyle>
          <a:p>
            <a:pPr>
              <a:defRPr/>
            </a:pPr>
            <a:fld id="{3ED63A7D-2707-1545-9D2C-7F5BF241585E}" type="slidenum">
              <a:rPr lang="en-GB"/>
              <a:pPr>
                <a:defRPr/>
              </a:pPr>
              <a:t>‹#›</a:t>
            </a:fld>
            <a:endParaRPr lang="en-GB"/>
          </a:p>
        </p:txBody>
      </p:sp>
    </p:spTree>
    <p:extLst>
      <p:ext uri="{BB962C8B-B14F-4D97-AF65-F5344CB8AC3E}">
        <p14:creationId xmlns:p14="http://schemas.microsoft.com/office/powerpoint/2010/main" val="180438301"/>
      </p:ext>
    </p:extLst>
  </p:cSld>
  <p:clrMap bg1="lt1" tx1="dk1" bg2="lt2" tx2="dk2" accent1="accent1" accent2="accent2" accent3="accent3" accent4="accent4" accent5="accent5" accent6="accent6" hlink="hlink" folHlink="folHlink"/>
  <p:sldLayoutIdLst>
    <p:sldLayoutId id="2147488897" r:id="rId1"/>
    <p:sldLayoutId id="2147488898" r:id="rId2"/>
    <p:sldLayoutId id="2147488899" r:id="rId3"/>
    <p:sldLayoutId id="2147488900" r:id="rId4"/>
    <p:sldLayoutId id="2147488901" r:id="rId5"/>
    <p:sldLayoutId id="2147488902" r:id="rId6"/>
    <p:sldLayoutId id="2147488903" r:id="rId7"/>
    <p:sldLayoutId id="2147488904" r:id="rId8"/>
    <p:sldLayoutId id="2147488905" r:id="rId9"/>
    <p:sldLayoutId id="2147488906" r:id="rId10"/>
    <p:sldLayoutId id="2147488907"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886786" name="Rectangle 1026"/>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p:spPr>
        <p:txBody>
          <a:bodyPr wrap="none" anchor="ctr"/>
          <a:lstStyle/>
          <a:p>
            <a:pPr>
              <a:defRPr/>
            </a:pPr>
            <a:endParaRPr lang="en-US">
              <a:solidFill>
                <a:srgbClr val="FFFFFF"/>
              </a:solidFill>
            </a:endParaRPr>
          </a:p>
        </p:txBody>
      </p:sp>
      <p:sp>
        <p:nvSpPr>
          <p:cNvPr id="185347" name="Freeform 1027"/>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FF"/>
              </a:solidFill>
            </a:endParaRPr>
          </a:p>
        </p:txBody>
      </p:sp>
      <p:sp>
        <p:nvSpPr>
          <p:cNvPr id="185348" name="Freeform 1028"/>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5349" name="Freeform 1029"/>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5350" name="Freeform 1030"/>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5351" name="Freeform 1031"/>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5352" name="Freeform 1032"/>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5353" name="Freeform 1033"/>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5354" name="Freeform 1034"/>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85355" name="Rectangle 103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5356" name="Rectangle 103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86797" name="Rectangle 1037"/>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a:ea typeface="ＭＳ Ｐゴシック" charset="0"/>
                <a:cs typeface="ＭＳ Ｐゴシック" charset="0"/>
              </a:defRPr>
            </a:lvl1pPr>
          </a:lstStyle>
          <a:p>
            <a:pPr>
              <a:defRPr/>
            </a:pPr>
            <a:endParaRPr lang="en-US"/>
          </a:p>
        </p:txBody>
      </p:sp>
      <p:sp>
        <p:nvSpPr>
          <p:cNvPr id="886798" name="Rectangle 103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imes New Roman"/>
                <a:ea typeface="ＭＳ Ｐゴシック" charset="0"/>
                <a:cs typeface="ＭＳ Ｐゴシック" charset="0"/>
              </a:defRPr>
            </a:lvl1pPr>
          </a:lstStyle>
          <a:p>
            <a:pPr>
              <a:defRPr/>
            </a:pPr>
            <a:endParaRPr lang="en-US"/>
          </a:p>
        </p:txBody>
      </p:sp>
      <p:sp>
        <p:nvSpPr>
          <p:cNvPr id="886799" name="Rectangle 1039"/>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imes New Roman" charset="0"/>
              </a:defRPr>
            </a:lvl1pPr>
          </a:lstStyle>
          <a:p>
            <a:pPr>
              <a:defRPr/>
            </a:pPr>
            <a:fld id="{B06C0508-A33E-A649-A114-9E49D472BA9D}" type="slidenum">
              <a:rPr lang="en-US"/>
              <a:pPr>
                <a:defRPr/>
              </a:pPr>
              <a:t>‹#›</a:t>
            </a:fld>
            <a:endParaRPr lang="en-US"/>
          </a:p>
        </p:txBody>
      </p:sp>
    </p:spTree>
    <p:extLst>
      <p:ext uri="{BB962C8B-B14F-4D97-AF65-F5344CB8AC3E}">
        <p14:creationId xmlns:p14="http://schemas.microsoft.com/office/powerpoint/2010/main" val="3320076926"/>
      </p:ext>
    </p:extLst>
  </p:cSld>
  <p:clrMap bg1="dk2" tx1="lt1" bg2="dk1" tx2="lt2" accent1="accent1" accent2="accent2" accent3="accent3" accent4="accent4" accent5="accent5" accent6="accent6" hlink="hlink" folHlink="folHlink"/>
  <p:sldLayoutIdLst>
    <p:sldLayoutId id="2147488909" r:id="rId1"/>
    <p:sldLayoutId id="2147488910" r:id="rId2"/>
    <p:sldLayoutId id="2147488911" r:id="rId3"/>
    <p:sldLayoutId id="2147488912" r:id="rId4"/>
    <p:sldLayoutId id="2147488913" r:id="rId5"/>
    <p:sldLayoutId id="2147488914" r:id="rId6"/>
    <p:sldLayoutId id="2147488915" r:id="rId7"/>
    <p:sldLayoutId id="2147488916" r:id="rId8"/>
    <p:sldLayoutId id="2147488917" r:id="rId9"/>
    <p:sldLayoutId id="2147488918" r:id="rId10"/>
    <p:sldLayoutId id="2147488919" r:id="rId11"/>
  </p:sldLayoutIdLst>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86786"/>
                                        </p:tgtEl>
                                        <p:attrNameLst>
                                          <p:attrName>style.visibility</p:attrName>
                                        </p:attrNameLst>
                                      </p:cBhvr>
                                      <p:to>
                                        <p:strVal val="visible"/>
                                      </p:to>
                                    </p:set>
                                    <p:anim calcmode="lin" valueType="num">
                                      <p:cBhvr additive="base">
                                        <p:cTn id="7" dur="500" fill="hold"/>
                                        <p:tgtEl>
                                          <p:spTgt spid="886786"/>
                                        </p:tgtEl>
                                        <p:attrNameLst>
                                          <p:attrName>ppt_x</p:attrName>
                                        </p:attrNameLst>
                                      </p:cBhvr>
                                      <p:tavLst>
                                        <p:tav tm="0">
                                          <p:val>
                                            <p:strVal val="0-#ppt_w/2"/>
                                          </p:val>
                                        </p:tav>
                                        <p:tav tm="100000">
                                          <p:val>
                                            <p:strVal val="#ppt_x"/>
                                          </p:val>
                                        </p:tav>
                                      </p:tavLst>
                                    </p:anim>
                                    <p:anim calcmode="lin" valueType="num">
                                      <p:cBhvr additive="base">
                                        <p:cTn id="8" dur="500" fill="hold"/>
                                        <p:tgtEl>
                                          <p:spTgt spid="88678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88678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78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758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587"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7588"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3173" name="Rectangle 5"/>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BBE0E3"/>
                </a:solidFill>
                <a:latin typeface="Helvetica"/>
                <a:ea typeface="ＭＳ Ｐゴシック" charset="0"/>
                <a:cs typeface="ＭＳ Ｐゴシック" charset="0"/>
              </a:defRPr>
            </a:lvl1pPr>
          </a:lstStyle>
          <a:p>
            <a:pPr>
              <a:defRPr/>
            </a:pPr>
            <a:endParaRPr lang="en-US"/>
          </a:p>
        </p:txBody>
      </p:sp>
      <p:sp>
        <p:nvSpPr>
          <p:cNvPr id="903174" name="Rectangle 6"/>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BBE0E3"/>
                </a:solidFill>
                <a:latin typeface="Helvetica"/>
                <a:ea typeface="ＭＳ Ｐゴシック" charset="0"/>
                <a:cs typeface="ＭＳ Ｐゴシック" charset="0"/>
              </a:defRPr>
            </a:lvl1pPr>
          </a:lstStyle>
          <a:p>
            <a:pPr>
              <a:defRPr/>
            </a:pPr>
            <a:endParaRPr lang="en-US"/>
          </a:p>
        </p:txBody>
      </p:sp>
      <p:sp>
        <p:nvSpPr>
          <p:cNvPr id="903175" name="Rectangle 7"/>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kumimoji="1" sz="1400">
                <a:solidFill>
                  <a:srgbClr val="BBE0E3"/>
                </a:solidFill>
                <a:latin typeface="Helvetica" charset="0"/>
              </a:defRPr>
            </a:lvl1pPr>
          </a:lstStyle>
          <a:p>
            <a:pPr>
              <a:defRPr/>
            </a:pPr>
            <a:fld id="{FC722878-A1E1-2A4A-90C8-73752C56919F}" type="slidenum">
              <a:rPr lang="en-US"/>
              <a:pPr>
                <a:defRPr/>
              </a:pPr>
              <a:t>‹#›</a:t>
            </a:fld>
            <a:endParaRPr lang="en-US"/>
          </a:p>
        </p:txBody>
      </p:sp>
    </p:spTree>
    <p:extLst>
      <p:ext uri="{BB962C8B-B14F-4D97-AF65-F5344CB8AC3E}">
        <p14:creationId xmlns:p14="http://schemas.microsoft.com/office/powerpoint/2010/main" val="2362181806"/>
      </p:ext>
    </p:extLst>
  </p:cSld>
  <p:clrMap bg1="dk2" tx1="lt1" bg2="dk1" tx2="lt2" accent1="accent1" accent2="accent2" accent3="accent3" accent4="accent4" accent5="accent5" accent6="accent6" hlink="hlink" folHlink="folHlink"/>
  <p:sldLayoutIdLst>
    <p:sldLayoutId id="2147488921" r:id="rId1"/>
  </p:sldLayoutIdLst>
  <p:transition>
    <p:random/>
  </p:transition>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4"/>
        </a:buBlip>
        <a:defRPr kumimoji="1" sz="2000">
          <a:solidFill>
            <a:schemeClr val="tx1"/>
          </a:solidFill>
          <a:latin typeface="+mn-lt"/>
          <a:ea typeface="+mn-ea"/>
        </a:defRPr>
      </a:lvl5pPr>
      <a:lvl6pPr marL="2514600" indent="-228600" algn="l" rtl="0" fontAlgn="base">
        <a:spcBef>
          <a:spcPct val="20000"/>
        </a:spcBef>
        <a:spcAft>
          <a:spcPct val="0"/>
        </a:spcAft>
        <a:buBlip>
          <a:blip r:embed="rId4"/>
        </a:buBlip>
        <a:defRPr kumimoji="1" sz="2000">
          <a:solidFill>
            <a:schemeClr val="tx1"/>
          </a:solidFill>
          <a:latin typeface="+mn-lt"/>
          <a:ea typeface="+mn-ea"/>
        </a:defRPr>
      </a:lvl6pPr>
      <a:lvl7pPr marL="2971800" indent="-228600" algn="l" rtl="0" fontAlgn="base">
        <a:spcBef>
          <a:spcPct val="20000"/>
        </a:spcBef>
        <a:spcAft>
          <a:spcPct val="0"/>
        </a:spcAft>
        <a:buBlip>
          <a:blip r:embed="rId4"/>
        </a:buBlip>
        <a:defRPr kumimoji="1" sz="2000">
          <a:solidFill>
            <a:schemeClr val="tx1"/>
          </a:solidFill>
          <a:latin typeface="+mn-lt"/>
          <a:ea typeface="+mn-ea"/>
        </a:defRPr>
      </a:lvl7pPr>
      <a:lvl8pPr marL="3429000" indent="-228600" algn="l" rtl="0" fontAlgn="base">
        <a:spcBef>
          <a:spcPct val="20000"/>
        </a:spcBef>
        <a:spcAft>
          <a:spcPct val="0"/>
        </a:spcAft>
        <a:buBlip>
          <a:blip r:embed="rId4"/>
        </a:buBlip>
        <a:defRPr kumimoji="1" sz="2000">
          <a:solidFill>
            <a:schemeClr val="tx1"/>
          </a:solidFill>
          <a:latin typeface="+mn-lt"/>
          <a:ea typeface="+mn-ea"/>
        </a:defRPr>
      </a:lvl8pPr>
      <a:lvl9pPr marL="3886200" indent="-228600" algn="l" rtl="0" fontAlgn="base">
        <a:spcBef>
          <a:spcPct val="20000"/>
        </a:spcBef>
        <a:spcAft>
          <a:spcPct val="0"/>
        </a:spcAft>
        <a:buBlip>
          <a:blip r:embed="rId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6246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99076" name="Rectangle 4"/>
          <p:cNvSpPr>
            <a:spLocks noGrp="1" noChangeArrowheads="1"/>
          </p:cNvSpPr>
          <p:nvPr>
            <p:ph type="dt" sz="half" idx="2"/>
          </p:nvPr>
        </p:nvSpPr>
        <p:spPr bwMode="auto">
          <a:xfrm>
            <a:off x="838200" y="6400800"/>
            <a:ext cx="1905000" cy="457200"/>
          </a:xfrm>
          <a:prstGeom prst="rect">
            <a:avLst/>
          </a:prstGeom>
          <a:noFill/>
          <a:ln>
            <a:noFill/>
          </a:ln>
          <a:effectLst/>
        </p:spPr>
        <p:txBody>
          <a:bodyPr vert="horz" wrap="square" lIns="91440" tIns="45720" rIns="91440" bIns="45720" numCol="1" anchor="b" anchorCtr="1" compatLnSpc="1">
            <a:prstTxWarp prst="textNoShape">
              <a:avLst/>
            </a:prstTxWarp>
          </a:bodyPr>
          <a:lstStyle>
            <a:lvl1pPr eaLnBrk="1" hangingPunct="1">
              <a:defRPr sz="1400">
                <a:solidFill>
                  <a:schemeClr val="tx2"/>
                </a:solidFill>
                <a:ea typeface="ＭＳ Ｐゴシック" charset="0"/>
                <a:cs typeface="ＭＳ Ｐゴシック" charset="0"/>
              </a:defRPr>
            </a:lvl1pPr>
          </a:lstStyle>
          <a:p>
            <a:pPr>
              <a:defRPr/>
            </a:pPr>
            <a:endParaRPr lang="en-US">
              <a:solidFill>
                <a:srgbClr val="482400"/>
              </a:solidFill>
            </a:endParaRPr>
          </a:p>
        </p:txBody>
      </p:sp>
      <p:sp>
        <p:nvSpPr>
          <p:cNvPr id="899077" name="Rectangle 5"/>
          <p:cNvSpPr>
            <a:spLocks noGrp="1" noChangeArrowheads="1"/>
          </p:cNvSpPr>
          <p:nvPr>
            <p:ph type="ftr" sz="quarter" idx="3"/>
          </p:nvPr>
        </p:nvSpPr>
        <p:spPr bwMode="auto">
          <a:xfrm>
            <a:off x="3429000" y="6400800"/>
            <a:ext cx="2895600" cy="457200"/>
          </a:xfrm>
          <a:prstGeom prst="rect">
            <a:avLst/>
          </a:prstGeom>
          <a:noFill/>
          <a:ln>
            <a:noFill/>
          </a:ln>
          <a:effectLst/>
        </p:spPr>
        <p:txBody>
          <a:bodyPr vert="horz" wrap="square" lIns="91440" tIns="45720" rIns="91440" bIns="45720" numCol="1" anchor="b" anchorCtr="1" compatLnSpc="1">
            <a:prstTxWarp prst="textNoShape">
              <a:avLst/>
            </a:prstTxWarp>
          </a:bodyPr>
          <a:lstStyle>
            <a:lvl1pPr algn="ctr" eaLnBrk="1" hangingPunct="1">
              <a:defRPr sz="1400">
                <a:solidFill>
                  <a:schemeClr val="tx2"/>
                </a:solidFill>
                <a:ea typeface="ＭＳ Ｐゴシック" charset="0"/>
                <a:cs typeface="ＭＳ Ｐゴシック" charset="0"/>
              </a:defRPr>
            </a:lvl1pPr>
          </a:lstStyle>
          <a:p>
            <a:pPr>
              <a:defRPr/>
            </a:pPr>
            <a:endParaRPr lang="en-US">
              <a:solidFill>
                <a:srgbClr val="482400"/>
              </a:solidFill>
            </a:endParaRPr>
          </a:p>
        </p:txBody>
      </p:sp>
      <p:sp>
        <p:nvSpPr>
          <p:cNvPr id="899078" name="Rectangle 6"/>
          <p:cNvSpPr>
            <a:spLocks noGrp="1" noChangeArrowheads="1"/>
          </p:cNvSpPr>
          <p:nvPr>
            <p:ph type="sldNum" sz="quarter" idx="4"/>
          </p:nvPr>
        </p:nvSpPr>
        <p:spPr bwMode="auto">
          <a:xfrm>
            <a:off x="7010400" y="6400800"/>
            <a:ext cx="1905000" cy="457200"/>
          </a:xfrm>
          <a:prstGeom prst="rect">
            <a:avLst/>
          </a:prstGeom>
          <a:noFill/>
          <a:ln>
            <a:noFill/>
          </a:ln>
          <a:effectLst/>
        </p:spPr>
        <p:txBody>
          <a:bodyPr vert="horz" wrap="square" lIns="91440" tIns="45720" rIns="91440" bIns="45720" numCol="1" anchor="b" anchorCtr="1" compatLnSpc="1">
            <a:prstTxWarp prst="textNoShape">
              <a:avLst/>
            </a:prstTxWarp>
          </a:bodyPr>
          <a:lstStyle>
            <a:lvl1pPr algn="r" eaLnBrk="1" hangingPunct="1">
              <a:defRPr sz="1400">
                <a:solidFill>
                  <a:schemeClr val="tx2"/>
                </a:solidFill>
              </a:defRPr>
            </a:lvl1pPr>
          </a:lstStyle>
          <a:p>
            <a:pPr>
              <a:defRPr/>
            </a:pPr>
            <a:fld id="{157665A8-C280-8E40-8742-3A4E11E0C4B8}" type="slidenum">
              <a:rPr lang="en-US">
                <a:solidFill>
                  <a:srgbClr val="482400"/>
                </a:solidFill>
              </a:rPr>
              <a:pPr>
                <a:defRPr/>
              </a:pPr>
              <a:t>‹#›</a:t>
            </a:fld>
            <a:endParaRPr lang="en-US">
              <a:solidFill>
                <a:srgbClr val="482400"/>
              </a:solidFill>
            </a:endParaRPr>
          </a:p>
        </p:txBody>
      </p:sp>
      <p:pic>
        <p:nvPicPr>
          <p:cNvPr id="6247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7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66297834"/>
      </p:ext>
    </p:extLst>
  </p:cSld>
  <p:clrMap bg1="lt1" tx1="dk1" bg2="lt2" tx2="dk2" accent1="accent1" accent2="accent2" accent3="accent3" accent4="accent4" accent5="accent5" accent6="accent6" hlink="hlink" folHlink="folHlink"/>
  <p:sldLayoutIdLst>
    <p:sldLayoutId id="2147488923" r:id="rId1"/>
    <p:sldLayoutId id="2147488924" r:id="rId2"/>
    <p:sldLayoutId id="2147488925" r:id="rId3"/>
    <p:sldLayoutId id="2147488926" r:id="rId4"/>
    <p:sldLayoutId id="2147488927" r:id="rId5"/>
    <p:sldLayoutId id="2147488928" r:id="rId6"/>
    <p:sldLayoutId id="2147488929" r:id="rId7"/>
    <p:sldLayoutId id="2147488930" r:id="rId8"/>
    <p:sldLayoutId id="2147488931" r:id="rId9"/>
    <p:sldLayoutId id="2147488932" r:id="rId10"/>
    <p:sldLayoutId id="2147488933" r:id="rId11"/>
  </p:sldLayoutIdLst>
  <p:transition>
    <p:random/>
  </p:transition>
  <p:txStyles>
    <p:titleStyle>
      <a:lvl1pPr algn="l" rtl="0" eaLnBrk="0" fontAlgn="base" hangingPunct="0">
        <a:spcBef>
          <a:spcPct val="0"/>
        </a:spcBef>
        <a:spcAft>
          <a:spcPct val="0"/>
        </a:spcAft>
        <a:defRPr sz="4400">
          <a:solidFill>
            <a:schemeClr val="tx2"/>
          </a:solidFill>
          <a:latin typeface="+mj-lt"/>
          <a:ea typeface="+mj-ea"/>
          <a:cs typeface="ＭＳ Ｐゴシック" charset="0"/>
        </a:defRPr>
      </a:lvl1pPr>
      <a:lvl2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charset="0"/>
          <a:ea typeface="ＭＳ Ｐゴシック" charset="0"/>
        </a:defRPr>
      </a:lvl6pPr>
      <a:lvl7pPr marL="914400" algn="l" rtl="0" fontAlgn="base">
        <a:spcBef>
          <a:spcPct val="0"/>
        </a:spcBef>
        <a:spcAft>
          <a:spcPct val="0"/>
        </a:spcAft>
        <a:defRPr sz="4400">
          <a:solidFill>
            <a:schemeClr val="tx2"/>
          </a:solidFill>
          <a:latin typeface="Times New Roman" charset="0"/>
          <a:ea typeface="ＭＳ Ｐゴシック" charset="0"/>
        </a:defRPr>
      </a:lvl7pPr>
      <a:lvl8pPr marL="1371600" algn="l" rtl="0" fontAlgn="base">
        <a:spcBef>
          <a:spcPct val="0"/>
        </a:spcBef>
        <a:spcAft>
          <a:spcPct val="0"/>
        </a:spcAft>
        <a:defRPr sz="4400">
          <a:solidFill>
            <a:schemeClr val="tx2"/>
          </a:solidFill>
          <a:latin typeface="Times New Roman" charset="0"/>
          <a:ea typeface="ＭＳ Ｐゴシック" charset="0"/>
        </a:defRPr>
      </a:lvl8pPr>
      <a:lvl9pPr marL="1828800" algn="l"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5pPr>
      <a:lvl6pPr marL="25146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6pPr>
      <a:lvl7pPr marL="29718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7pPr>
      <a:lvl8pPr marL="34290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8pPr>
      <a:lvl9pPr marL="3886200" indent="-228600" algn="l" rtl="0" fontAlgn="base">
        <a:spcBef>
          <a:spcPct val="20000"/>
        </a:spcBef>
        <a:spcAft>
          <a:spcPct val="0"/>
        </a:spcAft>
        <a:buClr>
          <a:schemeClr val="tx2"/>
        </a:buClr>
        <a:buFont typeface="Wingdings" charset="0"/>
        <a:buChar char="s"/>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73154" name="Rectangle 2"/>
          <p:cNvSpPr>
            <a:spLocks noGrp="1" noChangeArrowheads="1"/>
          </p:cNvSpPr>
          <p:nvPr>
            <p:ph type="title"/>
          </p:nvPr>
        </p:nvSpPr>
        <p:spPr bwMode="auto">
          <a:xfrm>
            <a:off x="1447800" y="609600"/>
            <a:ext cx="7239000" cy="1143000"/>
          </a:xfrm>
          <a:prstGeom prst="rect">
            <a:avLst/>
          </a:prstGeom>
          <a:noFill/>
          <a:ln>
            <a:noFill/>
          </a:ln>
          <a:effectLst>
            <a:outerShdw blurRad="254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3155" name="Rectangle 3"/>
          <p:cNvSpPr>
            <a:spLocks noGrp="1" noChangeArrowheads="1"/>
          </p:cNvSpPr>
          <p:nvPr>
            <p:ph type="body" idx="1"/>
          </p:nvPr>
        </p:nvSpPr>
        <p:spPr bwMode="auto">
          <a:xfrm>
            <a:off x="2286000" y="1981200"/>
            <a:ext cx="6400800" cy="4114800"/>
          </a:xfrm>
          <a:prstGeom prst="rect">
            <a:avLst/>
          </a:prstGeom>
          <a:noFill/>
          <a:ln>
            <a:noFill/>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3156" name="Rectangle 4"/>
          <p:cNvSpPr>
            <a:spLocks noGrp="1" noChangeArrowheads="1"/>
          </p:cNvSpPr>
          <p:nvPr>
            <p:ph type="dt" sz="half" idx="2"/>
          </p:nvPr>
        </p:nvSpPr>
        <p:spPr bwMode="auto">
          <a:xfrm>
            <a:off x="685800" y="6248400"/>
            <a:ext cx="1905000" cy="457200"/>
          </a:xfrm>
          <a:prstGeom prst="rect">
            <a:avLst/>
          </a:prstGeom>
          <a:noFill/>
          <a:ln>
            <a:noFill/>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FFFF00"/>
              </a:solidFill>
              <a:latin typeface="Verdana"/>
              <a:ea typeface="Osaka"/>
              <a:cs typeface="Osaka"/>
            </a:endParaRPr>
          </a:p>
        </p:txBody>
      </p:sp>
      <p:sp>
        <p:nvSpPr>
          <p:cNvPr id="1073157" name="Rectangle 5"/>
          <p:cNvSpPr>
            <a:spLocks noGrp="1" noChangeArrowheads="1"/>
          </p:cNvSpPr>
          <p:nvPr>
            <p:ph type="ftr" sz="quarter" idx="3"/>
          </p:nvPr>
        </p:nvSpPr>
        <p:spPr bwMode="auto">
          <a:xfrm>
            <a:off x="3200400" y="6248400"/>
            <a:ext cx="2895600" cy="457200"/>
          </a:xfrm>
          <a:prstGeom prst="rect">
            <a:avLst/>
          </a:prstGeom>
          <a:noFill/>
          <a:ln>
            <a:noFill/>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FFFF00"/>
              </a:solidFill>
              <a:latin typeface="Verdana"/>
              <a:ea typeface="Osaka"/>
              <a:cs typeface="Osaka"/>
            </a:endParaRPr>
          </a:p>
        </p:txBody>
      </p:sp>
      <p:sp>
        <p:nvSpPr>
          <p:cNvPr id="1073158" name="Rectangle 6"/>
          <p:cNvSpPr>
            <a:spLocks noGrp="1" noChangeArrowheads="1"/>
          </p:cNvSpPr>
          <p:nvPr>
            <p:ph type="sldNum" sz="quarter" idx="4"/>
          </p:nvPr>
        </p:nvSpPr>
        <p:spPr bwMode="auto">
          <a:xfrm>
            <a:off x="6705600" y="6248400"/>
            <a:ext cx="1905000" cy="457200"/>
          </a:xfrm>
          <a:prstGeom prst="rect">
            <a:avLst/>
          </a:prstGeom>
          <a:noFill/>
          <a:ln>
            <a:noFill/>
          </a:ln>
          <a:effectLst>
            <a:outerShdw blurRad="254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Verdana" charset="0"/>
                <a:ea typeface="Osaka" charset="0"/>
                <a:cs typeface="Osaka" charset="0"/>
              </a:defRPr>
            </a:lvl1pPr>
          </a:lstStyle>
          <a:p>
            <a:pPr>
              <a:defRPr/>
            </a:pPr>
            <a:fld id="{E3E9D3C5-FD88-084E-B72A-BA02B3873209}" type="slidenum">
              <a:rPr lang="en-US">
                <a:solidFill>
                  <a:srgbClr val="FFFF00"/>
                </a:solidFill>
              </a:rPr>
              <a:pPr>
                <a:defRPr/>
              </a:pPr>
              <a:t>‹#›</a:t>
            </a:fld>
            <a:endParaRPr lang="en-US">
              <a:solidFill>
                <a:srgbClr val="FFFF00"/>
              </a:solidFill>
            </a:endParaRPr>
          </a:p>
        </p:txBody>
      </p:sp>
    </p:spTree>
    <p:extLst>
      <p:ext uri="{BB962C8B-B14F-4D97-AF65-F5344CB8AC3E}">
        <p14:creationId xmlns:p14="http://schemas.microsoft.com/office/powerpoint/2010/main" val="441878973"/>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hf sldNum="0" hdr="0"/>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Verdana" charset="0"/>
          <a:ea typeface="Osaka" charset="0"/>
          <a:cs typeface="Osaka" charset="0"/>
        </a:defRPr>
      </a:lvl2pPr>
      <a:lvl3pPr algn="r" rtl="0" eaLnBrk="0" fontAlgn="base" hangingPunct="0">
        <a:spcBef>
          <a:spcPct val="0"/>
        </a:spcBef>
        <a:spcAft>
          <a:spcPct val="0"/>
        </a:spcAft>
        <a:defRPr sz="4400">
          <a:solidFill>
            <a:schemeClr val="tx2"/>
          </a:solidFill>
          <a:latin typeface="Verdana" charset="0"/>
          <a:ea typeface="Osaka" charset="0"/>
          <a:cs typeface="Osaka" charset="0"/>
        </a:defRPr>
      </a:lvl3pPr>
      <a:lvl4pPr algn="r" rtl="0" eaLnBrk="0" fontAlgn="base" hangingPunct="0">
        <a:spcBef>
          <a:spcPct val="0"/>
        </a:spcBef>
        <a:spcAft>
          <a:spcPct val="0"/>
        </a:spcAft>
        <a:defRPr sz="4400">
          <a:solidFill>
            <a:schemeClr val="tx2"/>
          </a:solidFill>
          <a:latin typeface="Verdana" charset="0"/>
          <a:ea typeface="Osaka" charset="0"/>
          <a:cs typeface="Osaka" charset="0"/>
        </a:defRPr>
      </a:lvl4pPr>
      <a:lvl5pPr algn="r" rtl="0" eaLnBrk="0" fontAlgn="base" hangingPunct="0">
        <a:spcBef>
          <a:spcPct val="0"/>
        </a:spcBef>
        <a:spcAft>
          <a:spcPct val="0"/>
        </a:spcAft>
        <a:defRPr sz="4400">
          <a:solidFill>
            <a:schemeClr val="tx2"/>
          </a:solidFill>
          <a:latin typeface="Verdana" charset="0"/>
          <a:ea typeface="Osaka" charset="0"/>
          <a:cs typeface="Osaka" charset="0"/>
        </a:defRPr>
      </a:lvl5pPr>
      <a:lvl6pPr marL="457200" algn="r" rtl="0" fontAlgn="base">
        <a:spcBef>
          <a:spcPct val="0"/>
        </a:spcBef>
        <a:spcAft>
          <a:spcPct val="0"/>
        </a:spcAft>
        <a:defRPr sz="4400">
          <a:solidFill>
            <a:schemeClr val="tx2"/>
          </a:solidFill>
          <a:latin typeface="Verdana" charset="0"/>
          <a:ea typeface="Osaka" charset="0"/>
          <a:cs typeface="Osaka" charset="0"/>
        </a:defRPr>
      </a:lvl6pPr>
      <a:lvl7pPr marL="914400" algn="r" rtl="0" fontAlgn="base">
        <a:spcBef>
          <a:spcPct val="0"/>
        </a:spcBef>
        <a:spcAft>
          <a:spcPct val="0"/>
        </a:spcAft>
        <a:defRPr sz="4400">
          <a:solidFill>
            <a:schemeClr val="tx2"/>
          </a:solidFill>
          <a:latin typeface="Verdana" charset="0"/>
          <a:ea typeface="Osaka" charset="0"/>
          <a:cs typeface="Osaka" charset="0"/>
        </a:defRPr>
      </a:lvl7pPr>
      <a:lvl8pPr marL="1371600" algn="r" rtl="0" fontAlgn="base">
        <a:spcBef>
          <a:spcPct val="0"/>
        </a:spcBef>
        <a:spcAft>
          <a:spcPct val="0"/>
        </a:spcAft>
        <a:defRPr sz="4400">
          <a:solidFill>
            <a:schemeClr val="tx2"/>
          </a:solidFill>
          <a:latin typeface="Verdana" charset="0"/>
          <a:ea typeface="Osaka" charset="0"/>
          <a:cs typeface="Osaka" charset="0"/>
        </a:defRPr>
      </a:lvl8pPr>
      <a:lvl9pPr marL="1828800" algn="r" rtl="0" fontAlgn="base">
        <a:spcBef>
          <a:spcPct val="0"/>
        </a:spcBef>
        <a:spcAft>
          <a:spcPct val="0"/>
        </a:spcAft>
        <a:defRPr sz="4400">
          <a:solidFill>
            <a:schemeClr val="tx2"/>
          </a:solidFill>
          <a:latin typeface="Verdana" charset="0"/>
          <a:ea typeface="Osaka" charset="0"/>
          <a:cs typeface="Osaka" charset="0"/>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FF8000"/>
        </a:buClr>
        <a:buFont typeface="Monotype Sorts" charset="0"/>
        <a:buChar char="F"/>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cs typeface="+mn-cs"/>
        </a:defRPr>
      </a:lvl3pPr>
      <a:lvl4pPr marL="1600200" indent="-228600" algn="l" rtl="0" eaLnBrk="0" fontAlgn="base" hangingPunct="0">
        <a:spcBef>
          <a:spcPct val="20000"/>
        </a:spcBef>
        <a:spcAft>
          <a:spcPct val="0"/>
        </a:spcAft>
        <a:buClr>
          <a:srgbClr val="FF8000"/>
        </a:buClr>
        <a:buFont typeface="Monotype Sorts" charset="0"/>
        <a:buChar char="F"/>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cs typeface="+mn-cs"/>
        </a:defRPr>
      </a:lvl5pPr>
      <a:lvl6pPr marL="2514600" indent="-228600" algn="l" rtl="0" fontAlgn="base">
        <a:spcBef>
          <a:spcPct val="20000"/>
        </a:spcBef>
        <a:spcAft>
          <a:spcPct val="0"/>
        </a:spcAft>
        <a:buFont typeface="Monotype Sorts" charset="0"/>
        <a:buChar char="F"/>
        <a:defRPr sz="2000">
          <a:solidFill>
            <a:schemeClr val="tx1"/>
          </a:solidFill>
          <a:latin typeface="+mn-lt"/>
          <a:ea typeface="+mn-ea"/>
          <a:cs typeface="+mn-cs"/>
        </a:defRPr>
      </a:lvl6pPr>
      <a:lvl7pPr marL="2971800" indent="-228600" algn="l" rtl="0" fontAlgn="base">
        <a:spcBef>
          <a:spcPct val="20000"/>
        </a:spcBef>
        <a:spcAft>
          <a:spcPct val="0"/>
        </a:spcAft>
        <a:buFont typeface="Monotype Sorts" charset="0"/>
        <a:buChar char="F"/>
        <a:defRPr sz="2000">
          <a:solidFill>
            <a:schemeClr val="tx1"/>
          </a:solidFill>
          <a:latin typeface="+mn-lt"/>
          <a:ea typeface="+mn-ea"/>
          <a:cs typeface="+mn-cs"/>
        </a:defRPr>
      </a:lvl7pPr>
      <a:lvl8pPr marL="3429000" indent="-228600" algn="l" rtl="0" fontAlgn="base">
        <a:spcBef>
          <a:spcPct val="20000"/>
        </a:spcBef>
        <a:spcAft>
          <a:spcPct val="0"/>
        </a:spcAft>
        <a:buFont typeface="Monotype Sorts" charset="0"/>
        <a:buChar char="F"/>
        <a:defRPr sz="2000">
          <a:solidFill>
            <a:schemeClr val="tx1"/>
          </a:solidFill>
          <a:latin typeface="+mn-lt"/>
          <a:ea typeface="+mn-ea"/>
          <a:cs typeface="+mn-cs"/>
        </a:defRPr>
      </a:lvl8pPr>
      <a:lvl9pPr marL="3886200" indent="-228600" algn="l" rtl="0" fontAlgn="base">
        <a:spcBef>
          <a:spcPct val="20000"/>
        </a:spcBef>
        <a:spcAft>
          <a:spcPct val="0"/>
        </a:spcAft>
        <a:buFont typeface="Monotype Sorts" charset="0"/>
        <a:buChar char="F"/>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ChangeArrowheads="1"/>
          </p:cNvSpPr>
          <p:nvPr/>
        </p:nvSpPr>
        <p:spPr bwMode="ltGray">
          <a:xfrm>
            <a:off x="417513" y="1098550"/>
            <a:ext cx="438150" cy="47466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07" name="Rectangle 3"/>
          <p:cNvSpPr>
            <a:spLocks noChangeArrowheads="1"/>
          </p:cNvSpPr>
          <p:nvPr/>
        </p:nvSpPr>
        <p:spPr bwMode="ltGray">
          <a:xfrm>
            <a:off x="800100" y="1098550"/>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08" name="Rectangle 4"/>
          <p:cNvSpPr>
            <a:spLocks noChangeArrowheads="1"/>
          </p:cNvSpPr>
          <p:nvPr/>
        </p:nvSpPr>
        <p:spPr bwMode="ltGray">
          <a:xfrm>
            <a:off x="541338" y="1520825"/>
            <a:ext cx="422275" cy="474663"/>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09" name="Rectangle 5"/>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10" name="Rectangle 6"/>
          <p:cNvSpPr>
            <a:spLocks noChangeArrowheads="1"/>
          </p:cNvSpPr>
          <p:nvPr/>
        </p:nvSpPr>
        <p:spPr bwMode="ltGray">
          <a:xfrm>
            <a:off x="127000" y="1447800"/>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11" name="Rectangle 7"/>
          <p:cNvSpPr>
            <a:spLocks noChangeArrowheads="1"/>
          </p:cNvSpPr>
          <p:nvPr/>
        </p:nvSpPr>
        <p:spPr bwMode="gray">
          <a:xfrm>
            <a:off x="762000" y="990600"/>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123912" name="Rectangle 8"/>
          <p:cNvSpPr>
            <a:spLocks noChangeArrowheads="1"/>
          </p:cNvSpPr>
          <p:nvPr/>
        </p:nvSpPr>
        <p:spPr bwMode="gray">
          <a:xfrm flipV="1">
            <a:off x="460375"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anchor="ctr"/>
          <a:lstStyle/>
          <a:p>
            <a:pPr algn="ctr" eaLnBrk="1" hangingPunct="1"/>
            <a:endParaRPr kumimoji="1" lang="en-US">
              <a:solidFill>
                <a:srgbClr val="000000"/>
              </a:solidFill>
            </a:endParaRPr>
          </a:p>
        </p:txBody>
      </p:sp>
      <p:sp>
        <p:nvSpPr>
          <p:cNvPr id="123913" name="Rectangle 9"/>
          <p:cNvSpPr>
            <a:spLocks noGrp="1" noChangeArrowheads="1"/>
          </p:cNvSpPr>
          <p:nvPr>
            <p:ph type="title"/>
          </p:nvPr>
        </p:nvSpPr>
        <p:spPr bwMode="auto">
          <a:xfrm>
            <a:off x="1150938" y="617538"/>
            <a:ext cx="7793037"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23914" name="Rectangle 10"/>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8523" name="Rectangle 11"/>
          <p:cNvSpPr>
            <a:spLocks noGrp="1" noChangeArrowheads="1"/>
          </p:cNvSpPr>
          <p:nvPr>
            <p:ph type="dt" sz="half" idx="2"/>
          </p:nvPr>
        </p:nvSpPr>
        <p:spPr bwMode="auto">
          <a:xfrm>
            <a:off x="914400" y="63246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ea typeface="ＭＳ Ｐゴシック" charset="0"/>
                <a:cs typeface="ＭＳ Ｐゴシック" charset="0"/>
              </a:defRPr>
            </a:lvl1pPr>
          </a:lstStyle>
          <a:p>
            <a:pPr>
              <a:defRPr/>
            </a:pPr>
            <a:endParaRPr lang="en-US">
              <a:solidFill>
                <a:srgbClr val="000000"/>
              </a:solidFill>
            </a:endParaRPr>
          </a:p>
        </p:txBody>
      </p:sp>
      <p:sp>
        <p:nvSpPr>
          <p:cNvPr id="1088524" name="Rectangle 12"/>
          <p:cNvSpPr>
            <a:spLocks noGrp="1" noChangeArrowheads="1"/>
          </p:cNvSpPr>
          <p:nvPr>
            <p:ph type="ftr" sz="quarter" idx="3"/>
          </p:nvPr>
        </p:nvSpPr>
        <p:spPr bwMode="auto">
          <a:xfrm>
            <a:off x="3352800" y="63246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ea typeface="ＭＳ Ｐゴシック" charset="0"/>
                <a:cs typeface="ＭＳ Ｐゴシック" charset="0"/>
              </a:defRPr>
            </a:lvl1pPr>
          </a:lstStyle>
          <a:p>
            <a:pPr>
              <a:defRPr/>
            </a:pPr>
            <a:endParaRPr lang="en-US">
              <a:solidFill>
                <a:srgbClr val="000000"/>
              </a:solidFill>
            </a:endParaRPr>
          </a:p>
        </p:txBody>
      </p:sp>
      <p:sp>
        <p:nvSpPr>
          <p:cNvPr id="1088525" name="Rectangle 13"/>
          <p:cNvSpPr>
            <a:spLocks noGrp="1" noChangeArrowheads="1"/>
          </p:cNvSpPr>
          <p:nvPr>
            <p:ph type="sldNum" sz="quarter" idx="4"/>
          </p:nvPr>
        </p:nvSpPr>
        <p:spPr bwMode="auto">
          <a:xfrm>
            <a:off x="6781800" y="63246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BB61497F-556D-314F-AEFB-C6A9D90AC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376233"/>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mj-ea"/>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Arial" charset="0"/>
          <a:ea typeface="ＭＳ Ｐゴシック" charset="0"/>
        </a:defRPr>
      </a:lvl6pPr>
      <a:lvl7pPr marL="914400" algn="l" rtl="0" fontAlgn="base">
        <a:spcBef>
          <a:spcPct val="0"/>
        </a:spcBef>
        <a:spcAft>
          <a:spcPct val="0"/>
        </a:spcAft>
        <a:defRPr sz="4400">
          <a:solidFill>
            <a:schemeClr val="tx2"/>
          </a:solidFill>
          <a:latin typeface="Arial" charset="0"/>
          <a:ea typeface="ＭＳ Ｐゴシック" charset="0"/>
        </a:defRPr>
      </a:lvl7pPr>
      <a:lvl8pPr marL="1371600" algn="l" rtl="0" fontAlgn="base">
        <a:spcBef>
          <a:spcPct val="0"/>
        </a:spcBef>
        <a:spcAft>
          <a:spcPct val="0"/>
        </a:spcAft>
        <a:defRPr sz="4400">
          <a:solidFill>
            <a:schemeClr val="tx2"/>
          </a:solidFill>
          <a:latin typeface="Arial" charset="0"/>
          <a:ea typeface="ＭＳ Ｐゴシック" charset="0"/>
        </a:defRPr>
      </a:lvl8pPr>
      <a:lvl9pPr marL="1828800" algn="l"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folHlink"/>
        </a:buClr>
        <a:buSzPct val="60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hlink"/>
        </a:buClr>
        <a:buSzPct val="5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folHlink"/>
        </a:buClr>
        <a:buSzPct val="50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accent2"/>
        </a:buClr>
        <a:buSzPct val="5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accent1"/>
        </a:buClr>
        <a:buSzPct val="50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6246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9D999BD9-176D-7142-B376-71311A6C810E}" type="slidenum">
              <a:rPr lang="en-US">
                <a:solidFill>
                  <a:srgbClr val="FFFFCC"/>
                </a:solidFill>
              </a:rPr>
              <a:pPr>
                <a:defRPr/>
              </a:pPr>
              <a:t>‹#›</a:t>
            </a:fld>
            <a:endParaRPr lang="en-US">
              <a:solidFill>
                <a:srgbClr val="FFFFCC"/>
              </a:solidFill>
            </a:endParaRPr>
          </a:p>
        </p:txBody>
      </p:sp>
      <p:sp>
        <p:nvSpPr>
          <p:cNvPr id="6247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7211994"/>
      </p:ext>
    </p:extLst>
  </p:cSld>
  <p:clrMap bg1="dk2" tx1="lt1" bg2="dk1" tx2="lt2" accent1="accent1" accent2="accent2" accent3="accent3" accent4="accent4" accent5="accent5" accent6="accent6" hlink="hlink" folHlink="folHlink"/>
  <p:sldLayoutIdLst>
    <p:sldLayoutId id="2147487850" r:id="rId1"/>
    <p:sldLayoutId id="2147487851" r:id="rId2"/>
    <p:sldLayoutId id="2147487852" r:id="rId3"/>
    <p:sldLayoutId id="2147487853" r:id="rId4"/>
    <p:sldLayoutId id="2147487854" r:id="rId5"/>
    <p:sldLayoutId id="2147487855" r:id="rId6"/>
    <p:sldLayoutId id="2147487856" r:id="rId7"/>
    <p:sldLayoutId id="2147487857" r:id="rId8"/>
    <p:sldLayoutId id="2147487858" r:id="rId9"/>
    <p:sldLayoutId id="2147487859" r:id="rId10"/>
    <p:sldLayoutId id="2147487860" r:id="rId11"/>
    <p:sldLayoutId id="2147487861" r:id="rId12"/>
    <p:sldLayoutId id="2147487862"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178"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9"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80"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3173" name="Rectangle 5"/>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kumimoji="1" sz="1400">
                <a:latin typeface="+mn-lt"/>
                <a:ea typeface="ＭＳ Ｐゴシック" charset="0"/>
                <a:cs typeface="ＭＳ Ｐゴシック" charset="0"/>
              </a:defRPr>
            </a:lvl1pPr>
          </a:lstStyle>
          <a:p>
            <a:pPr>
              <a:defRPr/>
            </a:pPr>
            <a:endParaRPr lang="en-US">
              <a:solidFill>
                <a:srgbClr val="BBE0E3"/>
              </a:solidFill>
              <a:latin typeface="Helvetica"/>
            </a:endParaRPr>
          </a:p>
        </p:txBody>
      </p:sp>
      <p:sp>
        <p:nvSpPr>
          <p:cNvPr id="903174" name="Rectangle 6"/>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kumimoji="1" sz="1400">
                <a:latin typeface="+mn-lt"/>
                <a:ea typeface="ＭＳ Ｐゴシック" charset="0"/>
                <a:cs typeface="ＭＳ Ｐゴシック" charset="0"/>
              </a:defRPr>
            </a:lvl1pPr>
          </a:lstStyle>
          <a:p>
            <a:pPr>
              <a:defRPr/>
            </a:pPr>
            <a:endParaRPr lang="en-US">
              <a:solidFill>
                <a:srgbClr val="BBE0E3"/>
              </a:solidFill>
              <a:latin typeface="Helvetica"/>
            </a:endParaRPr>
          </a:p>
        </p:txBody>
      </p:sp>
      <p:sp>
        <p:nvSpPr>
          <p:cNvPr id="903175" name="Rectangle 7"/>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kumimoji="1" sz="1400">
                <a:latin typeface="Helvetica" charset="0"/>
              </a:defRPr>
            </a:lvl1pPr>
          </a:lstStyle>
          <a:p>
            <a:pPr>
              <a:defRPr/>
            </a:pPr>
            <a:fld id="{C6CCFC55-0933-8A4D-9AB6-9B3A5DB64915}" type="slidenum">
              <a:rPr lang="en-US">
                <a:solidFill>
                  <a:srgbClr val="BBE0E3"/>
                </a:solidFill>
              </a:rPr>
              <a:pPr>
                <a:defRPr/>
              </a:pPr>
              <a:t>‹#›</a:t>
            </a:fld>
            <a:endParaRPr lang="en-US">
              <a:solidFill>
                <a:srgbClr val="BBE0E3"/>
              </a:solidFill>
            </a:endParaRPr>
          </a:p>
        </p:txBody>
      </p:sp>
    </p:spTree>
    <p:extLst>
      <p:ext uri="{BB962C8B-B14F-4D97-AF65-F5344CB8AC3E}">
        <p14:creationId xmlns:p14="http://schemas.microsoft.com/office/powerpoint/2010/main" val="1612248678"/>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ransition>
    <p:random/>
  </p:transition>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73058"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9" name="Rectangle 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3060" name="Rectangle 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3173" name="Rectangle 5"/>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BBE0E3"/>
                </a:solidFill>
                <a:latin typeface="Helvetica"/>
                <a:ea typeface="ＭＳ Ｐゴシック" charset="0"/>
                <a:cs typeface="ＭＳ Ｐゴシック" charset="0"/>
              </a:defRPr>
            </a:lvl1pPr>
          </a:lstStyle>
          <a:p>
            <a:pPr>
              <a:defRPr/>
            </a:pPr>
            <a:endParaRPr lang="en-US"/>
          </a:p>
        </p:txBody>
      </p:sp>
      <p:sp>
        <p:nvSpPr>
          <p:cNvPr id="903174" name="Rectangle 6"/>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BBE0E3"/>
                </a:solidFill>
                <a:latin typeface="Helvetica"/>
                <a:ea typeface="ＭＳ Ｐゴシック" charset="0"/>
                <a:cs typeface="ＭＳ Ｐゴシック" charset="0"/>
              </a:defRPr>
            </a:lvl1pPr>
          </a:lstStyle>
          <a:p>
            <a:pPr>
              <a:defRPr/>
            </a:pPr>
            <a:endParaRPr lang="en-US"/>
          </a:p>
        </p:txBody>
      </p:sp>
      <p:sp>
        <p:nvSpPr>
          <p:cNvPr id="903175" name="Rectangle 7"/>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kumimoji="1" sz="1400">
                <a:solidFill>
                  <a:srgbClr val="BBE0E3"/>
                </a:solidFill>
                <a:latin typeface="Helvetica" charset="0"/>
              </a:defRPr>
            </a:lvl1pPr>
          </a:lstStyle>
          <a:p>
            <a:pPr>
              <a:defRPr/>
            </a:pPr>
            <a:fld id="{25FD62EA-0B3B-5149-A89F-D6E7AE2477EB}" type="slidenum">
              <a:rPr lang="en-US"/>
              <a:pPr>
                <a:defRPr/>
              </a:pPr>
              <a:t>‹#›</a:t>
            </a:fld>
            <a:endParaRPr lang="en-US"/>
          </a:p>
        </p:txBody>
      </p:sp>
    </p:spTree>
    <p:extLst>
      <p:ext uri="{BB962C8B-B14F-4D97-AF65-F5344CB8AC3E}">
        <p14:creationId xmlns:p14="http://schemas.microsoft.com/office/powerpoint/2010/main" val="2889029637"/>
      </p:ext>
    </p:extLst>
  </p:cSld>
  <p:clrMap bg1="dk2" tx1="lt1" bg2="dk1" tx2="lt2" accent1="accent1" accent2="accent2" accent3="accent3" accent4="accent4" accent5="accent5" accent6="accent6" hlink="hlink" folHlink="folHlink"/>
  <p:sldLayoutIdLst>
    <p:sldLayoutId id="2147488971" r:id="rId1"/>
    <p:sldLayoutId id="2147488972" r:id="rId2"/>
    <p:sldLayoutId id="2147488973" r:id="rId3"/>
    <p:sldLayoutId id="2147488974" r:id="rId4"/>
    <p:sldLayoutId id="2147488975" r:id="rId5"/>
    <p:sldLayoutId id="2147488976" r:id="rId6"/>
    <p:sldLayoutId id="2147488977" r:id="rId7"/>
    <p:sldLayoutId id="2147488978" r:id="rId8"/>
    <p:sldLayoutId id="2147488979" r:id="rId9"/>
    <p:sldLayoutId id="2147488980" r:id="rId10"/>
    <p:sldLayoutId id="2147488981" r:id="rId11"/>
  </p:sldLayoutIdLst>
  <p:transition>
    <p:random/>
  </p:transition>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97730" name="Rectangle 2"/>
          <p:cNvSpPr>
            <a:spLocks noGrp="1" noChangeArrowheads="1"/>
          </p:cNvSpPr>
          <p:nvPr>
            <p:ph type="title"/>
          </p:nvPr>
        </p:nvSpPr>
        <p:spPr bwMode="auto">
          <a:xfrm>
            <a:off x="685800" y="609600"/>
            <a:ext cx="7772400" cy="1143000"/>
          </a:xfrm>
          <a:prstGeom prst="rect">
            <a:avLst/>
          </a:prstGeom>
          <a:noFill/>
          <a:ln>
            <a:noFill/>
          </a:ln>
          <a:effectLst>
            <a:outerShdw blurRad="635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97731" name="Rectangle 3"/>
          <p:cNvSpPr>
            <a:spLocks noGrp="1" noChangeArrowheads="1"/>
          </p:cNvSpPr>
          <p:nvPr>
            <p:ph type="body" idx="1"/>
          </p:nvPr>
        </p:nvSpPr>
        <p:spPr bwMode="auto">
          <a:xfrm>
            <a:off x="1295400" y="1981200"/>
            <a:ext cx="7162800" cy="4114800"/>
          </a:xfrm>
          <a:prstGeom prst="rect">
            <a:avLst/>
          </a:prstGeom>
          <a:noFill/>
          <a:ln>
            <a:noFill/>
          </a:ln>
          <a:effectLst>
            <a:outerShdw blurRad="381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97732"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latin typeface="+mj-lt"/>
                <a:ea typeface="+mn-ea"/>
                <a:cs typeface="+mn-cs"/>
              </a:defRPr>
            </a:lvl1pPr>
          </a:lstStyle>
          <a:p>
            <a:pPr>
              <a:defRPr/>
            </a:pPr>
            <a:endParaRPr lang="en-US">
              <a:solidFill>
                <a:srgbClr val="000000"/>
              </a:solidFill>
              <a:latin typeface="Copperplate Gothic Light"/>
              <a:ea typeface="ヒラギノ角ゴ Pro W3"/>
              <a:cs typeface="ヒラギノ角ゴ Pro W3"/>
            </a:endParaRPr>
          </a:p>
        </p:txBody>
      </p:sp>
      <p:sp>
        <p:nvSpPr>
          <p:cNvPr id="1097733"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mj-lt"/>
                <a:ea typeface="+mn-ea"/>
                <a:cs typeface="+mn-cs"/>
              </a:defRPr>
            </a:lvl1pPr>
          </a:lstStyle>
          <a:p>
            <a:pPr>
              <a:defRPr/>
            </a:pPr>
            <a:endParaRPr lang="en-US">
              <a:solidFill>
                <a:srgbClr val="000000"/>
              </a:solidFill>
              <a:latin typeface="Copperplate Gothic Light"/>
              <a:ea typeface="ヒラギノ角ゴ Pro W3"/>
              <a:cs typeface="ヒラギノ角ゴ Pro W3"/>
            </a:endParaRPr>
          </a:p>
        </p:txBody>
      </p:sp>
      <p:sp>
        <p:nvSpPr>
          <p:cNvPr id="1097734"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Copperplate Gothic Light" charset="0"/>
                <a:ea typeface="ヒラギノ角ゴ Pro W3" charset="0"/>
                <a:cs typeface="ヒラギノ角ゴ Pro W3" charset="0"/>
              </a:defRPr>
            </a:lvl1pPr>
          </a:lstStyle>
          <a:p>
            <a:pPr>
              <a:defRPr/>
            </a:pPr>
            <a:fld id="{5B87283F-1406-644A-BD79-322B98DA7F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5812901"/>
      </p:ext>
    </p:extLst>
  </p:cSld>
  <p:clrMap bg1="lt1" tx1="dk1" bg2="lt2" tx2="dk2" accent1="accent1" accent2="accent2" accent3="accent3" accent4="accent4" accent5="accent5" accent6="accent6" hlink="hlink" folHlink="folHlink"/>
  <p:sldLayoutIdLst>
    <p:sldLayoutId id="2147488983" r:id="rId1"/>
    <p:sldLayoutId id="2147488984" r:id="rId2"/>
    <p:sldLayoutId id="2147488985" r:id="rId3"/>
    <p:sldLayoutId id="2147488986" r:id="rId4"/>
    <p:sldLayoutId id="2147488987" r:id="rId5"/>
    <p:sldLayoutId id="2147488988" r:id="rId6"/>
    <p:sldLayoutId id="2147488989" r:id="rId7"/>
    <p:sldLayoutId id="2147488990" r:id="rId8"/>
    <p:sldLayoutId id="2147488991" r:id="rId9"/>
    <p:sldLayoutId id="2147488992" r:id="rId10"/>
    <p:sldLayoutId id="2147488993" r:id="rId11"/>
  </p:sldLayoutIdLst>
  <p:txStyles>
    <p:titleStyle>
      <a:lvl1pPr algn="l" rtl="0" eaLnBrk="0" fontAlgn="base" hangingPunct="0">
        <a:spcBef>
          <a:spcPct val="0"/>
        </a:spcBef>
        <a:spcAft>
          <a:spcPct val="0"/>
        </a:spcAft>
        <a:defRPr sz="4400" b="1">
          <a:solidFill>
            <a:schemeClr val="tx2"/>
          </a:solidFill>
          <a:latin typeface="+mj-lt"/>
          <a:ea typeface="+mj-ea"/>
          <a:cs typeface="+mj-cs"/>
        </a:defRPr>
      </a:lvl1pPr>
      <a:lvl2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2pPr>
      <a:lvl3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3pPr>
      <a:lvl4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4pPr>
      <a:lvl5pPr algn="l" rtl="0" eaLnBrk="0" fontAlgn="base" hangingPunct="0">
        <a:spcBef>
          <a:spcPct val="0"/>
        </a:spcBef>
        <a:spcAft>
          <a:spcPct val="0"/>
        </a:spcAft>
        <a:defRPr sz="4400" b="1">
          <a:solidFill>
            <a:schemeClr val="tx2"/>
          </a:solidFill>
          <a:latin typeface="Copperplate Gothic Light" charset="0"/>
          <a:ea typeface="ヒラギノ角ゴ Pro W3" charset="0"/>
          <a:cs typeface="ヒラギノ角ゴ Pro W3" charset="0"/>
        </a:defRPr>
      </a:lvl5pPr>
      <a:lvl6pPr marL="4572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6pPr>
      <a:lvl7pPr marL="9144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7pPr>
      <a:lvl8pPr marL="13716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8pPr>
      <a:lvl9pPr marL="1828800" algn="l" rtl="0" fontAlgn="base">
        <a:spcBef>
          <a:spcPct val="0"/>
        </a:spcBef>
        <a:spcAft>
          <a:spcPct val="0"/>
        </a:spcAft>
        <a:defRPr sz="4400" b="1">
          <a:solidFill>
            <a:schemeClr val="tx2"/>
          </a:solidFill>
          <a:latin typeface="Copperplate Gothic Light"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Wingdings"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Wingdings"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Wingdings"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Wingdings"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9922" name="Rectangle 2"/>
          <p:cNvSpPr>
            <a:spLocks noChangeArrowheads="1"/>
          </p:cNvSpPr>
          <p:nvPr/>
        </p:nvSpPr>
        <p:spPr bwMode="ltGray">
          <a:xfrm>
            <a:off x="417513" y="1098550"/>
            <a:ext cx="438150" cy="47466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209923" name="Rectangle 3"/>
          <p:cNvSpPr>
            <a:spLocks noChangeArrowheads="1"/>
          </p:cNvSpPr>
          <p:nvPr/>
        </p:nvSpPr>
        <p:spPr bwMode="ltGray">
          <a:xfrm>
            <a:off x="800100" y="1098550"/>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209924" name="Rectangle 4"/>
          <p:cNvSpPr>
            <a:spLocks noChangeArrowheads="1"/>
          </p:cNvSpPr>
          <p:nvPr/>
        </p:nvSpPr>
        <p:spPr bwMode="ltGray">
          <a:xfrm>
            <a:off x="541338" y="1520825"/>
            <a:ext cx="422275" cy="474663"/>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209925" name="Rectangle 5"/>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209926" name="Rectangle 6"/>
          <p:cNvSpPr>
            <a:spLocks noChangeArrowheads="1"/>
          </p:cNvSpPr>
          <p:nvPr/>
        </p:nvSpPr>
        <p:spPr bwMode="ltGray">
          <a:xfrm>
            <a:off x="127000" y="1447800"/>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209927" name="Rectangle 7"/>
          <p:cNvSpPr>
            <a:spLocks noChangeArrowheads="1"/>
          </p:cNvSpPr>
          <p:nvPr/>
        </p:nvSpPr>
        <p:spPr bwMode="gray">
          <a:xfrm>
            <a:off x="762000" y="990600"/>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0000"/>
              </a:solidFill>
            </a:endParaRPr>
          </a:p>
        </p:txBody>
      </p:sp>
      <p:sp>
        <p:nvSpPr>
          <p:cNvPr id="209928" name="Rectangle 8"/>
          <p:cNvSpPr>
            <a:spLocks noChangeArrowheads="1"/>
          </p:cNvSpPr>
          <p:nvPr/>
        </p:nvSpPr>
        <p:spPr bwMode="gray">
          <a:xfrm flipV="1">
            <a:off x="460375"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anchor="ctr"/>
          <a:lstStyle/>
          <a:p>
            <a:pPr algn="ctr" eaLnBrk="1" hangingPunct="1"/>
            <a:endParaRPr kumimoji="1" lang="en-US">
              <a:solidFill>
                <a:srgbClr val="000000"/>
              </a:solidFill>
            </a:endParaRPr>
          </a:p>
        </p:txBody>
      </p:sp>
      <p:sp>
        <p:nvSpPr>
          <p:cNvPr id="209929" name="Rectangle 9"/>
          <p:cNvSpPr>
            <a:spLocks noGrp="1" noChangeArrowheads="1"/>
          </p:cNvSpPr>
          <p:nvPr>
            <p:ph type="title"/>
          </p:nvPr>
        </p:nvSpPr>
        <p:spPr bwMode="auto">
          <a:xfrm>
            <a:off x="1150938" y="617538"/>
            <a:ext cx="779303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09930" name="Rectangle 10"/>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8523" name="Rectangle 11"/>
          <p:cNvSpPr>
            <a:spLocks noGrp="1" noChangeArrowheads="1"/>
          </p:cNvSpPr>
          <p:nvPr>
            <p:ph type="dt" sz="half" idx="2"/>
          </p:nvPr>
        </p:nvSpPr>
        <p:spPr bwMode="auto">
          <a:xfrm>
            <a:off x="914400" y="63246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000000"/>
                </a:solidFill>
                <a:ea typeface="ＭＳ Ｐゴシック" charset="0"/>
                <a:cs typeface="ＭＳ Ｐゴシック" charset="0"/>
              </a:defRPr>
            </a:lvl1pPr>
          </a:lstStyle>
          <a:p>
            <a:pPr>
              <a:defRPr/>
            </a:pPr>
            <a:endParaRPr lang="en-US"/>
          </a:p>
        </p:txBody>
      </p:sp>
      <p:sp>
        <p:nvSpPr>
          <p:cNvPr id="1088524" name="Rectangle 12"/>
          <p:cNvSpPr>
            <a:spLocks noGrp="1" noChangeArrowheads="1"/>
          </p:cNvSpPr>
          <p:nvPr>
            <p:ph type="ftr" sz="quarter" idx="3"/>
          </p:nvPr>
        </p:nvSpPr>
        <p:spPr bwMode="auto">
          <a:xfrm>
            <a:off x="3352800" y="63246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000000"/>
                </a:solidFill>
                <a:ea typeface="ＭＳ Ｐゴシック" charset="0"/>
                <a:cs typeface="ＭＳ Ｐゴシック" charset="0"/>
              </a:defRPr>
            </a:lvl1pPr>
          </a:lstStyle>
          <a:p>
            <a:pPr>
              <a:defRPr/>
            </a:pPr>
            <a:endParaRPr lang="en-US"/>
          </a:p>
        </p:txBody>
      </p:sp>
      <p:sp>
        <p:nvSpPr>
          <p:cNvPr id="1088525" name="Rectangle 13"/>
          <p:cNvSpPr>
            <a:spLocks noGrp="1" noChangeArrowheads="1"/>
          </p:cNvSpPr>
          <p:nvPr>
            <p:ph type="sldNum" sz="quarter" idx="4"/>
          </p:nvPr>
        </p:nvSpPr>
        <p:spPr bwMode="auto">
          <a:xfrm>
            <a:off x="6781800" y="63246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400">
                <a:solidFill>
                  <a:srgbClr val="000000"/>
                </a:solidFill>
              </a:defRPr>
            </a:lvl1pPr>
          </a:lstStyle>
          <a:p>
            <a:pPr>
              <a:defRPr/>
            </a:pPr>
            <a:fld id="{E61611C2-F24A-D647-B6AC-5AB46216B50C}" type="slidenum">
              <a:rPr lang="en-US"/>
              <a:pPr>
                <a:defRPr/>
              </a:pPr>
              <a:t>‹#›</a:t>
            </a:fld>
            <a:endParaRPr lang="en-US"/>
          </a:p>
        </p:txBody>
      </p:sp>
    </p:spTree>
    <p:extLst>
      <p:ext uri="{BB962C8B-B14F-4D97-AF65-F5344CB8AC3E}">
        <p14:creationId xmlns:p14="http://schemas.microsoft.com/office/powerpoint/2010/main" val="1986832098"/>
      </p:ext>
    </p:extLst>
  </p:cSld>
  <p:clrMap bg1="lt1" tx1="dk1" bg2="lt2" tx2="dk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l" rtl="0" eaLnBrk="0" fontAlgn="base" hangingPunct="0">
        <a:spcBef>
          <a:spcPct val="0"/>
        </a:spcBef>
        <a:spcAft>
          <a:spcPct val="0"/>
        </a:spcAft>
        <a:defRPr sz="4400">
          <a:solidFill>
            <a:schemeClr val="tx2"/>
          </a:solidFill>
          <a:latin typeface="+mj-lt"/>
          <a:ea typeface="+mj-ea"/>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Arial" charset="0"/>
          <a:ea typeface="ＭＳ Ｐゴシック" charset="0"/>
        </a:defRPr>
      </a:lvl6pPr>
      <a:lvl7pPr marL="914400" algn="l" rtl="0" fontAlgn="base">
        <a:spcBef>
          <a:spcPct val="0"/>
        </a:spcBef>
        <a:spcAft>
          <a:spcPct val="0"/>
        </a:spcAft>
        <a:defRPr sz="4400">
          <a:solidFill>
            <a:schemeClr val="tx2"/>
          </a:solidFill>
          <a:latin typeface="Arial" charset="0"/>
          <a:ea typeface="ＭＳ Ｐゴシック" charset="0"/>
        </a:defRPr>
      </a:lvl7pPr>
      <a:lvl8pPr marL="1371600" algn="l" rtl="0" fontAlgn="base">
        <a:spcBef>
          <a:spcPct val="0"/>
        </a:spcBef>
        <a:spcAft>
          <a:spcPct val="0"/>
        </a:spcAft>
        <a:defRPr sz="4400">
          <a:solidFill>
            <a:schemeClr val="tx2"/>
          </a:solidFill>
          <a:latin typeface="Arial" charset="0"/>
          <a:ea typeface="ＭＳ Ｐゴシック" charset="0"/>
        </a:defRPr>
      </a:lvl8pPr>
      <a:lvl9pPr marL="1828800" algn="l"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folHlink"/>
        </a:buClr>
        <a:buSzPct val="60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hlink"/>
        </a:buClr>
        <a:buSzPct val="55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folHlink"/>
        </a:buClr>
        <a:buSzPct val="50000"/>
        <a:buFont typeface="Wingdings" charset="0"/>
        <a:buChar char="n"/>
        <a:defRPr sz="2400">
          <a:solidFill>
            <a:schemeClr val="tx1"/>
          </a:solidFill>
          <a:latin typeface="+mn-lt"/>
          <a:ea typeface="+mn-ea"/>
        </a:defRPr>
      </a:lvl3pPr>
      <a:lvl4pPr marL="1600200" indent="-228600" algn="l" rtl="0" eaLnBrk="0" fontAlgn="base" hangingPunct="0">
        <a:spcBef>
          <a:spcPct val="20000"/>
        </a:spcBef>
        <a:spcAft>
          <a:spcPct val="0"/>
        </a:spcAft>
        <a:buClr>
          <a:schemeClr val="accent2"/>
        </a:buClr>
        <a:buSzPct val="55000"/>
        <a:buFont typeface="Wingdings" charset="0"/>
        <a:buChar char="n"/>
        <a:defRPr sz="2000">
          <a:solidFill>
            <a:schemeClr val="tx1"/>
          </a:solidFill>
          <a:latin typeface="+mn-lt"/>
          <a:ea typeface="+mn-ea"/>
        </a:defRPr>
      </a:lvl4pPr>
      <a:lvl5pPr marL="2057400" indent="-228600" algn="l" rtl="0" eaLnBrk="0" fontAlgn="base" hangingPunct="0">
        <a:spcBef>
          <a:spcPct val="20000"/>
        </a:spcBef>
        <a:spcAft>
          <a:spcPct val="0"/>
        </a:spcAft>
        <a:buClr>
          <a:schemeClr val="accent1"/>
        </a:buClr>
        <a:buSzPct val="50000"/>
        <a:buFont typeface="Wingdings" charset="0"/>
        <a:buChar char="n"/>
        <a:defRPr sz="2000">
          <a:solidFill>
            <a:schemeClr val="tx1"/>
          </a:solidFill>
          <a:latin typeface="+mn-lt"/>
          <a:ea typeface="+mn-ea"/>
        </a:defRPr>
      </a:lvl5pPr>
      <a:lvl6pPr marL="25146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accent1"/>
        </a:buClr>
        <a:buSzPct val="5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8482" name="Line 1026"/>
          <p:cNvSpPr>
            <a:spLocks noChangeShapeType="1"/>
          </p:cNvSpPr>
          <p:nvPr/>
        </p:nvSpPr>
        <p:spPr bwMode="auto">
          <a:xfrm>
            <a:off x="7962900" y="152400"/>
            <a:ext cx="0" cy="15240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148483" name="Rectangle 1027"/>
          <p:cNvSpPr>
            <a:spLocks noGrp="1" noChangeArrowheads="1"/>
          </p:cNvSpPr>
          <p:nvPr>
            <p:ph type="title"/>
          </p:nvPr>
        </p:nvSpPr>
        <p:spPr bwMode="auto">
          <a:xfrm>
            <a:off x="457200" y="122238"/>
            <a:ext cx="75438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48484" name="Rectangle 1028"/>
          <p:cNvSpPr>
            <a:spLocks noGrp="1" noChangeArrowheads="1"/>
          </p:cNvSpPr>
          <p:nvPr>
            <p:ph type="body" idx="1"/>
          </p:nvPr>
        </p:nvSpPr>
        <p:spPr bwMode="auto">
          <a:xfrm>
            <a:off x="457200" y="1719263"/>
            <a:ext cx="8229600" cy="4411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45861" name="Rectangle 1029"/>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000">
                <a:ea typeface="ＭＳ Ｐゴシック" charset="0"/>
                <a:cs typeface="ＭＳ Ｐゴシック" charset="0"/>
              </a:defRPr>
            </a:lvl1pPr>
          </a:lstStyle>
          <a:p>
            <a:pPr>
              <a:defRPr/>
            </a:pPr>
            <a:endParaRPr lang="en-US">
              <a:solidFill>
                <a:srgbClr val="000000"/>
              </a:solidFill>
            </a:endParaRPr>
          </a:p>
        </p:txBody>
      </p:sp>
      <p:sp>
        <p:nvSpPr>
          <p:cNvPr id="1145862" name="Rectangle 1030"/>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000">
                <a:ea typeface="ＭＳ Ｐゴシック" charset="0"/>
                <a:cs typeface="ＭＳ Ｐゴシック" charset="0"/>
              </a:defRPr>
            </a:lvl1pPr>
          </a:lstStyle>
          <a:p>
            <a:pPr>
              <a:defRPr/>
            </a:pPr>
            <a:endParaRPr lang="en-US">
              <a:solidFill>
                <a:srgbClr val="000000"/>
              </a:solidFill>
            </a:endParaRPr>
          </a:p>
        </p:txBody>
      </p:sp>
      <p:sp>
        <p:nvSpPr>
          <p:cNvPr id="1145863" name="Rectangle 1031"/>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0D93F87E-38B5-AA40-A50D-E95FC6F91980}" type="slidenum">
              <a:rPr lang="en-US">
                <a:solidFill>
                  <a:srgbClr val="000000"/>
                </a:solidFill>
              </a:rPr>
              <a:pPr>
                <a:defRPr/>
              </a:pPr>
              <a:t>‹#›</a:t>
            </a:fld>
            <a:endParaRPr lang="en-US">
              <a:solidFill>
                <a:srgbClr val="000000"/>
              </a:solidFill>
            </a:endParaRPr>
          </a:p>
        </p:txBody>
      </p:sp>
      <p:grpSp>
        <p:nvGrpSpPr>
          <p:cNvPr id="148488" name="Group 1032"/>
          <p:cNvGrpSpPr>
            <a:grpSpLocks/>
          </p:cNvGrpSpPr>
          <p:nvPr/>
        </p:nvGrpSpPr>
        <p:grpSpPr bwMode="auto">
          <a:xfrm>
            <a:off x="8153400" y="152400"/>
            <a:ext cx="792163" cy="1295400"/>
            <a:chOff x="5136" y="960"/>
            <a:chExt cx="528" cy="864"/>
          </a:xfrm>
        </p:grpSpPr>
        <p:sp>
          <p:nvSpPr>
            <p:cNvPr id="148489" name="Oval 1033"/>
            <p:cNvSpPr>
              <a:spLocks noChangeArrowheads="1"/>
            </p:cNvSpPr>
            <p:nvPr/>
          </p:nvSpPr>
          <p:spPr bwMode="auto">
            <a:xfrm>
              <a:off x="5136" y="960"/>
              <a:ext cx="80" cy="8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490" name="Oval 1034"/>
            <p:cNvSpPr>
              <a:spLocks noChangeArrowheads="1"/>
            </p:cNvSpPr>
            <p:nvPr/>
          </p:nvSpPr>
          <p:spPr bwMode="auto">
            <a:xfrm>
              <a:off x="5248" y="960"/>
              <a:ext cx="79" cy="8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491" name="Oval 1035"/>
            <p:cNvSpPr>
              <a:spLocks noChangeArrowheads="1"/>
            </p:cNvSpPr>
            <p:nvPr/>
          </p:nvSpPr>
          <p:spPr bwMode="auto">
            <a:xfrm>
              <a:off x="5360" y="960"/>
              <a:ext cx="76" cy="8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492" name="Oval 1036"/>
            <p:cNvSpPr>
              <a:spLocks noChangeArrowheads="1"/>
            </p:cNvSpPr>
            <p:nvPr/>
          </p:nvSpPr>
          <p:spPr bwMode="auto">
            <a:xfrm>
              <a:off x="5136" y="1072"/>
              <a:ext cx="80" cy="7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493" name="Oval 1037"/>
            <p:cNvSpPr>
              <a:spLocks noChangeArrowheads="1"/>
            </p:cNvSpPr>
            <p:nvPr/>
          </p:nvSpPr>
          <p:spPr bwMode="auto">
            <a:xfrm>
              <a:off x="5248" y="1072"/>
              <a:ext cx="79" cy="7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494" name="Oval 1038"/>
            <p:cNvSpPr>
              <a:spLocks noChangeArrowheads="1"/>
            </p:cNvSpPr>
            <p:nvPr/>
          </p:nvSpPr>
          <p:spPr bwMode="auto">
            <a:xfrm>
              <a:off x="5360" y="1072"/>
              <a:ext cx="76" cy="77"/>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495" name="Oval 1039"/>
            <p:cNvSpPr>
              <a:spLocks noChangeArrowheads="1"/>
            </p:cNvSpPr>
            <p:nvPr/>
          </p:nvSpPr>
          <p:spPr bwMode="auto">
            <a:xfrm>
              <a:off x="5472" y="1072"/>
              <a:ext cx="74" cy="77"/>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496" name="Oval 1040"/>
            <p:cNvSpPr>
              <a:spLocks noChangeArrowheads="1"/>
            </p:cNvSpPr>
            <p:nvPr/>
          </p:nvSpPr>
          <p:spPr bwMode="auto">
            <a:xfrm>
              <a:off x="5136" y="1184"/>
              <a:ext cx="80" cy="7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497" name="Oval 1041"/>
            <p:cNvSpPr>
              <a:spLocks noChangeArrowheads="1"/>
            </p:cNvSpPr>
            <p:nvPr/>
          </p:nvSpPr>
          <p:spPr bwMode="auto">
            <a:xfrm>
              <a:off x="5248" y="1184"/>
              <a:ext cx="79" cy="7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498" name="Oval 1042"/>
            <p:cNvSpPr>
              <a:spLocks noChangeArrowheads="1"/>
            </p:cNvSpPr>
            <p:nvPr/>
          </p:nvSpPr>
          <p:spPr bwMode="auto">
            <a:xfrm>
              <a:off x="5360" y="1184"/>
              <a:ext cx="76" cy="74"/>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499" name="Oval 1043"/>
            <p:cNvSpPr>
              <a:spLocks noChangeArrowheads="1"/>
            </p:cNvSpPr>
            <p:nvPr/>
          </p:nvSpPr>
          <p:spPr bwMode="auto">
            <a:xfrm>
              <a:off x="5472" y="1184"/>
              <a:ext cx="74" cy="74"/>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00" name="Oval 1044"/>
            <p:cNvSpPr>
              <a:spLocks noChangeArrowheads="1"/>
            </p:cNvSpPr>
            <p:nvPr/>
          </p:nvSpPr>
          <p:spPr bwMode="auto">
            <a:xfrm>
              <a:off x="5584" y="1184"/>
              <a:ext cx="80" cy="74"/>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01" name="Oval 1045"/>
            <p:cNvSpPr>
              <a:spLocks noChangeArrowheads="1"/>
            </p:cNvSpPr>
            <p:nvPr/>
          </p:nvSpPr>
          <p:spPr bwMode="auto">
            <a:xfrm>
              <a:off x="5136" y="1296"/>
              <a:ext cx="80" cy="8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02" name="Oval 1046"/>
            <p:cNvSpPr>
              <a:spLocks noChangeArrowheads="1"/>
            </p:cNvSpPr>
            <p:nvPr/>
          </p:nvSpPr>
          <p:spPr bwMode="auto">
            <a:xfrm>
              <a:off x="5248" y="1296"/>
              <a:ext cx="79" cy="80"/>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03" name="Oval 1047"/>
            <p:cNvSpPr>
              <a:spLocks noChangeArrowheads="1"/>
            </p:cNvSpPr>
            <p:nvPr/>
          </p:nvSpPr>
          <p:spPr bwMode="auto">
            <a:xfrm>
              <a:off x="5360" y="1296"/>
              <a:ext cx="76" cy="80"/>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04" name="Oval 1048"/>
            <p:cNvSpPr>
              <a:spLocks noChangeArrowheads="1"/>
            </p:cNvSpPr>
            <p:nvPr/>
          </p:nvSpPr>
          <p:spPr bwMode="auto">
            <a:xfrm>
              <a:off x="5472" y="1296"/>
              <a:ext cx="74" cy="8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05" name="Oval 1049"/>
            <p:cNvSpPr>
              <a:spLocks noChangeArrowheads="1"/>
            </p:cNvSpPr>
            <p:nvPr/>
          </p:nvSpPr>
          <p:spPr bwMode="auto">
            <a:xfrm>
              <a:off x="5136" y="1408"/>
              <a:ext cx="80" cy="80"/>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06" name="Oval 1050"/>
            <p:cNvSpPr>
              <a:spLocks noChangeArrowheads="1"/>
            </p:cNvSpPr>
            <p:nvPr/>
          </p:nvSpPr>
          <p:spPr bwMode="auto">
            <a:xfrm>
              <a:off x="5248" y="1408"/>
              <a:ext cx="79" cy="80"/>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07" name="Oval 1051"/>
            <p:cNvSpPr>
              <a:spLocks noChangeArrowheads="1"/>
            </p:cNvSpPr>
            <p:nvPr/>
          </p:nvSpPr>
          <p:spPr bwMode="auto">
            <a:xfrm>
              <a:off x="5360" y="1408"/>
              <a:ext cx="76" cy="8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08" name="Oval 1052"/>
            <p:cNvSpPr>
              <a:spLocks noChangeArrowheads="1"/>
            </p:cNvSpPr>
            <p:nvPr/>
          </p:nvSpPr>
          <p:spPr bwMode="auto">
            <a:xfrm>
              <a:off x="5472" y="1408"/>
              <a:ext cx="74" cy="8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09" name="Oval 1053"/>
            <p:cNvSpPr>
              <a:spLocks noChangeArrowheads="1"/>
            </p:cNvSpPr>
            <p:nvPr/>
          </p:nvSpPr>
          <p:spPr bwMode="auto">
            <a:xfrm>
              <a:off x="5584" y="1408"/>
              <a:ext cx="80" cy="80"/>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10" name="Oval 1054"/>
            <p:cNvSpPr>
              <a:spLocks noChangeArrowheads="1"/>
            </p:cNvSpPr>
            <p:nvPr/>
          </p:nvSpPr>
          <p:spPr bwMode="auto">
            <a:xfrm>
              <a:off x="5136" y="1520"/>
              <a:ext cx="80" cy="79"/>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11" name="Oval 1055"/>
            <p:cNvSpPr>
              <a:spLocks noChangeArrowheads="1"/>
            </p:cNvSpPr>
            <p:nvPr/>
          </p:nvSpPr>
          <p:spPr bwMode="auto">
            <a:xfrm>
              <a:off x="5248" y="1520"/>
              <a:ext cx="79" cy="79"/>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12" name="Oval 1056"/>
            <p:cNvSpPr>
              <a:spLocks noChangeArrowheads="1"/>
            </p:cNvSpPr>
            <p:nvPr/>
          </p:nvSpPr>
          <p:spPr bwMode="auto">
            <a:xfrm>
              <a:off x="5360" y="1520"/>
              <a:ext cx="76" cy="79"/>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13" name="Oval 1057"/>
            <p:cNvSpPr>
              <a:spLocks noChangeArrowheads="1"/>
            </p:cNvSpPr>
            <p:nvPr/>
          </p:nvSpPr>
          <p:spPr bwMode="auto">
            <a:xfrm>
              <a:off x="5472" y="1520"/>
              <a:ext cx="74" cy="79"/>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14" name="Oval 1058"/>
            <p:cNvSpPr>
              <a:spLocks noChangeArrowheads="1"/>
            </p:cNvSpPr>
            <p:nvPr/>
          </p:nvSpPr>
          <p:spPr bwMode="auto">
            <a:xfrm>
              <a:off x="5136" y="1632"/>
              <a:ext cx="80" cy="7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15" name="Oval 1059"/>
            <p:cNvSpPr>
              <a:spLocks noChangeArrowheads="1"/>
            </p:cNvSpPr>
            <p:nvPr/>
          </p:nvSpPr>
          <p:spPr bwMode="auto">
            <a:xfrm>
              <a:off x="5248" y="1632"/>
              <a:ext cx="79" cy="7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16" name="Oval 1060"/>
            <p:cNvSpPr>
              <a:spLocks noChangeArrowheads="1"/>
            </p:cNvSpPr>
            <p:nvPr/>
          </p:nvSpPr>
          <p:spPr bwMode="auto">
            <a:xfrm>
              <a:off x="5360" y="1632"/>
              <a:ext cx="76" cy="75"/>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17" name="Oval 1061"/>
            <p:cNvSpPr>
              <a:spLocks noChangeArrowheads="1"/>
            </p:cNvSpPr>
            <p:nvPr/>
          </p:nvSpPr>
          <p:spPr bwMode="auto">
            <a:xfrm>
              <a:off x="5472" y="1632"/>
              <a:ext cx="74" cy="75"/>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18" name="Oval 1062"/>
            <p:cNvSpPr>
              <a:spLocks noChangeArrowheads="1"/>
            </p:cNvSpPr>
            <p:nvPr/>
          </p:nvSpPr>
          <p:spPr bwMode="auto">
            <a:xfrm>
              <a:off x="5248" y="1744"/>
              <a:ext cx="79" cy="80"/>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148519" name="Oval 1063"/>
            <p:cNvSpPr>
              <a:spLocks noChangeArrowheads="1"/>
            </p:cNvSpPr>
            <p:nvPr/>
          </p:nvSpPr>
          <p:spPr bwMode="auto">
            <a:xfrm>
              <a:off x="5472" y="1744"/>
              <a:ext cx="74" cy="80"/>
            </a:xfrm>
            <a:prstGeom prst="ellipse">
              <a:avLst/>
            </a:pr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grpSp>
    </p:spTree>
    <p:extLst>
      <p:ext uri="{BB962C8B-B14F-4D97-AF65-F5344CB8AC3E}">
        <p14:creationId xmlns:p14="http://schemas.microsoft.com/office/powerpoint/2010/main" val="1661442403"/>
      </p:ext>
    </p:extLst>
  </p:cSld>
  <p:clrMap bg1="lt1" tx1="dk1" bg2="lt2" tx2="dk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3900" b="1">
          <a:solidFill>
            <a:schemeClr val="tx2"/>
          </a:solidFill>
          <a:latin typeface="+mj-lt"/>
          <a:ea typeface="+mj-ea"/>
          <a:cs typeface="ＭＳ Ｐゴシック" charset="0"/>
        </a:defRPr>
      </a:lvl1pPr>
      <a:lvl2pPr algn="l" rtl="0" eaLnBrk="0" fontAlgn="base" hangingPunct="0">
        <a:spcBef>
          <a:spcPct val="0"/>
        </a:spcBef>
        <a:spcAft>
          <a:spcPct val="0"/>
        </a:spcAft>
        <a:defRPr sz="3900" b="1">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3900" b="1">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3900" b="1">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3900" b="1">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3900" b="1">
          <a:solidFill>
            <a:schemeClr val="tx2"/>
          </a:solidFill>
          <a:latin typeface="Arial" charset="0"/>
          <a:ea typeface="ＭＳ Ｐゴシック" charset="0"/>
        </a:defRPr>
      </a:lvl6pPr>
      <a:lvl7pPr marL="914400" algn="l" rtl="0" fontAlgn="base">
        <a:spcBef>
          <a:spcPct val="0"/>
        </a:spcBef>
        <a:spcAft>
          <a:spcPct val="0"/>
        </a:spcAft>
        <a:defRPr sz="3900" b="1">
          <a:solidFill>
            <a:schemeClr val="tx2"/>
          </a:solidFill>
          <a:latin typeface="Arial" charset="0"/>
          <a:ea typeface="ＭＳ Ｐゴシック" charset="0"/>
        </a:defRPr>
      </a:lvl7pPr>
      <a:lvl8pPr marL="1371600" algn="l" rtl="0" fontAlgn="base">
        <a:spcBef>
          <a:spcPct val="0"/>
        </a:spcBef>
        <a:spcAft>
          <a:spcPct val="0"/>
        </a:spcAft>
        <a:defRPr sz="3900" b="1">
          <a:solidFill>
            <a:schemeClr val="tx2"/>
          </a:solidFill>
          <a:latin typeface="Arial" charset="0"/>
          <a:ea typeface="ＭＳ Ｐゴシック" charset="0"/>
        </a:defRPr>
      </a:lvl8pPr>
      <a:lvl9pPr marL="1828800" algn="l" rtl="0" fontAlgn="base">
        <a:spcBef>
          <a:spcPct val="0"/>
        </a:spcBef>
        <a:spcAft>
          <a:spcPct val="0"/>
        </a:spcAft>
        <a:defRPr sz="3900" b="1">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0000"/>
        <a:buFont typeface="Wingdings" charset="0"/>
        <a:buChar char="l"/>
        <a:defRPr sz="3000">
          <a:solidFill>
            <a:schemeClr val="tx1"/>
          </a:solidFill>
          <a:latin typeface="+mn-lt"/>
          <a:ea typeface="+mn-ea"/>
          <a:cs typeface="ＭＳ Ｐゴシック" charset="0"/>
        </a:defRPr>
      </a:lvl1pPr>
      <a:lvl2pPr marL="692150" indent="-347663" algn="l" rtl="0" eaLnBrk="0" fontAlgn="base" hangingPunct="0">
        <a:spcBef>
          <a:spcPct val="20000"/>
        </a:spcBef>
        <a:spcAft>
          <a:spcPct val="0"/>
        </a:spcAft>
        <a:buClr>
          <a:schemeClr val="accent2"/>
        </a:buClr>
        <a:buSzPct val="70000"/>
        <a:buFont typeface="Wingdings" charset="0"/>
        <a:buChar char="l"/>
        <a:defRPr sz="2600">
          <a:solidFill>
            <a:schemeClr val="tx1"/>
          </a:solidFill>
          <a:latin typeface="+mn-lt"/>
          <a:ea typeface="+mn-ea"/>
        </a:defRPr>
      </a:lvl2pPr>
      <a:lvl3pPr marL="987425" indent="-293688" algn="l" rtl="0" eaLnBrk="0" fontAlgn="base" hangingPunct="0">
        <a:spcBef>
          <a:spcPct val="20000"/>
        </a:spcBef>
        <a:spcAft>
          <a:spcPct val="0"/>
        </a:spcAft>
        <a:buClr>
          <a:schemeClr val="accent1"/>
        </a:buClr>
        <a:buSzPct val="70000"/>
        <a:buFont typeface="Wingdings" charset="0"/>
        <a:buChar char="l"/>
        <a:defRPr sz="2300">
          <a:solidFill>
            <a:schemeClr val="tx1"/>
          </a:solidFill>
          <a:latin typeface="+mn-lt"/>
          <a:ea typeface="+mn-ea"/>
        </a:defRPr>
      </a:lvl3pPr>
      <a:lvl4pPr marL="1281113" indent="-292100" algn="l" rtl="0" eaLnBrk="0" fontAlgn="base" hangingPunct="0">
        <a:spcBef>
          <a:spcPct val="20000"/>
        </a:spcBef>
        <a:spcAft>
          <a:spcPct val="0"/>
        </a:spcAft>
        <a:buClr>
          <a:schemeClr val="tx2"/>
        </a:buClr>
        <a:buSzPct val="75000"/>
        <a:buFont typeface="Wingdings" charset="0"/>
        <a:buChar char="§"/>
        <a:defRPr sz="2000">
          <a:solidFill>
            <a:schemeClr val="tx1"/>
          </a:solidFill>
          <a:latin typeface="+mn-lt"/>
          <a:ea typeface="+mn-ea"/>
        </a:defRPr>
      </a:lvl4pPr>
      <a:lvl5pPr marL="1598613" indent="-315913" algn="l" rtl="0" eaLnBrk="0" fontAlgn="base" hangingPunct="0">
        <a:spcBef>
          <a:spcPct val="20000"/>
        </a:spcBef>
        <a:spcAft>
          <a:spcPct val="0"/>
        </a:spcAft>
        <a:buClr>
          <a:schemeClr val="folHlink"/>
        </a:buClr>
        <a:buSzPct val="80000"/>
        <a:buFont typeface="Wingdings" charset="0"/>
        <a:buChar char="§"/>
        <a:defRPr sz="2000">
          <a:solidFill>
            <a:schemeClr val="tx1"/>
          </a:solidFill>
          <a:latin typeface="+mn-lt"/>
          <a:ea typeface="+mn-ea"/>
        </a:defRPr>
      </a:lvl5pPr>
      <a:lvl6pPr marL="2055813" indent="-315913" algn="l" rtl="0" fontAlgn="base">
        <a:spcBef>
          <a:spcPct val="20000"/>
        </a:spcBef>
        <a:spcAft>
          <a:spcPct val="0"/>
        </a:spcAft>
        <a:buClr>
          <a:schemeClr val="folHlink"/>
        </a:buClr>
        <a:buSzPct val="80000"/>
        <a:buFont typeface="Wingdings" charset="0"/>
        <a:buChar char="§"/>
        <a:defRPr sz="2000">
          <a:solidFill>
            <a:schemeClr val="tx1"/>
          </a:solidFill>
          <a:latin typeface="+mn-lt"/>
          <a:ea typeface="+mn-ea"/>
        </a:defRPr>
      </a:lvl6pPr>
      <a:lvl7pPr marL="2513013" indent="-315913" algn="l" rtl="0" fontAlgn="base">
        <a:spcBef>
          <a:spcPct val="20000"/>
        </a:spcBef>
        <a:spcAft>
          <a:spcPct val="0"/>
        </a:spcAft>
        <a:buClr>
          <a:schemeClr val="folHlink"/>
        </a:buClr>
        <a:buSzPct val="80000"/>
        <a:buFont typeface="Wingdings" charset="0"/>
        <a:buChar char="§"/>
        <a:defRPr sz="2000">
          <a:solidFill>
            <a:schemeClr val="tx1"/>
          </a:solidFill>
          <a:latin typeface="+mn-lt"/>
          <a:ea typeface="+mn-ea"/>
        </a:defRPr>
      </a:lvl7pPr>
      <a:lvl8pPr marL="2970213" indent="-315913" algn="l" rtl="0" fontAlgn="base">
        <a:spcBef>
          <a:spcPct val="20000"/>
        </a:spcBef>
        <a:spcAft>
          <a:spcPct val="0"/>
        </a:spcAft>
        <a:buClr>
          <a:schemeClr val="folHlink"/>
        </a:buClr>
        <a:buSzPct val="80000"/>
        <a:buFont typeface="Wingdings" charset="0"/>
        <a:buChar char="§"/>
        <a:defRPr sz="2000">
          <a:solidFill>
            <a:schemeClr val="tx1"/>
          </a:solidFill>
          <a:latin typeface="+mn-lt"/>
          <a:ea typeface="+mn-ea"/>
        </a:defRPr>
      </a:lvl8pPr>
      <a:lvl9pPr marL="3427413" indent="-315913" algn="l" rtl="0" fontAlgn="base">
        <a:spcBef>
          <a:spcPct val="20000"/>
        </a:spcBef>
        <a:spcAft>
          <a:spcPct val="0"/>
        </a:spcAft>
        <a:buClr>
          <a:schemeClr val="folHlink"/>
        </a:buClr>
        <a:buSzPct val="80000"/>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2681607424"/>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1894597"/>
      </p:ext>
    </p:extLst>
  </p:cSld>
  <p:clrMap bg1="lt1" tx1="dk1" bg2="lt2" tx2="dk2" accent1="accent1" accent2="accent2" accent3="accent3" accent4="accent4" accent5="accent5" accent6="accent6" hlink="hlink" folHlink="folHlink"/>
  <p:sldLayoutIdLst>
    <p:sldLayoutId id="2147487864" r:id="rId1"/>
    <p:sldLayoutId id="2147487865" r:id="rId2"/>
    <p:sldLayoutId id="2147487866" r:id="rId3"/>
    <p:sldLayoutId id="2147487867" r:id="rId4"/>
    <p:sldLayoutId id="2147487868" r:id="rId5"/>
    <p:sldLayoutId id="2147487869" r:id="rId6"/>
    <p:sldLayoutId id="2147487870" r:id="rId7"/>
    <p:sldLayoutId id="2147487871" r:id="rId8"/>
    <p:sldLayoutId id="2147487872" r:id="rId9"/>
    <p:sldLayoutId id="2147487873" r:id="rId10"/>
    <p:sldLayoutId id="2147487874" r:id="rId11"/>
    <p:sldLayoutId id="2147487875" r:id="rId12"/>
    <p:sldLayoutId id="214748787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3266159632"/>
      </p:ext>
    </p:extLst>
  </p:cSld>
  <p:clrMap bg1="lt1" tx1="dk1" bg2="lt2" tx2="dk2" accent1="accent1" accent2="accent2" accent3="accent3" accent4="accent4" accent5="accent5" accent6="accent6" hlink="hlink" folHlink="folHlink"/>
  <p:sldLayoutIdLst>
    <p:sldLayoutId id="2147487878" r:id="rId1"/>
    <p:sldLayoutId id="2147487879" r:id="rId2"/>
    <p:sldLayoutId id="2147487880" r:id="rId3"/>
    <p:sldLayoutId id="2147487881" r:id="rId4"/>
    <p:sldLayoutId id="2147487882" r:id="rId5"/>
    <p:sldLayoutId id="2147487883" r:id="rId6"/>
    <p:sldLayoutId id="2147487884" r:id="rId7"/>
    <p:sldLayoutId id="2147487885" r:id="rId8"/>
    <p:sldLayoutId id="2147487886" r:id="rId9"/>
    <p:sldLayoutId id="2147487887" r:id="rId10"/>
    <p:sldLayoutId id="2147487888" r:id="rId11"/>
  </p:sldLayoutIdLst>
  <p:txStyles>
    <p:titleStyle>
      <a:lvl1pPr algn="ctr" defTabSz="914400" rtl="0" eaLnBrk="1" latinLnBrk="0" hangingPunct="1">
        <a:spcBef>
          <a:spcPct val="0"/>
        </a:spcBef>
        <a:buNone/>
        <a:defRPr sz="4400" kern="1200">
          <a:solidFill>
            <a:srgbClr val="FFFFFF"/>
          </a:solidFill>
          <a:latin typeface="Arial"/>
          <a:ea typeface="+mj-ea"/>
          <a:cs typeface="Arial"/>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1713667338"/>
      </p:ext>
    </p:extLst>
  </p:cSld>
  <p:clrMap bg1="lt1" tx1="dk1" bg2="lt2" tx2="dk2" accent1="accent1" accent2="accent2" accent3="accent3" accent4="accent4" accent5="accent5" accent6="accent6" hlink="hlink" folHlink="folHlink"/>
  <p:sldLayoutIdLst>
    <p:sldLayoutId id="2147487958" r:id="rId1"/>
    <p:sldLayoutId id="2147487959" r:id="rId2"/>
    <p:sldLayoutId id="2147487960" r:id="rId3"/>
    <p:sldLayoutId id="2147487961" r:id="rId4"/>
    <p:sldLayoutId id="2147487962" r:id="rId5"/>
    <p:sldLayoutId id="2147487963" r:id="rId6"/>
    <p:sldLayoutId id="2147487964" r:id="rId7"/>
    <p:sldLayoutId id="2147487965" r:id="rId8"/>
    <p:sldLayoutId id="2147487966" r:id="rId9"/>
    <p:sldLayoutId id="2147487967" r:id="rId10"/>
    <p:sldLayoutId id="2147487968" r:id="rId11"/>
    <p:sldLayoutId id="2147487969" r:id="rId12"/>
    <p:sldLayoutId id="214748797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3.xml"/><Relationship Id="rId1" Type="http://schemas.openxmlformats.org/officeDocument/2006/relationships/slideLayout" Target="../slideLayouts/slideLayout204.xml"/></Relationships>
</file>

<file path=ppt/slides/_rels/slide101.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84.xml"/><Relationship Id="rId1" Type="http://schemas.openxmlformats.org/officeDocument/2006/relationships/slideLayout" Target="../slideLayouts/slideLayout204.xml"/></Relationships>
</file>

<file path=ppt/slides/_rels/slide102.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204.xml"/></Relationships>
</file>

<file path=ppt/slides/_rels/slide10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5.xml"/><Relationship Id="rId1" Type="http://schemas.openxmlformats.org/officeDocument/2006/relationships/slideLayout" Target="../slideLayouts/slideLayout204.xml"/></Relationships>
</file>

<file path=ppt/slides/_rels/slide10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86.xml"/><Relationship Id="rId1" Type="http://schemas.openxmlformats.org/officeDocument/2006/relationships/slideLayout" Target="../slideLayouts/slideLayout204.xml"/></Relationships>
</file>

<file path=ppt/slides/_rels/slide10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9.jpeg"/><Relationship Id="rId1" Type="http://schemas.openxmlformats.org/officeDocument/2006/relationships/slideLayout" Target="../slideLayouts/slideLayout26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0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7.xml"/><Relationship Id="rId1" Type="http://schemas.openxmlformats.org/officeDocument/2006/relationships/slideLayout" Target="../slideLayouts/slideLayout33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11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122.jpeg"/><Relationship Id="rId1" Type="http://schemas.openxmlformats.org/officeDocument/2006/relationships/slideLayout" Target="../slideLayouts/slideLayout355.xml"/><Relationship Id="rId4" Type="http://schemas.openxmlformats.org/officeDocument/2006/relationships/image" Target="../media/image123.jpeg"/></Relationships>
</file>

<file path=ppt/slides/_rels/slide11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0.xml"/><Relationship Id="rId1" Type="http://schemas.openxmlformats.org/officeDocument/2006/relationships/slideLayout" Target="../slideLayouts/slideLayout361.xml"/></Relationships>
</file>

<file path=ppt/slides/_rels/slide113.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1.xml"/><Relationship Id="rId1" Type="http://schemas.openxmlformats.org/officeDocument/2006/relationships/slideLayout" Target="../slideLayouts/slideLayout361.xml"/></Relationships>
</file>

<file path=ppt/slides/_rels/slide114.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92.xml"/><Relationship Id="rId1" Type="http://schemas.openxmlformats.org/officeDocument/2006/relationships/slideLayout" Target="../slideLayouts/slideLayout361.xml"/></Relationships>
</file>

<file path=ppt/slides/_rels/slide115.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93.xml"/><Relationship Id="rId1" Type="http://schemas.openxmlformats.org/officeDocument/2006/relationships/slideLayout" Target="../slideLayouts/slideLayout361.xml"/></Relationships>
</file>

<file path=ppt/slides/_rels/slide11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94.xml"/><Relationship Id="rId1" Type="http://schemas.openxmlformats.org/officeDocument/2006/relationships/slideLayout" Target="../slideLayouts/slideLayout361.xml"/></Relationships>
</file>

<file path=ppt/slides/_rels/slide117.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5.xml"/><Relationship Id="rId1" Type="http://schemas.openxmlformats.org/officeDocument/2006/relationships/slideLayout" Target="../slideLayouts/slideLayout361.xml"/></Relationships>
</file>

<file path=ppt/slides/_rels/slide11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96.xml"/><Relationship Id="rId1" Type="http://schemas.openxmlformats.org/officeDocument/2006/relationships/slideLayout" Target="../slideLayouts/slideLayout361.xml"/></Relationships>
</file>

<file path=ppt/slides/_rels/slide11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97.xml"/><Relationship Id="rId1" Type="http://schemas.openxmlformats.org/officeDocument/2006/relationships/slideLayout" Target="../slideLayouts/slideLayout361.xml"/></Relationships>
</file>

<file path=ppt/slides/_rels/slide1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notesSlide" Target="../notesSlides/notesSlide7.xml"/><Relationship Id="rId1" Type="http://schemas.openxmlformats.org/officeDocument/2006/relationships/slideLayout" Target="../slideLayouts/slideLayout449.xml"/></Relationships>
</file>

<file path=ppt/slides/_rels/slide12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98.xml"/><Relationship Id="rId1" Type="http://schemas.openxmlformats.org/officeDocument/2006/relationships/slideLayout" Target="../slideLayouts/slideLayout361.xml"/></Relationships>
</file>

<file path=ppt/slides/_rels/slide121.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9.xml"/><Relationship Id="rId1" Type="http://schemas.openxmlformats.org/officeDocument/2006/relationships/slideLayout" Target="../slideLayouts/slideLayout361.xml"/></Relationships>
</file>

<file path=ppt/slides/_rels/slide12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0.xml"/><Relationship Id="rId1" Type="http://schemas.openxmlformats.org/officeDocument/2006/relationships/slideLayout" Target="../slideLayouts/slideLayout361.xml"/></Relationships>
</file>

<file path=ppt/slides/_rels/slide12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1.xml"/><Relationship Id="rId1" Type="http://schemas.openxmlformats.org/officeDocument/2006/relationships/slideLayout" Target="../slideLayouts/slideLayout361.xml"/></Relationships>
</file>

<file path=ppt/slides/_rels/slide124.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2.xml"/><Relationship Id="rId1" Type="http://schemas.openxmlformats.org/officeDocument/2006/relationships/slideLayout" Target="../slideLayouts/slideLayout361.xml"/></Relationships>
</file>

<file path=ppt/slides/_rels/slide12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03.xml"/><Relationship Id="rId1" Type="http://schemas.openxmlformats.org/officeDocument/2006/relationships/slideLayout" Target="../slideLayouts/slideLayout361.xml"/></Relationships>
</file>

<file path=ppt/slides/_rels/slide126.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04.xml"/><Relationship Id="rId1" Type="http://schemas.openxmlformats.org/officeDocument/2006/relationships/slideLayout" Target="../slideLayouts/slideLayout361.xml"/></Relationships>
</file>

<file path=ppt/slides/_rels/slide12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05.xml"/><Relationship Id="rId1" Type="http://schemas.openxmlformats.org/officeDocument/2006/relationships/slideLayout" Target="../slideLayouts/slideLayout361.xml"/></Relationships>
</file>

<file path=ppt/slides/_rels/slide128.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06.xml"/><Relationship Id="rId1" Type="http://schemas.openxmlformats.org/officeDocument/2006/relationships/slideLayout" Target="../slideLayouts/slideLayout361.xml"/></Relationships>
</file>

<file path=ppt/slides/_rels/slide12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07.xml"/><Relationship Id="rId1" Type="http://schemas.openxmlformats.org/officeDocument/2006/relationships/slideLayout" Target="../slideLayouts/slideLayout361.xml"/></Relationships>
</file>

<file path=ppt/slides/_rels/slide13.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8.xml"/><Relationship Id="rId1" Type="http://schemas.openxmlformats.org/officeDocument/2006/relationships/slideLayout" Target="../slideLayouts/slideLayout464.xml"/></Relationships>
</file>

<file path=ppt/slides/_rels/slide130.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08.xml"/><Relationship Id="rId1" Type="http://schemas.openxmlformats.org/officeDocument/2006/relationships/slideLayout" Target="../slideLayouts/slideLayout361.xml"/></Relationships>
</file>

<file path=ppt/slides/_rels/slide131.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9.jpeg"/><Relationship Id="rId1" Type="http://schemas.openxmlformats.org/officeDocument/2006/relationships/slideLayout" Target="../slideLayouts/slideLayout26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33.xml.rels><?xml version="1.0" encoding="UTF-8" standalone="yes"?>
<Relationships xmlns="http://schemas.openxmlformats.org/package/2006/relationships"><Relationship Id="rId8" Type="http://schemas.openxmlformats.org/officeDocument/2006/relationships/image" Target="../media/image147.jpeg"/><Relationship Id="rId3" Type="http://schemas.openxmlformats.org/officeDocument/2006/relationships/image" Target="../media/image142.jpeg"/><Relationship Id="rId7" Type="http://schemas.openxmlformats.org/officeDocument/2006/relationships/image" Target="../media/image146.jpeg"/><Relationship Id="rId2" Type="http://schemas.openxmlformats.org/officeDocument/2006/relationships/notesSlide" Target="../notesSlides/notesSlide109.xml"/><Relationship Id="rId1" Type="http://schemas.openxmlformats.org/officeDocument/2006/relationships/slideLayout" Target="../slideLayouts/slideLayout373.xml"/><Relationship Id="rId6" Type="http://schemas.openxmlformats.org/officeDocument/2006/relationships/image" Target="../media/image145.jpeg"/><Relationship Id="rId11" Type="http://schemas.openxmlformats.org/officeDocument/2006/relationships/image" Target="../media/image150.emf"/><Relationship Id="rId5" Type="http://schemas.openxmlformats.org/officeDocument/2006/relationships/image" Target="../media/image144.emf"/><Relationship Id="rId10" Type="http://schemas.openxmlformats.org/officeDocument/2006/relationships/image" Target="../media/image149.emf"/><Relationship Id="rId4" Type="http://schemas.openxmlformats.org/officeDocument/2006/relationships/image" Target="../media/image143.jpeg"/><Relationship Id="rId9" Type="http://schemas.openxmlformats.org/officeDocument/2006/relationships/image" Target="../media/image148.gif"/></Relationships>
</file>

<file path=ppt/slides/_rels/slide134.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10.xml"/><Relationship Id="rId1" Type="http://schemas.openxmlformats.org/officeDocument/2006/relationships/slideLayout" Target="../slideLayouts/slideLayout1.xml"/><Relationship Id="rId5" Type="http://schemas.openxmlformats.org/officeDocument/2006/relationships/image" Target="../media/image109.jpeg"/><Relationship Id="rId4" Type="http://schemas.openxmlformats.org/officeDocument/2006/relationships/image" Target="../media/image108.jpeg"/></Relationships>
</file>

<file path=ppt/slides/_rels/slide135.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65.xml"/></Relationships>
</file>

<file path=ppt/slides/_rels/slide140.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62.xml"/></Relationships>
</file>

<file path=ppt/slides/_rels/slide15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167.jpg"/><Relationship Id="rId2" Type="http://schemas.openxmlformats.org/officeDocument/2006/relationships/notesSlide" Target="../notesSlides/notesSlide127.xml"/><Relationship Id="rId1" Type="http://schemas.openxmlformats.org/officeDocument/2006/relationships/slideLayout" Target="../slideLayouts/slideLayout404.xml"/><Relationship Id="rId4" Type="http://schemas.openxmlformats.org/officeDocument/2006/relationships/image" Target="../media/image168.png"/></Relationships>
</file>

<file path=ppt/slides/_rels/slide153.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28.xml"/><Relationship Id="rId1" Type="http://schemas.openxmlformats.org/officeDocument/2006/relationships/slideLayout" Target="../slideLayouts/slideLayout109.xml"/><Relationship Id="rId4" Type="http://schemas.openxmlformats.org/officeDocument/2006/relationships/image" Target="../media/image170.png"/></Relationships>
</file>

<file path=ppt/slides/_rels/slide154.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29.xml"/><Relationship Id="rId1" Type="http://schemas.openxmlformats.org/officeDocument/2006/relationships/slideLayout" Target="../slideLayouts/slideLayout95.xml"/><Relationship Id="rId4" Type="http://schemas.openxmlformats.org/officeDocument/2006/relationships/image" Target="../media/image172.png"/></Relationships>
</file>

<file path=ppt/slides/_rels/slide155.xml.rels><?xml version="1.0" encoding="UTF-8" standalone="yes"?>
<Relationships xmlns="http://schemas.openxmlformats.org/package/2006/relationships"><Relationship Id="rId3" Type="http://schemas.openxmlformats.org/officeDocument/2006/relationships/image" Target="../media/image173.jpg"/><Relationship Id="rId2" Type="http://schemas.openxmlformats.org/officeDocument/2006/relationships/notesSlide" Target="../notesSlides/notesSlide130.xml"/><Relationship Id="rId1" Type="http://schemas.openxmlformats.org/officeDocument/2006/relationships/slideLayout" Target="../slideLayouts/slideLayout108.xml"/><Relationship Id="rId4" Type="http://schemas.openxmlformats.org/officeDocument/2006/relationships/image" Target="../media/image174.jpg"/></Relationships>
</file>

<file path=ppt/slides/_rels/slide156.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31.xml"/><Relationship Id="rId1" Type="http://schemas.openxmlformats.org/officeDocument/2006/relationships/slideLayout" Target="../slideLayouts/slideLayout95.xml"/></Relationships>
</file>

<file path=ppt/slides/_rels/slide157.xml.rels><?xml version="1.0" encoding="UTF-8" standalone="yes"?>
<Relationships xmlns="http://schemas.openxmlformats.org/package/2006/relationships"><Relationship Id="rId3" Type="http://schemas.openxmlformats.org/officeDocument/2006/relationships/image" Target="../media/image176.jpg"/><Relationship Id="rId2" Type="http://schemas.openxmlformats.org/officeDocument/2006/relationships/notesSlide" Target="../notesSlides/notesSlide132.xml"/><Relationship Id="rId1" Type="http://schemas.openxmlformats.org/officeDocument/2006/relationships/slideLayout" Target="../slideLayouts/slideLayout108.xml"/></Relationships>
</file>

<file path=ppt/slides/_rels/slide158.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33.xml"/><Relationship Id="rId1" Type="http://schemas.openxmlformats.org/officeDocument/2006/relationships/slideLayout" Target="../slideLayouts/slideLayout95.xml"/></Relationships>
</file>

<file path=ppt/slides/_rels/slide159.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34.xml"/><Relationship Id="rId1" Type="http://schemas.openxmlformats.org/officeDocument/2006/relationships/slideLayout" Target="../slideLayouts/slideLayout120.xml"/></Relationships>
</file>

<file path=ppt/slides/_rels/slide16.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463.xml"/></Relationships>
</file>

<file path=ppt/slides/_rels/slide160.xml.rels><?xml version="1.0" encoding="UTF-8" standalone="yes"?>
<Relationships xmlns="http://schemas.openxmlformats.org/package/2006/relationships"><Relationship Id="rId2" Type="http://schemas.openxmlformats.org/officeDocument/2006/relationships/image" Target="../media/image179.png"/><Relationship Id="rId1" Type="http://schemas.openxmlformats.org/officeDocument/2006/relationships/slideLayout" Target="../slideLayouts/slideLayout12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16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35.xml"/><Relationship Id="rId1" Type="http://schemas.openxmlformats.org/officeDocument/2006/relationships/slideLayout" Target="../slideLayouts/slideLayout368.xml"/><Relationship Id="rId4" Type="http://schemas.openxmlformats.org/officeDocument/2006/relationships/image" Target="../media/image181.emf"/></Relationships>
</file>

<file path=ppt/slides/_rels/slide163.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36.xml"/><Relationship Id="rId1" Type="http://schemas.openxmlformats.org/officeDocument/2006/relationships/slideLayout" Target="../slideLayouts/slideLayout19.xml"/></Relationships>
</file>

<file path=ppt/slides/_rels/slide164.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37.xml"/><Relationship Id="rId1" Type="http://schemas.openxmlformats.org/officeDocument/2006/relationships/slideLayout" Target="../slideLayouts/slideLayout379.xml"/></Relationships>
</file>

<file path=ppt/slides/_rels/slide165.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38.xml"/><Relationship Id="rId1" Type="http://schemas.openxmlformats.org/officeDocument/2006/relationships/slideLayout" Target="../slideLayouts/slideLayout380.xml"/></Relationships>
</file>

<file path=ppt/slides/_rels/slide166.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39.xml"/><Relationship Id="rId1" Type="http://schemas.openxmlformats.org/officeDocument/2006/relationships/slideLayout" Target="../slideLayouts/slideLayout380.xml"/></Relationships>
</file>

<file path=ppt/slides/_rels/slide167.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40.xml"/><Relationship Id="rId1" Type="http://schemas.openxmlformats.org/officeDocument/2006/relationships/slideLayout" Target="../slideLayouts/slideLayout421.xml"/></Relationships>
</file>

<file path=ppt/slides/_rels/slide168.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41.xml"/><Relationship Id="rId1" Type="http://schemas.openxmlformats.org/officeDocument/2006/relationships/slideLayout" Target="../slideLayouts/slideLayout399.xml"/></Relationships>
</file>

<file path=ppt/slides/_rels/slide169.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42.xml"/><Relationship Id="rId1" Type="http://schemas.openxmlformats.org/officeDocument/2006/relationships/slideLayout" Target="../slideLayouts/slideLayout69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2.xml"/></Relationships>
</file>

<file path=ppt/slides/_rels/slide170.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43.xml"/><Relationship Id="rId1" Type="http://schemas.openxmlformats.org/officeDocument/2006/relationships/slideLayout" Target="../slideLayouts/slideLayout695.xml"/></Relationships>
</file>

<file path=ppt/slides/_rels/slide171.xml.rels><?xml version="1.0" encoding="UTF-8" standalone="yes"?>
<Relationships xmlns="http://schemas.openxmlformats.org/package/2006/relationships"><Relationship Id="rId2" Type="http://schemas.openxmlformats.org/officeDocument/2006/relationships/image" Target="../media/image189.jpeg"/><Relationship Id="rId1" Type="http://schemas.openxmlformats.org/officeDocument/2006/relationships/slideLayout" Target="../slideLayouts/slideLayout695.xml"/></Relationships>
</file>

<file path=ppt/slides/_rels/slide172.xml.rels><?xml version="1.0" encoding="UTF-8" standalone="yes"?>
<Relationships xmlns="http://schemas.openxmlformats.org/package/2006/relationships"><Relationship Id="rId3" Type="http://schemas.openxmlformats.org/officeDocument/2006/relationships/image" Target="../media/image191.wmf"/><Relationship Id="rId2" Type="http://schemas.openxmlformats.org/officeDocument/2006/relationships/image" Target="../media/image190.wmf"/><Relationship Id="rId1" Type="http://schemas.openxmlformats.org/officeDocument/2006/relationships/slideLayout" Target="../slideLayouts/slideLayout695.xml"/><Relationship Id="rId6" Type="http://schemas.openxmlformats.org/officeDocument/2006/relationships/image" Target="../media/image194.wmf"/><Relationship Id="rId5" Type="http://schemas.openxmlformats.org/officeDocument/2006/relationships/image" Target="../media/image193.wmf"/><Relationship Id="rId4" Type="http://schemas.openxmlformats.org/officeDocument/2006/relationships/image" Target="../media/image192.wmf"/></Relationships>
</file>

<file path=ppt/slides/_rels/slide173.xml.rels><?xml version="1.0" encoding="UTF-8" standalone="yes"?>
<Relationships xmlns="http://schemas.openxmlformats.org/package/2006/relationships"><Relationship Id="rId3" Type="http://schemas.openxmlformats.org/officeDocument/2006/relationships/image" Target="../media/image192.wmf"/><Relationship Id="rId2" Type="http://schemas.openxmlformats.org/officeDocument/2006/relationships/image" Target="../media/image190.wmf"/><Relationship Id="rId1" Type="http://schemas.openxmlformats.org/officeDocument/2006/relationships/slideLayout" Target="../slideLayouts/slideLayout695.xml"/><Relationship Id="rId6" Type="http://schemas.openxmlformats.org/officeDocument/2006/relationships/image" Target="../media/image191.wmf"/><Relationship Id="rId5" Type="http://schemas.openxmlformats.org/officeDocument/2006/relationships/image" Target="../media/image194.wmf"/><Relationship Id="rId4" Type="http://schemas.openxmlformats.org/officeDocument/2006/relationships/image" Target="../media/image193.wmf"/></Relationships>
</file>

<file path=ppt/slides/_rels/slide174.xml.rels><?xml version="1.0" encoding="UTF-8" standalone="yes"?>
<Relationships xmlns="http://schemas.openxmlformats.org/package/2006/relationships"><Relationship Id="rId3" Type="http://schemas.openxmlformats.org/officeDocument/2006/relationships/image" Target="../media/image192.wmf"/><Relationship Id="rId2" Type="http://schemas.openxmlformats.org/officeDocument/2006/relationships/image" Target="../media/image191.wmf"/><Relationship Id="rId1" Type="http://schemas.openxmlformats.org/officeDocument/2006/relationships/slideLayout" Target="../slideLayouts/slideLayout695.xml"/><Relationship Id="rId5" Type="http://schemas.openxmlformats.org/officeDocument/2006/relationships/image" Target="../media/image194.wmf"/><Relationship Id="rId4" Type="http://schemas.openxmlformats.org/officeDocument/2006/relationships/image" Target="../media/image193.wmf"/></Relationships>
</file>

<file path=ppt/slides/_rels/slide175.xml.rels><?xml version="1.0" encoding="UTF-8" standalone="yes"?>
<Relationships xmlns="http://schemas.openxmlformats.org/package/2006/relationships"><Relationship Id="rId3" Type="http://schemas.openxmlformats.org/officeDocument/2006/relationships/image" Target="../media/image191.wmf"/><Relationship Id="rId2" Type="http://schemas.openxmlformats.org/officeDocument/2006/relationships/image" Target="../media/image190.wmf"/><Relationship Id="rId1" Type="http://schemas.openxmlformats.org/officeDocument/2006/relationships/slideLayout" Target="../slideLayouts/slideLayout695.xml"/><Relationship Id="rId6" Type="http://schemas.openxmlformats.org/officeDocument/2006/relationships/image" Target="../media/image194.wmf"/><Relationship Id="rId5" Type="http://schemas.openxmlformats.org/officeDocument/2006/relationships/image" Target="../media/image193.wmf"/><Relationship Id="rId4" Type="http://schemas.openxmlformats.org/officeDocument/2006/relationships/image" Target="../media/image192.wmf"/></Relationships>
</file>

<file path=ppt/slides/_rels/slide176.xml.rels><?xml version="1.0" encoding="UTF-8" standalone="yes"?>
<Relationships xmlns="http://schemas.openxmlformats.org/package/2006/relationships"><Relationship Id="rId3" Type="http://schemas.openxmlformats.org/officeDocument/2006/relationships/image" Target="../media/image191.wmf"/><Relationship Id="rId2" Type="http://schemas.openxmlformats.org/officeDocument/2006/relationships/image" Target="../media/image190.wmf"/><Relationship Id="rId1" Type="http://schemas.openxmlformats.org/officeDocument/2006/relationships/slideLayout" Target="../slideLayouts/slideLayout695.xml"/><Relationship Id="rId6" Type="http://schemas.openxmlformats.org/officeDocument/2006/relationships/image" Target="../media/image194.wmf"/><Relationship Id="rId5" Type="http://schemas.openxmlformats.org/officeDocument/2006/relationships/image" Target="../media/image193.wmf"/><Relationship Id="rId4" Type="http://schemas.openxmlformats.org/officeDocument/2006/relationships/image" Target="../media/image192.wmf"/></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179.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29.xml"/></Relationships>
</file>

<file path=ppt/slides/_rels/slide1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2.xml"/><Relationship Id="rId1" Type="http://schemas.openxmlformats.org/officeDocument/2006/relationships/slideLayout" Target="../slideLayouts/slideLayout465.xml"/></Relationships>
</file>

<file path=ppt/slides/_rels/slide180.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44.xml"/><Relationship Id="rId1" Type="http://schemas.openxmlformats.org/officeDocument/2006/relationships/slideLayout" Target="../slideLayouts/slideLayout444.xml"/><Relationship Id="rId4" Type="http://schemas.microsoft.com/office/2007/relationships/hdphoto" Target="../media/hdphoto1.wdp"/></Relationships>
</file>

<file path=ppt/slides/_rels/slide181.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45.xml"/><Relationship Id="rId1" Type="http://schemas.openxmlformats.org/officeDocument/2006/relationships/slideLayout" Target="../slideLayouts/slideLayout432.xml"/></Relationships>
</file>

<file path=ppt/slides/_rels/slide182.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46.xml"/><Relationship Id="rId1" Type="http://schemas.openxmlformats.org/officeDocument/2006/relationships/slideLayout" Target="../slideLayouts/slideLayout42.xml"/></Relationships>
</file>

<file path=ppt/slides/_rels/slide183.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147.xml"/><Relationship Id="rId1" Type="http://schemas.openxmlformats.org/officeDocument/2006/relationships/slideLayout" Target="../slideLayouts/slideLayout41.xml"/></Relationships>
</file>

<file path=ppt/slides/_rels/slide184.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48.xml"/><Relationship Id="rId1" Type="http://schemas.openxmlformats.org/officeDocument/2006/relationships/slideLayout" Target="../slideLayouts/slideLayout41.xml"/></Relationships>
</file>

<file path=ppt/slides/_rels/slide185.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149.xml"/><Relationship Id="rId1" Type="http://schemas.openxmlformats.org/officeDocument/2006/relationships/slideLayout" Target="../slideLayouts/slideLayout41.xml"/></Relationships>
</file>

<file path=ppt/slides/_rels/slide186.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150.xml"/><Relationship Id="rId1" Type="http://schemas.openxmlformats.org/officeDocument/2006/relationships/slideLayout" Target="../slideLayouts/slideLayout41.xml"/></Relationships>
</file>

<file path=ppt/slides/_rels/slide187.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51.xml"/><Relationship Id="rId1" Type="http://schemas.openxmlformats.org/officeDocument/2006/relationships/slideLayout" Target="../slideLayouts/slideLayout344.xml"/></Relationships>
</file>

<file path=ppt/slides/_rels/slide188.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52.xml"/><Relationship Id="rId1" Type="http://schemas.openxmlformats.org/officeDocument/2006/relationships/slideLayout" Target="../slideLayouts/slideLayout297.xml"/><Relationship Id="rId4" Type="http://schemas.microsoft.com/office/2007/relationships/hdphoto" Target="../media/hdphoto2.wdp"/></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19.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464.xml"/></Relationships>
</file>

<file path=ppt/slides/_rels/slide190.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53.xml"/><Relationship Id="rId1" Type="http://schemas.openxmlformats.org/officeDocument/2006/relationships/slideLayout" Target="../slideLayouts/slideLayout131.xml"/></Relationships>
</file>

<file path=ppt/slides/_rels/slide191.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image" Target="../media/image206.jpeg"/><Relationship Id="rId1" Type="http://schemas.openxmlformats.org/officeDocument/2006/relationships/slideLayout" Target="../slideLayouts/slideLayout29.xml"/></Relationships>
</file>

<file path=ppt/slides/_rels/slide192.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29.xml"/></Relationships>
</file>

<file path=ppt/slides/_rels/slide193.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148.xml"/></Relationships>
</file>

<file path=ppt/slides/_rels/slide194.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148.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64.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198.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56.xml"/><Relationship Id="rId1" Type="http://schemas.openxmlformats.org/officeDocument/2006/relationships/slideLayout" Target="../slideLayouts/slideLayout490.xml"/><Relationship Id="rId6" Type="http://schemas.openxmlformats.org/officeDocument/2006/relationships/image" Target="../media/image109.jpeg"/><Relationship Id="rId5" Type="http://schemas.openxmlformats.org/officeDocument/2006/relationships/image" Target="../media/image108.jpeg"/><Relationship Id="rId4" Type="http://schemas.openxmlformats.org/officeDocument/2006/relationships/image" Target="../media/image212.jpeg"/></Relationships>
</file>

<file path=ppt/slides/_rels/slide199.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57.xml"/><Relationship Id="rId1" Type="http://schemas.openxmlformats.org/officeDocument/2006/relationships/slideLayout" Target="../slideLayouts/slideLayout501.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97.xml"/><Relationship Id="rId1" Type="http://schemas.openxmlformats.org/officeDocument/2006/relationships/themeOverride" Target="../theme/themeOverride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62.xml"/></Relationships>
</file>

<file path=ppt/slides/_rels/slide200.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58.xml"/><Relationship Id="rId1" Type="http://schemas.openxmlformats.org/officeDocument/2006/relationships/slideLayout" Target="../slideLayouts/slideLayout501.xml"/></Relationships>
</file>

<file path=ppt/slides/_rels/slide201.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501.xml"/></Relationships>
</file>

<file path=ppt/slides/_rels/slide202.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501.xml"/></Relationships>
</file>

<file path=ppt/slides/_rels/slide203.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501.xml"/></Relationships>
</file>

<file path=ppt/slides/_rels/slide204.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501.xml"/></Relationships>
</file>

<file path=ppt/slides/_rels/slide205.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501.xml"/></Relationships>
</file>

<file path=ppt/slides/_rels/slide206.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501.xml"/></Relationships>
</file>

<file path=ppt/slides/_rels/slide207.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501.xml"/></Relationships>
</file>

<file path=ppt/slides/_rels/slide208.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501.xml"/></Relationships>
</file>

<file path=ppt/slides/_rels/slide209.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501.xml"/></Relationships>
</file>

<file path=ppt/slides/_rels/slide21.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464.xml"/></Relationships>
</file>

<file path=ppt/slides/_rels/slide210.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501.xml"/></Relationships>
</file>

<file path=ppt/slides/_rels/slide211.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501.xml"/></Relationships>
</file>

<file path=ppt/slides/_rels/slide212.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501.xml"/></Relationships>
</file>

<file path=ppt/slides/_rels/slide213.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501.xml"/></Relationships>
</file>

<file path=ppt/slides/_rels/slide214.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501.xml"/></Relationships>
</file>

<file path=ppt/slides/_rels/slide215.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501.xml"/></Relationships>
</file>

<file path=ppt/slides/_rels/slide216.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501.xml"/></Relationships>
</file>

<file path=ppt/slides/_rels/slide217.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501.xml"/></Relationships>
</file>

<file path=ppt/slides/_rels/slide218.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hyperlink" Target="http://www.bigbookmedia.com" TargetMode="External"/><Relationship Id="rId1" Type="http://schemas.openxmlformats.org/officeDocument/2006/relationships/slideLayout" Target="../slideLayouts/slideLayout253.xml"/></Relationships>
</file>

<file path=ppt/slides/_rels/slide219.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62.xml"/></Relationships>
</file>

<file path=ppt/slides/_rels/slide220.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225.jpeg"/><Relationship Id="rId1" Type="http://schemas.openxmlformats.org/officeDocument/2006/relationships/slideLayout" Target="../slideLayouts/slideLayout176.xml"/></Relationships>
</file>

<file path=ppt/slides/_rels/slide221.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59.xml"/><Relationship Id="rId1" Type="http://schemas.openxmlformats.org/officeDocument/2006/relationships/slideLayout" Target="../slideLayouts/slideLayout373.xml"/></Relationships>
</file>

<file path=ppt/slides/_rels/slide222.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160.xml"/><Relationship Id="rId1" Type="http://schemas.openxmlformats.org/officeDocument/2006/relationships/slideLayout" Target="../slideLayouts/slideLayout193.xml"/></Relationships>
</file>

<file path=ppt/slides/_rels/slide223.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161.xml"/><Relationship Id="rId1" Type="http://schemas.openxmlformats.org/officeDocument/2006/relationships/slideLayout" Target="../slideLayouts/slideLayout188.xml"/></Relationships>
</file>

<file path=ppt/slides/_rels/slide224.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62.xml"/><Relationship Id="rId1" Type="http://schemas.openxmlformats.org/officeDocument/2006/relationships/slideLayout" Target="../slideLayouts/slideLayout188.xml"/></Relationships>
</file>

<file path=ppt/slides/_rels/slide225.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231.jpeg"/><Relationship Id="rId1" Type="http://schemas.openxmlformats.org/officeDocument/2006/relationships/slideLayout" Target="../slideLayouts/slideLayout231.xml"/><Relationship Id="rId4" Type="http://schemas.openxmlformats.org/officeDocument/2006/relationships/image" Target="../media/image109.jpeg"/></Relationships>
</file>

<file path=ppt/slides/_rels/slide226.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163.xml"/><Relationship Id="rId1" Type="http://schemas.openxmlformats.org/officeDocument/2006/relationships/slideLayout" Target="../slideLayouts/slideLayout237.xml"/></Relationships>
</file>

<file path=ppt/slides/_rels/slide227.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164.xml"/><Relationship Id="rId1" Type="http://schemas.openxmlformats.org/officeDocument/2006/relationships/slideLayout" Target="../slideLayouts/slideLayout237.xml"/></Relationships>
</file>

<file path=ppt/slides/_rels/slide228.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165.xml"/><Relationship Id="rId1" Type="http://schemas.openxmlformats.org/officeDocument/2006/relationships/slideLayout" Target="../slideLayouts/slideLayout237.xml"/></Relationships>
</file>

<file path=ppt/slides/_rels/slide229.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166.xml"/><Relationship Id="rId1" Type="http://schemas.openxmlformats.org/officeDocument/2006/relationships/slideLayout" Target="../slideLayouts/slideLayout237.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477.xml"/><Relationship Id="rId1" Type="http://schemas.openxmlformats.org/officeDocument/2006/relationships/themeOverride" Target="../theme/themeOverride5.xml"/><Relationship Id="rId4" Type="http://schemas.openxmlformats.org/officeDocument/2006/relationships/image" Target="../media/image57.jpeg"/></Relationships>
</file>

<file path=ppt/slides/_rels/slide230.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167.xml"/><Relationship Id="rId1" Type="http://schemas.openxmlformats.org/officeDocument/2006/relationships/slideLayout" Target="../slideLayouts/slideLayout237.xml"/></Relationships>
</file>

<file path=ppt/slides/_rels/slide231.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168.xml"/><Relationship Id="rId1" Type="http://schemas.openxmlformats.org/officeDocument/2006/relationships/slideLayout" Target="../slideLayouts/slideLayout237.xml"/></Relationships>
</file>

<file path=ppt/slides/_rels/slide232.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169.xml"/><Relationship Id="rId1" Type="http://schemas.openxmlformats.org/officeDocument/2006/relationships/slideLayout" Target="../slideLayouts/slideLayout237.xml"/></Relationships>
</file>

<file path=ppt/slides/_rels/slide233.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170.xml"/><Relationship Id="rId1" Type="http://schemas.openxmlformats.org/officeDocument/2006/relationships/slideLayout" Target="../slideLayouts/slideLayout237.xml"/></Relationships>
</file>

<file path=ppt/slides/_rels/slide234.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71.xml"/><Relationship Id="rId1" Type="http://schemas.openxmlformats.org/officeDocument/2006/relationships/slideLayout" Target="../slideLayouts/slideLayout237.xml"/></Relationships>
</file>

<file path=ppt/slides/_rels/slide235.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172.xml"/><Relationship Id="rId1" Type="http://schemas.openxmlformats.org/officeDocument/2006/relationships/slideLayout" Target="../slideLayouts/slideLayout237.xml"/></Relationships>
</file>

<file path=ppt/slides/_rels/slide236.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173.xml"/><Relationship Id="rId1" Type="http://schemas.openxmlformats.org/officeDocument/2006/relationships/slideLayout" Target="../slideLayouts/slideLayout237.xml"/></Relationships>
</file>

<file path=ppt/slides/_rels/slide237.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174.xml"/><Relationship Id="rId1" Type="http://schemas.openxmlformats.org/officeDocument/2006/relationships/slideLayout" Target="../slideLayouts/slideLayout237.xml"/></Relationships>
</file>

<file path=ppt/slides/_rels/slide238.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175.xml"/><Relationship Id="rId1" Type="http://schemas.openxmlformats.org/officeDocument/2006/relationships/slideLayout" Target="../slideLayouts/slideLayout237.xml"/></Relationships>
</file>

<file path=ppt/slides/_rels/slide239.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176.xml"/><Relationship Id="rId1" Type="http://schemas.openxmlformats.org/officeDocument/2006/relationships/slideLayout" Target="../slideLayouts/slideLayout237.xml"/></Relationships>
</file>

<file path=ppt/slides/_rels/slide2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6.xml"/><Relationship Id="rId1" Type="http://schemas.openxmlformats.org/officeDocument/2006/relationships/slideLayout" Target="../slideLayouts/slideLayout485.xml"/></Relationships>
</file>

<file path=ppt/slides/_rels/slide240.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177.xml"/><Relationship Id="rId1" Type="http://schemas.openxmlformats.org/officeDocument/2006/relationships/slideLayout" Target="../slideLayouts/slideLayout237.xml"/></Relationships>
</file>

<file path=ppt/slides/_rels/slide241.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246.jpeg"/><Relationship Id="rId1" Type="http://schemas.openxmlformats.org/officeDocument/2006/relationships/slideLayout" Target="../slideLayouts/slideLayout187.xml"/><Relationship Id="rId4" Type="http://schemas.openxmlformats.org/officeDocument/2006/relationships/image" Target="../media/image109.jpeg"/></Relationships>
</file>

<file path=ppt/slides/_rels/slide243.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78.xml"/><Relationship Id="rId1" Type="http://schemas.openxmlformats.org/officeDocument/2006/relationships/slideLayout" Target="../slideLayouts/slideLayout193.xml"/></Relationships>
</file>

<file path=ppt/slides/_rels/slide24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79.xml"/><Relationship Id="rId1" Type="http://schemas.openxmlformats.org/officeDocument/2006/relationships/slideLayout" Target="../slideLayouts/slideLayout193.xml"/></Relationships>
</file>

<file path=ppt/slides/_rels/slide245.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180.xml"/><Relationship Id="rId1" Type="http://schemas.openxmlformats.org/officeDocument/2006/relationships/slideLayout" Target="../slideLayouts/slideLayout193.xml"/></Relationships>
</file>

<file path=ppt/slides/_rels/slide246.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181.xml"/><Relationship Id="rId1" Type="http://schemas.openxmlformats.org/officeDocument/2006/relationships/slideLayout" Target="../slideLayouts/slideLayout193.xml"/></Relationships>
</file>

<file path=ppt/slides/_rels/slide247.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182.xml"/><Relationship Id="rId1" Type="http://schemas.openxmlformats.org/officeDocument/2006/relationships/slideLayout" Target="../slideLayouts/slideLayout193.xml"/></Relationships>
</file>

<file path=ppt/slides/_rels/slide248.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183.xml"/><Relationship Id="rId1" Type="http://schemas.openxmlformats.org/officeDocument/2006/relationships/slideLayout" Target="../slideLayouts/slideLayout193.xml"/></Relationships>
</file>

<file path=ppt/slides/_rels/slide249.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184.xml"/><Relationship Id="rId1" Type="http://schemas.openxmlformats.org/officeDocument/2006/relationships/slideLayout" Target="../slideLayouts/slideLayout19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250.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185.xml"/><Relationship Id="rId1" Type="http://schemas.openxmlformats.org/officeDocument/2006/relationships/slideLayout" Target="../slideLayouts/slideLayout193.xml"/></Relationships>
</file>

<file path=ppt/slides/_rels/slide251.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186.xml"/><Relationship Id="rId1" Type="http://schemas.openxmlformats.org/officeDocument/2006/relationships/slideLayout" Target="../slideLayouts/slideLayout193.xml"/></Relationships>
</file>

<file path=ppt/slides/_rels/slide252.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187.xml"/><Relationship Id="rId1" Type="http://schemas.openxmlformats.org/officeDocument/2006/relationships/slideLayout" Target="../slideLayouts/slideLayout193.xml"/></Relationships>
</file>

<file path=ppt/slides/_rels/slide253.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188.xml"/><Relationship Id="rId1" Type="http://schemas.openxmlformats.org/officeDocument/2006/relationships/slideLayout" Target="../slideLayouts/slideLayout193.xml"/></Relationships>
</file>

<file path=ppt/slides/_rels/slide254.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189.xml"/><Relationship Id="rId1" Type="http://schemas.openxmlformats.org/officeDocument/2006/relationships/slideLayout" Target="../slideLayouts/slideLayout193.xml"/></Relationships>
</file>

<file path=ppt/slides/_rels/slide255.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190.xml"/><Relationship Id="rId1" Type="http://schemas.openxmlformats.org/officeDocument/2006/relationships/slideLayout" Target="../slideLayouts/slideLayout193.xml"/></Relationships>
</file>

<file path=ppt/slides/_rels/slide256.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191.xml"/><Relationship Id="rId1" Type="http://schemas.openxmlformats.org/officeDocument/2006/relationships/slideLayout" Target="../slideLayouts/slideLayout193.xml"/></Relationships>
</file>

<file path=ppt/slides/_rels/slide257.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192.xml"/><Relationship Id="rId1" Type="http://schemas.openxmlformats.org/officeDocument/2006/relationships/slideLayout" Target="../slideLayouts/slideLayout193.xml"/></Relationships>
</file>

<file path=ppt/slides/_rels/slide258.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193.xml"/><Relationship Id="rId1" Type="http://schemas.openxmlformats.org/officeDocument/2006/relationships/slideLayout" Target="../slideLayouts/slideLayout193.xml"/></Relationships>
</file>

<file path=ppt/slides/_rels/slide259.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194.xml"/><Relationship Id="rId1" Type="http://schemas.openxmlformats.org/officeDocument/2006/relationships/slideLayout" Target="../slideLayouts/slideLayout19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67.xml"/></Relationships>
</file>

<file path=ppt/slides/_rels/slide260.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195.xml"/><Relationship Id="rId1" Type="http://schemas.openxmlformats.org/officeDocument/2006/relationships/slideLayout" Target="../slideLayouts/slideLayout193.xml"/></Relationships>
</file>

<file path=ppt/slides/_rels/slide261.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196.xml"/><Relationship Id="rId1" Type="http://schemas.openxmlformats.org/officeDocument/2006/relationships/slideLayout" Target="../slideLayouts/slideLayout193.xml"/></Relationships>
</file>

<file path=ppt/slides/_rels/slide262.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197.xml"/><Relationship Id="rId1" Type="http://schemas.openxmlformats.org/officeDocument/2006/relationships/slideLayout" Target="../slideLayouts/slideLayout193.xml"/></Relationships>
</file>

<file path=ppt/slides/_rels/slide263.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87.xml"/></Relationships>
</file>

<file path=ppt/slides/_rels/slide26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9.jpeg"/><Relationship Id="rId1" Type="http://schemas.openxmlformats.org/officeDocument/2006/relationships/slideLayout" Target="../slideLayouts/slideLayout26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65.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266.jpeg"/><Relationship Id="rId1" Type="http://schemas.openxmlformats.org/officeDocument/2006/relationships/slideLayout" Target="../slideLayouts/slideLayout220.xml"/><Relationship Id="rId4" Type="http://schemas.openxmlformats.org/officeDocument/2006/relationships/image" Target="../media/image109.jpeg"/></Relationships>
</file>

<file path=ppt/slides/_rels/slide266.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198.xml"/><Relationship Id="rId1" Type="http://schemas.openxmlformats.org/officeDocument/2006/relationships/slideLayout" Target="../slideLayouts/slideLayout226.xml"/></Relationships>
</file>

<file path=ppt/slides/_rels/slide267.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199.xml"/><Relationship Id="rId1" Type="http://schemas.openxmlformats.org/officeDocument/2006/relationships/slideLayout" Target="../slideLayouts/slideLayout226.xml"/></Relationships>
</file>

<file path=ppt/slides/_rels/slide268.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00.xml"/><Relationship Id="rId1" Type="http://schemas.openxmlformats.org/officeDocument/2006/relationships/slideLayout" Target="../slideLayouts/slideLayout226.xml"/></Relationships>
</file>

<file path=ppt/slides/_rels/slide269.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01.xml"/><Relationship Id="rId1" Type="http://schemas.openxmlformats.org/officeDocument/2006/relationships/slideLayout" Target="../slideLayouts/slideLayout2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67.xml"/></Relationships>
</file>

<file path=ppt/slides/_rels/slide270.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02.xml"/><Relationship Id="rId1" Type="http://schemas.openxmlformats.org/officeDocument/2006/relationships/slideLayout" Target="../slideLayouts/slideLayout226.xml"/></Relationships>
</file>

<file path=ppt/slides/_rels/slide271.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03.xml"/><Relationship Id="rId1" Type="http://schemas.openxmlformats.org/officeDocument/2006/relationships/slideLayout" Target="../slideLayouts/slideLayout226.xml"/></Relationships>
</file>

<file path=ppt/slides/_rels/slide272.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04.xml"/><Relationship Id="rId1" Type="http://schemas.openxmlformats.org/officeDocument/2006/relationships/slideLayout" Target="../slideLayouts/slideLayout226.xml"/></Relationships>
</file>

<file path=ppt/slides/_rels/slide273.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05.xml"/><Relationship Id="rId1" Type="http://schemas.openxmlformats.org/officeDocument/2006/relationships/slideLayout" Target="../slideLayouts/slideLayout226.xml"/></Relationships>
</file>

<file path=ppt/slides/_rels/slide274.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9.jpeg"/><Relationship Id="rId1" Type="http://schemas.openxmlformats.org/officeDocument/2006/relationships/slideLayout" Target="../slideLayouts/slideLayout26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76.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image" Target="../media/image274.jpeg"/><Relationship Id="rId1" Type="http://schemas.openxmlformats.org/officeDocument/2006/relationships/slideLayout" Target="../slideLayouts/slideLayout231.xml"/><Relationship Id="rId5" Type="http://schemas.openxmlformats.org/officeDocument/2006/relationships/image" Target="../media/image109.jpeg"/><Relationship Id="rId4" Type="http://schemas.openxmlformats.org/officeDocument/2006/relationships/image" Target="../media/image108.jpeg"/></Relationships>
</file>

<file path=ppt/slides/_rels/slide277.xml.rels><?xml version="1.0" encoding="UTF-8" standalone="yes"?>
<Relationships xmlns="http://schemas.openxmlformats.org/package/2006/relationships"><Relationship Id="rId2" Type="http://schemas.openxmlformats.org/officeDocument/2006/relationships/image" Target="../media/image276.jpeg"/><Relationship Id="rId1" Type="http://schemas.openxmlformats.org/officeDocument/2006/relationships/slideLayout" Target="../slideLayouts/slideLayout231.xml"/></Relationships>
</file>

<file path=ppt/slides/_rels/slide278.xml.rels><?xml version="1.0" encoding="UTF-8" standalone="yes"?>
<Relationships xmlns="http://schemas.openxmlformats.org/package/2006/relationships"><Relationship Id="rId2" Type="http://schemas.openxmlformats.org/officeDocument/2006/relationships/image" Target="../media/image277.jpeg"/><Relationship Id="rId1" Type="http://schemas.openxmlformats.org/officeDocument/2006/relationships/slideLayout" Target="../slideLayouts/slideLayout231.xml"/></Relationships>
</file>

<file path=ppt/slides/_rels/slide279.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23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280.xml.rels><?xml version="1.0" encoding="UTF-8" standalone="yes"?>
<Relationships xmlns="http://schemas.openxmlformats.org/package/2006/relationships"><Relationship Id="rId2" Type="http://schemas.openxmlformats.org/officeDocument/2006/relationships/image" Target="../media/image279.jpeg"/><Relationship Id="rId1" Type="http://schemas.openxmlformats.org/officeDocument/2006/relationships/slideLayout" Target="../slideLayouts/slideLayout231.xml"/></Relationships>
</file>

<file path=ppt/slides/_rels/slide281.xml.rels><?xml version="1.0" encoding="UTF-8" standalone="yes"?>
<Relationships xmlns="http://schemas.openxmlformats.org/package/2006/relationships"><Relationship Id="rId2" Type="http://schemas.openxmlformats.org/officeDocument/2006/relationships/image" Target="../media/image280.jpeg"/><Relationship Id="rId1" Type="http://schemas.openxmlformats.org/officeDocument/2006/relationships/slideLayout" Target="../slideLayouts/slideLayout231.xml"/></Relationships>
</file>

<file path=ppt/slides/_rels/slide282.xml.rels><?xml version="1.0" encoding="UTF-8" standalone="yes"?>
<Relationships xmlns="http://schemas.openxmlformats.org/package/2006/relationships"><Relationship Id="rId2" Type="http://schemas.openxmlformats.org/officeDocument/2006/relationships/image" Target="../media/image281.jpeg"/><Relationship Id="rId1" Type="http://schemas.openxmlformats.org/officeDocument/2006/relationships/slideLayout" Target="../slideLayouts/slideLayout231.xml"/></Relationships>
</file>

<file path=ppt/slides/_rels/slide283.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231.xml"/></Relationships>
</file>

<file path=ppt/slides/_rels/slide284.xml.rels><?xml version="1.0" encoding="UTF-8" standalone="yes"?>
<Relationships xmlns="http://schemas.openxmlformats.org/package/2006/relationships"><Relationship Id="rId2" Type="http://schemas.openxmlformats.org/officeDocument/2006/relationships/image" Target="../media/image283.jpeg"/><Relationship Id="rId1" Type="http://schemas.openxmlformats.org/officeDocument/2006/relationships/slideLayout" Target="../slideLayouts/slideLayout231.xml"/></Relationships>
</file>

<file path=ppt/slides/_rels/slide285.xml.rels><?xml version="1.0" encoding="UTF-8" standalone="yes"?>
<Relationships xmlns="http://schemas.openxmlformats.org/package/2006/relationships"><Relationship Id="rId2" Type="http://schemas.openxmlformats.org/officeDocument/2006/relationships/image" Target="../media/image284.jpeg"/><Relationship Id="rId1" Type="http://schemas.openxmlformats.org/officeDocument/2006/relationships/slideLayout" Target="../slideLayouts/slideLayout231.xml"/></Relationships>
</file>

<file path=ppt/slides/_rels/slide286.xml.rels><?xml version="1.0" encoding="UTF-8" standalone="yes"?>
<Relationships xmlns="http://schemas.openxmlformats.org/package/2006/relationships"><Relationship Id="rId2" Type="http://schemas.openxmlformats.org/officeDocument/2006/relationships/image" Target="../media/image275.jpeg"/><Relationship Id="rId1" Type="http://schemas.openxmlformats.org/officeDocument/2006/relationships/slideLayout" Target="../slideLayouts/slideLayout231.xml"/></Relationships>
</file>

<file path=ppt/slides/_rels/slide287.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hyperlink" Target="http://www.bigbookmedia.com" TargetMode="External"/><Relationship Id="rId1" Type="http://schemas.openxmlformats.org/officeDocument/2006/relationships/slideLayout" Target="../slideLayouts/slideLayout242.xml"/></Relationships>
</file>

<file path=ppt/slides/_rels/slide288.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29.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464.xml"/></Relationships>
</file>

<file path=ppt/slides/_rels/slide290.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285.jpeg"/><Relationship Id="rId1" Type="http://schemas.openxmlformats.org/officeDocument/2006/relationships/slideLayout" Target="../slideLayouts/slideLayout198.xml"/><Relationship Id="rId4" Type="http://schemas.openxmlformats.org/officeDocument/2006/relationships/image" Target="../media/image109.jpeg"/></Relationships>
</file>

<file path=ppt/slides/_rels/slide291.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06.xml"/><Relationship Id="rId1" Type="http://schemas.openxmlformats.org/officeDocument/2006/relationships/slideLayout" Target="../slideLayouts/slideLayout204.xml"/></Relationships>
</file>

<file path=ppt/slides/_rels/slide292.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07.xml"/><Relationship Id="rId1" Type="http://schemas.openxmlformats.org/officeDocument/2006/relationships/slideLayout" Target="../slideLayouts/slideLayout204.xml"/></Relationships>
</file>

<file path=ppt/slides/_rels/slide293.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08.xml"/><Relationship Id="rId1" Type="http://schemas.openxmlformats.org/officeDocument/2006/relationships/slideLayout" Target="../slideLayouts/slideLayout204.xml"/></Relationships>
</file>

<file path=ppt/slides/_rels/slide294.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09.xml"/><Relationship Id="rId1" Type="http://schemas.openxmlformats.org/officeDocument/2006/relationships/slideLayout" Target="../slideLayouts/slideLayout204.xml"/></Relationships>
</file>

<file path=ppt/slides/_rels/slide295.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10.xml"/><Relationship Id="rId1" Type="http://schemas.openxmlformats.org/officeDocument/2006/relationships/slideLayout" Target="../slideLayouts/slideLayout204.xml"/></Relationships>
</file>

<file path=ppt/slides/_rels/slide296.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11.xml"/><Relationship Id="rId1" Type="http://schemas.openxmlformats.org/officeDocument/2006/relationships/slideLayout" Target="../slideLayouts/slideLayout204.xml"/></Relationships>
</file>

<file path=ppt/slides/_rels/slide297.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12.xml"/><Relationship Id="rId1" Type="http://schemas.openxmlformats.org/officeDocument/2006/relationships/slideLayout" Target="../slideLayouts/slideLayout204.xml"/></Relationships>
</file>

<file path=ppt/slides/_rels/slide298.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13.xml"/><Relationship Id="rId1" Type="http://schemas.openxmlformats.org/officeDocument/2006/relationships/slideLayout" Target="../slideLayouts/slideLayout204.xml"/></Relationships>
</file>

<file path=ppt/slides/_rels/slide299.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14.xml"/><Relationship Id="rId1" Type="http://schemas.openxmlformats.org/officeDocument/2006/relationships/slideLayout" Target="../slideLayouts/slideLayout204.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97.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64.xml"/></Relationships>
</file>

<file path=ppt/slides/_rels/slide300.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15.xml"/><Relationship Id="rId1" Type="http://schemas.openxmlformats.org/officeDocument/2006/relationships/slideLayout" Target="../slideLayouts/slideLayout204.xml"/></Relationships>
</file>

<file path=ppt/slides/_rels/slide301.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16.xml"/><Relationship Id="rId1" Type="http://schemas.openxmlformats.org/officeDocument/2006/relationships/slideLayout" Target="../slideLayouts/slideLayout204.xml"/></Relationships>
</file>

<file path=ppt/slides/_rels/slide302.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17.xml"/><Relationship Id="rId1" Type="http://schemas.openxmlformats.org/officeDocument/2006/relationships/slideLayout" Target="../slideLayouts/slideLayout204.xml"/></Relationships>
</file>

<file path=ppt/slides/_rels/slide303.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18.xml"/><Relationship Id="rId1" Type="http://schemas.openxmlformats.org/officeDocument/2006/relationships/slideLayout" Target="../slideLayouts/slideLayout204.xml"/></Relationships>
</file>

<file path=ppt/slides/_rels/slide304.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19.xml"/><Relationship Id="rId1" Type="http://schemas.openxmlformats.org/officeDocument/2006/relationships/slideLayout" Target="../slideLayouts/slideLayout204.xml"/></Relationships>
</file>

<file path=ppt/slides/_rels/slide305.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20.xml"/><Relationship Id="rId1" Type="http://schemas.openxmlformats.org/officeDocument/2006/relationships/slideLayout" Target="../slideLayouts/slideLayout204.xml"/></Relationships>
</file>

<file path=ppt/slides/_rels/slide306.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21.xml"/><Relationship Id="rId1" Type="http://schemas.openxmlformats.org/officeDocument/2006/relationships/slideLayout" Target="../slideLayouts/slideLayout204.xml"/></Relationships>
</file>

<file path=ppt/slides/_rels/slide307.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98.xml"/></Relationships>
</file>

<file path=ppt/slides/_rels/slide308.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9.jpeg"/><Relationship Id="rId1" Type="http://schemas.openxmlformats.org/officeDocument/2006/relationships/slideLayout" Target="../slideLayouts/slideLayout26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0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302.jpeg"/><Relationship Id="rId1" Type="http://schemas.openxmlformats.org/officeDocument/2006/relationships/slideLayout" Target="../slideLayouts/slideLayout220.xml"/><Relationship Id="rId4" Type="http://schemas.openxmlformats.org/officeDocument/2006/relationships/image" Target="../media/image109.jpe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66.xml"/></Relationships>
</file>

<file path=ppt/slides/_rels/slide310.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22.xml"/><Relationship Id="rId1" Type="http://schemas.openxmlformats.org/officeDocument/2006/relationships/slideLayout" Target="../slideLayouts/slideLayout226.xml"/></Relationships>
</file>

<file path=ppt/slides/_rels/slide311.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23.xml"/><Relationship Id="rId1" Type="http://schemas.openxmlformats.org/officeDocument/2006/relationships/slideLayout" Target="../slideLayouts/slideLayout226.xml"/></Relationships>
</file>

<file path=ppt/slides/_rels/slide312.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224.xml"/><Relationship Id="rId1" Type="http://schemas.openxmlformats.org/officeDocument/2006/relationships/slideLayout" Target="../slideLayouts/slideLayout226.xml"/></Relationships>
</file>

<file path=ppt/slides/_rels/slide313.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225.xml"/><Relationship Id="rId1" Type="http://schemas.openxmlformats.org/officeDocument/2006/relationships/slideLayout" Target="../slideLayouts/slideLayout226.xml"/></Relationships>
</file>

<file path=ppt/slides/_rels/slide314.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226.xml"/><Relationship Id="rId1" Type="http://schemas.openxmlformats.org/officeDocument/2006/relationships/slideLayout" Target="../slideLayouts/slideLayout226.xml"/></Relationships>
</file>

<file path=ppt/slides/_rels/slide315.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27.xml"/><Relationship Id="rId1" Type="http://schemas.openxmlformats.org/officeDocument/2006/relationships/slideLayout" Target="../slideLayouts/slideLayout226.xml"/></Relationships>
</file>

<file path=ppt/slides/_rels/slide316.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28.xml"/><Relationship Id="rId1" Type="http://schemas.openxmlformats.org/officeDocument/2006/relationships/slideLayout" Target="../slideLayouts/slideLayout226.xml"/></Relationships>
</file>

<file path=ppt/slides/_rels/slide317.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29.xml"/><Relationship Id="rId1" Type="http://schemas.openxmlformats.org/officeDocument/2006/relationships/slideLayout" Target="../slideLayouts/slideLayout226.xml"/></Relationships>
</file>

<file path=ppt/slides/_rels/slide318.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230.xml"/><Relationship Id="rId1" Type="http://schemas.openxmlformats.org/officeDocument/2006/relationships/slideLayout" Target="../slideLayouts/slideLayout226.xml"/></Relationships>
</file>

<file path=ppt/slides/_rels/slide319.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231.xml"/><Relationship Id="rId1" Type="http://schemas.openxmlformats.org/officeDocument/2006/relationships/slideLayout" Target="../slideLayouts/slideLayout2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62.xml"/></Relationships>
</file>

<file path=ppt/slides/_rels/slide320.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32.xml"/><Relationship Id="rId1" Type="http://schemas.openxmlformats.org/officeDocument/2006/relationships/slideLayout" Target="../slideLayouts/slideLayout226.xml"/></Relationships>
</file>

<file path=ppt/slides/_rels/slide321.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233.xml"/><Relationship Id="rId1" Type="http://schemas.openxmlformats.org/officeDocument/2006/relationships/slideLayout" Target="../slideLayouts/slideLayout226.xml"/></Relationships>
</file>

<file path=ppt/slides/_rels/slide322.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234.xml"/><Relationship Id="rId1" Type="http://schemas.openxmlformats.org/officeDocument/2006/relationships/slideLayout" Target="../slideLayouts/slideLayout226.xml"/></Relationships>
</file>

<file path=ppt/slides/_rels/slide323.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35.xml"/><Relationship Id="rId1" Type="http://schemas.openxmlformats.org/officeDocument/2006/relationships/slideLayout" Target="../slideLayouts/slideLayout226.xml"/></Relationships>
</file>

<file path=ppt/slides/_rels/slide324.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36.xml"/><Relationship Id="rId1" Type="http://schemas.openxmlformats.org/officeDocument/2006/relationships/slideLayout" Target="../slideLayouts/slideLayout226.xml"/></Relationships>
</file>

<file path=ppt/slides/_rels/slide325.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37.xml"/><Relationship Id="rId1" Type="http://schemas.openxmlformats.org/officeDocument/2006/relationships/slideLayout" Target="../slideLayouts/slideLayout226.xml"/></Relationships>
</file>

<file path=ppt/slides/_rels/slide326.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238.xml"/><Relationship Id="rId1" Type="http://schemas.openxmlformats.org/officeDocument/2006/relationships/slideLayout" Target="../slideLayouts/slideLayout226.xml"/></Relationships>
</file>

<file path=ppt/slides/_rels/slide327.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39.xml"/><Relationship Id="rId1" Type="http://schemas.openxmlformats.org/officeDocument/2006/relationships/slideLayout" Target="../slideLayouts/slideLayout226.xml"/></Relationships>
</file>

<file path=ppt/slides/_rels/slide328.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xml"/></Relationships>
</file>

<file path=ppt/slides/_rels/slide32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9.jpeg"/><Relationship Id="rId1" Type="http://schemas.openxmlformats.org/officeDocument/2006/relationships/slideLayout" Target="../slideLayouts/slideLayout26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330.xml.rels><?xml version="1.0" encoding="UTF-8" standalone="yes"?>
<Relationships xmlns="http://schemas.openxmlformats.org/package/2006/relationships"><Relationship Id="rId2" Type="http://schemas.openxmlformats.org/officeDocument/2006/relationships/image" Target="../media/image319.jpeg"/><Relationship Id="rId1" Type="http://schemas.openxmlformats.org/officeDocument/2006/relationships/slideLayout" Target="../slideLayouts/slideLayout29.xml"/></Relationships>
</file>

<file path=ppt/slides/_rels/slide331.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240.xml"/><Relationship Id="rId1" Type="http://schemas.openxmlformats.org/officeDocument/2006/relationships/slideLayout" Target="../slideLayouts/slideLayout29.xml"/></Relationships>
</file>

<file path=ppt/slides/_rels/slide332.xml.rels><?xml version="1.0" encoding="UTF-8" standalone="yes"?>
<Relationships xmlns="http://schemas.openxmlformats.org/package/2006/relationships"><Relationship Id="rId3" Type="http://schemas.openxmlformats.org/officeDocument/2006/relationships/notesSlide" Target="../notesSlides/notesSlide241.xml"/><Relationship Id="rId2" Type="http://schemas.openxmlformats.org/officeDocument/2006/relationships/slideLayout" Target="../slideLayouts/slideLayout297.xml"/><Relationship Id="rId1" Type="http://schemas.openxmlformats.org/officeDocument/2006/relationships/themeOverride" Target="../theme/themeOverride6.xml"/></Relationships>
</file>

<file path=ppt/slides/_rels/slide333.xml.rels><?xml version="1.0" encoding="UTF-8" standalone="yes"?>
<Relationships xmlns="http://schemas.openxmlformats.org/package/2006/relationships"><Relationship Id="rId3" Type="http://schemas.openxmlformats.org/officeDocument/2006/relationships/notesSlide" Target="../notesSlides/notesSlide242.xml"/><Relationship Id="rId2" Type="http://schemas.openxmlformats.org/officeDocument/2006/relationships/slideLayout" Target="../slideLayouts/slideLayout297.xml"/><Relationship Id="rId1" Type="http://schemas.openxmlformats.org/officeDocument/2006/relationships/themeOverride" Target="../theme/themeOverride7.xml"/></Relationships>
</file>

<file path=ppt/slides/_rels/slide334.xml.rels><?xml version="1.0" encoding="UTF-8" standalone="yes"?>
<Relationships xmlns="http://schemas.openxmlformats.org/package/2006/relationships"><Relationship Id="rId3" Type="http://schemas.openxmlformats.org/officeDocument/2006/relationships/notesSlide" Target="../notesSlides/notesSlide243.xml"/><Relationship Id="rId2" Type="http://schemas.openxmlformats.org/officeDocument/2006/relationships/slideLayout" Target="../slideLayouts/slideLayout297.xml"/><Relationship Id="rId1" Type="http://schemas.openxmlformats.org/officeDocument/2006/relationships/themeOverride" Target="../theme/themeOverride8.xml"/></Relationships>
</file>

<file path=ppt/slides/_rels/slide335.xml.rels><?xml version="1.0" encoding="UTF-8" standalone="yes"?>
<Relationships xmlns="http://schemas.openxmlformats.org/package/2006/relationships"><Relationship Id="rId3" Type="http://schemas.openxmlformats.org/officeDocument/2006/relationships/notesSlide" Target="../notesSlides/notesSlide244.xml"/><Relationship Id="rId2" Type="http://schemas.openxmlformats.org/officeDocument/2006/relationships/slideLayout" Target="../slideLayouts/slideLayout297.xml"/><Relationship Id="rId1" Type="http://schemas.openxmlformats.org/officeDocument/2006/relationships/themeOverride" Target="../theme/themeOverride9.xml"/></Relationships>
</file>

<file path=ppt/slides/_rels/slide336.xml.rels><?xml version="1.0" encoding="UTF-8" standalone="yes"?>
<Relationships xmlns="http://schemas.openxmlformats.org/package/2006/relationships"><Relationship Id="rId3" Type="http://schemas.openxmlformats.org/officeDocument/2006/relationships/notesSlide" Target="../notesSlides/notesSlide245.xml"/><Relationship Id="rId2" Type="http://schemas.openxmlformats.org/officeDocument/2006/relationships/slideLayout" Target="../slideLayouts/slideLayout297.xml"/><Relationship Id="rId1" Type="http://schemas.openxmlformats.org/officeDocument/2006/relationships/themeOverride" Target="../theme/themeOverride10.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321.jpeg"/><Relationship Id="rId1" Type="http://schemas.openxmlformats.org/officeDocument/2006/relationships/slideLayout" Target="../slideLayouts/slideLayout1.xml"/><Relationship Id="rId4" Type="http://schemas.openxmlformats.org/officeDocument/2006/relationships/image" Target="../media/image109.jpeg"/></Relationships>
</file>

<file path=ppt/slides/_rels/slide34.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9.xml"/><Relationship Id="rId1" Type="http://schemas.openxmlformats.org/officeDocument/2006/relationships/slideLayout" Target="../slideLayouts/slideLayout209.xml"/><Relationship Id="rId4" Type="http://schemas.openxmlformats.org/officeDocument/2006/relationships/image" Target="../media/image61.gif"/></Relationships>
</file>

<file path=ppt/slides/_rels/slide340.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247.xml"/><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248.xml"/><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49.xml"/><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250.xml"/><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251.xml"/><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3" Type="http://schemas.openxmlformats.org/officeDocument/2006/relationships/image" Target="../media/image326.jpeg"/><Relationship Id="rId2" Type="http://schemas.openxmlformats.org/officeDocument/2006/relationships/notesSlide" Target="../notesSlides/notesSlide252.xml"/><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253.xml"/><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54.xml"/><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255.xml"/><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256.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0.xml"/><Relationship Id="rId1" Type="http://schemas.openxmlformats.org/officeDocument/2006/relationships/slideLayout" Target="../slideLayouts/slideLayout285.xml"/></Relationships>
</file>

<file path=ppt/slides/_rels/slide350.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7.xml"/><Relationship Id="rId1" Type="http://schemas.openxmlformats.org/officeDocument/2006/relationships/slideLayout" Target="../slideLayouts/slideLayout7.xml"/></Relationships>
</file>

<file path=ppt/slides/_rels/slide351.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58.xml"/><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259.xml"/><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260.xml"/><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3" Type="http://schemas.openxmlformats.org/officeDocument/2006/relationships/image" Target="../media/image335.jpeg"/><Relationship Id="rId2" Type="http://schemas.openxmlformats.org/officeDocument/2006/relationships/notesSlide" Target="../notesSlides/notesSlide261.xml"/><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262.xml"/><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263.xml"/><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264.xml"/><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9.jpeg"/><Relationship Id="rId1" Type="http://schemas.openxmlformats.org/officeDocument/2006/relationships/slideLayout" Target="../slideLayouts/slideLayout26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1.xml"/><Relationship Id="rId1" Type="http://schemas.openxmlformats.org/officeDocument/2006/relationships/slideLayout" Target="../slideLayouts/slideLayout285.xml"/></Relationships>
</file>

<file path=ppt/slides/_rels/slide360.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notesSlide" Target="../notesSlides/notesSlide265.xml"/><Relationship Id="rId1" Type="http://schemas.openxmlformats.org/officeDocument/2006/relationships/slideLayout" Target="../slideLayouts/slideLayout291.xml"/></Relationships>
</file>

<file path=ppt/slides/_rels/slide361.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image" Target="../media/image340.jpeg"/><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2" Type="http://schemas.openxmlformats.org/officeDocument/2006/relationships/image" Target="../media/image342.jpeg"/><Relationship Id="rId1" Type="http://schemas.openxmlformats.org/officeDocument/2006/relationships/slideLayout" Target="../slideLayouts/slideLayout2.xml"/></Relationships>
</file>

<file path=ppt/slides/_rels/slide363.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266.xml"/><Relationship Id="rId1" Type="http://schemas.openxmlformats.org/officeDocument/2006/relationships/slideLayout" Target="../slideLayouts/slideLayout310.xml"/><Relationship Id="rId4" Type="http://schemas.openxmlformats.org/officeDocument/2006/relationships/image" Target="../media/image344.jpeg"/></Relationships>
</file>

<file path=ppt/slides/_rels/slide364.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267.xml"/><Relationship Id="rId1" Type="http://schemas.openxmlformats.org/officeDocument/2006/relationships/slideLayout" Target="../slideLayouts/slideLayout310.xml"/><Relationship Id="rId4" Type="http://schemas.openxmlformats.org/officeDocument/2006/relationships/image" Target="../media/image344.jpeg"/></Relationships>
</file>

<file path=ppt/slides/_rels/slide365.xml.rels><?xml version="1.0" encoding="UTF-8" standalone="yes"?>
<Relationships xmlns="http://schemas.openxmlformats.org/package/2006/relationships"><Relationship Id="rId3" Type="http://schemas.openxmlformats.org/officeDocument/2006/relationships/notesSlide" Target="../notesSlides/notesSlide268.xml"/><Relationship Id="rId2" Type="http://schemas.openxmlformats.org/officeDocument/2006/relationships/slideLayout" Target="../slideLayouts/slideLayout297.xml"/><Relationship Id="rId1" Type="http://schemas.openxmlformats.org/officeDocument/2006/relationships/themeOverride" Target="../theme/themeOverride11.xml"/></Relationships>
</file>

<file path=ppt/slides/_rels/slide366.xml.rels><?xml version="1.0" encoding="UTF-8" standalone="yes"?>
<Relationships xmlns="http://schemas.openxmlformats.org/package/2006/relationships"><Relationship Id="rId3" Type="http://schemas.openxmlformats.org/officeDocument/2006/relationships/notesSlide" Target="../notesSlides/notesSlide269.xml"/><Relationship Id="rId2" Type="http://schemas.openxmlformats.org/officeDocument/2006/relationships/slideLayout" Target="../slideLayouts/slideLayout297.xml"/><Relationship Id="rId1" Type="http://schemas.openxmlformats.org/officeDocument/2006/relationships/themeOverride" Target="../theme/themeOverride12.xml"/></Relationships>
</file>

<file path=ppt/slides/_rels/slide367.xml.rels><?xml version="1.0" encoding="UTF-8" standalone="yes"?>
<Relationships xmlns="http://schemas.openxmlformats.org/package/2006/relationships"><Relationship Id="rId3" Type="http://schemas.openxmlformats.org/officeDocument/2006/relationships/notesSlide" Target="../notesSlides/notesSlide270.xml"/><Relationship Id="rId2" Type="http://schemas.openxmlformats.org/officeDocument/2006/relationships/slideLayout" Target="../slideLayouts/slideLayout297.xml"/><Relationship Id="rId1" Type="http://schemas.openxmlformats.org/officeDocument/2006/relationships/themeOverride" Target="../theme/themeOverride13.xml"/></Relationships>
</file>

<file path=ppt/slides/_rels/slide368.xml.rels><?xml version="1.0" encoding="UTF-8" standalone="yes"?>
<Relationships xmlns="http://schemas.openxmlformats.org/package/2006/relationships"><Relationship Id="rId3" Type="http://schemas.openxmlformats.org/officeDocument/2006/relationships/notesSlide" Target="../notesSlides/notesSlide271.xml"/><Relationship Id="rId2" Type="http://schemas.openxmlformats.org/officeDocument/2006/relationships/slideLayout" Target="../slideLayouts/slideLayout297.xml"/><Relationship Id="rId1" Type="http://schemas.openxmlformats.org/officeDocument/2006/relationships/themeOverride" Target="../theme/themeOverride14.xml"/></Relationships>
</file>

<file path=ppt/slides/_rels/slide369.xml.rels><?xml version="1.0" encoding="UTF-8" standalone="yes"?>
<Relationships xmlns="http://schemas.openxmlformats.org/package/2006/relationships"><Relationship Id="rId3" Type="http://schemas.openxmlformats.org/officeDocument/2006/relationships/notesSlide" Target="../notesSlides/notesSlide272.xml"/><Relationship Id="rId2" Type="http://schemas.openxmlformats.org/officeDocument/2006/relationships/slideLayout" Target="../slideLayouts/slideLayout297.xml"/><Relationship Id="rId1" Type="http://schemas.openxmlformats.org/officeDocument/2006/relationships/themeOverride" Target="../theme/themeOverride15.xml"/></Relationships>
</file>

<file path=ppt/slides/_rels/slide3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2.xml"/><Relationship Id="rId1" Type="http://schemas.openxmlformats.org/officeDocument/2006/relationships/slideLayout" Target="../slideLayouts/slideLayout285.xml"/></Relationships>
</file>

<file path=ppt/slides/_rels/slide370.xml.rels><?xml version="1.0" encoding="UTF-8" standalone="yes"?>
<Relationships xmlns="http://schemas.openxmlformats.org/package/2006/relationships"><Relationship Id="rId3" Type="http://schemas.openxmlformats.org/officeDocument/2006/relationships/notesSlide" Target="../notesSlides/notesSlide273.xml"/><Relationship Id="rId2" Type="http://schemas.openxmlformats.org/officeDocument/2006/relationships/slideLayout" Target="../slideLayouts/slideLayout297.xml"/><Relationship Id="rId1" Type="http://schemas.openxmlformats.org/officeDocument/2006/relationships/themeOverride" Target="../theme/themeOverride16.xml"/></Relationships>
</file>

<file path=ppt/slides/_rels/slide371.xml.rels><?xml version="1.0" encoding="UTF-8" standalone="yes"?>
<Relationships xmlns="http://schemas.openxmlformats.org/package/2006/relationships"><Relationship Id="rId3" Type="http://schemas.openxmlformats.org/officeDocument/2006/relationships/notesSlide" Target="../notesSlides/notesSlide274.xml"/><Relationship Id="rId2" Type="http://schemas.openxmlformats.org/officeDocument/2006/relationships/slideLayout" Target="../slideLayouts/slideLayout297.xml"/><Relationship Id="rId1" Type="http://schemas.openxmlformats.org/officeDocument/2006/relationships/themeOverride" Target="../theme/themeOverride17.xml"/></Relationships>
</file>

<file path=ppt/slides/_rels/slide372.xml.rels><?xml version="1.0" encoding="UTF-8" standalone="yes"?>
<Relationships xmlns="http://schemas.openxmlformats.org/package/2006/relationships"><Relationship Id="rId3" Type="http://schemas.openxmlformats.org/officeDocument/2006/relationships/notesSlide" Target="../notesSlides/notesSlide275.xml"/><Relationship Id="rId2" Type="http://schemas.openxmlformats.org/officeDocument/2006/relationships/slideLayout" Target="../slideLayouts/slideLayout297.xml"/><Relationship Id="rId1" Type="http://schemas.openxmlformats.org/officeDocument/2006/relationships/themeOverride" Target="../theme/themeOverride18.xml"/></Relationships>
</file>

<file path=ppt/slides/_rels/slide373.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image" Target="../media/image345.png"/><Relationship Id="rId1" Type="http://schemas.openxmlformats.org/officeDocument/2006/relationships/slideLayout" Target="../slideLayouts/slideLayout76.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303.xml"/></Relationships>
</file>

<file path=ppt/slides/_rels/slide375.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276.xml"/><Relationship Id="rId1" Type="http://schemas.openxmlformats.org/officeDocument/2006/relationships/slideLayout" Target="../slideLayouts/slideLayout297.xml"/><Relationship Id="rId4" Type="http://schemas.openxmlformats.org/officeDocument/2006/relationships/image" Target="../media/image348.png"/></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437.xml"/></Relationships>
</file>

<file path=ppt/slides/_rels/slide377.xml.rels><?xml version="1.0" encoding="UTF-8" standalone="yes"?>
<Relationships xmlns="http://schemas.openxmlformats.org/package/2006/relationships"><Relationship Id="rId2" Type="http://schemas.openxmlformats.org/officeDocument/2006/relationships/image" Target="../media/image349.png"/><Relationship Id="rId1" Type="http://schemas.openxmlformats.org/officeDocument/2006/relationships/slideLayout" Target="../slideLayouts/slideLayout76.xml"/></Relationships>
</file>

<file path=ppt/slides/_rels/slide378.xml.rels><?xml version="1.0" encoding="UTF-8" standalone="yes"?>
<Relationships xmlns="http://schemas.openxmlformats.org/package/2006/relationships"><Relationship Id="rId3" Type="http://schemas.openxmlformats.org/officeDocument/2006/relationships/image" Target="../media/image350.png"/><Relationship Id="rId2" Type="http://schemas.openxmlformats.org/officeDocument/2006/relationships/notesSlide" Target="../notesSlides/notesSlide278.xml"/><Relationship Id="rId1" Type="http://schemas.openxmlformats.org/officeDocument/2006/relationships/slideLayout" Target="../slideLayouts/slideLayout85.xml"/><Relationship Id="rId4" Type="http://schemas.openxmlformats.org/officeDocument/2006/relationships/image" Target="../media/image351.png"/></Relationships>
</file>

<file path=ppt/slides/_rels/slide379.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79.xml"/><Relationship Id="rId1" Type="http://schemas.openxmlformats.org/officeDocument/2006/relationships/slideLayout" Target="../slideLayouts/slideLayout153.xml"/><Relationship Id="rId4" Type="http://schemas.openxmlformats.org/officeDocument/2006/relationships/image" Target="../media/image353.jpeg"/></Relationships>
</file>

<file path=ppt/slides/_rels/slide38.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3.xml"/><Relationship Id="rId1" Type="http://schemas.openxmlformats.org/officeDocument/2006/relationships/slideLayout" Target="../slideLayouts/slideLayout513.xml"/></Relationships>
</file>

<file path=ppt/slides/_rels/slide380.xml.rels><?xml version="1.0" encoding="UTF-8" standalone="yes"?>
<Relationships xmlns="http://schemas.openxmlformats.org/package/2006/relationships"><Relationship Id="rId3" Type="http://schemas.openxmlformats.org/officeDocument/2006/relationships/image" Target="../media/image354.png"/><Relationship Id="rId2" Type="http://schemas.openxmlformats.org/officeDocument/2006/relationships/notesSlide" Target="../notesSlides/notesSlide280.xml"/><Relationship Id="rId1" Type="http://schemas.openxmlformats.org/officeDocument/2006/relationships/slideLayout" Target="../slideLayouts/slideLayout165.xml"/></Relationships>
</file>

<file path=ppt/slides/_rels/slide381.xml.rels><?xml version="1.0" encoding="UTF-8" standalone="yes"?>
<Relationships xmlns="http://schemas.openxmlformats.org/package/2006/relationships"><Relationship Id="rId2" Type="http://schemas.openxmlformats.org/officeDocument/2006/relationships/image" Target="../media/image355.png"/><Relationship Id="rId1" Type="http://schemas.openxmlformats.org/officeDocument/2006/relationships/slideLayout" Target="../slideLayouts/slideLayout76.xml"/></Relationships>
</file>

<file path=ppt/slides/_rels/slide382.xml.rels><?xml version="1.0" encoding="UTF-8" standalone="yes"?>
<Relationships xmlns="http://schemas.openxmlformats.org/package/2006/relationships"><Relationship Id="rId2" Type="http://schemas.openxmlformats.org/officeDocument/2006/relationships/image" Target="../media/image356.png"/><Relationship Id="rId1" Type="http://schemas.openxmlformats.org/officeDocument/2006/relationships/slideLayout" Target="../slideLayouts/slideLayout76.xml"/></Relationships>
</file>

<file path=ppt/slides/_rels/slide383.xml.rels><?xml version="1.0" encoding="UTF-8" standalone="yes"?>
<Relationships xmlns="http://schemas.openxmlformats.org/package/2006/relationships"><Relationship Id="rId3" Type="http://schemas.openxmlformats.org/officeDocument/2006/relationships/image" Target="../media/image357.png"/><Relationship Id="rId2" Type="http://schemas.openxmlformats.org/officeDocument/2006/relationships/notesSlide" Target="../notesSlides/notesSlide281.xml"/><Relationship Id="rId1" Type="http://schemas.openxmlformats.org/officeDocument/2006/relationships/slideLayout" Target="../slideLayouts/slideLayout297.xml"/></Relationships>
</file>

<file path=ppt/slides/_rels/slide384.xml.rels><?xml version="1.0" encoding="UTF-8" standalone="yes"?>
<Relationships xmlns="http://schemas.openxmlformats.org/package/2006/relationships"><Relationship Id="rId2" Type="http://schemas.openxmlformats.org/officeDocument/2006/relationships/image" Target="../media/image358.png"/><Relationship Id="rId1" Type="http://schemas.openxmlformats.org/officeDocument/2006/relationships/slideLayout" Target="../slideLayouts/slideLayout76.xml"/></Relationships>
</file>

<file path=ppt/slides/_rels/slide385.xml.rels><?xml version="1.0" encoding="UTF-8" standalone="yes"?>
<Relationships xmlns="http://schemas.openxmlformats.org/package/2006/relationships"><Relationship Id="rId2" Type="http://schemas.openxmlformats.org/officeDocument/2006/relationships/image" Target="../media/image359.png"/><Relationship Id="rId1" Type="http://schemas.openxmlformats.org/officeDocument/2006/relationships/slideLayout" Target="../slideLayouts/slideLayout76.xml"/></Relationships>
</file>

<file path=ppt/slides/_rels/slide386.xml.rels><?xml version="1.0" encoding="UTF-8" standalone="yes"?>
<Relationships xmlns="http://schemas.openxmlformats.org/package/2006/relationships"><Relationship Id="rId2" Type="http://schemas.openxmlformats.org/officeDocument/2006/relationships/image" Target="../media/image360.png"/><Relationship Id="rId1" Type="http://schemas.openxmlformats.org/officeDocument/2006/relationships/slideLayout" Target="../slideLayouts/slideLayout76.xml"/></Relationships>
</file>

<file path=ppt/slides/_rels/slide387.xml.rels><?xml version="1.0" encoding="UTF-8" standalone="yes"?>
<Relationships xmlns="http://schemas.openxmlformats.org/package/2006/relationships"><Relationship Id="rId3" Type="http://schemas.openxmlformats.org/officeDocument/2006/relationships/image" Target="../media/image361.png"/><Relationship Id="rId2" Type="http://schemas.openxmlformats.org/officeDocument/2006/relationships/notesSlide" Target="../notesSlides/notesSlide282.xml"/><Relationship Id="rId1" Type="http://schemas.openxmlformats.org/officeDocument/2006/relationships/slideLayout" Target="../slideLayouts/slideLayout57.xml"/><Relationship Id="rId4" Type="http://schemas.openxmlformats.org/officeDocument/2006/relationships/image" Target="../media/image362.png"/></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4.xml"/><Relationship Id="rId1" Type="http://schemas.openxmlformats.org/officeDocument/2006/relationships/slideLayout" Target="../slideLayouts/slideLayout513.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image" Target="../media/image66.jpe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97.xml"/><Relationship Id="rId1" Type="http://schemas.openxmlformats.org/officeDocument/2006/relationships/themeOverride" Target="../theme/themeOverride3.xml"/></Relationships>
</file>

<file path=ppt/slides/_rels/slide40.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5.xml"/><Relationship Id="rId1" Type="http://schemas.openxmlformats.org/officeDocument/2006/relationships/slideLayout" Target="../slideLayouts/slideLayout52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40.xml"/></Relationships>
</file>

<file path=ppt/slides/_rels/slide4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27.xml"/><Relationship Id="rId1" Type="http://schemas.openxmlformats.org/officeDocument/2006/relationships/slideLayout" Target="../slideLayouts/slideLayout546.xml"/></Relationships>
</file>

<file path=ppt/slides/_rels/slide4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28.xml"/><Relationship Id="rId1" Type="http://schemas.openxmlformats.org/officeDocument/2006/relationships/slideLayout" Target="../slideLayouts/slideLayout513.xml"/><Relationship Id="rId5" Type="http://schemas.openxmlformats.org/officeDocument/2006/relationships/image" Target="../media/image73.jpeg"/><Relationship Id="rId4" Type="http://schemas.openxmlformats.org/officeDocument/2006/relationships/image" Target="../media/image72.jpeg"/></Relationships>
</file>

<file path=ppt/slides/_rels/slide4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29.xml"/><Relationship Id="rId1" Type="http://schemas.openxmlformats.org/officeDocument/2006/relationships/slideLayout" Target="../slideLayouts/slideLayout540.xml"/></Relationships>
</file>

<file path=ppt/slides/_rels/slide45.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0.xml"/><Relationship Id="rId1" Type="http://schemas.openxmlformats.org/officeDocument/2006/relationships/slideLayout" Target="../slideLayouts/slideLayout546.xml"/><Relationship Id="rId4" Type="http://schemas.openxmlformats.org/officeDocument/2006/relationships/image" Target="../media/image70.png"/></Relationships>
</file>

<file path=ppt/slides/_rels/slide4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1.xml"/><Relationship Id="rId1" Type="http://schemas.openxmlformats.org/officeDocument/2006/relationships/slideLayout" Target="../slideLayouts/slideLayout540.xml"/><Relationship Id="rId4" Type="http://schemas.openxmlformats.org/officeDocument/2006/relationships/image" Target="../media/image77.gif"/></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57.xml"/></Relationships>
</file>

<file path=ppt/slides/_rels/slide4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3.xml"/><Relationship Id="rId1" Type="http://schemas.openxmlformats.org/officeDocument/2006/relationships/slideLayout" Target="../slideLayouts/slideLayout572.xml"/><Relationship Id="rId4" Type="http://schemas.openxmlformats.org/officeDocument/2006/relationships/image" Target="../media/image79.jpeg"/></Relationships>
</file>

<file path=ppt/slides/_rels/slide4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4.xml"/><Relationship Id="rId1" Type="http://schemas.openxmlformats.org/officeDocument/2006/relationships/slideLayout" Target="../slideLayouts/slideLayout579.xml"/><Relationship Id="rId4" Type="http://schemas.openxmlformats.org/officeDocument/2006/relationships/image" Target="../media/image70.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97.xml"/><Relationship Id="rId1" Type="http://schemas.openxmlformats.org/officeDocument/2006/relationships/themeOverride" Target="../theme/themeOverride4.xml"/></Relationships>
</file>

<file path=ppt/slides/_rels/slide5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5.xml"/><Relationship Id="rId1" Type="http://schemas.openxmlformats.org/officeDocument/2006/relationships/slideLayout" Target="../slideLayouts/slideLayout551.xml"/><Relationship Id="rId5" Type="http://schemas.openxmlformats.org/officeDocument/2006/relationships/image" Target="../media/image82.jpeg"/><Relationship Id="rId4" Type="http://schemas.openxmlformats.org/officeDocument/2006/relationships/image" Target="../media/image81.jpeg"/></Relationships>
</file>

<file path=ppt/slides/_rels/slide51.xml.rels><?xml version="1.0" encoding="UTF-8" standalone="yes"?>
<Relationships xmlns="http://schemas.openxmlformats.org/package/2006/relationships"><Relationship Id="rId3" Type="http://schemas.openxmlformats.org/officeDocument/2006/relationships/image" Target="../media/image83.jpeg"/><Relationship Id="rId7" Type="http://schemas.openxmlformats.org/officeDocument/2006/relationships/image" Target="../media/image87.jpeg"/><Relationship Id="rId2" Type="http://schemas.openxmlformats.org/officeDocument/2006/relationships/notesSlide" Target="../notesSlides/notesSlide36.xml"/><Relationship Id="rId1" Type="http://schemas.openxmlformats.org/officeDocument/2006/relationships/slideLayout" Target="../slideLayouts/slideLayout595.xml"/><Relationship Id="rId6" Type="http://schemas.openxmlformats.org/officeDocument/2006/relationships/image" Target="../media/image86.jpeg"/><Relationship Id="rId5" Type="http://schemas.openxmlformats.org/officeDocument/2006/relationships/image" Target="../media/image85.jpeg"/><Relationship Id="rId4" Type="http://schemas.openxmlformats.org/officeDocument/2006/relationships/image" Target="../media/image84.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4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4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00.xml"/></Relationships>
</file>

<file path=ppt/slides/_rels/slide5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0.xml"/><Relationship Id="rId1" Type="http://schemas.openxmlformats.org/officeDocument/2006/relationships/slideLayout" Target="../slideLayouts/slideLayout60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12.xml"/></Relationships>
</file>

<file path=ppt/slides/_rels/slide5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2.xml"/><Relationship Id="rId1" Type="http://schemas.openxmlformats.org/officeDocument/2006/relationships/slideLayout" Target="../slideLayouts/slideLayout546.xml"/><Relationship Id="rId4" Type="http://schemas.openxmlformats.org/officeDocument/2006/relationships/image" Target="../media/image90.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23.xml"/></Relationships>
</file>

<file path=ppt/slides/_rels/slide5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4.xml"/><Relationship Id="rId1" Type="http://schemas.openxmlformats.org/officeDocument/2006/relationships/slideLayout" Target="../slideLayouts/slideLayout63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6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45.xml"/><Relationship Id="rId1" Type="http://schemas.openxmlformats.org/officeDocument/2006/relationships/slideLayout" Target="../slideLayouts/slideLayout546.xml"/><Relationship Id="rId4" Type="http://schemas.openxmlformats.org/officeDocument/2006/relationships/image" Target="../media/image70.png"/></Relationships>
</file>

<file path=ppt/slides/_rels/slide6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46.xml"/><Relationship Id="rId1" Type="http://schemas.openxmlformats.org/officeDocument/2006/relationships/slideLayout" Target="../slideLayouts/slideLayout546.xml"/><Relationship Id="rId4" Type="http://schemas.openxmlformats.org/officeDocument/2006/relationships/image" Target="../media/image70.png"/></Relationships>
</file>

<file path=ppt/slides/_rels/slide6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47.xml"/><Relationship Id="rId1" Type="http://schemas.openxmlformats.org/officeDocument/2006/relationships/slideLayout" Target="../slideLayouts/slideLayout214.xml"/></Relationships>
</file>

<file path=ppt/slides/_rels/slide6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48.xml"/><Relationship Id="rId1" Type="http://schemas.openxmlformats.org/officeDocument/2006/relationships/slideLayout" Target="../slideLayouts/slideLayout513.xml"/></Relationships>
</file>

<file path=ppt/slides/_rels/slide6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49.xml"/><Relationship Id="rId1" Type="http://schemas.openxmlformats.org/officeDocument/2006/relationships/slideLayout" Target="../slideLayouts/slideLayout215.xml"/></Relationships>
</file>

<file path=ppt/slides/_rels/slide6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0.xml"/><Relationship Id="rId1" Type="http://schemas.openxmlformats.org/officeDocument/2006/relationships/slideLayout" Target="../slideLayouts/slideLayout551.xml"/><Relationship Id="rId4" Type="http://schemas.openxmlformats.org/officeDocument/2006/relationships/image" Target="../media/image94.jpeg"/></Relationships>
</file>

<file path=ppt/slides/_rels/slide6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51.xml"/><Relationship Id="rId1" Type="http://schemas.openxmlformats.org/officeDocument/2006/relationships/slideLayout" Target="../slideLayouts/slideLayout64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35.xml"/></Relationships>
</file>

<file path=ppt/slides/_rels/slide6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3.xml"/><Relationship Id="rId1" Type="http://schemas.openxmlformats.org/officeDocument/2006/relationships/slideLayout" Target="../slideLayouts/slideLayout60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5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35.xml"/></Relationships>
</file>

<file path=ppt/slides/_rels/slide7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56.xml"/><Relationship Id="rId1" Type="http://schemas.openxmlformats.org/officeDocument/2006/relationships/slideLayout" Target="../slideLayouts/slideLayout21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35.xml"/></Relationships>
</file>

<file path=ppt/slides/_rels/slide7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58.xml"/><Relationship Id="rId1" Type="http://schemas.openxmlformats.org/officeDocument/2006/relationships/slideLayout" Target="../slideLayouts/slideLayout546.xml"/></Relationships>
</file>

<file path=ppt/slides/_rels/slide74.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59.xml"/><Relationship Id="rId1" Type="http://schemas.openxmlformats.org/officeDocument/2006/relationships/slideLayout" Target="../slideLayouts/slideLayout546.xml"/></Relationships>
</file>

<file path=ppt/slides/_rels/slide7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60.xml"/><Relationship Id="rId1" Type="http://schemas.openxmlformats.org/officeDocument/2006/relationships/slideLayout" Target="../slideLayouts/slideLayout60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67.xml"/></Relationships>
</file>

<file path=ppt/slides/_rels/slide7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2.xml"/><Relationship Id="rId1" Type="http://schemas.openxmlformats.org/officeDocument/2006/relationships/slideLayout" Target="../slideLayouts/slideLayout551.xml"/></Relationships>
</file>

<file path=ppt/slides/_rels/slide78.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3.xml"/><Relationship Id="rId1" Type="http://schemas.openxmlformats.org/officeDocument/2006/relationships/slideLayout" Target="../slideLayouts/slideLayout607.xml"/></Relationships>
</file>

<file path=ppt/slides/_rels/slide7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4.xml"/><Relationship Id="rId1" Type="http://schemas.openxmlformats.org/officeDocument/2006/relationships/slideLayout" Target="../slideLayouts/slideLayout551.xml"/></Relationships>
</file>

<file path=ppt/slides/_rels/slide8.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32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546.xml"/></Relationships>
</file>

<file path=ppt/slides/_rels/slide81.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66.xml"/><Relationship Id="rId1" Type="http://schemas.openxmlformats.org/officeDocument/2006/relationships/slideLayout" Target="../slideLayouts/slideLayout546.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656.xml"/></Relationships>
</file>

<file path=ppt/slides/_rels/slide8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8.xml"/><Relationship Id="rId1" Type="http://schemas.openxmlformats.org/officeDocument/2006/relationships/slideLayout" Target="../slideLayouts/slideLayout551.xml"/></Relationships>
</file>

<file path=ppt/slides/_rels/slide84.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69.xml"/><Relationship Id="rId1" Type="http://schemas.openxmlformats.org/officeDocument/2006/relationships/slideLayout" Target="../slideLayouts/slideLayout546.xml"/></Relationships>
</file>

<file path=ppt/slides/_rels/slide85.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70.xml"/><Relationship Id="rId1" Type="http://schemas.openxmlformats.org/officeDocument/2006/relationships/slideLayout" Target="../slideLayouts/slideLayout551.xml"/><Relationship Id="rId5" Type="http://schemas.openxmlformats.org/officeDocument/2006/relationships/image" Target="../media/image82.jpeg"/><Relationship Id="rId4" Type="http://schemas.openxmlformats.org/officeDocument/2006/relationships/image" Target="../media/image81.jpeg"/></Relationships>
</file>

<file path=ppt/slides/_rels/slide86.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1.xml"/><Relationship Id="rId1" Type="http://schemas.openxmlformats.org/officeDocument/2006/relationships/slideLayout" Target="../slideLayouts/slideLayout678.xml"/></Relationships>
</file>

<file path=ppt/slides/_rels/slide8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2.xml"/><Relationship Id="rId1" Type="http://schemas.openxmlformats.org/officeDocument/2006/relationships/slideLayout" Target="../slideLayouts/slideLayout546.xml"/><Relationship Id="rId4" Type="http://schemas.openxmlformats.org/officeDocument/2006/relationships/image" Target="../media/image70.png"/></Relationships>
</file>

<file path=ppt/slides/_rels/slide88.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73.xml"/><Relationship Id="rId1" Type="http://schemas.openxmlformats.org/officeDocument/2006/relationships/slideLayout" Target="../slideLayouts/slideLayout551.xml"/></Relationships>
</file>

<file path=ppt/slides/_rels/slide8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4.xml"/><Relationship Id="rId1" Type="http://schemas.openxmlformats.org/officeDocument/2006/relationships/slideLayout" Target="../slideLayouts/slideLayout546.xml"/><Relationship Id="rId4" Type="http://schemas.openxmlformats.org/officeDocument/2006/relationships/image" Target="../media/image70.png"/></Relationships>
</file>

<file path=ppt/slides/_rels/slide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322.xml"/></Relationships>
</file>

<file path=ppt/slides/_rels/slide90.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75.xml"/><Relationship Id="rId1" Type="http://schemas.openxmlformats.org/officeDocument/2006/relationships/slideLayout" Target="../slideLayouts/slideLayout55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3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93.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image" Target="../media/image107.jpeg"/><Relationship Id="rId1" Type="http://schemas.openxmlformats.org/officeDocument/2006/relationships/slideLayout" Target="../slideLayouts/slideLayout1.xml"/><Relationship Id="rId4" Type="http://schemas.openxmlformats.org/officeDocument/2006/relationships/image" Target="../media/image109.jpeg"/></Relationships>
</file>

<file path=ppt/slides/_rels/slide9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77.xml"/><Relationship Id="rId1" Type="http://schemas.openxmlformats.org/officeDocument/2006/relationships/slideLayout" Target="../slideLayouts/slideLayout204.xml"/></Relationships>
</file>

<file path=ppt/slides/_rels/slide95.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78.xml"/><Relationship Id="rId1" Type="http://schemas.openxmlformats.org/officeDocument/2006/relationships/slideLayout" Target="../slideLayouts/slideLayout204.xml"/></Relationships>
</file>

<file path=ppt/slides/_rels/slide9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79.xml"/><Relationship Id="rId1" Type="http://schemas.openxmlformats.org/officeDocument/2006/relationships/slideLayout" Target="../slideLayouts/slideLayout204.xml"/></Relationships>
</file>

<file path=ppt/slides/_rels/slide9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80.xml"/><Relationship Id="rId1" Type="http://schemas.openxmlformats.org/officeDocument/2006/relationships/slideLayout" Target="../slideLayouts/slideLayout204.xml"/></Relationships>
</file>

<file path=ppt/slides/_rels/slide9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1.xml"/><Relationship Id="rId1" Type="http://schemas.openxmlformats.org/officeDocument/2006/relationships/slideLayout" Target="../slideLayouts/slideLayout204.xml"/></Relationships>
</file>

<file path=ppt/slides/_rels/slide9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2.xml"/><Relationship Id="rId1" Type="http://schemas.openxmlformats.org/officeDocument/2006/relationships/slideLayout" Target="../slideLayouts/slideLayout20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098" name="Rectangle 2"/>
          <p:cNvSpPr>
            <a:spLocks noGrp="1" noChangeArrowheads="1"/>
          </p:cNvSpPr>
          <p:nvPr>
            <p:ph type="ctrTitle"/>
          </p:nvPr>
        </p:nvSpPr>
        <p:spPr>
          <a:xfrm>
            <a:off x="0" y="-27384"/>
            <a:ext cx="9144000" cy="1470025"/>
          </a:xfrm>
          <a:effectLst/>
        </p:spPr>
        <p:txBody>
          <a:bodyPr/>
          <a:lstStyle/>
          <a:p>
            <a:pPr eaLnBrk="1" hangingPunct="1">
              <a:defRPr/>
            </a:pPr>
            <a:r>
              <a:rPr lang="en-US" sz="8000" b="1" dirty="0">
                <a:solidFill>
                  <a:srgbClr val="FFCC66"/>
                </a:solidFill>
                <a:effectLst>
                  <a:glow rad="355600">
                    <a:schemeClr val="tx1"/>
                  </a:glow>
                </a:effectLst>
                <a:latin typeface="Arial" charset="0"/>
                <a:ea typeface="ＭＳ Ｐゴシック" charset="0"/>
                <a:cs typeface="ＭＳ Ｐゴシック" charset="0"/>
              </a:rPr>
              <a:t>Matthew 15–28</a:t>
            </a:r>
            <a:endParaRPr lang="en-US" sz="7200" dirty="0">
              <a:solidFill>
                <a:srgbClr val="FFCC66"/>
              </a:solidFill>
              <a:effectLst>
                <a:glow rad="355600">
                  <a:schemeClr val="tx1"/>
                </a:glow>
              </a:effectLst>
              <a:latin typeface="Arial" charset="0"/>
              <a:ea typeface="ＭＳ Ｐゴシック" charset="0"/>
              <a:cs typeface="ＭＳ Ｐゴシック" charset="0"/>
            </a:endParaRPr>
          </a:p>
        </p:txBody>
      </p:sp>
      <p:sp>
        <p:nvSpPr>
          <p:cNvPr id="7" name="Rectangle 6">
            <a:extLst>
              <a:ext uri="{FF2B5EF4-FFF2-40B4-BE49-F238E27FC236}">
                <a16:creationId xmlns:a16="http://schemas.microsoft.com/office/drawing/2014/main" id="{E9383831-0451-3E43-88C8-3FB26EADBBA1}"/>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38948336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36512" y="-27384"/>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latin typeface="Arial" pitchFamily="-112" charset="0"/>
              <a:ea typeface="ＭＳ Ｐゴシック" pitchFamily="-112" charset="-128"/>
              <a:cs typeface="ＭＳ Ｐゴシック" pitchFamily="-112" charset="-128"/>
            </a:endParaRPr>
          </a:p>
        </p:txBody>
      </p:sp>
      <p:sp>
        <p:nvSpPr>
          <p:cNvPr id="368644" name="Text Box 2"/>
          <p:cNvSpPr txBox="1">
            <a:spLocks noChangeArrowheads="1"/>
          </p:cNvSpPr>
          <p:nvPr/>
        </p:nvSpPr>
        <p:spPr bwMode="auto">
          <a:xfrm>
            <a:off x="3933825" y="287338"/>
            <a:ext cx="1246188" cy="461962"/>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chemeClr val="bg1"/>
                </a:solidFill>
                <a:cs typeface="Times New Roman" charset="0"/>
              </a:rPr>
              <a:t>Outline</a:t>
            </a:r>
          </a:p>
        </p:txBody>
      </p:sp>
      <p:sp>
        <p:nvSpPr>
          <p:cNvPr id="368645" name="Text Box 3"/>
          <p:cNvSpPr txBox="1">
            <a:spLocks noChangeArrowheads="1"/>
          </p:cNvSpPr>
          <p:nvPr/>
        </p:nvSpPr>
        <p:spPr bwMode="auto">
          <a:xfrm>
            <a:off x="8502650" y="1524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chemeClr val="bg1"/>
                </a:solidFill>
                <a:cs typeface="Arial" charset="0"/>
              </a:rPr>
              <a:t>73</a:t>
            </a:r>
          </a:p>
        </p:txBody>
      </p:sp>
      <p:sp>
        <p:nvSpPr>
          <p:cNvPr id="368646" name="Text Box 4"/>
          <p:cNvSpPr txBox="1">
            <a:spLocks noChangeArrowheads="1"/>
          </p:cNvSpPr>
          <p:nvPr/>
        </p:nvSpPr>
        <p:spPr bwMode="auto">
          <a:xfrm>
            <a:off x="-63500" y="1346200"/>
            <a:ext cx="9315450" cy="15684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chemeClr val="bg1"/>
                </a:solidFill>
                <a:cs typeface="Times New Roman" charset="0"/>
              </a:rPr>
              <a:t>IV. (11:1–16:12) Christ is rejected as Messiah in anticipation of the final crucifixion rejection, so He introduces the Interadvent Age before His future reception and ministers to Gentiles to teach the postponement of the kingdom. </a:t>
            </a:r>
          </a:p>
        </p:txBody>
      </p:sp>
      <p:sp>
        <p:nvSpPr>
          <p:cNvPr id="134149" name="Text Box 5"/>
          <p:cNvSpPr txBox="1">
            <a:spLocks noChangeArrowheads="1"/>
          </p:cNvSpPr>
          <p:nvPr/>
        </p:nvSpPr>
        <p:spPr bwMode="auto">
          <a:xfrm>
            <a:off x="228600" y="3214688"/>
            <a:ext cx="8686800"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chemeClr val="bg1"/>
                </a:solidFill>
                <a:cs typeface="Times New Roman" charset="0"/>
              </a:rPr>
              <a:t>V. (16:13–20:34) Christ prepares His disciples regarding His Person and program in order that His Messianic authority might be delegated to them after His death. </a:t>
            </a:r>
          </a:p>
        </p:txBody>
      </p:sp>
      <p:sp>
        <p:nvSpPr>
          <p:cNvPr id="2" name="Title 1"/>
          <p:cNvSpPr>
            <a:spLocks noGrp="1"/>
          </p:cNvSpPr>
          <p:nvPr>
            <p:ph type="title" idx="4294967295"/>
          </p:nvPr>
        </p:nvSpPr>
        <p:spPr/>
        <p:txBody>
          <a:bodyPr/>
          <a:lstStyle/>
          <a:p>
            <a:pPr>
              <a:defRPr/>
            </a:pPr>
            <a:r>
              <a:rPr lang="en-US" sz="2400" b="1" kern="1200" dirty="0">
                <a:solidFill>
                  <a:srgbClr val="FFFFFF"/>
                </a:solidFill>
                <a:effectLst/>
                <a:latin typeface="Arial"/>
                <a:ea typeface="ＭＳ Ｐゴシック"/>
                <a:cs typeface="Times New Roman"/>
              </a:rPr>
              <a:t>16:13–20:34</a:t>
            </a:r>
            <a:r>
              <a:rPr lang="en-US" dirty="0"/>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4149"/>
                                        </p:tgtEl>
                                        <p:attrNameLst>
                                          <p:attrName>style.visibility</p:attrName>
                                        </p:attrNameLst>
                                      </p:cBhvr>
                                      <p:to>
                                        <p:strVal val="visible"/>
                                      </p:to>
                                    </p:set>
                                    <p:anim calcmode="lin" valueType="num">
                                      <p:cBhvr>
                                        <p:cTn id="7" dur="500" fill="hold"/>
                                        <p:tgtEl>
                                          <p:spTgt spid="134149"/>
                                        </p:tgtEl>
                                        <p:attrNameLst>
                                          <p:attrName>ppt_w</p:attrName>
                                        </p:attrNameLst>
                                      </p:cBhvr>
                                      <p:tavLst>
                                        <p:tav tm="0">
                                          <p:val>
                                            <p:fltVal val="0"/>
                                          </p:val>
                                        </p:tav>
                                        <p:tav tm="100000">
                                          <p:val>
                                            <p:strVal val="#ppt_w"/>
                                          </p:val>
                                        </p:tav>
                                      </p:tavLst>
                                    </p:anim>
                                    <p:anim calcmode="lin" valueType="num">
                                      <p:cBhvr>
                                        <p:cTn id="8" dur="500" fill="hold"/>
                                        <p:tgtEl>
                                          <p:spTgt spid="13414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9" grpId="0" animBg="1"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611248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245297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6600" dirty="0">
                <a:latin typeface="Arial" charset="0"/>
                <a:ea typeface="Osaka" charset="0"/>
                <a:cs typeface="Arial" charset="0"/>
              </a:rPr>
              <a:t>Camel through a needle (Matt 19:24)</a:t>
            </a:r>
          </a:p>
        </p:txBody>
      </p:sp>
      <p:pic>
        <p:nvPicPr>
          <p:cNvPr id="3" name="Picture 2">
            <a:extLst>
              <a:ext uri="{FF2B5EF4-FFF2-40B4-BE49-F238E27FC236}">
                <a16:creationId xmlns:a16="http://schemas.microsoft.com/office/drawing/2014/main" id="{FE27423E-A68B-204C-976F-3FECB91B4749}"/>
              </a:ext>
            </a:extLst>
          </p:cNvPr>
          <p:cNvPicPr>
            <a:picLocks noChangeAspect="1"/>
          </p:cNvPicPr>
          <p:nvPr/>
        </p:nvPicPr>
        <p:blipFill>
          <a:blip r:embed="rId2"/>
          <a:stretch>
            <a:fillRect/>
          </a:stretch>
        </p:blipFill>
        <p:spPr>
          <a:xfrm>
            <a:off x="208359" y="0"/>
            <a:ext cx="8727281" cy="6858000"/>
          </a:xfrm>
          <a:prstGeom prst="rect">
            <a:avLst/>
          </a:prstGeom>
        </p:spPr>
      </p:pic>
    </p:spTree>
    <p:extLst>
      <p:ext uri="{BB962C8B-B14F-4D97-AF65-F5344CB8AC3E}">
        <p14:creationId xmlns:p14="http://schemas.microsoft.com/office/powerpoint/2010/main" val="107470075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63539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125446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pPr>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624896073"/>
      </p:ext>
    </p:extLst>
  </p:cSld>
  <p:clrMapOvr>
    <a:masterClrMapping/>
  </p:clrMapOvr>
  <p:transition spd="med"/>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29" name="Picture 2" descr="king-of-kings"/>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579" name="Rectangle 3"/>
          <p:cNvSpPr>
            <a:spLocks noGrp="1" noChangeArrowheads="1"/>
          </p:cNvSpPr>
          <p:nvPr>
            <p:ph type="title"/>
          </p:nvPr>
        </p:nvSpPr>
        <p:spPr>
          <a:xfrm>
            <a:off x="4139952" y="19968"/>
            <a:ext cx="3816424" cy="1896864"/>
          </a:xfrm>
        </p:spPr>
        <p:txBody>
          <a:bodyPr/>
          <a:lstStyle/>
          <a:p>
            <a:pPr algn="l" eaLnBrk="1" hangingPunct="1">
              <a:defRPr/>
            </a:pPr>
            <a:r>
              <a:rPr lang="en-US" b="1" dirty="0">
                <a:effectLst>
                  <a:outerShdw blurRad="38100" dist="38100" dir="2700000" algn="tl">
                    <a:srgbClr val="FFFFFF"/>
                  </a:outerShdw>
                </a:effectLst>
                <a:cs typeface="+mj-cs"/>
              </a:rPr>
              <a:t>A Literal, Political Kingdom</a:t>
            </a:r>
            <a:endParaRPr lang="en-US" sz="2800" b="1" dirty="0">
              <a:effectLst>
                <a:outerShdw blurRad="38100" dist="38100" dir="2700000" algn="tl">
                  <a:srgbClr val="FFFFFF"/>
                </a:outerShdw>
              </a:effectLst>
              <a:cs typeface="+mj-cs"/>
            </a:endParaRPr>
          </a:p>
        </p:txBody>
      </p:sp>
      <p:sp>
        <p:nvSpPr>
          <p:cNvPr id="24580" name="Rectangle 4"/>
          <p:cNvSpPr>
            <a:spLocks noGrp="1" noChangeArrowheads="1"/>
          </p:cNvSpPr>
          <p:nvPr>
            <p:ph type="body" idx="1"/>
          </p:nvPr>
        </p:nvSpPr>
        <p:spPr>
          <a:xfrm>
            <a:off x="22448" y="0"/>
            <a:ext cx="3973488" cy="6858000"/>
          </a:xfrm>
        </p:spPr>
        <p:txBody>
          <a:bodyPr anchor="ctr"/>
          <a:lstStyle/>
          <a:p>
            <a:pPr marL="461480" indent="-461480" algn="ctr" eaLnBrk="1" hangingPunct="1">
              <a:buNone/>
              <a:defRPr/>
            </a:pPr>
            <a:r>
              <a:rPr lang="mr-IN" sz="2800" b="1" i="1" dirty="0">
                <a:solidFill>
                  <a:srgbClr val="FFFFFF"/>
                </a:solidFill>
                <a:effectLst>
                  <a:glow rad="101600">
                    <a:schemeClr val="tx1">
                      <a:alpha val="75000"/>
                    </a:schemeClr>
                  </a:glow>
                  <a:outerShdw blurRad="50800" dist="88900" dir="2700000" algn="tl" rotWithShape="0">
                    <a:srgbClr val="000000"/>
                  </a:outerShdw>
                </a:effectLst>
                <a:cs typeface="+mn-cs"/>
              </a:rPr>
              <a:t>"</a:t>
            </a:r>
            <a:r>
              <a:rPr lang="en-US" sz="2800" b="1" i="1" dirty="0">
                <a:solidFill>
                  <a:srgbClr val="FFFFFF"/>
                </a:solidFill>
                <a:effectLst>
                  <a:glow rad="101600">
                    <a:schemeClr val="tx1">
                      <a:alpha val="75000"/>
                    </a:schemeClr>
                  </a:glow>
                  <a:outerShdw blurRad="50800" dist="88900" dir="2700000" algn="tl" rotWithShape="0">
                    <a:srgbClr val="000000"/>
                  </a:outerShdw>
                </a:effectLst>
                <a:cs typeface="+mn-cs"/>
              </a:rPr>
              <a:t>Jesus replied, </a:t>
            </a:r>
            <a:br>
              <a:rPr lang="en-US" sz="2800" b="1" i="1" dirty="0">
                <a:solidFill>
                  <a:srgbClr val="FFFFFF"/>
                </a:solidFill>
                <a:effectLst>
                  <a:glow rad="101600">
                    <a:schemeClr val="tx1">
                      <a:alpha val="75000"/>
                    </a:schemeClr>
                  </a:glow>
                  <a:outerShdw blurRad="50800" dist="88900" dir="2700000" algn="tl" rotWithShape="0">
                    <a:srgbClr val="000000"/>
                  </a:outerShdw>
                </a:effectLst>
                <a:cs typeface="+mn-cs"/>
              </a:rPr>
            </a:br>
            <a:r>
              <a:rPr lang="mr-IN" sz="2800" b="1" i="1" dirty="0">
                <a:solidFill>
                  <a:srgbClr val="FFFFFF"/>
                </a:solidFill>
                <a:effectLst>
                  <a:glow rad="101600">
                    <a:schemeClr val="tx1">
                      <a:alpha val="75000"/>
                    </a:schemeClr>
                  </a:glow>
                  <a:outerShdw blurRad="50800" dist="88900" dir="2700000" algn="tl" rotWithShape="0">
                    <a:srgbClr val="000000"/>
                  </a:outerShdw>
                </a:effectLst>
                <a:cs typeface="+mn-cs"/>
              </a:rPr>
              <a:t>'</a:t>
            </a:r>
            <a:r>
              <a:rPr lang="en-US" sz="2800" b="1" i="1" dirty="0">
                <a:solidFill>
                  <a:srgbClr val="FFFFFF"/>
                </a:solidFill>
                <a:effectLst>
                  <a:glow rad="101600">
                    <a:schemeClr val="tx1">
                      <a:alpha val="75000"/>
                    </a:schemeClr>
                  </a:glow>
                  <a:outerShdw blurRad="50800" dist="88900" dir="2700000" algn="tl" rotWithShape="0">
                    <a:srgbClr val="000000"/>
                  </a:outerShdw>
                </a:effectLst>
                <a:cs typeface="+mn-cs"/>
              </a:rPr>
              <a:t>I assure you that when the world is made new and the Son of Man sits upon his glorious throne, you who have been my followers will also sit on twelve thrones, judging the twelve tribes of Israel</a:t>
            </a:r>
            <a:r>
              <a:rPr lang="mr-IN" sz="2800" b="1" i="1" dirty="0">
                <a:solidFill>
                  <a:srgbClr val="FFFFFF"/>
                </a:solidFill>
                <a:effectLst>
                  <a:glow rad="101600">
                    <a:schemeClr val="tx1">
                      <a:alpha val="75000"/>
                    </a:schemeClr>
                  </a:glow>
                  <a:outerShdw blurRad="50800" dist="88900" dir="2700000" algn="tl" rotWithShape="0">
                    <a:srgbClr val="000000"/>
                  </a:outerShdw>
                </a:effectLst>
                <a:cs typeface="+mn-cs"/>
              </a:rPr>
              <a:t>'"</a:t>
            </a:r>
            <a:r>
              <a:rPr lang="en-US" sz="2800" b="1" i="1" dirty="0">
                <a:solidFill>
                  <a:srgbClr val="FFFFFF"/>
                </a:solidFill>
                <a:effectLst>
                  <a:glow rad="101600">
                    <a:schemeClr val="tx1">
                      <a:alpha val="75000"/>
                    </a:schemeClr>
                  </a:glow>
                  <a:outerShdw blurRad="50800" dist="88900" dir="2700000" algn="tl" rotWithShape="0">
                    <a:srgbClr val="000000"/>
                  </a:outerShdw>
                </a:effectLst>
                <a:cs typeface="+mn-cs"/>
              </a:rPr>
              <a:t> </a:t>
            </a:r>
            <a:br>
              <a:rPr lang="en-US" sz="2800" b="1" i="1" dirty="0">
                <a:solidFill>
                  <a:srgbClr val="FFFFFF"/>
                </a:solidFill>
                <a:effectLst>
                  <a:glow rad="101600">
                    <a:schemeClr val="tx1">
                      <a:alpha val="75000"/>
                    </a:schemeClr>
                  </a:glow>
                  <a:outerShdw blurRad="50800" dist="88900" dir="2700000" algn="tl" rotWithShape="0">
                    <a:srgbClr val="000000"/>
                  </a:outerShdw>
                </a:effectLst>
                <a:cs typeface="+mn-cs"/>
              </a:rPr>
            </a:br>
            <a:r>
              <a:rPr lang="en-US" sz="2800" b="1" i="1" dirty="0">
                <a:solidFill>
                  <a:srgbClr val="FFFFFF"/>
                </a:solidFill>
                <a:effectLst>
                  <a:glow rad="101600">
                    <a:schemeClr val="tx1">
                      <a:alpha val="75000"/>
                    </a:schemeClr>
                  </a:glow>
                  <a:outerShdw blurRad="50800" dist="88900" dir="2700000" algn="tl" rotWithShape="0">
                    <a:srgbClr val="000000"/>
                  </a:outerShdw>
                </a:effectLst>
                <a:cs typeface="+mn-cs"/>
              </a:rPr>
              <a:t>(Matt. 19:28 </a:t>
            </a:r>
            <a:r>
              <a:rPr lang="en-US" sz="2400" b="1" i="1" dirty="0">
                <a:solidFill>
                  <a:srgbClr val="FFFFFF"/>
                </a:solidFill>
                <a:effectLst>
                  <a:glow rad="101600">
                    <a:schemeClr val="tx1">
                      <a:alpha val="75000"/>
                    </a:schemeClr>
                  </a:glow>
                  <a:outerShdw blurRad="50800" dist="88900" dir="2700000" algn="tl" rotWithShape="0">
                    <a:srgbClr val="000000"/>
                  </a:outerShdw>
                </a:effectLst>
                <a:cs typeface="+mn-cs"/>
              </a:rPr>
              <a:t>NLT</a:t>
            </a:r>
            <a:r>
              <a:rPr lang="en-US" sz="2800" b="1" i="1" dirty="0">
                <a:solidFill>
                  <a:srgbClr val="FFFFFF"/>
                </a:solidFill>
                <a:effectLst>
                  <a:glow rad="101600">
                    <a:schemeClr val="tx1">
                      <a:alpha val="75000"/>
                    </a:schemeClr>
                  </a:glow>
                  <a:outerShdw blurRad="50800" dist="88900" dir="2700000" algn="tl" rotWithShape="0">
                    <a:srgbClr val="000000"/>
                  </a:outerShdw>
                </a:effectLst>
                <a:cs typeface="+mn-cs"/>
              </a:rPr>
              <a:t>)</a:t>
            </a:r>
          </a:p>
        </p:txBody>
      </p:sp>
    </p:spTree>
    <p:extLst>
      <p:ext uri="{BB962C8B-B14F-4D97-AF65-F5344CB8AC3E}">
        <p14:creationId xmlns:p14="http://schemas.microsoft.com/office/powerpoint/2010/main" val="11465142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4580">
                                            <p:txEl>
                                              <p:pRg st="0" end="0"/>
                                            </p:txEl>
                                          </p:spTgt>
                                        </p:tgtEl>
                                        <p:attrNameLst>
                                          <p:attrName>style.visibility</p:attrName>
                                        </p:attrNameLst>
                                      </p:cBhvr>
                                      <p:to>
                                        <p:strVal val="visible"/>
                                      </p:to>
                                    </p:set>
                                    <p:animEffect transition="in" filter="circle(in)">
                                      <p:cBhvr>
                                        <p:cTn id="7" dur="2000"/>
                                        <p:tgtEl>
                                          <p:spTgt spid="2458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0"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20</a:t>
            </a:r>
          </a:p>
        </p:txBody>
      </p:sp>
    </p:spTree>
    <p:extLst>
      <p:ext uri="{BB962C8B-B14F-4D97-AF65-F5344CB8AC3E}">
        <p14:creationId xmlns:p14="http://schemas.microsoft.com/office/powerpoint/2010/main" val="194786496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21</a:t>
            </a:r>
          </a:p>
        </p:txBody>
      </p:sp>
    </p:spTree>
    <p:extLst>
      <p:ext uri="{BB962C8B-B14F-4D97-AF65-F5344CB8AC3E}">
        <p14:creationId xmlns:p14="http://schemas.microsoft.com/office/powerpoint/2010/main" val="203023699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36512" y="-27384"/>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latin typeface="Arial" pitchFamily="-112" charset="0"/>
              <a:ea typeface="ＭＳ Ｐゴシック" pitchFamily="-112" charset="-128"/>
              <a:cs typeface="ＭＳ Ｐゴシック" pitchFamily="-112" charset="-128"/>
            </a:endParaRPr>
          </a:p>
        </p:txBody>
      </p:sp>
      <p:sp>
        <p:nvSpPr>
          <p:cNvPr id="370692" name="Text Box 2"/>
          <p:cNvSpPr txBox="1">
            <a:spLocks noChangeArrowheads="1"/>
          </p:cNvSpPr>
          <p:nvPr/>
        </p:nvSpPr>
        <p:spPr bwMode="auto">
          <a:xfrm>
            <a:off x="3933825" y="287338"/>
            <a:ext cx="1246188" cy="461962"/>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chemeClr val="bg1"/>
                </a:solidFill>
                <a:cs typeface="Times New Roman" charset="0"/>
              </a:rPr>
              <a:t>Outline</a:t>
            </a:r>
          </a:p>
        </p:txBody>
      </p:sp>
      <p:sp>
        <p:nvSpPr>
          <p:cNvPr id="370693" name="Text Box 3"/>
          <p:cNvSpPr txBox="1">
            <a:spLocks noChangeArrowheads="1"/>
          </p:cNvSpPr>
          <p:nvPr/>
        </p:nvSpPr>
        <p:spPr bwMode="auto">
          <a:xfrm>
            <a:off x="8502650" y="1524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chemeClr val="bg1"/>
                </a:solidFill>
                <a:cs typeface="Arial" charset="0"/>
              </a:rPr>
              <a:t>73</a:t>
            </a:r>
          </a:p>
        </p:txBody>
      </p:sp>
      <p:sp>
        <p:nvSpPr>
          <p:cNvPr id="370694" name="Text Box 4"/>
          <p:cNvSpPr txBox="1">
            <a:spLocks noChangeArrowheads="1"/>
          </p:cNvSpPr>
          <p:nvPr/>
        </p:nvSpPr>
        <p:spPr bwMode="auto">
          <a:xfrm>
            <a:off x="-63500" y="1346200"/>
            <a:ext cx="9315450" cy="15684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chemeClr val="bg1"/>
                </a:solidFill>
                <a:cs typeface="Times New Roman" charset="0"/>
              </a:rPr>
              <a:t>IV. (11:1–16:12) Christ is rejected as Messiah in anticipation of the final crucifixion rejection, so He introduces the Interadvent Age before His future reception and ministers to Gentiles to teach the postponement of the kingdom. </a:t>
            </a:r>
          </a:p>
        </p:txBody>
      </p:sp>
      <p:sp>
        <p:nvSpPr>
          <p:cNvPr id="370695" name="Text Box 5"/>
          <p:cNvSpPr txBox="1">
            <a:spLocks noChangeArrowheads="1"/>
          </p:cNvSpPr>
          <p:nvPr/>
        </p:nvSpPr>
        <p:spPr bwMode="auto">
          <a:xfrm>
            <a:off x="228600" y="3214688"/>
            <a:ext cx="8686800"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chemeClr val="bg1"/>
                </a:solidFill>
                <a:cs typeface="Times New Roman" charset="0"/>
              </a:rPr>
              <a:t>V. (16:13–20:34) Christ prepares His disciples regarding His Person and program in order that His Messianic authority might be delegated to them after His death. </a:t>
            </a:r>
          </a:p>
        </p:txBody>
      </p:sp>
      <p:sp>
        <p:nvSpPr>
          <p:cNvPr id="134150" name="Text Box 6"/>
          <p:cNvSpPr txBox="1">
            <a:spLocks noChangeArrowheads="1"/>
          </p:cNvSpPr>
          <p:nvPr/>
        </p:nvSpPr>
        <p:spPr bwMode="auto">
          <a:xfrm>
            <a:off x="-36513" y="4749800"/>
            <a:ext cx="9251951"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solidFill>
                  <a:schemeClr val="bg1"/>
                </a:solidFill>
                <a:cs typeface="Times New Roman" charset="0"/>
              </a:rPr>
              <a:t>VI. (</a:t>
            </a:r>
            <a:r>
              <a:rPr lang="en-US" b="1" dirty="0" err="1">
                <a:solidFill>
                  <a:schemeClr val="bg1"/>
                </a:solidFill>
                <a:cs typeface="Times New Roman" charset="0"/>
              </a:rPr>
              <a:t>Chs</a:t>
            </a:r>
            <a:r>
              <a:rPr lang="en-US" b="1" dirty="0">
                <a:solidFill>
                  <a:schemeClr val="bg1"/>
                </a:solidFill>
                <a:cs typeface="Times New Roman" charset="0"/>
              </a:rPr>
              <a:t>. 21–27) Christ</a:t>
            </a:r>
            <a:r>
              <a:rPr lang="mr-IN" b="1" dirty="0">
                <a:solidFill>
                  <a:schemeClr val="bg1"/>
                </a:solidFill>
                <a:cs typeface="Times New Roman" charset="0"/>
              </a:rPr>
              <a:t>'</a:t>
            </a:r>
            <a:r>
              <a:rPr lang="en-US" b="1" dirty="0">
                <a:solidFill>
                  <a:schemeClr val="bg1"/>
                </a:solidFill>
                <a:cs typeface="Times New Roman" charset="0"/>
              </a:rPr>
              <a:t>s official presentation and rejection as Israel</a:t>
            </a:r>
            <a:r>
              <a:rPr lang="mr-IN" b="1" dirty="0">
                <a:solidFill>
                  <a:schemeClr val="bg1"/>
                </a:solidFill>
                <a:cs typeface="Times New Roman" charset="0"/>
              </a:rPr>
              <a:t>'</a:t>
            </a:r>
            <a:r>
              <a:rPr lang="en-US" b="1" dirty="0">
                <a:solidFill>
                  <a:schemeClr val="bg1"/>
                </a:solidFill>
                <a:cs typeface="Times New Roman" charset="0"/>
              </a:rPr>
              <a:t>s King in His vicarious crucifixion show why the kingdom is postponed until His return. </a:t>
            </a:r>
          </a:p>
        </p:txBody>
      </p:sp>
      <p:sp>
        <p:nvSpPr>
          <p:cNvPr id="2" name="Title 1"/>
          <p:cNvSpPr>
            <a:spLocks noGrp="1"/>
          </p:cNvSpPr>
          <p:nvPr>
            <p:ph type="title" idx="4294967295"/>
          </p:nvPr>
        </p:nvSpPr>
        <p:spPr>
          <a:xfrm>
            <a:off x="457200" y="620713"/>
            <a:ext cx="8229600" cy="725487"/>
          </a:xfrm>
        </p:spPr>
        <p:txBody>
          <a:bodyPr/>
          <a:lstStyle/>
          <a:p>
            <a:pPr>
              <a:defRPr/>
            </a:pPr>
            <a:r>
              <a:rPr lang="en-US" sz="2400" b="1" dirty="0" err="1">
                <a:solidFill>
                  <a:schemeClr val="bg1"/>
                </a:solidFill>
                <a:cs typeface="Times New Roman" charset="0"/>
              </a:rPr>
              <a:t>Chs</a:t>
            </a:r>
            <a:r>
              <a:rPr lang="en-US" sz="2400" b="1" dirty="0">
                <a:solidFill>
                  <a:schemeClr val="bg1"/>
                </a:solidFill>
                <a:cs typeface="Times New Roman" charset="0"/>
              </a:rPr>
              <a:t>. 21–27</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4150"/>
                                        </p:tgtEl>
                                        <p:attrNameLst>
                                          <p:attrName>style.visibility</p:attrName>
                                        </p:attrNameLst>
                                      </p:cBhvr>
                                      <p:to>
                                        <p:strVal val="visible"/>
                                      </p:to>
                                    </p:set>
                                    <p:anim calcmode="lin" valueType="num">
                                      <p:cBhvr>
                                        <p:cTn id="7" dur="500" fill="hold"/>
                                        <p:tgtEl>
                                          <p:spTgt spid="134150"/>
                                        </p:tgtEl>
                                        <p:attrNameLst>
                                          <p:attrName>ppt_w</p:attrName>
                                        </p:attrNameLst>
                                      </p:cBhvr>
                                      <p:tavLst>
                                        <p:tav tm="0">
                                          <p:val>
                                            <p:fltVal val="0"/>
                                          </p:val>
                                        </p:tav>
                                        <p:tav tm="100000">
                                          <p:val>
                                            <p:strVal val="#ppt_w"/>
                                          </p:val>
                                        </p:tav>
                                      </p:tavLst>
                                    </p:anim>
                                    <p:anim calcmode="lin" valueType="num">
                                      <p:cBhvr>
                                        <p:cTn id="8" dur="500" fill="hold"/>
                                        <p:tgtEl>
                                          <p:spTgt spid="1341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50" grpId="0" animBg="1"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17</a:t>
            </a:r>
          </a:p>
        </p:txBody>
      </p:sp>
    </p:spTree>
    <p:extLst>
      <p:ext uri="{BB962C8B-B14F-4D97-AF65-F5344CB8AC3E}">
        <p14:creationId xmlns:p14="http://schemas.microsoft.com/office/powerpoint/2010/main" val="206748678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4"/>
          <p:cNvSpPr>
            <a:spLocks noChangeArrowheads="1"/>
          </p:cNvSpPr>
          <p:nvPr/>
        </p:nvSpPr>
        <p:spPr bwMode="auto">
          <a:xfrm>
            <a:off x="-36513" y="-26988"/>
            <a:ext cx="9251951" cy="6956426"/>
          </a:xfrm>
          <a:prstGeom prst="rect">
            <a:avLst/>
          </a:prstGeom>
          <a:solidFill>
            <a:srgbClr val="000404"/>
          </a:solidFill>
          <a:ln w="9525">
            <a:solidFill>
              <a:schemeClr val="tx1"/>
            </a:solidFill>
            <a:round/>
            <a:headEnd/>
            <a:tailEnd/>
          </a:ln>
        </p:spPr>
        <p:txBody>
          <a:bodyPr/>
          <a:lstStyle/>
          <a:p>
            <a:endParaRPr lang="en-US"/>
          </a:p>
        </p:txBody>
      </p:sp>
      <p:pic>
        <p:nvPicPr>
          <p:cNvPr id="136194" name="Picture 2"/>
          <p:cNvPicPr>
            <a:picLocks noChangeAspect="1" noChangeArrowheads="1"/>
          </p:cNvPicPr>
          <p:nvPr/>
        </p:nvPicPr>
        <p:blipFill>
          <a:blip r:embed="rId3" cstate="screen">
            <a:clrChange>
              <a:clrFrom>
                <a:srgbClr val="FFFFFF"/>
              </a:clrFrom>
              <a:clrTo>
                <a:srgbClr val="FFFFFF">
                  <a:alpha val="0"/>
                </a:srgbClr>
              </a:clrTo>
            </a:clrChange>
            <a:lum bright="4000" contrast="10000"/>
            <a:extLst>
              <a:ext uri="{28A0092B-C50C-407E-A947-70E740481C1C}">
                <a14:useLocalDpi xmlns:a14="http://schemas.microsoft.com/office/drawing/2010/main"/>
              </a:ext>
            </a:extLst>
          </a:blip>
          <a:srcRect/>
          <a:stretch>
            <a:fillRect/>
          </a:stretch>
        </p:blipFill>
        <p:spPr bwMode="auto">
          <a:xfrm>
            <a:off x="3581400" y="0"/>
            <a:ext cx="4908550" cy="6858000"/>
          </a:xfrm>
          <a:prstGeom prst="rect">
            <a:avLst/>
          </a:prstGeom>
          <a:solidFill>
            <a:srgbClr val="FFFFCC"/>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262147" name="Text Box 3"/>
          <p:cNvSpPr txBox="1">
            <a:spLocks noChangeArrowheads="1"/>
          </p:cNvSpPr>
          <p:nvPr/>
        </p:nvSpPr>
        <p:spPr bwMode="auto">
          <a:xfrm>
            <a:off x="8616950" y="0"/>
            <a:ext cx="527050" cy="461963"/>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en-US" b="1" dirty="0">
                <a:solidFill>
                  <a:srgbClr val="FFFFFF"/>
                </a:solidFill>
                <a:effectLst>
                  <a:outerShdw blurRad="38100" dist="38100" dir="2700000" algn="tl">
                    <a:srgbClr val="000000"/>
                  </a:outerShdw>
                </a:effectLst>
                <a:cs typeface="Arial" charset="0"/>
              </a:rPr>
              <a:t>80</a:t>
            </a:r>
          </a:p>
        </p:txBody>
      </p:sp>
      <p:sp>
        <p:nvSpPr>
          <p:cNvPr id="2" name="Title 1"/>
          <p:cNvSpPr>
            <a:spLocks noGrp="1"/>
          </p:cNvSpPr>
          <p:nvPr>
            <p:ph type="title" idx="4294967295"/>
          </p:nvPr>
        </p:nvSpPr>
        <p:spPr>
          <a:xfrm>
            <a:off x="179388" y="706438"/>
            <a:ext cx="3240087" cy="5099050"/>
          </a:xfrm>
        </p:spPr>
        <p:txBody>
          <a:bodyPr/>
          <a:lstStyle/>
          <a:p>
            <a:pPr eaLnBrk="1" hangingPunct="1">
              <a:defRPr/>
            </a:pPr>
            <a:r>
              <a:rPr lang="en-US" sz="3600" b="1" kern="1200" dirty="0">
                <a:solidFill>
                  <a:srgbClr val="FFFFFF"/>
                </a:solidFill>
                <a:effectLst>
                  <a:outerShdw blurRad="38100" dist="38100" dir="2700000" algn="tl" rotWithShape="0">
                    <a:srgbClr val="000000"/>
                  </a:outerShdw>
                </a:effectLst>
                <a:latin typeface="Arial"/>
                <a:ea typeface="ＭＳ Ｐゴシック"/>
                <a:cs typeface="Arial"/>
              </a:rPr>
              <a:t>Jerusalem</a:t>
            </a:r>
            <a:r>
              <a:rPr lang="en-US" dirty="0"/>
              <a:t> </a:t>
            </a:r>
            <a:r>
              <a:rPr lang="en-US" sz="3600" b="1" kern="1200" dirty="0">
                <a:solidFill>
                  <a:srgbClr val="FFFFFF"/>
                </a:solidFill>
                <a:effectLst>
                  <a:outerShdw blurRad="38100" dist="38100" dir="2700000" algn="tl" rotWithShape="0">
                    <a:srgbClr val="000000"/>
                  </a:outerShdw>
                </a:effectLst>
                <a:latin typeface="Arial"/>
                <a:ea typeface="ＭＳ Ｐゴシック"/>
                <a:cs typeface="Arial"/>
              </a:rPr>
              <a:t>During the Ministry</a:t>
            </a:r>
            <a:r>
              <a:rPr lang="en-US" dirty="0"/>
              <a:t> </a:t>
            </a:r>
            <a:r>
              <a:rPr lang="en-US" sz="3600" b="1" kern="1200" dirty="0">
                <a:solidFill>
                  <a:srgbClr val="FFFFFF"/>
                </a:solidFill>
                <a:effectLst>
                  <a:outerShdw blurRad="38100" dist="38100" dir="2700000" algn="tl" rotWithShape="0">
                    <a:srgbClr val="000000"/>
                  </a:outerShdw>
                </a:effectLst>
                <a:latin typeface="Arial"/>
                <a:ea typeface="ＭＳ Ｐゴシック"/>
                <a:cs typeface="Arial"/>
              </a:rPr>
              <a:t>of Jesus</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36194"/>
                                        </p:tgtEl>
                                        <p:attrNameLst>
                                          <p:attrName>style.visibility</p:attrName>
                                        </p:attrNameLst>
                                      </p:cBhvr>
                                      <p:to>
                                        <p:strVal val="visible"/>
                                      </p:to>
                                    </p:set>
                                    <p:anim calcmode="lin" valueType="num">
                                      <p:cBhvr>
                                        <p:cTn id="7" dur="500" fill="hold"/>
                                        <p:tgtEl>
                                          <p:spTgt spid="136194"/>
                                        </p:tgtEl>
                                        <p:attrNameLst>
                                          <p:attrName>ppt_w</p:attrName>
                                        </p:attrNameLst>
                                      </p:cBhvr>
                                      <p:tavLst>
                                        <p:tav tm="0">
                                          <p:val>
                                            <p:fltVal val="0"/>
                                          </p:val>
                                        </p:tav>
                                        <p:tav tm="100000">
                                          <p:val>
                                            <p:strVal val="#ppt_w"/>
                                          </p:val>
                                        </p:tav>
                                      </p:tavLst>
                                    </p:anim>
                                    <p:anim calcmode="lin" valueType="num">
                                      <p:cBhvr>
                                        <p:cTn id="8" dur="500" fill="hold"/>
                                        <p:tgtEl>
                                          <p:spTgt spid="1361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98710" y="4087113"/>
            <a:ext cx="5265810" cy="1759435"/>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TRIUMPHAL ENTRY</a:t>
            </a:r>
            <a:r>
              <a:rPr kumimoji="0" lang="en-US" sz="3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 </a:t>
            </a:r>
            <a:r>
              <a:rPr kumimoji="0" lang="en-US" sz="25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(Palm Sunday)</a:t>
            </a:r>
            <a:endParaRPr kumimoji="0" lang="en-US" sz="38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76" name="Picture 3" descr="16_Lost_Coin_1024.jpg                                          00D2328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98867" y="50889"/>
            <a:ext cx="2079808" cy="1099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198710" y="87079"/>
            <a:ext cx="5284787" cy="2429270"/>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Matthew 21:1-11</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11:1-11</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19:28-44</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12:12-19</a:t>
            </a:r>
          </a:p>
        </p:txBody>
      </p:sp>
      <p:sp>
        <p:nvSpPr>
          <p:cNvPr id="9" name="TextBox 8"/>
          <p:cNvSpPr txBox="1"/>
          <p:nvPr/>
        </p:nvSpPr>
        <p:spPr>
          <a:xfrm>
            <a:off x="198710" y="3783455"/>
            <a:ext cx="3092282" cy="418647"/>
          </a:xfrm>
          <a:prstGeom prst="rect">
            <a:avLst/>
          </a:prstGeom>
          <a:noFill/>
        </p:spPr>
        <p:txBody>
          <a:bodyPr wrap="none" lIns="64212" tIns="32103" rIns="64212" bIns="32103">
            <a:spAutoFit/>
          </a:bodyPr>
          <a:lstStyle/>
          <a:p>
            <a:pPr marL="0" marR="0" lvl="0" indent="0" algn="l" defTabSz="321247" rtl="0" eaLnBrk="0" fontAlgn="base" latinLnBrk="0" hangingPunct="0">
              <a:lnSpc>
                <a:spcPct val="100000"/>
              </a:lnSpc>
              <a:spcBef>
                <a:spcPct val="0"/>
              </a:spcBef>
              <a:spcAft>
                <a:spcPct val="0"/>
              </a:spcAft>
              <a:buClrTx/>
              <a:buSzTx/>
              <a:buFontTx/>
              <a:buNone/>
              <a:tabLst/>
              <a:defRPr/>
            </a:pPr>
            <a:r>
              <a:rPr kumimoji="0" lang="en-US" sz="23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DejaVu Sans" charset="0"/>
              </a:rPr>
              <a:t>THE EASTER STORY</a:t>
            </a:r>
          </a:p>
        </p:txBody>
      </p:sp>
    </p:spTree>
    <p:extLst>
      <p:ext uri="{BB962C8B-B14F-4D97-AF65-F5344CB8AC3E}">
        <p14:creationId xmlns:p14="http://schemas.microsoft.com/office/powerpoint/2010/main" val="5037778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93F5EAA-1655-4267-197E-436D095D3C18}"/>
              </a:ext>
            </a:extLst>
          </p:cNvPr>
          <p:cNvSpPr txBox="1"/>
          <p:nvPr/>
        </p:nvSpPr>
        <p:spPr>
          <a:xfrm>
            <a:off x="89756" y="3645024"/>
            <a:ext cx="8964488" cy="301606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As Jesus and his disciples approached Jerusalem, they came to the towns of Bethphage and Bethany on the Mount of Olives.</a:t>
            </a:r>
          </a:p>
          <a:p>
            <a:pPr marL="0" marR="0" lvl="0" indent="0" algn="l" defTabSz="913410" rtl="0" eaLnBrk="0" fontAlgn="base" latinLnBrk="0" hangingPunct="0">
              <a:lnSpc>
                <a:spcPct val="100000"/>
              </a:lnSpc>
              <a:spcBef>
                <a:spcPct val="0"/>
              </a:spcBef>
              <a:spcAft>
                <a:spcPct val="0"/>
              </a:spcAft>
              <a:buClrTx/>
              <a:buSzTx/>
              <a:buFontTx/>
              <a:buNone/>
              <a:tabLst/>
              <a:defRPr/>
            </a:pP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
        <p:nvSpPr>
          <p:cNvPr id="4" name="TextBox 3">
            <a:extLst>
              <a:ext uri="{FF2B5EF4-FFF2-40B4-BE49-F238E27FC236}">
                <a16:creationId xmlns:a16="http://schemas.microsoft.com/office/drawing/2014/main" id="{E39361F6-4669-2DE8-6AB6-34A468F9F536}"/>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11:1-11</a:t>
            </a:r>
          </a:p>
        </p:txBody>
      </p:sp>
    </p:spTree>
    <p:extLst>
      <p:ext uri="{BB962C8B-B14F-4D97-AF65-F5344CB8AC3E}">
        <p14:creationId xmlns:p14="http://schemas.microsoft.com/office/powerpoint/2010/main" val="7789639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197D8597-5234-1DDC-E78B-4246986326D4}"/>
              </a:ext>
            </a:extLst>
          </p:cNvPr>
          <p:cNvSpPr txBox="1"/>
          <p:nvPr/>
        </p:nvSpPr>
        <p:spPr>
          <a:xfrm>
            <a:off x="5364088" y="332656"/>
            <a:ext cx="3779912" cy="3600840"/>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Jesus sent two of them on ahead. </a:t>
            </a: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2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“Go into that village over there,” he told them.</a:t>
            </a:r>
          </a:p>
        </p:txBody>
      </p:sp>
    </p:spTree>
    <p:extLst>
      <p:ext uri="{BB962C8B-B14F-4D97-AF65-F5344CB8AC3E}">
        <p14:creationId xmlns:p14="http://schemas.microsoft.com/office/powerpoint/2010/main" val="40865786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519792C-36F0-F8E2-B257-970ECD9F077B}"/>
              </a:ext>
            </a:extLst>
          </p:cNvPr>
          <p:cNvSpPr txBox="1"/>
          <p:nvPr/>
        </p:nvSpPr>
        <p:spPr>
          <a:xfrm>
            <a:off x="174105" y="166641"/>
            <a:ext cx="3275857" cy="6524718"/>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“As soon as you enter it, you will see a young donkey tied there that no one has ever ridden. Untie it and bring it here.</a:t>
            </a:r>
          </a:p>
          <a:p>
            <a:pPr marL="0" marR="0" lvl="0" indent="0" algn="l" defTabSz="913410" rtl="0" eaLnBrk="0" fontAlgn="base" latinLnBrk="0" hangingPunct="0">
              <a:lnSpc>
                <a:spcPct val="100000"/>
              </a:lnSpc>
              <a:spcBef>
                <a:spcPct val="0"/>
              </a:spcBef>
              <a:spcAft>
                <a:spcPct val="0"/>
              </a:spcAft>
              <a:buClrTx/>
              <a:buSzTx/>
              <a:buFontTx/>
              <a:buNone/>
              <a:tabLst/>
              <a:defRPr/>
            </a:pP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
        <p:nvSpPr>
          <p:cNvPr id="4" name="TextBox 3">
            <a:extLst>
              <a:ext uri="{FF2B5EF4-FFF2-40B4-BE49-F238E27FC236}">
                <a16:creationId xmlns:a16="http://schemas.microsoft.com/office/drawing/2014/main" id="{AB230A7B-6C05-E93F-5C2E-7179015A5D3C}"/>
              </a:ext>
            </a:extLst>
          </p:cNvPr>
          <p:cNvSpPr txBox="1"/>
          <p:nvPr/>
        </p:nvSpPr>
        <p:spPr>
          <a:xfrm>
            <a:off x="5868144" y="1317277"/>
            <a:ext cx="3082627" cy="5980856"/>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3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If anyone asks, ‘What are you doing?’ just say, ‘The Lord needs it and will return it soon.’”</a:t>
            </a:r>
          </a:p>
          <a:p>
            <a:pPr marL="0" marR="0" lvl="0" indent="0" algn="r" defTabSz="913410" rtl="0" eaLnBrk="0" fontAlgn="base" latinLnBrk="0" hangingPunct="0">
              <a:lnSpc>
                <a:spcPct val="100000"/>
              </a:lnSpc>
              <a:spcBef>
                <a:spcPct val="0"/>
              </a:spcBef>
              <a:spcAft>
                <a:spcPct val="0"/>
              </a:spcAft>
              <a:buClrTx/>
              <a:buSzTx/>
              <a:buFontTx/>
              <a:buNone/>
              <a:tabLst/>
              <a:defRPr/>
            </a:pP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Tree>
    <p:extLst>
      <p:ext uri="{BB962C8B-B14F-4D97-AF65-F5344CB8AC3E}">
        <p14:creationId xmlns:p14="http://schemas.microsoft.com/office/powerpoint/2010/main" val="38867366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C05EEFB-8298-ABFD-E6D7-285E8198B791}"/>
              </a:ext>
            </a:extLst>
          </p:cNvPr>
          <p:cNvSpPr txBox="1"/>
          <p:nvPr/>
        </p:nvSpPr>
        <p:spPr>
          <a:xfrm>
            <a:off x="278632" y="4149080"/>
            <a:ext cx="8856984" cy="184651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4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 two disciples left and found the colt standing in the street, tied outside the front door.</a:t>
            </a:r>
          </a:p>
        </p:txBody>
      </p:sp>
    </p:spTree>
    <p:extLst>
      <p:ext uri="{BB962C8B-B14F-4D97-AF65-F5344CB8AC3E}">
        <p14:creationId xmlns:p14="http://schemas.microsoft.com/office/powerpoint/2010/main" val="13144283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FE2DE9DC-B27D-EEDF-C42D-DA2409F5EEB2}"/>
              </a:ext>
            </a:extLst>
          </p:cNvPr>
          <p:cNvSpPr txBox="1"/>
          <p:nvPr/>
        </p:nvSpPr>
        <p:spPr>
          <a:xfrm>
            <a:off x="251521" y="260648"/>
            <a:ext cx="3744416" cy="301606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5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As they were untying it, some bystanders demanded…</a:t>
            </a:r>
          </a:p>
        </p:txBody>
      </p:sp>
    </p:spTree>
    <p:extLst>
      <p:ext uri="{BB962C8B-B14F-4D97-AF65-F5344CB8AC3E}">
        <p14:creationId xmlns:p14="http://schemas.microsoft.com/office/powerpoint/2010/main" val="29023846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E85C17F-1D01-FF67-4620-03F1E14ADD18}"/>
              </a:ext>
            </a:extLst>
          </p:cNvPr>
          <p:cNvSpPr txBox="1"/>
          <p:nvPr/>
        </p:nvSpPr>
        <p:spPr>
          <a:xfrm>
            <a:off x="359532" y="4077072"/>
            <a:ext cx="8424936"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“What are you doing, untying that colt?” </a:t>
            </a: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6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They said what Jesus had told them to say, and they were permitted to take it.</a:t>
            </a:r>
          </a:p>
        </p:txBody>
      </p:sp>
    </p:spTree>
    <p:extLst>
      <p:ext uri="{BB962C8B-B14F-4D97-AF65-F5344CB8AC3E}">
        <p14:creationId xmlns:p14="http://schemas.microsoft.com/office/powerpoint/2010/main" val="26641252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CEC043A-F6E6-779B-7A05-D1C24D3A946B}"/>
              </a:ext>
            </a:extLst>
          </p:cNvPr>
          <p:cNvSpPr txBox="1"/>
          <p:nvPr/>
        </p:nvSpPr>
        <p:spPr>
          <a:xfrm>
            <a:off x="2267744" y="5373216"/>
            <a:ext cx="6714492" cy="126173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7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Then they brought the colt to Jesus...</a:t>
            </a:r>
          </a:p>
        </p:txBody>
      </p:sp>
    </p:spTree>
    <p:extLst>
      <p:ext uri="{BB962C8B-B14F-4D97-AF65-F5344CB8AC3E}">
        <p14:creationId xmlns:p14="http://schemas.microsoft.com/office/powerpoint/2010/main" val="2400555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301BC6F2-DC12-0325-66DE-D91D58D95A45}"/>
              </a:ext>
            </a:extLst>
          </p:cNvPr>
          <p:cNvSpPr txBox="1"/>
          <p:nvPr/>
        </p:nvSpPr>
        <p:spPr>
          <a:xfrm>
            <a:off x="251520" y="5373216"/>
            <a:ext cx="8964488" cy="126173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…and threw their garments over it, and he sat on it.</a:t>
            </a:r>
          </a:p>
        </p:txBody>
      </p:sp>
    </p:spTree>
    <p:extLst>
      <p:ext uri="{BB962C8B-B14F-4D97-AF65-F5344CB8AC3E}">
        <p14:creationId xmlns:p14="http://schemas.microsoft.com/office/powerpoint/2010/main" val="2004979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DF2C912-A902-4365-8550-A38E2A2CA5B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0" cap="none" spc="0" normalizeH="0" baseline="0" noProof="0">
                <a:ln>
                  <a:noFill/>
                </a:ln>
                <a:solidFill>
                  <a:srgbClr val="FFFFFF"/>
                </a:solidFill>
                <a:effectLst>
                  <a:glow rad="228600">
                    <a:srgbClr val="000000"/>
                  </a:glow>
                </a:effectLst>
                <a:uLnTx/>
                <a:uFillTx/>
                <a:latin typeface="Arial"/>
                <a:ea typeface="+mj-ea"/>
                <a:cs typeface="Arial"/>
              </a:rPr>
              <a:t>N. Revelation of the Kingdom</a:t>
            </a:r>
            <a:endParaRPr kumimoji="0" lang="en-US" sz="6000" b="1" i="0" u="none" strike="noStrike" kern="0" cap="none" spc="0" normalizeH="0" baseline="0" noProof="0">
              <a:ln>
                <a:noFill/>
              </a:ln>
              <a:solidFill>
                <a:srgbClr val="FFFFFF"/>
              </a:solidFill>
              <a:effectLst>
                <a:glow rad="228600">
                  <a:srgbClr val="000000"/>
                </a:glow>
              </a:effectLst>
              <a:uLnTx/>
              <a:uFillTx/>
              <a:latin typeface="Arial"/>
              <a:ea typeface="+mj-ea"/>
              <a:cs typeface="Arial"/>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Three disciples see Christ’s glory to foretaste His reign at the Second Advent and prove Him as worthy of obedience</a:t>
            </a: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de-DE" sz="2800" b="1" i="1" u="none" strike="noStrike" kern="0" cap="none" spc="0" normalizeH="0" baseline="0" noProof="0">
                <a:ln>
                  <a:noFill/>
                </a:ln>
                <a:solidFill>
                  <a:srgbClr val="FFFFFF"/>
                </a:solidFill>
                <a:effectLst>
                  <a:glow rad="228600">
                    <a:srgbClr val="220011"/>
                  </a:glow>
                </a:effectLst>
                <a:uLnTx/>
                <a:uFillTx/>
                <a:latin typeface="Arial"/>
                <a:ea typeface="ＭＳ Ｐゴシック" charset="0"/>
                <a:cs typeface="Arial"/>
              </a:rPr>
              <a:t>§ 87</a:t>
            </a: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de-DE" sz="2800" b="1" i="1" u="none" strike="noStrike" kern="0" cap="none" spc="0" normalizeH="0" baseline="0" noProof="0">
                <a:ln>
                  <a:noFill/>
                </a:ln>
                <a:solidFill>
                  <a:srgbClr val="FFFFFF"/>
                </a:solidFill>
                <a:effectLst>
                  <a:glow rad="228600">
                    <a:srgbClr val="220011"/>
                  </a:glow>
                </a:effectLst>
                <a:uLnTx/>
                <a:uFillTx/>
                <a:latin typeface="Arial"/>
                <a:ea typeface="ＭＳ Ｐゴシック" charset="0"/>
                <a:cs typeface="Arial"/>
              </a:rPr>
              <a:t>Matthew 17:1-8; Mark 9:2-8; Luke 9:28-36</a:t>
            </a:r>
          </a:p>
        </p:txBody>
      </p:sp>
    </p:spTree>
    <p:extLst>
      <p:ext uri="{BB962C8B-B14F-4D97-AF65-F5344CB8AC3E}">
        <p14:creationId xmlns:p14="http://schemas.microsoft.com/office/powerpoint/2010/main" val="231025073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5F663F8F-B0D3-9AC8-4A90-2C26E71E26FE}"/>
              </a:ext>
            </a:extLst>
          </p:cNvPr>
          <p:cNvSpPr txBox="1"/>
          <p:nvPr/>
        </p:nvSpPr>
        <p:spPr>
          <a:xfrm>
            <a:off x="3779912" y="548680"/>
            <a:ext cx="4068960" cy="5905096"/>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8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Many in the crowd spread their garments on the road ahead of him, and others spread leafy branches they had cut in the fields.</a:t>
            </a:r>
          </a:p>
        </p:txBody>
      </p:sp>
    </p:spTree>
    <p:extLst>
      <p:ext uri="{BB962C8B-B14F-4D97-AF65-F5344CB8AC3E}">
        <p14:creationId xmlns:p14="http://schemas.microsoft.com/office/powerpoint/2010/main" val="14562493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C53F6C82-DA62-2340-A5BF-307F54C0C21E}"/>
              </a:ext>
            </a:extLst>
          </p:cNvPr>
          <p:cNvSpPr txBox="1"/>
          <p:nvPr/>
        </p:nvSpPr>
        <p:spPr>
          <a:xfrm>
            <a:off x="179512" y="4509120"/>
            <a:ext cx="8784976" cy="184651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9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Jesus was in the center of the procession, and the people all around him were shouting…</a:t>
            </a:r>
          </a:p>
        </p:txBody>
      </p:sp>
    </p:spTree>
    <p:extLst>
      <p:ext uri="{BB962C8B-B14F-4D97-AF65-F5344CB8AC3E}">
        <p14:creationId xmlns:p14="http://schemas.microsoft.com/office/powerpoint/2010/main" val="12733333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2866A58-41FF-B114-5260-3DDCA29A5F36}"/>
              </a:ext>
            </a:extLst>
          </p:cNvPr>
          <p:cNvSpPr txBox="1"/>
          <p:nvPr/>
        </p:nvSpPr>
        <p:spPr>
          <a:xfrm>
            <a:off x="3554661" y="19348"/>
            <a:ext cx="5572819"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“Praise God!</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Blessings on the one who comes in the name of the L</a:t>
            </a:r>
            <a:r>
              <a:rPr kumimoji="0" lang="en-US"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ORD</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t>
            </a:r>
          </a:p>
        </p:txBody>
      </p:sp>
    </p:spTree>
    <p:extLst>
      <p:ext uri="{BB962C8B-B14F-4D97-AF65-F5344CB8AC3E}">
        <p14:creationId xmlns:p14="http://schemas.microsoft.com/office/powerpoint/2010/main" val="17467599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D8D89CFD-7B9D-D6EA-5161-420D2EEEC5E2}"/>
              </a:ext>
            </a:extLst>
          </p:cNvPr>
          <p:cNvSpPr txBox="1"/>
          <p:nvPr/>
        </p:nvSpPr>
        <p:spPr>
          <a:xfrm>
            <a:off x="3275856" y="4581128"/>
            <a:ext cx="5284787" cy="1846514"/>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10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Blessings on the coming Kingdom of our ancestor David!</a:t>
            </a:r>
          </a:p>
        </p:txBody>
      </p:sp>
    </p:spTree>
    <p:extLst>
      <p:ext uri="{BB962C8B-B14F-4D97-AF65-F5344CB8AC3E}">
        <p14:creationId xmlns:p14="http://schemas.microsoft.com/office/powerpoint/2010/main" val="18029548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FE67AD1A-D201-39A9-535F-256A3194AA1C}"/>
              </a:ext>
            </a:extLst>
          </p:cNvPr>
          <p:cNvSpPr txBox="1"/>
          <p:nvPr/>
        </p:nvSpPr>
        <p:spPr>
          <a:xfrm>
            <a:off x="395536" y="5085184"/>
            <a:ext cx="5284787" cy="1261739"/>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"Praise God in highest heaven!"</a:t>
            </a:r>
          </a:p>
        </p:txBody>
      </p:sp>
    </p:spTree>
    <p:extLst>
      <p:ext uri="{BB962C8B-B14F-4D97-AF65-F5344CB8AC3E}">
        <p14:creationId xmlns:p14="http://schemas.microsoft.com/office/powerpoint/2010/main" val="37719883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8BF00CE-C322-9858-79EF-D8C0B8577B02}"/>
              </a:ext>
            </a:extLst>
          </p:cNvPr>
          <p:cNvSpPr txBox="1"/>
          <p:nvPr/>
        </p:nvSpPr>
        <p:spPr>
          <a:xfrm>
            <a:off x="107504" y="4149080"/>
            <a:ext cx="7920880"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But some of the Pharisees among the crowd said, “Teacher, rebuke your followers for saying things like that!”</a:t>
            </a:r>
          </a:p>
        </p:txBody>
      </p:sp>
      <p:sp>
        <p:nvSpPr>
          <p:cNvPr id="4" name="TextBox 3">
            <a:extLst>
              <a:ext uri="{FF2B5EF4-FFF2-40B4-BE49-F238E27FC236}">
                <a16:creationId xmlns:a16="http://schemas.microsoft.com/office/drawing/2014/main" id="{C3CAFF6B-E3D4-ADD7-FAA8-CDFC7EB1C17B}"/>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19:39</a:t>
            </a:r>
          </a:p>
        </p:txBody>
      </p:sp>
    </p:spTree>
    <p:extLst>
      <p:ext uri="{BB962C8B-B14F-4D97-AF65-F5344CB8AC3E}">
        <p14:creationId xmlns:p14="http://schemas.microsoft.com/office/powerpoint/2010/main" val="20203340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CF19A877-A0CA-0AB1-6998-51CB6F0EFD48}"/>
              </a:ext>
            </a:extLst>
          </p:cNvPr>
          <p:cNvSpPr txBox="1"/>
          <p:nvPr/>
        </p:nvSpPr>
        <p:spPr>
          <a:xfrm>
            <a:off x="1414612" y="4814575"/>
            <a:ext cx="7549876" cy="184651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He replied, “If they kept quiet, the stones along the road would burst into cheers!”</a:t>
            </a:r>
          </a:p>
        </p:txBody>
      </p:sp>
      <p:sp>
        <p:nvSpPr>
          <p:cNvPr id="5" name="TextBox 4">
            <a:extLst>
              <a:ext uri="{FF2B5EF4-FFF2-40B4-BE49-F238E27FC236}">
                <a16:creationId xmlns:a16="http://schemas.microsoft.com/office/drawing/2014/main" id="{FCB33056-1056-5FF5-42ED-E61A2C4097D1}"/>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19:40</a:t>
            </a:r>
          </a:p>
        </p:txBody>
      </p:sp>
    </p:spTree>
    <p:extLst>
      <p:ext uri="{BB962C8B-B14F-4D97-AF65-F5344CB8AC3E}">
        <p14:creationId xmlns:p14="http://schemas.microsoft.com/office/powerpoint/2010/main" val="15030667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D5EC66C3-3A80-EDC1-6442-7316B4F2EF50}"/>
              </a:ext>
            </a:extLst>
          </p:cNvPr>
          <p:cNvSpPr txBox="1"/>
          <p:nvPr/>
        </p:nvSpPr>
        <p:spPr>
          <a:xfrm>
            <a:off x="215516" y="5157192"/>
            <a:ext cx="8712968" cy="126173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But as he came closer to Jerusalem and saw the city ahead…</a:t>
            </a:r>
          </a:p>
        </p:txBody>
      </p:sp>
      <p:sp>
        <p:nvSpPr>
          <p:cNvPr id="5" name="TextBox 4">
            <a:extLst>
              <a:ext uri="{FF2B5EF4-FFF2-40B4-BE49-F238E27FC236}">
                <a16:creationId xmlns:a16="http://schemas.microsoft.com/office/drawing/2014/main" id="{116F5B06-3BBF-2A68-6E48-9CB391C17534}"/>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19:41</a:t>
            </a:r>
          </a:p>
        </p:txBody>
      </p:sp>
    </p:spTree>
    <p:extLst>
      <p:ext uri="{BB962C8B-B14F-4D97-AF65-F5344CB8AC3E}">
        <p14:creationId xmlns:p14="http://schemas.microsoft.com/office/powerpoint/2010/main" val="1048611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1A51C5A-0632-6715-5F4A-90F8155DA868}"/>
              </a:ext>
            </a:extLst>
          </p:cNvPr>
          <p:cNvSpPr txBox="1"/>
          <p:nvPr/>
        </p:nvSpPr>
        <p:spPr>
          <a:xfrm>
            <a:off x="179512" y="3573016"/>
            <a:ext cx="8964488" cy="301606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…he began to weep. </a:t>
            </a: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42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“How I wish today that you of all people would understand the way to peace. But now it is too late, and peace is hidden from your eyes.</a:t>
            </a:r>
          </a:p>
        </p:txBody>
      </p:sp>
      <p:sp>
        <p:nvSpPr>
          <p:cNvPr id="4" name="TextBox 3">
            <a:extLst>
              <a:ext uri="{FF2B5EF4-FFF2-40B4-BE49-F238E27FC236}">
                <a16:creationId xmlns:a16="http://schemas.microsoft.com/office/drawing/2014/main" id="{57B79583-6AFE-D763-BEF8-E2E8E1ABBC35}"/>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19:41-42</a:t>
            </a:r>
          </a:p>
        </p:txBody>
      </p:sp>
    </p:spTree>
    <p:extLst>
      <p:ext uri="{BB962C8B-B14F-4D97-AF65-F5344CB8AC3E}">
        <p14:creationId xmlns:p14="http://schemas.microsoft.com/office/powerpoint/2010/main" val="34644742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9B803256-9E98-6253-76FE-25B8E9BDBF44}"/>
              </a:ext>
            </a:extLst>
          </p:cNvPr>
          <p:cNvSpPr txBox="1"/>
          <p:nvPr/>
        </p:nvSpPr>
        <p:spPr>
          <a:xfrm>
            <a:off x="143508" y="4077072"/>
            <a:ext cx="8856984"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Before long your enemies will build ramparts against your walls and encircle you and close in on you from every side.</a:t>
            </a:r>
          </a:p>
        </p:txBody>
      </p:sp>
      <p:sp>
        <p:nvSpPr>
          <p:cNvPr id="4" name="TextBox 3">
            <a:extLst>
              <a:ext uri="{FF2B5EF4-FFF2-40B4-BE49-F238E27FC236}">
                <a16:creationId xmlns:a16="http://schemas.microsoft.com/office/drawing/2014/main" id="{D286858A-9B57-7E6E-3344-270D676E8DF9}"/>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19:43</a:t>
            </a:r>
          </a:p>
        </p:txBody>
      </p:sp>
    </p:spTree>
    <p:extLst>
      <p:ext uri="{BB962C8B-B14F-4D97-AF65-F5344CB8AC3E}">
        <p14:creationId xmlns:p14="http://schemas.microsoft.com/office/powerpoint/2010/main" val="41975738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7EBFDB7D-DD97-44CE-AFFB-458781A3DB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914399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a:extLst>
              <a:ext uri="{FF2B5EF4-FFF2-40B4-BE49-F238E27FC236}">
                <a16:creationId xmlns:a16="http://schemas.microsoft.com/office/drawing/2014/main" id="{09028BB3-CE4C-482C-B7FC-AA0A231DFC2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t="9866" r="-2" b="-2"/>
          <a:stretch/>
        </p:blipFill>
        <p:spPr bwMode="auto">
          <a:xfrm>
            <a:off x="20" y="0"/>
            <a:ext cx="6125037" cy="6858000"/>
          </a:xfrm>
          <a:custGeom>
            <a:avLst/>
            <a:gdLst/>
            <a:ahLst/>
            <a:cxnLst/>
            <a:rect l="l" t="t" r="r" b="b"/>
            <a:pathLst>
              <a:path w="9272922" h="6858000">
                <a:moveTo>
                  <a:pt x="0" y="0"/>
                </a:moveTo>
                <a:lnTo>
                  <a:pt x="1733417" y="0"/>
                </a:lnTo>
                <a:lnTo>
                  <a:pt x="3307976" y="0"/>
                </a:lnTo>
                <a:lnTo>
                  <a:pt x="8126249" y="0"/>
                </a:lnTo>
                <a:lnTo>
                  <a:pt x="8138896" y="31774"/>
                </a:lnTo>
                <a:cubicBezTo>
                  <a:pt x="9193904" y="2682457"/>
                  <a:pt x="9193904" y="2682457"/>
                  <a:pt x="9193904" y="2682457"/>
                </a:cubicBezTo>
                <a:cubicBezTo>
                  <a:pt x="9299262" y="2988100"/>
                  <a:pt x="9299262" y="3446565"/>
                  <a:pt x="9193904" y="3752208"/>
                </a:cubicBezTo>
                <a:cubicBezTo>
                  <a:pt x="8709916" y="4968215"/>
                  <a:pt x="8331802" y="5918220"/>
                  <a:pt x="8036400" y="6660411"/>
                </a:cubicBezTo>
                <a:lnTo>
                  <a:pt x="7957938" y="6857542"/>
                </a:lnTo>
                <a:lnTo>
                  <a:pt x="3307976" y="6857542"/>
                </a:lnTo>
                <a:lnTo>
                  <a:pt x="3307976"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73" name="Freeform 5">
            <a:extLst>
              <a:ext uri="{FF2B5EF4-FFF2-40B4-BE49-F238E27FC236}">
                <a16:creationId xmlns:a16="http://schemas.microsoft.com/office/drawing/2014/main" id="{50F864A1-23CF-4954-887F-3C4458622A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870420" y="1348782"/>
            <a:ext cx="701278" cy="8243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5">
            <a:extLst>
              <a:ext uri="{FF2B5EF4-FFF2-40B4-BE49-F238E27FC236}">
                <a16:creationId xmlns:a16="http://schemas.microsoft.com/office/drawing/2014/main" id="{8D313E8C-7457-407E-BDA5-EACA44D382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7470495" y="1000124"/>
            <a:ext cx="571626" cy="6719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B6E33828-17BF-4948-8759-736537141143}"/>
              </a:ext>
            </a:extLst>
          </p:cNvPr>
          <p:cNvSpPr txBox="1"/>
          <p:nvPr/>
        </p:nvSpPr>
        <p:spPr>
          <a:xfrm>
            <a:off x="256377" y="5734972"/>
            <a:ext cx="4160908"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glow rad="127000">
                    <a:prstClr val="black"/>
                  </a:glow>
                </a:effectLst>
                <a:uLnTx/>
                <a:uFillTx/>
                <a:latin typeface="Calibri" panose="020F0502020204030204"/>
                <a:ea typeface="+mn-ea"/>
                <a:cs typeface="+mn-cs"/>
              </a:rPr>
              <a:t>Carl Bloch, c. 1865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white"/>
                </a:solidFill>
                <a:effectLst>
                  <a:glow rad="127000">
                    <a:prstClr val="black"/>
                  </a:glow>
                </a:effectLst>
                <a:uLnTx/>
                <a:uFillTx/>
                <a:latin typeface="Calibri" panose="020F0502020204030204"/>
                <a:ea typeface="+mn-ea"/>
                <a:cs typeface="+mn-cs"/>
              </a:rPr>
              <a:t>Transfiguration of Jesus</a:t>
            </a:r>
          </a:p>
        </p:txBody>
      </p:sp>
      <p:sp>
        <p:nvSpPr>
          <p:cNvPr id="10" name="TextBox 9">
            <a:extLst>
              <a:ext uri="{FF2B5EF4-FFF2-40B4-BE49-F238E27FC236}">
                <a16:creationId xmlns:a16="http://schemas.microsoft.com/office/drawing/2014/main" id="{3F4E5FFD-84E4-40A7-9F6F-D782AB57058E}"/>
              </a:ext>
            </a:extLst>
          </p:cNvPr>
          <p:cNvSpPr txBox="1"/>
          <p:nvPr/>
        </p:nvSpPr>
        <p:spPr>
          <a:xfrm>
            <a:off x="5843691" y="6058754"/>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6665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2664648F-A613-15DB-A6C0-19E8E4BA8841}"/>
              </a:ext>
            </a:extLst>
          </p:cNvPr>
          <p:cNvSpPr txBox="1"/>
          <p:nvPr/>
        </p:nvSpPr>
        <p:spPr>
          <a:xfrm>
            <a:off x="89756" y="3841935"/>
            <a:ext cx="8964488" cy="301606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They will crush you into the ground, and your children with you. Your enemies will not leave a single stone in place, because you did not recognize it when God visited you.”</a:t>
            </a:r>
          </a:p>
        </p:txBody>
      </p:sp>
      <p:sp>
        <p:nvSpPr>
          <p:cNvPr id="4" name="TextBox 3">
            <a:extLst>
              <a:ext uri="{FF2B5EF4-FFF2-40B4-BE49-F238E27FC236}">
                <a16:creationId xmlns:a16="http://schemas.microsoft.com/office/drawing/2014/main" id="{AA7E04E5-B7DB-8FDC-2CC5-367C8FDB753A}"/>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19:44</a:t>
            </a:r>
          </a:p>
        </p:txBody>
      </p:sp>
    </p:spTree>
    <p:extLst>
      <p:ext uri="{BB962C8B-B14F-4D97-AF65-F5344CB8AC3E}">
        <p14:creationId xmlns:p14="http://schemas.microsoft.com/office/powerpoint/2010/main" val="222928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pPr>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739284964"/>
      </p:ext>
    </p:extLst>
  </p:cSld>
  <p:clrMapOvr>
    <a:masterClrMapping/>
  </p:clrMapOvr>
  <p:transition spd="med"/>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7" name="Picture 2"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091" name="Picture 3" descr="Ascens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92713" y="0"/>
            <a:ext cx="3951287"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19" name="Rectangle 4"/>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Arial" charset="0"/>
              <a:ea typeface="ＭＳ Ｐゴシック" charset="0"/>
              <a:cs typeface="+mn-cs"/>
            </a:endParaRPr>
          </a:p>
        </p:txBody>
      </p:sp>
      <p:sp>
        <p:nvSpPr>
          <p:cNvPr id="162820" name="Text Box 5"/>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Arial" charset="0"/>
                <a:ea typeface="ＭＳ Ｐゴシック" charset="0"/>
                <a:cs typeface="Arial" charset="0"/>
              </a:rPr>
              <a:t>656</a:t>
            </a:r>
            <a:endParaRPr kumimoji="0" lang="en-US" sz="2400" b="0" i="0" u="none" strike="noStrike" kern="1200" cap="none" spc="0" normalizeH="0" baseline="0" noProof="0">
              <a:ln>
                <a:noFill/>
              </a:ln>
              <a:solidFill>
                <a:srgbClr val="000066"/>
              </a:solidFill>
              <a:effectLst/>
              <a:uLnTx/>
              <a:uFillTx/>
              <a:latin typeface="Arial" charset="0"/>
              <a:ea typeface="ＭＳ Ｐゴシック" charset="0"/>
              <a:cs typeface="Arial" charset="0"/>
            </a:endParaRPr>
          </a:p>
        </p:txBody>
      </p:sp>
      <p:sp>
        <p:nvSpPr>
          <p:cNvPr id="217094" name="AutoShape 6"/>
          <p:cNvSpPr>
            <a:spLocks noChangeArrowheads="1"/>
          </p:cNvSpPr>
          <p:nvPr/>
        </p:nvSpPr>
        <p:spPr bwMode="auto">
          <a:xfrm rot="-6964770">
            <a:off x="6629400" y="5105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095" name="AutoShape 7"/>
          <p:cNvSpPr>
            <a:spLocks noChangeArrowheads="1"/>
          </p:cNvSpPr>
          <p:nvPr/>
        </p:nvSpPr>
        <p:spPr bwMode="auto">
          <a:xfrm rot="-6964770">
            <a:off x="6324600" y="42672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096" name="AutoShape 8"/>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pic>
        <p:nvPicPr>
          <p:cNvPr id="217097" name="Picture 9" descr="j023794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200400"/>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7098" name="AutoShape 10"/>
          <p:cNvSpPr>
            <a:spLocks noChangeArrowheads="1"/>
          </p:cNvSpPr>
          <p:nvPr/>
        </p:nvSpPr>
        <p:spPr bwMode="auto">
          <a:xfrm rot="1822741">
            <a:off x="4191000" y="2438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pic>
        <p:nvPicPr>
          <p:cNvPr id="217099" name="Picture 11" descr="j017846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953000" y="2133600"/>
            <a:ext cx="31242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100" name="Picture 12" descr="j020209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334000" y="152400"/>
            <a:ext cx="1855788"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3"/>
          <p:cNvGrpSpPr>
            <a:grpSpLocks/>
          </p:cNvGrpSpPr>
          <p:nvPr/>
        </p:nvGrpSpPr>
        <p:grpSpPr bwMode="auto">
          <a:xfrm>
            <a:off x="2057400" y="0"/>
            <a:ext cx="1835150" cy="4038600"/>
            <a:chOff x="2302" y="1440"/>
            <a:chExt cx="1156" cy="2544"/>
          </a:xfrm>
        </p:grpSpPr>
        <p:pic>
          <p:nvPicPr>
            <p:cNvPr id="162846" name="Picture 14" descr="j0182550"/>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302" y="1440"/>
              <a:ext cx="1156" cy="1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2847" name="Picture 15" descr="j0285300"/>
            <p:cNvPicPr>
              <a:picLocks noChangeAspect="1" noChangeArrowheads="1" noCrop="1"/>
            </p:cNvPicPr>
            <p:nvPr/>
          </p:nvPicPr>
          <p:blipFill>
            <a:blip r:embed="rId9">
              <a:extLst>
                <a:ext uri="{28A0092B-C50C-407E-A947-70E740481C1C}">
                  <a14:useLocalDpi xmlns:a14="http://schemas.microsoft.com/office/drawing/2010/main"/>
                </a:ext>
              </a:extLst>
            </a:blip>
            <a:srcRect/>
            <a:stretch>
              <a:fillRect/>
            </a:stretch>
          </p:blipFill>
          <p:spPr bwMode="auto">
            <a:xfrm>
              <a:off x="2304" y="2832"/>
              <a:ext cx="1152"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17104" name="AutoShape 16"/>
          <p:cNvSpPr>
            <a:spLocks noChangeArrowheads="1"/>
          </p:cNvSpPr>
          <p:nvPr/>
        </p:nvSpPr>
        <p:spPr bwMode="auto">
          <a:xfrm rot="-5400000">
            <a:off x="5867400" y="2895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105" name="AutoShape 17"/>
          <p:cNvSpPr>
            <a:spLocks noChangeArrowheads="1"/>
          </p:cNvSpPr>
          <p:nvPr/>
        </p:nvSpPr>
        <p:spPr bwMode="auto">
          <a:xfrm rot="1101064">
            <a:off x="5029200" y="3657600"/>
            <a:ext cx="1905000" cy="685800"/>
          </a:xfrm>
          <a:prstGeom prst="leftRightArrow">
            <a:avLst>
              <a:gd name="adj1" fmla="val 50000"/>
              <a:gd name="adj2" fmla="val 55556"/>
            </a:avLst>
          </a:prstGeom>
          <a:solidFill>
            <a:srgbClr val="FF66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Arial" charset="0"/>
              <a:ea typeface="ＭＳ Ｐゴシック" charset="0"/>
              <a:cs typeface="+mn-cs"/>
            </a:endParaRPr>
          </a:p>
        </p:txBody>
      </p:sp>
      <p:grpSp>
        <p:nvGrpSpPr>
          <p:cNvPr id="3" name="Group 18"/>
          <p:cNvGrpSpPr>
            <a:grpSpLocks/>
          </p:cNvGrpSpPr>
          <p:nvPr/>
        </p:nvGrpSpPr>
        <p:grpSpPr bwMode="auto">
          <a:xfrm>
            <a:off x="76200" y="4038600"/>
            <a:ext cx="4846638" cy="838200"/>
            <a:chOff x="48" y="2544"/>
            <a:chExt cx="3053" cy="528"/>
          </a:xfrm>
        </p:grpSpPr>
        <p:sp>
          <p:nvSpPr>
            <p:cNvPr id="140316" name="AutoShape 19"/>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62845" name="Text Box 20"/>
            <p:cNvSpPr txBox="1">
              <a:spLocks noChangeArrowheads="1"/>
            </p:cNvSpPr>
            <p:nvPr/>
          </p:nvSpPr>
          <p:spPr bwMode="auto">
            <a:xfrm>
              <a:off x="576" y="2693"/>
              <a:ext cx="252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CC"/>
                  </a:solidFill>
                  <a:effectLst/>
                  <a:uLnTx/>
                  <a:uFillTx/>
                  <a:latin typeface="Arial" charset="0"/>
                  <a:ea typeface="ＭＳ Ｐゴシック" charset="0"/>
                </a:rPr>
                <a:t>Ezek. 8:4; 9:3; 10:4; 10:18-19; 11:23</a:t>
              </a:r>
            </a:p>
          </p:txBody>
        </p:sp>
      </p:grpSp>
      <p:grpSp>
        <p:nvGrpSpPr>
          <p:cNvPr id="4" name="Group 21"/>
          <p:cNvGrpSpPr>
            <a:grpSpLocks/>
          </p:cNvGrpSpPr>
          <p:nvPr/>
        </p:nvGrpSpPr>
        <p:grpSpPr bwMode="auto">
          <a:xfrm>
            <a:off x="76200" y="4953000"/>
            <a:ext cx="4084638" cy="838200"/>
            <a:chOff x="48" y="3120"/>
            <a:chExt cx="2573" cy="528"/>
          </a:xfrm>
        </p:grpSpPr>
        <p:sp>
          <p:nvSpPr>
            <p:cNvPr id="140314" name="AutoShape 22"/>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62843" name="Text Box 23"/>
            <p:cNvSpPr txBox="1">
              <a:spLocks noChangeArrowheads="1"/>
            </p:cNvSpPr>
            <p:nvPr/>
          </p:nvSpPr>
          <p:spPr bwMode="auto">
            <a:xfrm>
              <a:off x="576" y="3268"/>
              <a:ext cx="204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CC"/>
                  </a:solidFill>
                  <a:effectLst/>
                  <a:uLnTx/>
                  <a:uFillTx/>
                  <a:latin typeface="Arial" charset="0"/>
                  <a:ea typeface="ＭＳ Ｐゴシック" charset="0"/>
                </a:rPr>
                <a:t>Luke 19:37; 24:50; Acts 1:10</a:t>
              </a:r>
            </a:p>
          </p:txBody>
        </p:sp>
      </p:grpSp>
      <p:grpSp>
        <p:nvGrpSpPr>
          <p:cNvPr id="5" name="Group 24"/>
          <p:cNvGrpSpPr>
            <a:grpSpLocks/>
          </p:cNvGrpSpPr>
          <p:nvPr/>
        </p:nvGrpSpPr>
        <p:grpSpPr bwMode="auto">
          <a:xfrm>
            <a:off x="76200" y="5867400"/>
            <a:ext cx="4745038" cy="838200"/>
            <a:chOff x="48" y="3696"/>
            <a:chExt cx="2989" cy="528"/>
          </a:xfrm>
        </p:grpSpPr>
        <p:sp>
          <p:nvSpPr>
            <p:cNvPr id="140312" name="AutoShape 25"/>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62841" name="Text Box 26"/>
            <p:cNvSpPr txBox="1">
              <a:spLocks noChangeArrowheads="1"/>
            </p:cNvSpPr>
            <p:nvPr/>
          </p:nvSpPr>
          <p:spPr bwMode="auto">
            <a:xfrm>
              <a:off x="576" y="3844"/>
              <a:ext cx="2461"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CC"/>
                  </a:solidFill>
                  <a:effectLst/>
                  <a:uLnTx/>
                  <a:uFillTx/>
                  <a:latin typeface="Arial" charset="0"/>
                  <a:ea typeface="ＭＳ Ｐゴシック" charset="0"/>
                </a:rPr>
                <a:t>Acts 1:11; Zech. 14:4; Ezek. 43:1-5</a:t>
              </a:r>
            </a:p>
          </p:txBody>
        </p:sp>
      </p:grpSp>
      <p:sp>
        <p:nvSpPr>
          <p:cNvPr id="217115" name="AutoShape 27"/>
          <p:cNvSpPr>
            <a:spLocks noChangeArrowheads="1"/>
          </p:cNvSpPr>
          <p:nvPr/>
        </p:nvSpPr>
        <p:spPr bwMode="auto">
          <a:xfrm rot="-8655613">
            <a:off x="4191000" y="2819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118" name="AutoShape 30"/>
          <p:cNvSpPr>
            <a:spLocks noChangeArrowheads="1"/>
          </p:cNvSpPr>
          <p:nvPr/>
        </p:nvSpPr>
        <p:spPr bwMode="auto">
          <a:xfrm rot="1578731">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119" name="AutoShape 31"/>
          <p:cNvSpPr>
            <a:spLocks noChangeArrowheads="1"/>
          </p:cNvSpPr>
          <p:nvPr/>
        </p:nvSpPr>
        <p:spPr bwMode="auto">
          <a:xfrm rot="5357320">
            <a:off x="5486400" y="26670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58743" name="Rectangle 32"/>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en-US" sz="2400" dirty="0">
                <a:solidFill>
                  <a:srgbClr val="FFFFFF"/>
                </a:solidFill>
                <a:latin typeface="Arial" charset="0"/>
                <a:ea typeface="ＭＳ Ｐゴシック" charset="0"/>
                <a:cs typeface="ＭＳ Ｐゴシック" charset="0"/>
              </a:rPr>
              <a:t>The Spirit Leaves &amp; Returns</a:t>
            </a:r>
          </a:p>
        </p:txBody>
      </p:sp>
      <p:sp>
        <p:nvSpPr>
          <p:cNvPr id="33" name="Rectangle 1056">
            <a:extLst>
              <a:ext uri="{FF2B5EF4-FFF2-40B4-BE49-F238E27FC236}">
                <a16:creationId xmlns:a16="http://schemas.microsoft.com/office/drawing/2014/main" id="{18DF763D-2D51-E794-45EC-33C87C2B5D25}"/>
              </a:ext>
            </a:extLst>
          </p:cNvPr>
          <p:cNvSpPr txBox="1">
            <a:spLocks noChangeArrowheads="1"/>
          </p:cNvSpPr>
          <p:nvPr/>
        </p:nvSpPr>
        <p:spPr>
          <a:xfrm>
            <a:off x="72009" y="116632"/>
            <a:ext cx="2267744" cy="1143000"/>
          </a:xfrm>
          <a:prstGeom prst="rect">
            <a:avLst/>
          </a:prstGeom>
          <a:solidFill>
            <a:sysClr val="window" lastClr="FFFFFF"/>
          </a:solidFill>
        </p:spPr>
        <p:txBody>
          <a:bodyPr vert="horz" lIns="0" tIns="45667" rIns="0" bIns="0" anchor="b">
            <a:normAutofit fontScale="82500" lnSpcReduction="20000"/>
          </a:bodyPr>
          <a:lstStyle>
            <a:lvl1pPr algn="l" rtl="0" eaLnBrk="1" latinLnBrk="0" hangingPunct="1">
              <a:spcBef>
                <a:spcPct val="0"/>
              </a:spcBef>
              <a:buNone/>
              <a:defRPr kumimoji="0" sz="5000" b="0" kern="1200">
                <a:ln>
                  <a:noFill/>
                </a:ln>
                <a:solidFill>
                  <a:schemeClr val="tx2"/>
                </a:solidFill>
                <a:effectLst/>
                <a:latin typeface="+mj-lt"/>
                <a:ea typeface="+mj-ea"/>
                <a:cs typeface="+mj-cs"/>
              </a:defRPr>
            </a:lvl1pPr>
          </a:lstStyle>
          <a:p>
            <a:pPr marL="0" marR="0" lvl="0" indent="0" algn="l" defTabSz="913370" rtl="0" eaLnBrk="1" fontAlgn="auto" latinLnBrk="0" hangingPunct="1">
              <a:lnSpc>
                <a:spcPct val="100000"/>
              </a:lnSpc>
              <a:spcBef>
                <a:spcPct val="0"/>
              </a:spcBef>
              <a:spcAft>
                <a:spcPts val="0"/>
              </a:spcAft>
              <a:buClrTx/>
              <a:buSzTx/>
              <a:buFontTx/>
              <a:buNone/>
              <a:tabLst/>
              <a:defRPr/>
            </a:pPr>
            <a:r>
              <a:rPr kumimoji="0" lang="en-US" altLang="zh-CN" sz="5000" b="1" i="0" u="none" strike="noStrike" kern="1200" cap="none" spc="0" normalizeH="0" baseline="0" noProof="0" dirty="0">
                <a:ln>
                  <a:noFill/>
                </a:ln>
                <a:solidFill>
                  <a:srgbClr val="04617B"/>
                </a:solidFill>
                <a:effectLst/>
                <a:uLnTx/>
                <a:uFillTx/>
                <a:latin typeface="Calibri"/>
                <a:ea typeface="隶书"/>
                <a:cs typeface="+mj-cs"/>
              </a:rPr>
              <a:t>Mt. of Olives</a:t>
            </a:r>
            <a:endParaRPr kumimoji="0" lang="en-US" altLang="zh-CN" sz="5000" b="0" i="0" u="none" strike="noStrike" kern="1200" cap="none" spc="0" normalizeH="0" baseline="0" noProof="0" dirty="0">
              <a:ln>
                <a:noFill/>
              </a:ln>
              <a:solidFill>
                <a:srgbClr val="04617B"/>
              </a:solidFill>
              <a:effectLst/>
              <a:uLnTx/>
              <a:uFillTx/>
              <a:latin typeface="Calibri"/>
              <a:ea typeface="隶书"/>
              <a:cs typeface="+mj-cs"/>
            </a:endParaRPr>
          </a:p>
        </p:txBody>
      </p:sp>
      <p:pic>
        <p:nvPicPr>
          <p:cNvPr id="217116" name="Picture 28" descr="j0212783"/>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762000" y="914400"/>
            <a:ext cx="1933575" cy="163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117" name="Picture 29" descr="j0195630"/>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2195736" y="152400"/>
            <a:ext cx="1355725" cy="182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766510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xit" presetSubtype="10" fill="hold" nodeType="clickEffect">
                                  <p:stCondLst>
                                    <p:cond delay="0"/>
                                  </p:stCondLst>
                                  <p:childTnLst>
                                    <p:anim calcmode="lin" valueType="num">
                                      <p:cBhvr>
                                        <p:cTn id="15" dur="500"/>
                                        <p:tgtEl>
                                          <p:spTgt spid="2"/>
                                        </p:tgtEl>
                                        <p:attrNameLst>
                                          <p:attrName>ppt_w</p:attrName>
                                        </p:attrNameLst>
                                      </p:cBhvr>
                                      <p:tavLst>
                                        <p:tav tm="0">
                                          <p:val>
                                            <p:strVal val="ppt_w"/>
                                          </p:val>
                                        </p:tav>
                                        <p:tav tm="100000">
                                          <p:val>
                                            <p:fltVal val="0"/>
                                          </p:val>
                                        </p:tav>
                                      </p:tavLst>
                                    </p:anim>
                                    <p:anim calcmode="lin" valueType="num">
                                      <p:cBhvr>
                                        <p:cTn id="16" dur="500"/>
                                        <p:tgtEl>
                                          <p:spTgt spid="2"/>
                                        </p:tgtEl>
                                        <p:attrNameLst>
                                          <p:attrName>ppt_h</p:attrName>
                                        </p:attrNameLst>
                                      </p:cBhvr>
                                      <p:tavLst>
                                        <p:tav tm="0">
                                          <p:val>
                                            <p:strVal val="ppt_h"/>
                                          </p:val>
                                        </p:tav>
                                        <p:tav tm="100000">
                                          <p:val>
                                            <p:strVal val="ppt_h"/>
                                          </p:val>
                                        </p:tav>
                                      </p:tavLst>
                                    </p:anim>
                                    <p:set>
                                      <p:cBhvr>
                                        <p:cTn id="17" dur="1" fill="hold">
                                          <p:stCondLst>
                                            <p:cond delay="499"/>
                                          </p:stCondLst>
                                        </p:cTn>
                                        <p:tgtEl>
                                          <p:spTgt spid="2"/>
                                        </p:tgtEl>
                                        <p:attrNameLst>
                                          <p:attrName>style.visibility</p:attrName>
                                        </p:attrNameLst>
                                      </p:cBhvr>
                                      <p:to>
                                        <p:strVal val="hidden"/>
                                      </p:to>
                                    </p:set>
                                  </p:childTnLst>
                                </p:cTn>
                              </p:par>
                            </p:childTnLst>
                          </p:cTn>
                        </p:par>
                        <p:par>
                          <p:cTn id="18" fill="hold" nodeType="afterGroup">
                            <p:stCondLst>
                              <p:cond delay="500"/>
                            </p:stCondLst>
                            <p:childTnLst>
                              <p:par>
                                <p:cTn id="19" presetID="22" presetClass="entr" presetSubtype="8" fill="hold" nodeType="afterEffect">
                                  <p:stCondLst>
                                    <p:cond delay="0"/>
                                  </p:stCondLst>
                                  <p:childTnLst>
                                    <p:set>
                                      <p:cBhvr>
                                        <p:cTn id="20" dur="1" fill="hold">
                                          <p:stCondLst>
                                            <p:cond delay="0"/>
                                          </p:stCondLst>
                                        </p:cTn>
                                        <p:tgtEl>
                                          <p:spTgt spid="217098"/>
                                        </p:tgtEl>
                                        <p:attrNameLst>
                                          <p:attrName>style.visibility</p:attrName>
                                        </p:attrNameLst>
                                      </p:cBhvr>
                                      <p:to>
                                        <p:strVal val="visible"/>
                                      </p:to>
                                    </p:set>
                                    <p:animEffect transition="in" filter="wipe(left)">
                                      <p:cBhvr>
                                        <p:cTn id="21" dur="500"/>
                                        <p:tgtEl>
                                          <p:spTgt spid="21709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nodeType="clickEffect">
                                  <p:stCondLst>
                                    <p:cond delay="0"/>
                                  </p:stCondLst>
                                  <p:childTnLst>
                                    <p:animEffect transition="out" filter="fade">
                                      <p:cBhvr>
                                        <p:cTn id="25" dur="500"/>
                                        <p:tgtEl>
                                          <p:spTgt spid="217098"/>
                                        </p:tgtEl>
                                      </p:cBhvr>
                                    </p:animEffect>
                                    <p:set>
                                      <p:cBhvr>
                                        <p:cTn id="26" dur="1" fill="hold">
                                          <p:stCondLst>
                                            <p:cond delay="499"/>
                                          </p:stCondLst>
                                        </p:cTn>
                                        <p:tgtEl>
                                          <p:spTgt spid="217098"/>
                                        </p:tgtEl>
                                        <p:attrNameLst>
                                          <p:attrName>style.visibility</p:attrName>
                                        </p:attrNameLst>
                                      </p:cBhvr>
                                      <p:to>
                                        <p:strVal val="hidden"/>
                                      </p:to>
                                    </p:set>
                                  </p:childTnLst>
                                </p:cTn>
                              </p:par>
                            </p:childTnLst>
                          </p:cTn>
                        </p:par>
                        <p:par>
                          <p:cTn id="27" fill="hold" nodeType="afterGroup">
                            <p:stCondLst>
                              <p:cond delay="500"/>
                            </p:stCondLst>
                            <p:childTnLst>
                              <p:par>
                                <p:cTn id="28" presetID="9" presetClass="entr" presetSubtype="0" fill="hold" nodeType="afterEffect">
                                  <p:stCondLst>
                                    <p:cond delay="0"/>
                                  </p:stCondLst>
                                  <p:childTnLst>
                                    <p:set>
                                      <p:cBhvr>
                                        <p:cTn id="29" dur="1" fill="hold">
                                          <p:stCondLst>
                                            <p:cond delay="0"/>
                                          </p:stCondLst>
                                        </p:cTn>
                                        <p:tgtEl>
                                          <p:spTgt spid="217099"/>
                                        </p:tgtEl>
                                        <p:attrNameLst>
                                          <p:attrName>style.visibility</p:attrName>
                                        </p:attrNameLst>
                                      </p:cBhvr>
                                      <p:to>
                                        <p:strVal val="visible"/>
                                      </p:to>
                                    </p:set>
                                    <p:animEffect transition="in" filter="dissolve">
                                      <p:cBhvr>
                                        <p:cTn id="30" dur="500"/>
                                        <p:tgtEl>
                                          <p:spTgt spid="21709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xit" presetSubtype="0" fill="hold" nodeType="clickEffect">
                                  <p:stCondLst>
                                    <p:cond delay="0"/>
                                  </p:stCondLst>
                                  <p:childTnLst>
                                    <p:animEffect transition="out" filter="fade">
                                      <p:cBhvr>
                                        <p:cTn id="34" dur="500"/>
                                        <p:tgtEl>
                                          <p:spTgt spid="217099"/>
                                        </p:tgtEl>
                                      </p:cBhvr>
                                    </p:animEffect>
                                    <p:set>
                                      <p:cBhvr>
                                        <p:cTn id="35" dur="1" fill="hold">
                                          <p:stCondLst>
                                            <p:cond delay="499"/>
                                          </p:stCondLst>
                                        </p:cTn>
                                        <p:tgtEl>
                                          <p:spTgt spid="217099"/>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499"/>
                                          </p:stCondLst>
                                        </p:cTn>
                                        <p:tgtEl>
                                          <p:spTgt spid="4"/>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4" fill="hold" nodeType="clickEffect">
                                  <p:stCondLst>
                                    <p:cond delay="0"/>
                                  </p:stCondLst>
                                  <p:childTnLst>
                                    <p:set>
                                      <p:cBhvr>
                                        <p:cTn id="43" dur="1" fill="hold">
                                          <p:stCondLst>
                                            <p:cond delay="0"/>
                                          </p:stCondLst>
                                        </p:cTn>
                                        <p:tgtEl>
                                          <p:spTgt spid="217094"/>
                                        </p:tgtEl>
                                        <p:attrNameLst>
                                          <p:attrName>style.visibility</p:attrName>
                                        </p:attrNameLst>
                                      </p:cBhvr>
                                      <p:to>
                                        <p:strVal val="visible"/>
                                      </p:to>
                                    </p:set>
                                    <p:animEffect transition="in" filter="wipe(down)">
                                      <p:cBhvr>
                                        <p:cTn id="44" dur="500"/>
                                        <p:tgtEl>
                                          <p:spTgt spid="21709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nodeType="clickEffect">
                                  <p:stCondLst>
                                    <p:cond delay="0"/>
                                  </p:stCondLst>
                                  <p:childTnLst>
                                    <p:animEffect transition="out" filter="fade">
                                      <p:cBhvr>
                                        <p:cTn id="48" dur="500"/>
                                        <p:tgtEl>
                                          <p:spTgt spid="217094"/>
                                        </p:tgtEl>
                                      </p:cBhvr>
                                    </p:animEffect>
                                    <p:set>
                                      <p:cBhvr>
                                        <p:cTn id="49" dur="1" fill="hold">
                                          <p:stCondLst>
                                            <p:cond delay="499"/>
                                          </p:stCondLst>
                                        </p:cTn>
                                        <p:tgtEl>
                                          <p:spTgt spid="217094"/>
                                        </p:tgtEl>
                                        <p:attrNameLst>
                                          <p:attrName>style.visibility</p:attrName>
                                        </p:attrNameLst>
                                      </p:cBhvr>
                                      <p:to>
                                        <p:strVal val="hidden"/>
                                      </p:to>
                                    </p:set>
                                  </p:childTnLst>
                                </p:cTn>
                              </p:par>
                            </p:childTnLst>
                          </p:cTn>
                        </p:par>
                        <p:par>
                          <p:cTn id="50" fill="hold" nodeType="afterGroup">
                            <p:stCondLst>
                              <p:cond delay="500"/>
                            </p:stCondLst>
                            <p:childTnLst>
                              <p:par>
                                <p:cTn id="51" presetID="22" presetClass="entr" presetSubtype="4" fill="hold" nodeType="afterEffect">
                                  <p:stCondLst>
                                    <p:cond delay="0"/>
                                  </p:stCondLst>
                                  <p:childTnLst>
                                    <p:set>
                                      <p:cBhvr>
                                        <p:cTn id="52" dur="1" fill="hold">
                                          <p:stCondLst>
                                            <p:cond delay="0"/>
                                          </p:stCondLst>
                                        </p:cTn>
                                        <p:tgtEl>
                                          <p:spTgt spid="217095"/>
                                        </p:tgtEl>
                                        <p:attrNameLst>
                                          <p:attrName>style.visibility</p:attrName>
                                        </p:attrNameLst>
                                      </p:cBhvr>
                                      <p:to>
                                        <p:strVal val="visible"/>
                                      </p:to>
                                    </p:set>
                                    <p:animEffect transition="in" filter="wipe(down)">
                                      <p:cBhvr>
                                        <p:cTn id="53" dur="500"/>
                                        <p:tgtEl>
                                          <p:spTgt spid="21709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nodeType="clickEffect">
                                  <p:stCondLst>
                                    <p:cond delay="0"/>
                                  </p:stCondLst>
                                  <p:childTnLst>
                                    <p:animEffect transition="out" filter="fade">
                                      <p:cBhvr>
                                        <p:cTn id="57" dur="500"/>
                                        <p:tgtEl>
                                          <p:spTgt spid="217095"/>
                                        </p:tgtEl>
                                      </p:cBhvr>
                                    </p:animEffect>
                                    <p:set>
                                      <p:cBhvr>
                                        <p:cTn id="58" dur="1" fill="hold">
                                          <p:stCondLst>
                                            <p:cond delay="499"/>
                                          </p:stCondLst>
                                        </p:cTn>
                                        <p:tgtEl>
                                          <p:spTgt spid="217095"/>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21709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xit" presetSubtype="0" fill="hold" nodeType="clickEffect">
                                  <p:stCondLst>
                                    <p:cond delay="0"/>
                                  </p:stCondLst>
                                  <p:childTnLst>
                                    <p:animEffect transition="out" filter="fade">
                                      <p:cBhvr>
                                        <p:cTn id="66" dur="500"/>
                                        <p:tgtEl>
                                          <p:spTgt spid="217097"/>
                                        </p:tgtEl>
                                      </p:cBhvr>
                                    </p:animEffect>
                                    <p:set>
                                      <p:cBhvr>
                                        <p:cTn id="67" dur="1" fill="hold">
                                          <p:stCondLst>
                                            <p:cond delay="499"/>
                                          </p:stCondLst>
                                        </p:cTn>
                                        <p:tgtEl>
                                          <p:spTgt spid="217097"/>
                                        </p:tgtEl>
                                        <p:attrNameLst>
                                          <p:attrName>style.visibility</p:attrName>
                                        </p:attrNameLst>
                                      </p:cBhvr>
                                      <p:to>
                                        <p:strVal val="hidden"/>
                                      </p:to>
                                    </p:set>
                                  </p:childTnLst>
                                </p:cTn>
                              </p:par>
                            </p:childTnLst>
                          </p:cTn>
                        </p:par>
                        <p:par>
                          <p:cTn id="68" fill="hold" nodeType="afterGroup">
                            <p:stCondLst>
                              <p:cond delay="500"/>
                            </p:stCondLst>
                            <p:childTnLst>
                              <p:par>
                                <p:cTn id="69" presetID="22" presetClass="entr" presetSubtype="2" fill="hold" nodeType="afterEffect">
                                  <p:stCondLst>
                                    <p:cond delay="0"/>
                                  </p:stCondLst>
                                  <p:childTnLst>
                                    <p:set>
                                      <p:cBhvr>
                                        <p:cTn id="70" dur="1" fill="hold">
                                          <p:stCondLst>
                                            <p:cond delay="0"/>
                                          </p:stCondLst>
                                        </p:cTn>
                                        <p:tgtEl>
                                          <p:spTgt spid="217096"/>
                                        </p:tgtEl>
                                        <p:attrNameLst>
                                          <p:attrName>style.visibility</p:attrName>
                                        </p:attrNameLst>
                                      </p:cBhvr>
                                      <p:to>
                                        <p:strVal val="visible"/>
                                      </p:to>
                                    </p:set>
                                    <p:animEffect transition="in" filter="wipe(right)">
                                      <p:cBhvr>
                                        <p:cTn id="71" dur="500"/>
                                        <p:tgtEl>
                                          <p:spTgt spid="21709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xit" presetSubtype="0" fill="hold" nodeType="clickEffect">
                                  <p:stCondLst>
                                    <p:cond delay="0"/>
                                  </p:stCondLst>
                                  <p:childTnLst>
                                    <p:animEffect transition="out" filter="fade">
                                      <p:cBhvr>
                                        <p:cTn id="75" dur="500"/>
                                        <p:tgtEl>
                                          <p:spTgt spid="217096"/>
                                        </p:tgtEl>
                                      </p:cBhvr>
                                    </p:animEffect>
                                    <p:set>
                                      <p:cBhvr>
                                        <p:cTn id="76" dur="1" fill="hold">
                                          <p:stCondLst>
                                            <p:cond delay="499"/>
                                          </p:stCondLst>
                                        </p:cTn>
                                        <p:tgtEl>
                                          <p:spTgt spid="217096"/>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217116"/>
                                        </p:tgtEl>
                                        <p:attrNameLst>
                                          <p:attrName>style.visibility</p:attrName>
                                        </p:attrNameLst>
                                      </p:cBhvr>
                                      <p:to>
                                        <p:strVal val="visible"/>
                                      </p:to>
                                    </p:set>
                                    <p:animEffect transition="in" filter="dissolve">
                                      <p:cBhvr>
                                        <p:cTn id="81" dur="500"/>
                                        <p:tgtEl>
                                          <p:spTgt spid="217116"/>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10" presetClass="exit" presetSubtype="0" fill="hold" nodeType="clickEffect">
                                  <p:stCondLst>
                                    <p:cond delay="0"/>
                                  </p:stCondLst>
                                  <p:childTnLst>
                                    <p:animEffect transition="out" filter="fade">
                                      <p:cBhvr>
                                        <p:cTn id="85" dur="500"/>
                                        <p:tgtEl>
                                          <p:spTgt spid="217116"/>
                                        </p:tgtEl>
                                      </p:cBhvr>
                                    </p:animEffect>
                                    <p:set>
                                      <p:cBhvr>
                                        <p:cTn id="86" dur="1" fill="hold">
                                          <p:stCondLst>
                                            <p:cond delay="499"/>
                                          </p:stCondLst>
                                        </p:cTn>
                                        <p:tgtEl>
                                          <p:spTgt spid="217116"/>
                                        </p:tgtEl>
                                        <p:attrNameLst>
                                          <p:attrName>style.visibility</p:attrName>
                                        </p:attrNameLst>
                                      </p:cBhvr>
                                      <p:to>
                                        <p:strVal val="hidden"/>
                                      </p:to>
                                    </p:set>
                                  </p:childTnLst>
                                </p:cTn>
                              </p:par>
                            </p:childTnLst>
                          </p:cTn>
                        </p:par>
                        <p:par>
                          <p:cTn id="87" fill="hold" nodeType="afterGroup">
                            <p:stCondLst>
                              <p:cond delay="500"/>
                            </p:stCondLst>
                            <p:childTnLst>
                              <p:par>
                                <p:cTn id="88" presetID="9" presetClass="entr" presetSubtype="0" fill="hold" nodeType="afterEffect">
                                  <p:stCondLst>
                                    <p:cond delay="0"/>
                                  </p:stCondLst>
                                  <p:childTnLst>
                                    <p:set>
                                      <p:cBhvr>
                                        <p:cTn id="89" dur="1" fill="hold">
                                          <p:stCondLst>
                                            <p:cond delay="0"/>
                                          </p:stCondLst>
                                        </p:cTn>
                                        <p:tgtEl>
                                          <p:spTgt spid="217117"/>
                                        </p:tgtEl>
                                        <p:attrNameLst>
                                          <p:attrName>style.visibility</p:attrName>
                                        </p:attrNameLst>
                                      </p:cBhvr>
                                      <p:to>
                                        <p:strVal val="visible"/>
                                      </p:to>
                                    </p:set>
                                    <p:animEffect transition="in" filter="dissolve">
                                      <p:cBhvr>
                                        <p:cTn id="90" dur="500"/>
                                        <p:tgtEl>
                                          <p:spTgt spid="217117"/>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0" presetClass="exit" presetSubtype="0" fill="hold" nodeType="clickEffect">
                                  <p:stCondLst>
                                    <p:cond delay="0"/>
                                  </p:stCondLst>
                                  <p:childTnLst>
                                    <p:animEffect transition="out" filter="fade">
                                      <p:cBhvr>
                                        <p:cTn id="94" dur="500"/>
                                        <p:tgtEl>
                                          <p:spTgt spid="217117"/>
                                        </p:tgtEl>
                                      </p:cBhvr>
                                    </p:animEffect>
                                    <p:set>
                                      <p:cBhvr>
                                        <p:cTn id="95" dur="1" fill="hold">
                                          <p:stCondLst>
                                            <p:cond delay="499"/>
                                          </p:stCondLst>
                                        </p:cTn>
                                        <p:tgtEl>
                                          <p:spTgt spid="217117"/>
                                        </p:tgtEl>
                                        <p:attrNameLst>
                                          <p:attrName>style.visibility</p:attrName>
                                        </p:attrNameLst>
                                      </p:cBhvr>
                                      <p:to>
                                        <p:strVal val="hidden"/>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nodeType="clickEffect">
                                  <p:stCondLst>
                                    <p:cond delay="0"/>
                                  </p:stCondLst>
                                  <p:childTnLst>
                                    <p:set>
                                      <p:cBhvr>
                                        <p:cTn id="99" dur="1" fill="hold">
                                          <p:stCondLst>
                                            <p:cond delay="0"/>
                                          </p:stCondLst>
                                        </p:cTn>
                                        <p:tgtEl>
                                          <p:spTgt spid="217118"/>
                                        </p:tgtEl>
                                        <p:attrNameLst>
                                          <p:attrName>style.visibility</p:attrName>
                                        </p:attrNameLst>
                                      </p:cBhvr>
                                      <p:to>
                                        <p:strVal val="visible"/>
                                      </p:to>
                                    </p:set>
                                    <p:animEffect transition="in" filter="wipe(down)">
                                      <p:cBhvr>
                                        <p:cTn id="100" dur="500"/>
                                        <p:tgtEl>
                                          <p:spTgt spid="217118"/>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0" presetClass="exit" presetSubtype="0" fill="hold" nodeType="clickEffect">
                                  <p:stCondLst>
                                    <p:cond delay="0"/>
                                  </p:stCondLst>
                                  <p:childTnLst>
                                    <p:animEffect transition="out" filter="fade">
                                      <p:cBhvr>
                                        <p:cTn id="104" dur="500"/>
                                        <p:tgtEl>
                                          <p:spTgt spid="217118"/>
                                        </p:tgtEl>
                                      </p:cBhvr>
                                    </p:animEffect>
                                    <p:set>
                                      <p:cBhvr>
                                        <p:cTn id="105" dur="1" fill="hold">
                                          <p:stCondLst>
                                            <p:cond delay="499"/>
                                          </p:stCondLst>
                                        </p:cTn>
                                        <p:tgtEl>
                                          <p:spTgt spid="217118"/>
                                        </p:tgtEl>
                                        <p:attrNameLst>
                                          <p:attrName>style.visibility</p:attrName>
                                        </p:attrNameLst>
                                      </p:cBhvr>
                                      <p:to>
                                        <p:strVal val="hidden"/>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 presetClass="entr" presetSubtype="5" fill="hold" nodeType="clickEffect">
                                  <p:stCondLst>
                                    <p:cond delay="0"/>
                                  </p:stCondLst>
                                  <p:childTnLst>
                                    <p:set>
                                      <p:cBhvr>
                                        <p:cTn id="109" dur="1" fill="hold">
                                          <p:stCondLst>
                                            <p:cond delay="0"/>
                                          </p:stCondLst>
                                        </p:cTn>
                                        <p:tgtEl>
                                          <p:spTgt spid="217091"/>
                                        </p:tgtEl>
                                        <p:attrNameLst>
                                          <p:attrName>style.visibility</p:attrName>
                                        </p:attrNameLst>
                                      </p:cBhvr>
                                      <p:to>
                                        <p:strVal val="visible"/>
                                      </p:to>
                                    </p:set>
                                    <p:animEffect transition="in" filter="checkerboard(down)">
                                      <p:cBhvr>
                                        <p:cTn id="110" dur="500"/>
                                        <p:tgtEl>
                                          <p:spTgt spid="217091"/>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xit" presetSubtype="0" fill="hold" nodeType="clickEffect">
                                  <p:stCondLst>
                                    <p:cond delay="0"/>
                                  </p:stCondLst>
                                  <p:childTnLst>
                                    <p:set>
                                      <p:cBhvr>
                                        <p:cTn id="114" dur="1" fill="hold">
                                          <p:stCondLst>
                                            <p:cond delay="499"/>
                                          </p:stCondLst>
                                        </p:cTn>
                                        <p:tgtEl>
                                          <p:spTgt spid="217091"/>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nodeType="clickEffect">
                                  <p:stCondLst>
                                    <p:cond delay="0"/>
                                  </p:stCondLst>
                                  <p:childTnLst>
                                    <p:set>
                                      <p:cBhvr>
                                        <p:cTn id="118" dur="1" fill="hold">
                                          <p:stCondLst>
                                            <p:cond delay="0"/>
                                          </p:stCondLst>
                                        </p:cTn>
                                        <p:tgtEl>
                                          <p:spTgt spid="217104"/>
                                        </p:tgtEl>
                                        <p:attrNameLst>
                                          <p:attrName>style.visibility</p:attrName>
                                        </p:attrNameLst>
                                      </p:cBhvr>
                                      <p:to>
                                        <p:strVal val="visible"/>
                                      </p:to>
                                    </p:set>
                                    <p:animEffect transition="in" filter="wipe(down)">
                                      <p:cBhvr>
                                        <p:cTn id="119" dur="500"/>
                                        <p:tgtEl>
                                          <p:spTgt spid="217104"/>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0" presetClass="exit" presetSubtype="0" fill="hold" nodeType="clickEffect">
                                  <p:stCondLst>
                                    <p:cond delay="0"/>
                                  </p:stCondLst>
                                  <p:childTnLst>
                                    <p:animEffect transition="out" filter="fade">
                                      <p:cBhvr>
                                        <p:cTn id="123" dur="500"/>
                                        <p:tgtEl>
                                          <p:spTgt spid="217104"/>
                                        </p:tgtEl>
                                      </p:cBhvr>
                                    </p:animEffect>
                                    <p:set>
                                      <p:cBhvr>
                                        <p:cTn id="124" dur="1" fill="hold">
                                          <p:stCondLst>
                                            <p:cond delay="499"/>
                                          </p:stCondLst>
                                        </p:cTn>
                                        <p:tgtEl>
                                          <p:spTgt spid="217104"/>
                                        </p:tgtEl>
                                        <p:attrNameLst>
                                          <p:attrName>style.visibility</p:attrName>
                                        </p:attrNameLst>
                                      </p:cBhvr>
                                      <p:to>
                                        <p:strVal val="hidden"/>
                                      </p:to>
                                    </p:set>
                                  </p:childTnLst>
                                </p:cTn>
                              </p:par>
                            </p:childTnLst>
                          </p:cTn>
                        </p:par>
                        <p:par>
                          <p:cTn id="125" fill="hold" nodeType="afterGroup">
                            <p:stCondLst>
                              <p:cond delay="500"/>
                            </p:stCondLst>
                            <p:childTnLst>
                              <p:par>
                                <p:cTn id="126" presetID="9" presetClass="entr" presetSubtype="0" fill="hold" nodeType="afterEffect">
                                  <p:stCondLst>
                                    <p:cond delay="0"/>
                                  </p:stCondLst>
                                  <p:childTnLst>
                                    <p:set>
                                      <p:cBhvr>
                                        <p:cTn id="127" dur="1" fill="hold">
                                          <p:stCondLst>
                                            <p:cond delay="0"/>
                                          </p:stCondLst>
                                        </p:cTn>
                                        <p:tgtEl>
                                          <p:spTgt spid="217100"/>
                                        </p:tgtEl>
                                        <p:attrNameLst>
                                          <p:attrName>style.visibility</p:attrName>
                                        </p:attrNameLst>
                                      </p:cBhvr>
                                      <p:to>
                                        <p:strVal val="visible"/>
                                      </p:to>
                                    </p:set>
                                    <p:animEffect transition="in" filter="dissolve">
                                      <p:cBhvr>
                                        <p:cTn id="128" dur="500"/>
                                        <p:tgtEl>
                                          <p:spTgt spid="217100"/>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0" presetClass="exit" presetSubtype="0" fill="hold" nodeType="clickEffect">
                                  <p:stCondLst>
                                    <p:cond delay="0"/>
                                  </p:stCondLst>
                                  <p:childTnLst>
                                    <p:animEffect transition="out" filter="fade">
                                      <p:cBhvr>
                                        <p:cTn id="132" dur="500"/>
                                        <p:tgtEl>
                                          <p:spTgt spid="217100"/>
                                        </p:tgtEl>
                                      </p:cBhvr>
                                    </p:animEffect>
                                    <p:set>
                                      <p:cBhvr>
                                        <p:cTn id="133" dur="1" fill="hold">
                                          <p:stCondLst>
                                            <p:cond delay="499"/>
                                          </p:stCondLst>
                                        </p:cTn>
                                        <p:tgtEl>
                                          <p:spTgt spid="217100"/>
                                        </p:tgtEl>
                                        <p:attrNameLst>
                                          <p:attrName>style.visibility</p:attrName>
                                        </p:attrNameLst>
                                      </p:cBhvr>
                                      <p:to>
                                        <p:strVal val="hidden"/>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 presetClass="entr" presetSubtype="0" fill="hold" nodeType="clickEffect">
                                  <p:stCondLst>
                                    <p:cond delay="0"/>
                                  </p:stCondLst>
                                  <p:childTnLst>
                                    <p:set>
                                      <p:cBhvr>
                                        <p:cTn id="137" dur="1" fill="hold">
                                          <p:stCondLst>
                                            <p:cond delay="499"/>
                                          </p:stCondLst>
                                        </p:cTn>
                                        <p:tgtEl>
                                          <p:spTgt spid="5"/>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1" fill="hold" nodeType="clickEffect">
                                  <p:stCondLst>
                                    <p:cond delay="0"/>
                                  </p:stCondLst>
                                  <p:childTnLst>
                                    <p:set>
                                      <p:cBhvr>
                                        <p:cTn id="141" dur="1" fill="hold">
                                          <p:stCondLst>
                                            <p:cond delay="0"/>
                                          </p:stCondLst>
                                        </p:cTn>
                                        <p:tgtEl>
                                          <p:spTgt spid="217119"/>
                                        </p:tgtEl>
                                        <p:attrNameLst>
                                          <p:attrName>style.visibility</p:attrName>
                                        </p:attrNameLst>
                                      </p:cBhvr>
                                      <p:to>
                                        <p:strVal val="visible"/>
                                      </p:to>
                                    </p:set>
                                    <p:animEffect transition="in" filter="wipe(up)">
                                      <p:cBhvr>
                                        <p:cTn id="142" dur="500"/>
                                        <p:tgtEl>
                                          <p:spTgt spid="217119"/>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xit" presetSubtype="0" fill="hold" nodeType="clickEffect">
                                  <p:stCondLst>
                                    <p:cond delay="0"/>
                                  </p:stCondLst>
                                  <p:childTnLst>
                                    <p:set>
                                      <p:cBhvr>
                                        <p:cTn id="146" dur="1" fill="hold">
                                          <p:stCondLst>
                                            <p:cond delay="499"/>
                                          </p:stCondLst>
                                        </p:cTn>
                                        <p:tgtEl>
                                          <p:spTgt spid="21711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0" presetClass="entr" presetSubtype="0" fill="hold" grpId="0" nodeType="clickEffect">
                                  <p:stCondLst>
                                    <p:cond delay="0"/>
                                  </p:stCondLst>
                                  <p:childTnLst>
                                    <p:set>
                                      <p:cBhvr>
                                        <p:cTn id="150" dur="1" fill="hold">
                                          <p:stCondLst>
                                            <p:cond delay="0"/>
                                          </p:stCondLst>
                                        </p:cTn>
                                        <p:tgtEl>
                                          <p:spTgt spid="217105"/>
                                        </p:tgtEl>
                                        <p:attrNameLst>
                                          <p:attrName>style.visibility</p:attrName>
                                        </p:attrNameLst>
                                      </p:cBhvr>
                                      <p:to>
                                        <p:strVal val="visible"/>
                                      </p:to>
                                    </p:set>
                                    <p:animEffect transition="in" filter="wedge">
                                      <p:cBhvr>
                                        <p:cTn id="151" dur="500"/>
                                        <p:tgtEl>
                                          <p:spTgt spid="217105"/>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0" presetClass="exit" presetSubtype="0" fill="hold" grpId="1" nodeType="clickEffect">
                                  <p:stCondLst>
                                    <p:cond delay="0"/>
                                  </p:stCondLst>
                                  <p:childTnLst>
                                    <p:animEffect transition="out" filter="fade">
                                      <p:cBhvr>
                                        <p:cTn id="155" dur="500"/>
                                        <p:tgtEl>
                                          <p:spTgt spid="217105"/>
                                        </p:tgtEl>
                                      </p:cBhvr>
                                    </p:animEffect>
                                    <p:set>
                                      <p:cBhvr>
                                        <p:cTn id="156" dur="1" fill="hold">
                                          <p:stCondLst>
                                            <p:cond delay="499"/>
                                          </p:stCondLst>
                                        </p:cTn>
                                        <p:tgtEl>
                                          <p:spTgt spid="217105"/>
                                        </p:tgtEl>
                                        <p:attrNameLst>
                                          <p:attrName>style.visibility</p:attrName>
                                        </p:attrNameLst>
                                      </p:cBhvr>
                                      <p:to>
                                        <p:strVal val="hidden"/>
                                      </p:to>
                                    </p:se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22" presetClass="entr" presetSubtype="4" fill="hold" nodeType="clickEffect">
                                  <p:stCondLst>
                                    <p:cond delay="0"/>
                                  </p:stCondLst>
                                  <p:childTnLst>
                                    <p:set>
                                      <p:cBhvr>
                                        <p:cTn id="160" dur="1" fill="hold">
                                          <p:stCondLst>
                                            <p:cond delay="0"/>
                                          </p:stCondLst>
                                        </p:cTn>
                                        <p:tgtEl>
                                          <p:spTgt spid="217115"/>
                                        </p:tgtEl>
                                        <p:attrNameLst>
                                          <p:attrName>style.visibility</p:attrName>
                                        </p:attrNameLst>
                                      </p:cBhvr>
                                      <p:to>
                                        <p:strVal val="visible"/>
                                      </p:to>
                                    </p:set>
                                    <p:animEffect transition="in" filter="wipe(down)">
                                      <p:cBhvr>
                                        <p:cTn id="161" dur="500"/>
                                        <p:tgtEl>
                                          <p:spTgt spid="217115"/>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 presetClass="exit" presetSubtype="0" fill="hold" nodeType="clickEffect">
                                  <p:stCondLst>
                                    <p:cond delay="0"/>
                                  </p:stCondLst>
                                  <p:childTnLst>
                                    <p:set>
                                      <p:cBhvr>
                                        <p:cTn id="165" dur="1" fill="hold">
                                          <p:stCondLst>
                                            <p:cond delay="499"/>
                                          </p:stCondLst>
                                        </p:cTn>
                                        <p:tgtEl>
                                          <p:spTgt spid="2171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05" grpId="0" animBg="1"/>
      <p:bldP spid="217105" grpId="1"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1758319"/>
          </a:xfrm>
          <a:prstGeom prst="rect">
            <a:avLst/>
          </a:prstGeom>
          <a:noFill/>
        </p:spPr>
        <p:txBody>
          <a:bodyPr lIns="91365" tIns="45683" rIns="91365" bIns="45683">
            <a:spAutoFit/>
          </a:bodyPr>
          <a:lstStyle/>
          <a:p>
            <a:pPr defTabSz="914085">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CLEANSING THE TEMPLE</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217689" y="137317"/>
            <a:ext cx="5284787" cy="2430386"/>
          </a:xfrm>
          <a:prstGeom prst="rect">
            <a:avLst/>
          </a:prstGeom>
          <a:noFill/>
        </p:spPr>
        <p:txBody>
          <a:bodyPr lIns="91365" tIns="45683" rIns="91365" bIns="45683">
            <a:spAutoFit/>
          </a:bodyPr>
          <a:lstStyle/>
          <a:p>
            <a:pPr defTabSz="91408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21:12-17</a:t>
            </a:r>
          </a:p>
          <a:p>
            <a:pPr defTabSz="91408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11:15-19</a:t>
            </a:r>
          </a:p>
          <a:p>
            <a:pPr defTabSz="91408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19:45-48</a:t>
            </a:r>
          </a:p>
          <a:p>
            <a:pPr defTabSz="91408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2:13-24</a:t>
            </a:r>
          </a:p>
        </p:txBody>
      </p:sp>
      <p:sp>
        <p:nvSpPr>
          <p:cNvPr id="9" name="TextBox 8"/>
          <p:cNvSpPr txBox="1"/>
          <p:nvPr/>
        </p:nvSpPr>
        <p:spPr>
          <a:xfrm>
            <a:off x="217689" y="3833692"/>
            <a:ext cx="3092120" cy="418829"/>
          </a:xfrm>
          <a:prstGeom prst="rect">
            <a:avLst/>
          </a:prstGeom>
          <a:noFill/>
        </p:spPr>
        <p:txBody>
          <a:bodyPr wrap="none" lIns="64258" tIns="32129" rIns="64258" bIns="32129">
            <a:spAutoFit/>
          </a:bodyPr>
          <a:lstStyle/>
          <a:p>
            <a:pPr defTabSz="321487">
              <a:defRPr/>
            </a:pPr>
            <a:r>
              <a:rPr lang="en-US" sz="2300" b="1">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DejaVu Sans" charset="0"/>
              </a:rPr>
              <a:t>THE EASTER STORY</a:t>
            </a:r>
          </a:p>
        </p:txBody>
      </p:sp>
      <p:grpSp>
        <p:nvGrpSpPr>
          <p:cNvPr id="8" name="Group 7"/>
          <p:cNvGrpSpPr/>
          <p:nvPr/>
        </p:nvGrpSpPr>
        <p:grpSpPr>
          <a:xfrm>
            <a:off x="6011648" y="4293097"/>
            <a:ext cx="3456896" cy="1440159"/>
            <a:chOff x="5508104" y="620689"/>
            <a:chExt cx="3456896" cy="1440159"/>
          </a:xfrm>
        </p:grpSpPr>
        <p:grpSp>
          <p:nvGrpSpPr>
            <p:cNvPr id="10" name="Group 9"/>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1" name="TextBox 10"/>
            <p:cNvSpPr txBox="1"/>
            <p:nvPr/>
          </p:nvSpPr>
          <p:spPr>
            <a:xfrm>
              <a:off x="6804248" y="648153"/>
              <a:ext cx="2160752" cy="1412695"/>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206173132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It was nearly time for the Jewish Passover celebration, so Jesus went to Jerusalem.</a:t>
            </a:r>
          </a:p>
        </p:txBody>
      </p:sp>
      <p:sp>
        <p:nvSpPr>
          <p:cNvPr id="2" name="TextBox 1">
            <a:extLst>
              <a:ext uri="{FF2B5EF4-FFF2-40B4-BE49-F238E27FC236}">
                <a16:creationId xmlns:a16="http://schemas.microsoft.com/office/drawing/2014/main" id="{2658AEF3-0FDF-3BD0-B087-64CEAE8B09E7}"/>
              </a:ext>
            </a:extLst>
          </p:cNvPr>
          <p:cNvSpPr txBox="1"/>
          <p:nvPr/>
        </p:nvSpPr>
        <p:spPr>
          <a:xfrm>
            <a:off x="151309" y="6064334"/>
            <a:ext cx="5284787" cy="677034"/>
          </a:xfrm>
          <a:prstGeom prst="rect">
            <a:avLst/>
          </a:prstGeom>
          <a:noFill/>
        </p:spPr>
        <p:txBody>
          <a:bodyPr lIns="91365" tIns="45683" rIns="91365" bIns="45683">
            <a:spAutoFit/>
          </a:bodyPr>
          <a:lstStyle/>
          <a:p>
            <a:pPr defTabSz="91408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2:13-24</a:t>
            </a:r>
          </a:p>
        </p:txBody>
      </p:sp>
    </p:spTree>
    <p:extLst>
      <p:ext uri="{BB962C8B-B14F-4D97-AF65-F5344CB8AC3E}">
        <p14:creationId xmlns:p14="http://schemas.microsoft.com/office/powerpoint/2010/main" val="3914703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12"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In the Temple area he saw merchants selling cattle, sheep, and doves for sacrifices.</a:t>
            </a:r>
          </a:p>
        </p:txBody>
      </p:sp>
    </p:spTree>
    <p:extLst>
      <p:ext uri="{BB962C8B-B14F-4D97-AF65-F5344CB8AC3E}">
        <p14:creationId xmlns:p14="http://schemas.microsoft.com/office/powerpoint/2010/main" val="8376889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 also saw dealers at tables exchanging foreign money.</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5830390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44764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made a whip from some ropes and chased them all out of the Temple. </a:t>
            </a:r>
          </a:p>
        </p:txBody>
      </p:sp>
    </p:spTree>
    <p:extLst>
      <p:ext uri="{BB962C8B-B14F-4D97-AF65-F5344CB8AC3E}">
        <p14:creationId xmlns:p14="http://schemas.microsoft.com/office/powerpoint/2010/main" val="31023565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C3DCF03-4BB5-47E6-9920-C40D725FEF72}"/>
              </a:ext>
            </a:extLst>
          </p:cNvPr>
          <p:cNvSpPr txBox="1"/>
          <p:nvPr/>
        </p:nvSpPr>
        <p:spPr>
          <a:xfrm>
            <a:off x="597899" y="204181"/>
            <a:ext cx="6887782" cy="2169890"/>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6000" b="1" i="0" u="none" strike="noStrike" kern="1200" cap="none" spc="0" normalizeH="0" baseline="0" noProof="0" dirty="0">
                <a:ln>
                  <a:noFill/>
                </a:ln>
                <a:solidFill>
                  <a:srgbClr val="FFFF99"/>
                </a:solidFill>
                <a:effectLst/>
                <a:uLnTx/>
                <a:uFillTx/>
                <a:latin typeface="Calibri Light" panose="020F0302020204030204"/>
                <a:ea typeface="+mn-ea"/>
                <a:cs typeface="+mn-cs"/>
              </a:rPr>
              <a:t>Why only Peter, James, and John?</a:t>
            </a:r>
          </a:p>
        </p:txBody>
      </p:sp>
      <p:sp>
        <p:nvSpPr>
          <p:cNvPr id="5" name="TextBox 4">
            <a:extLst>
              <a:ext uri="{FF2B5EF4-FFF2-40B4-BE49-F238E27FC236}">
                <a16:creationId xmlns:a16="http://schemas.microsoft.com/office/drawing/2014/main" id="{2AD4E8D0-A8AE-403D-A9D6-DF8E1E3B1E45}"/>
              </a:ext>
            </a:extLst>
          </p:cNvPr>
          <p:cNvSpPr txBox="1"/>
          <p:nvPr/>
        </p:nvSpPr>
        <p:spPr>
          <a:xfrm>
            <a:off x="216131" y="4725849"/>
            <a:ext cx="7398327" cy="1116282"/>
          </a:xfrm>
          <a:prstGeom prst="rect">
            <a:avLst/>
          </a:prstGeom>
        </p:spPr>
        <p:txBody>
          <a:bodyPr vert="horz" lIns="91440" tIns="45720" rIns="91440" bIns="45720" rtlCol="0" anchor="t">
            <a:no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1:29-30   Peter’s Mother-in Law</a:t>
            </a: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13:3	    Olivet Discourse</a:t>
            </a:r>
          </a:p>
          <a:p>
            <a:pPr marL="0" marR="0" lvl="0" indent="0" algn="l" defTabSz="914400" rtl="0" eaLnBrk="1" fontAlgn="auto" latinLnBrk="0" hangingPunct="1">
              <a:lnSpc>
                <a:spcPct val="90000"/>
              </a:lnSpc>
              <a:spcBef>
                <a:spcPct val="0"/>
              </a:spcBef>
              <a:spcAft>
                <a:spcPts val="600"/>
              </a:spcAft>
              <a:buClrTx/>
              <a:buSzTx/>
              <a:buFontTx/>
              <a:buNone/>
              <a:tabLst/>
              <a:defRPr/>
            </a:pPr>
            <a:endParaRPr kumimoji="0" lang="en-US" sz="3200" b="1" i="0" u="none" strike="noStrike" kern="1200" cap="none" spc="0" normalizeH="0" baseline="0" noProof="0" dirty="0">
              <a:ln>
                <a:noFill/>
              </a:ln>
              <a:solidFill>
                <a:srgbClr val="FFFF99"/>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2B32CF9-EC80-441B-87C6-2622E8BC2507}"/>
              </a:ext>
            </a:extLst>
          </p:cNvPr>
          <p:cNvSpPr txBox="1"/>
          <p:nvPr/>
        </p:nvSpPr>
        <p:spPr>
          <a:xfrm>
            <a:off x="597897" y="4148838"/>
            <a:ext cx="2605272" cy="577011"/>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sng" strike="noStrike" kern="1200" cap="none" spc="0" normalizeH="0" baseline="0" noProof="0" dirty="0">
                <a:ln>
                  <a:noFill/>
                </a:ln>
                <a:solidFill>
                  <a:srgbClr val="FFFF99"/>
                </a:solidFill>
                <a:effectLst/>
                <a:uLnTx/>
                <a:uFillTx/>
                <a:latin typeface="Calibri" panose="020F0502020204030204"/>
                <a:ea typeface="+mn-ea"/>
                <a:cs typeface="+mn-cs"/>
              </a:rPr>
              <a:t>With Andrew</a:t>
            </a:r>
          </a:p>
        </p:txBody>
      </p:sp>
      <p:sp>
        <p:nvSpPr>
          <p:cNvPr id="7" name="TextBox 6">
            <a:extLst>
              <a:ext uri="{FF2B5EF4-FFF2-40B4-BE49-F238E27FC236}">
                <a16:creationId xmlns:a16="http://schemas.microsoft.com/office/drawing/2014/main" id="{234B9914-38C0-4651-B47A-2A9B75EE5D86}"/>
              </a:ext>
            </a:extLst>
          </p:cNvPr>
          <p:cNvSpPr txBox="1"/>
          <p:nvPr/>
        </p:nvSpPr>
        <p:spPr>
          <a:xfrm>
            <a:off x="216131" y="2008501"/>
            <a:ext cx="5717135" cy="1116282"/>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9:2-13	    Transfiguration</a:t>
            </a: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3200" b="0" i="0" u="none" strike="noStrike" kern="1200" cap="none" spc="0" normalizeH="0" baseline="0" noProof="0" dirty="0">
                <a:ln>
                  <a:noFill/>
                </a:ln>
                <a:solidFill>
                  <a:srgbClr val="FFFF99"/>
                </a:solidFill>
                <a:effectLst/>
                <a:uLnTx/>
                <a:uFillTx/>
                <a:latin typeface="Calibri" panose="020F0502020204030204"/>
                <a:ea typeface="+mn-ea"/>
                <a:cs typeface="+mn-cs"/>
              </a:rPr>
              <a:t>Mk 14:33	    Gethsemane</a:t>
            </a:r>
          </a:p>
        </p:txBody>
      </p:sp>
    </p:spTree>
    <p:extLst>
      <p:ext uri="{BB962C8B-B14F-4D97-AF65-F5344CB8AC3E}">
        <p14:creationId xmlns:p14="http://schemas.microsoft.com/office/powerpoint/2010/main" val="41664981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p:cNvSpPr txBox="1">
            <a:spLocks noChangeArrowheads="1"/>
          </p:cNvSpPr>
          <p:nvPr/>
        </p:nvSpPr>
        <p:spPr bwMode="auto">
          <a:xfrm>
            <a:off x="17512" y="-99392"/>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 drove out the sheep and cattle, scattered the money changers’ coins over the floor</a:t>
            </a:r>
          </a:p>
        </p:txBody>
      </p:sp>
    </p:spTree>
    <p:extLst>
      <p:ext uri="{BB962C8B-B14F-4D97-AF65-F5344CB8AC3E}">
        <p14:creationId xmlns:p14="http://schemas.microsoft.com/office/powerpoint/2010/main" val="427362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 turned over their tables.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067431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going over to the people who sold doves, he told them...</a:t>
            </a:r>
          </a:p>
        </p:txBody>
      </p:sp>
    </p:spTree>
    <p:extLst>
      <p:ext uri="{BB962C8B-B14F-4D97-AF65-F5344CB8AC3E}">
        <p14:creationId xmlns:p14="http://schemas.microsoft.com/office/powerpoint/2010/main" val="38599863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0"/>
            <a:ext cx="9144000" cy="112474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“Get these things out of here. Stop turning my Father’s house into a marketplace!”</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860420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0468" y="4797152"/>
            <a:ext cx="9144000" cy="20608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his disciples remembered this prophecy from the Scriptures: “Passion for God’s house will consume me.”</a:t>
            </a:r>
          </a:p>
        </p:txBody>
      </p:sp>
    </p:spTree>
    <p:extLst>
      <p:ext uri="{BB962C8B-B14F-4D97-AF65-F5344CB8AC3E}">
        <p14:creationId xmlns:p14="http://schemas.microsoft.com/office/powerpoint/2010/main" val="4070286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22759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3068960"/>
            <a:ext cx="9144000" cy="26074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the Jewish leaders demanded, “What are you doing? If God gave you authority to do this, show us a miraculous sign to prove it.”</a:t>
            </a:r>
          </a:p>
        </p:txBody>
      </p:sp>
    </p:spTree>
    <p:extLst>
      <p:ext uri="{BB962C8B-B14F-4D97-AF65-F5344CB8AC3E}">
        <p14:creationId xmlns:p14="http://schemas.microsoft.com/office/powerpoint/2010/main" val="30155949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755576" y="116632"/>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“All right,” Jesus replied. “Destroy this temple, and in three days I will raise it up.”</a:t>
            </a:r>
          </a:p>
        </p:txBody>
      </p:sp>
    </p:spTree>
    <p:extLst>
      <p:ext uri="{BB962C8B-B14F-4D97-AF65-F5344CB8AC3E}">
        <p14:creationId xmlns:p14="http://schemas.microsoft.com/office/powerpoint/2010/main" val="42643573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1052736"/>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“What!” they exclaimed. “It has taken forty-six years to build this Temple, and you can rebuild it in three days?” </a:t>
            </a:r>
          </a:p>
        </p:txBody>
      </p:sp>
    </p:spTree>
    <p:extLst>
      <p:ext uri="{BB962C8B-B14F-4D97-AF65-F5344CB8AC3E}">
        <p14:creationId xmlns:p14="http://schemas.microsoft.com/office/powerpoint/2010/main" val="9372009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323528" y="0"/>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when Jesus said “this temple,” he meant his own body.</a:t>
            </a:r>
          </a:p>
        </p:txBody>
      </p:sp>
    </p:spTree>
    <p:extLst>
      <p:ext uri="{BB962C8B-B14F-4D97-AF65-F5344CB8AC3E}">
        <p14:creationId xmlns:p14="http://schemas.microsoft.com/office/powerpoint/2010/main" val="34487939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156966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srgbClr val="000000"/>
                </a:solidFill>
                <a:effectLst/>
                <a:uLnTx/>
                <a:uFillTx/>
                <a:latin typeface="system-ui"/>
                <a:ea typeface="+mn-ea"/>
                <a:cs typeface="+mn-cs"/>
              </a:rPr>
              <a:t>2 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after six days Jesus took with him Peter and James and John, and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led them up a high mountain by themselves</a:t>
            </a:r>
            <a:r>
              <a:rPr kumimoji="0" lang="en-US" sz="3200" b="0" i="0" u="none" strike="noStrike" kern="1200" cap="none" spc="0" normalizeH="0" baseline="0" noProof="0" dirty="0">
                <a:ln>
                  <a:noFill/>
                </a:ln>
                <a:solidFill>
                  <a:srgbClr val="000000"/>
                </a:solidFill>
                <a:effectLst/>
                <a:uLnTx/>
                <a:uFillTx/>
                <a:latin typeface="system-ui"/>
                <a:ea typeface="+mn-ea"/>
                <a:cs typeface="+mn-cs"/>
              </a:rPr>
              <a:t>.</a:t>
            </a:r>
          </a:p>
        </p:txBody>
      </p:sp>
    </p:spTree>
    <p:extLst>
      <p:ext uri="{BB962C8B-B14F-4D97-AF65-F5344CB8AC3E}">
        <p14:creationId xmlns:p14="http://schemas.microsoft.com/office/powerpoint/2010/main" val="1045240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835696" y="3689648"/>
            <a:ext cx="72008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After he was raised from the dead, his disciples remembered he had said this, and they believed both the Scriptures and what Jesus had said.</a:t>
            </a:r>
          </a:p>
        </p:txBody>
      </p:sp>
    </p:spTree>
    <p:extLst>
      <p:ext uri="{BB962C8B-B14F-4D97-AF65-F5344CB8AC3E}">
        <p14:creationId xmlns:p14="http://schemas.microsoft.com/office/powerpoint/2010/main" val="4838071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78423" y="-1679215"/>
            <a:ext cx="7772400" cy="1470025"/>
          </a:xfrm>
        </p:spPr>
        <p:txBody>
          <a:bodyPr/>
          <a:lstStyle/>
          <a:p>
            <a:r>
              <a:rPr lang="en-US" dirty="0"/>
              <a:t>Palm Sunday</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38" y="0"/>
            <a:ext cx="9127520" cy="6858000"/>
          </a:xfrm>
          <a:prstGeom prst="rect">
            <a:avLst/>
          </a:prstGeom>
        </p:spPr>
      </p:pic>
      <p:sp>
        <p:nvSpPr>
          <p:cNvPr id="11" name="TextBox 10"/>
          <p:cNvSpPr txBox="1"/>
          <p:nvPr/>
        </p:nvSpPr>
        <p:spPr>
          <a:xfrm>
            <a:off x="380657" y="1096626"/>
            <a:ext cx="4248472" cy="156966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9600" b="1" i="1" u="none" strike="noStrike" kern="1200" cap="none" spc="0" normalizeH="0" baseline="0" noProof="0" dirty="0">
                <a:ln>
                  <a:noFill/>
                </a:ln>
                <a:solidFill>
                  <a:prstClr val="white"/>
                </a:solidFill>
                <a:effectLst>
                  <a:outerShdw blurRad="50800" dist="38100" dir="18900000" algn="bl" rotWithShape="0">
                    <a:prstClr val="black">
                      <a:alpha val="88000"/>
                    </a:prstClr>
                  </a:outerShdw>
                </a:effectLst>
                <a:uLnTx/>
                <a:uFillTx/>
                <a:latin typeface="Arial" panose="020B0604020202020204" pitchFamily="34" charset="0"/>
                <a:ea typeface="KaiTi" panose="02010609060101010101" pitchFamily="49" charset="-122"/>
                <a:cs typeface="Arial" panose="020B0604020202020204" pitchFamily="34" charset="0"/>
              </a:rPr>
              <a:t>Palm</a:t>
            </a:r>
            <a:endParaRPr kumimoji="0" lang="en-SG" sz="115900" b="1" i="1" u="none" strike="noStrike" kern="1200" cap="none" spc="0" normalizeH="0" baseline="0" noProof="0" dirty="0">
              <a:ln>
                <a:noFill/>
              </a:ln>
              <a:solidFill>
                <a:prstClr val="white"/>
              </a:solidFill>
              <a:effectLst>
                <a:outerShdw blurRad="50800" dist="38100" dir="18900000" algn="bl" rotWithShape="0">
                  <a:prstClr val="black">
                    <a:alpha val="88000"/>
                  </a:prstClr>
                </a:outerShdw>
              </a:effectLst>
              <a:uLnTx/>
              <a:uFillTx/>
              <a:latin typeface="Arial" panose="020B0604020202020204" pitchFamily="34" charset="0"/>
              <a:ea typeface="KaiTi" panose="02010609060101010101" pitchFamily="49" charset="-122"/>
              <a:cs typeface="Arial" panose="020B0604020202020204" pitchFamily="34" charset="0"/>
            </a:endParaRPr>
          </a:p>
        </p:txBody>
      </p:sp>
      <p:pic>
        <p:nvPicPr>
          <p:cNvPr id="12" name="Pictur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493911" y="1070994"/>
            <a:ext cx="1800199" cy="4788026"/>
          </a:xfrm>
          <a:prstGeom prst="rect">
            <a:avLst/>
          </a:prstGeom>
        </p:spPr>
      </p:pic>
      <p:pic>
        <p:nvPicPr>
          <p:cNvPr id="13" name="Picture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6029908" y="1251013"/>
            <a:ext cx="1800199" cy="4427984"/>
          </a:xfrm>
          <a:prstGeom prst="rect">
            <a:avLst/>
          </a:prstGeom>
        </p:spPr>
      </p:pic>
      <p:pic>
        <p:nvPicPr>
          <p:cNvPr id="14" name="Picture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1961967" y="1539041"/>
            <a:ext cx="864093" cy="4788026"/>
          </a:xfrm>
          <a:prstGeom prst="rect">
            <a:avLst/>
          </a:prstGeom>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6354452" y="1539042"/>
            <a:ext cx="864093" cy="4788026"/>
          </a:xfrm>
          <a:prstGeom prst="rect">
            <a:avLst/>
          </a:prstGeom>
        </p:spPr>
      </p:pic>
      <p:sp>
        <p:nvSpPr>
          <p:cNvPr id="16" name="Rectangle 15"/>
          <p:cNvSpPr/>
          <p:nvPr/>
        </p:nvSpPr>
        <p:spPr>
          <a:xfrm>
            <a:off x="20618" y="2533981"/>
            <a:ext cx="8670716" cy="186204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1500" b="1" i="0" u="none" strike="noStrike" kern="1200" cap="none" spc="0" normalizeH="0" baseline="0" noProof="0" dirty="0">
                <a:ln>
                  <a:noFill/>
                </a:ln>
                <a:solidFill>
                  <a:srgbClr val="007800"/>
                </a:solidFill>
                <a:effectLst/>
                <a:uLnTx/>
                <a:uFillTx/>
                <a:latin typeface="Times New Roman" panose="02020603050405020304" pitchFamily="18" charset="0"/>
                <a:ea typeface="KaiTi" panose="02010609060101010101" pitchFamily="49" charset="-122"/>
                <a:cs typeface="Times New Roman" panose="02020603050405020304" pitchFamily="18" charset="0"/>
              </a:rPr>
              <a:t>SUNDAY</a:t>
            </a:r>
            <a:endParaRPr kumimoji="0" lang="en-SG" sz="11500" b="1" i="0" u="none" strike="noStrike" kern="1200" cap="none" spc="0" normalizeH="0" baseline="0" noProof="0" dirty="0">
              <a:ln>
                <a:noFill/>
              </a:ln>
              <a:solidFill>
                <a:srgbClr val="007800"/>
              </a:solidFill>
              <a:effectLst/>
              <a:uLnTx/>
              <a:uFillTx/>
              <a:latin typeface="Times New Roman" panose="02020603050405020304" pitchFamily="18" charset="0"/>
              <a:ea typeface="KaiTi" panose="02010609060101010101" pitchFamily="49" charset="-122"/>
              <a:cs typeface="Times New Roman" panose="02020603050405020304" pitchFamily="18" charset="0"/>
            </a:endParaRPr>
          </a:p>
        </p:txBody>
      </p:sp>
    </p:spTree>
    <p:extLst>
      <p:ext uri="{BB962C8B-B14F-4D97-AF65-F5344CB8AC3E}">
        <p14:creationId xmlns:p14="http://schemas.microsoft.com/office/powerpoint/2010/main" val="3412800418"/>
      </p:ext>
    </p:extLst>
  </p:cSld>
  <p:clrMapOvr>
    <a:masterClrMapping/>
  </p:clrMapOvr>
  <p:transition spd="slow">
    <p:fade/>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a:xfrm>
            <a:off x="228600" y="-1245512"/>
            <a:ext cx="6858000" cy="914400"/>
          </a:xfrm>
        </p:spPr>
        <p:txBody>
          <a:bodyPr/>
          <a:lstStyle/>
          <a:p>
            <a:r>
              <a:rPr lang="en-US" dirty="0">
                <a:latin typeface="Calibri" charset="0"/>
              </a:rPr>
              <a:t>Palm Sunday</a:t>
            </a:r>
          </a:p>
        </p:txBody>
      </p:sp>
      <p:pic>
        <p:nvPicPr>
          <p:cNvPr id="2" name="Picture 1" descr="Palm Sunday-Palm Branche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845038"/>
            <a:ext cx="4271369" cy="5582383"/>
          </a:xfrm>
          <a:prstGeom prst="rect">
            <a:avLst/>
          </a:prstGeom>
        </p:spPr>
      </p:pic>
      <p:pic>
        <p:nvPicPr>
          <p:cNvPr id="3" name="Picture 2"/>
          <p:cNvPicPr>
            <a:picLocks noChangeAspect="1"/>
          </p:cNvPicPr>
          <p:nvPr/>
        </p:nvPicPr>
        <p:blipFill>
          <a:blip r:embed="rId4"/>
          <a:stretch>
            <a:fillRect/>
          </a:stretch>
        </p:blipFill>
        <p:spPr>
          <a:xfrm>
            <a:off x="3578017" y="2080473"/>
            <a:ext cx="5565983" cy="4116021"/>
          </a:xfrm>
          <a:prstGeom prst="rect">
            <a:avLst/>
          </a:prstGeom>
        </p:spPr>
      </p:pic>
    </p:spTree>
    <p:extLst>
      <p:ext uri="{BB962C8B-B14F-4D97-AF65-F5344CB8AC3E}">
        <p14:creationId xmlns:p14="http://schemas.microsoft.com/office/powerpoint/2010/main" val="4103726174"/>
      </p:ext>
    </p:extLst>
  </p:cSld>
  <p:clrMapOvr>
    <a:masterClrMapping/>
  </p:clrMapOvr>
  <p:transition spd="slow">
    <p:fade/>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pic>
        <p:nvPicPr>
          <p:cNvPr id="4" name="Picture 3"/>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983764" y="5696156"/>
            <a:ext cx="3160236" cy="1161843"/>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6000" b="1" i="1" dirty="0">
                <a:effectLst>
                  <a:glow rad="127000">
                    <a:schemeClr val="tx1"/>
                  </a:glow>
                </a:effectLst>
                <a:latin typeface="Arial" charset="0"/>
                <a:ea typeface="ＭＳ Ｐゴシック" charset="0"/>
                <a:cs typeface="ＭＳ Ｐゴシック" charset="0"/>
              </a:rPr>
              <a:t>Palms to Cross</a:t>
            </a:r>
          </a:p>
        </p:txBody>
      </p:sp>
    </p:spTree>
    <p:extLst>
      <p:ext uri="{BB962C8B-B14F-4D97-AF65-F5344CB8AC3E}">
        <p14:creationId xmlns:p14="http://schemas.microsoft.com/office/powerpoint/2010/main" val="393103489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f_triumphant_03.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468219"/>
            <a:ext cx="9144000" cy="6858000"/>
          </a:xfrm>
          <a:prstGeom prst="rect">
            <a:avLst/>
          </a:prstGeom>
        </p:spPr>
      </p:pic>
      <p:sp>
        <p:nvSpPr>
          <p:cNvPr id="2" name="Title 1"/>
          <p:cNvSpPr>
            <a:spLocks noGrp="1"/>
          </p:cNvSpPr>
          <p:nvPr>
            <p:ph type="ctrTitle"/>
          </p:nvPr>
        </p:nvSpPr>
        <p:spPr>
          <a:xfrm>
            <a:off x="670823" y="-1924388"/>
            <a:ext cx="7772400" cy="1000676"/>
          </a:xfrm>
          <a:solidFill>
            <a:srgbClr val="800000"/>
          </a:solidFill>
        </p:spPr>
        <p:txBody>
          <a:bodyPr/>
          <a:lstStyle/>
          <a:p>
            <a:r>
              <a:rPr lang="en-US" dirty="0">
                <a:solidFill>
                  <a:schemeClr val="bg1"/>
                </a:solidFill>
                <a:latin typeface="Capitals"/>
                <a:cs typeface="Capitals"/>
              </a:rPr>
              <a:t>Triumphant Entry</a:t>
            </a:r>
          </a:p>
        </p:txBody>
      </p:sp>
      <p:pic>
        <p:nvPicPr>
          <p:cNvPr id="3" name="Picture 2" descr="sf_triumphant_01.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6" name="Title 1"/>
          <p:cNvSpPr txBox="1">
            <a:spLocks/>
          </p:cNvSpPr>
          <p:nvPr/>
        </p:nvSpPr>
        <p:spPr bwMode="auto">
          <a:xfrm>
            <a:off x="670823" y="-962199"/>
            <a:ext cx="7772400" cy="1000676"/>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eaLnBrk="1" hangingPunct="1"/>
            <a:r>
              <a:rPr lang="en-US" dirty="0">
                <a:solidFill>
                  <a:srgbClr val="800000"/>
                </a:solidFill>
                <a:latin typeface="Capitals"/>
                <a:cs typeface="Capitals"/>
              </a:rPr>
              <a:t>Matthew 21:9</a:t>
            </a:r>
          </a:p>
        </p:txBody>
      </p:sp>
    </p:spTree>
    <p:extLst>
      <p:ext uri="{BB962C8B-B14F-4D97-AF65-F5344CB8AC3E}">
        <p14:creationId xmlns:p14="http://schemas.microsoft.com/office/powerpoint/2010/main" val="3872831861"/>
      </p:ext>
    </p:extLst>
  </p:cSld>
  <p:clrMapOvr>
    <a:masterClrMapping/>
  </p:clrMapOvr>
  <p:transition spd="slow">
    <p:fade/>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Triumphal Entry</a:t>
            </a:r>
          </a:p>
        </p:txBody>
      </p:sp>
      <p:pic>
        <p:nvPicPr>
          <p:cNvPr id="2" name="Picture 1"/>
          <p:cNvPicPr>
            <a:picLocks noChangeAspect="1"/>
          </p:cNvPicPr>
          <p:nvPr/>
        </p:nvPicPr>
        <p:blipFill>
          <a:blip r:embed="rId3"/>
          <a:stretch>
            <a:fillRect/>
          </a:stretch>
        </p:blipFill>
        <p:spPr>
          <a:xfrm>
            <a:off x="39346" y="0"/>
            <a:ext cx="9172304" cy="4608893"/>
          </a:xfrm>
          <a:prstGeom prst="rect">
            <a:avLst/>
          </a:prstGeom>
        </p:spPr>
      </p:pic>
    </p:spTree>
    <p:extLst>
      <p:ext uri="{BB962C8B-B14F-4D97-AF65-F5344CB8AC3E}">
        <p14:creationId xmlns:p14="http://schemas.microsoft.com/office/powerpoint/2010/main" val="377881671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sf_triumphant_08.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4977" y="0"/>
            <a:ext cx="9144000" cy="6858000"/>
          </a:xfrm>
          <a:prstGeom prst="rect">
            <a:avLst/>
          </a:prstGeom>
        </p:spPr>
      </p:pic>
      <p:sp>
        <p:nvSpPr>
          <p:cNvPr id="2" name="Title 1"/>
          <p:cNvSpPr>
            <a:spLocks noGrp="1"/>
          </p:cNvSpPr>
          <p:nvPr>
            <p:ph type="ctrTitle"/>
          </p:nvPr>
        </p:nvSpPr>
        <p:spPr>
          <a:xfrm>
            <a:off x="700777" y="190163"/>
            <a:ext cx="7772400" cy="1000676"/>
          </a:xfrm>
          <a:solidFill>
            <a:srgbClr val="800000"/>
          </a:solidFill>
        </p:spPr>
        <p:txBody>
          <a:bodyPr/>
          <a:lstStyle/>
          <a:p>
            <a:r>
              <a:rPr lang="en-US" dirty="0">
                <a:solidFill>
                  <a:schemeClr val="bg1"/>
                </a:solidFill>
                <a:latin typeface="Capitals"/>
                <a:cs typeface="Capitals"/>
              </a:rPr>
              <a:t>Triumphant Entry</a:t>
            </a:r>
          </a:p>
        </p:txBody>
      </p:sp>
      <p:sp>
        <p:nvSpPr>
          <p:cNvPr id="6" name="Title 1"/>
          <p:cNvSpPr txBox="1">
            <a:spLocks/>
          </p:cNvSpPr>
          <p:nvPr/>
        </p:nvSpPr>
        <p:spPr bwMode="auto">
          <a:xfrm>
            <a:off x="813698" y="5685870"/>
            <a:ext cx="7772400" cy="1000676"/>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800000"/>
                </a:solidFill>
                <a:effectLst/>
                <a:uLnTx/>
                <a:uFillTx/>
                <a:latin typeface="Capitals"/>
                <a:ea typeface="ＭＳ Ｐゴシック" charset="0"/>
                <a:cs typeface="Capitals"/>
              </a:rPr>
              <a:t>Matthew 21:9</a:t>
            </a:r>
          </a:p>
        </p:txBody>
      </p:sp>
      <p:sp>
        <p:nvSpPr>
          <p:cNvPr id="3" name="Title 1">
            <a:extLst>
              <a:ext uri="{FF2B5EF4-FFF2-40B4-BE49-F238E27FC236}">
                <a16:creationId xmlns:a16="http://schemas.microsoft.com/office/drawing/2014/main" id="{26566522-AC8A-0104-1837-C51C1126E145}"/>
              </a:ext>
            </a:extLst>
          </p:cNvPr>
          <p:cNvSpPr txBox="1">
            <a:spLocks/>
          </p:cNvSpPr>
          <p:nvPr/>
        </p:nvSpPr>
        <p:spPr bwMode="auto">
          <a:xfrm>
            <a:off x="485774" y="1771097"/>
            <a:ext cx="8258175" cy="364386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Times New Roman" panose="02020603050405020304" pitchFamily="18" charset="0"/>
                <a:ea typeface="ＭＳ Ｐゴシック" charset="0"/>
                <a:cs typeface="Times New Roman" panose="02020603050405020304" pitchFamily="18" charset="0"/>
              </a:rPr>
              <a:t>Jesus was in the center of the procession, and the people all around him were shouting,</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Times New Roman" panose="02020603050405020304" pitchFamily="18" charset="0"/>
                <a:ea typeface="ＭＳ Ｐゴシック" charset="0"/>
                <a:cs typeface="Times New Roman" panose="02020603050405020304" pitchFamily="18" charset="0"/>
              </a:rPr>
              <a:t>  “Praise God for the Son of David!</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Times New Roman" panose="02020603050405020304" pitchFamily="18" charset="0"/>
                <a:ea typeface="ＭＳ Ｐゴシック" charset="0"/>
                <a:cs typeface="Times New Roman" panose="02020603050405020304" pitchFamily="18" charset="0"/>
              </a:rPr>
              <a:t>Blessings on the one who comes in the name of the LORD!</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Times New Roman" panose="02020603050405020304" pitchFamily="18" charset="0"/>
                <a:ea typeface="ＭＳ Ｐゴシック" charset="0"/>
                <a:cs typeface="Times New Roman" panose="02020603050405020304" pitchFamily="18" charset="0"/>
              </a:rPr>
              <a:t>Praise God in highest heaven!”</a:t>
            </a:r>
          </a:p>
        </p:txBody>
      </p:sp>
    </p:spTree>
    <p:extLst>
      <p:ext uri="{BB962C8B-B14F-4D97-AF65-F5344CB8AC3E}">
        <p14:creationId xmlns:p14="http://schemas.microsoft.com/office/powerpoint/2010/main" val="866492158"/>
      </p:ext>
    </p:extLst>
  </p:cSld>
  <p:clrMapOvr>
    <a:masterClrMapping/>
  </p:clrMapOvr>
  <p:transition spd="slow">
    <p:fade/>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Palms to Palms</a:t>
            </a:r>
          </a:p>
        </p:txBody>
      </p:sp>
    </p:spTree>
    <p:extLst>
      <p:ext uri="{BB962C8B-B14F-4D97-AF65-F5344CB8AC3E}">
        <p14:creationId xmlns:p14="http://schemas.microsoft.com/office/powerpoint/2010/main" val="374213553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21341" y="16004"/>
            <a:ext cx="9122659" cy="6841995"/>
          </a:xfrm>
          <a:prstGeom prst="rect">
            <a:avLst/>
          </a:prstGeom>
        </p:spPr>
      </p:pic>
      <p:sp>
        <p:nvSpPr>
          <p:cNvPr id="2" name="Title 1"/>
          <p:cNvSpPr>
            <a:spLocks noGrp="1"/>
          </p:cNvSpPr>
          <p:nvPr>
            <p:ph type="title"/>
          </p:nvPr>
        </p:nvSpPr>
        <p:spPr/>
        <p:txBody>
          <a:bodyPr>
            <a:normAutofit fontScale="90000"/>
          </a:bodyPr>
          <a:lstStyle/>
          <a:p>
            <a:pPr rtl="0" eaLnBrk="1" latinLnBrk="0" hangingPunct="1"/>
            <a:r>
              <a:rPr lang="en-US" sz="6600" kern="1200" dirty="0">
                <a:solidFill>
                  <a:srgbClr val="FFFFFF"/>
                </a:solidFill>
                <a:effectLst>
                  <a:glow rad="190500">
                    <a:srgbClr val="000000">
                      <a:alpha val="75000"/>
                    </a:srgbClr>
                  </a:glow>
                  <a:outerShdw blurRad="50800" dist="38100" dir="2700000" algn="tl" rotWithShape="0">
                    <a:srgbClr val="000000">
                      <a:alpha val="43000"/>
                    </a:srgbClr>
                  </a:outerShdw>
                </a:effectLst>
                <a:latin typeface="Arial"/>
                <a:ea typeface="+mn-ea"/>
                <a:cs typeface="+mn-cs"/>
              </a:rPr>
              <a:t>What</a:t>
            </a:r>
            <a:r>
              <a:rPr lang="mr-IN" sz="6600" kern="1200" dirty="0">
                <a:solidFill>
                  <a:srgbClr val="FFFFFF"/>
                </a:solidFill>
                <a:effectLst>
                  <a:glow rad="190500">
                    <a:srgbClr val="000000">
                      <a:alpha val="75000"/>
                    </a:srgbClr>
                  </a:glow>
                  <a:outerShdw blurRad="50800" dist="38100" dir="2700000" algn="tl" rotWithShape="0">
                    <a:srgbClr val="000000">
                      <a:alpha val="43000"/>
                    </a:srgbClr>
                  </a:outerShdw>
                </a:effectLst>
                <a:latin typeface="Arial"/>
                <a:ea typeface="+mn-ea"/>
                <a:cs typeface="+mn-cs"/>
              </a:rPr>
              <a:t>'</a:t>
            </a:r>
            <a:r>
              <a:rPr lang="en-US" sz="6600" kern="1200" dirty="0">
                <a:solidFill>
                  <a:srgbClr val="FFFFFF"/>
                </a:solidFill>
                <a:effectLst>
                  <a:glow rad="190500">
                    <a:srgbClr val="000000">
                      <a:alpha val="75000"/>
                    </a:srgbClr>
                  </a:glow>
                  <a:outerShdw blurRad="50800" dist="38100" dir="2700000" algn="tl" rotWithShape="0">
                    <a:srgbClr val="000000">
                      <a:alpha val="43000"/>
                    </a:srgbClr>
                  </a:outerShdw>
                </a:effectLst>
                <a:latin typeface="Arial"/>
                <a:ea typeface="+mn-ea"/>
                <a:cs typeface="+mn-cs"/>
              </a:rPr>
              <a:t>s so good about Good Friday?</a:t>
            </a:r>
            <a:endParaRPr lang="en-US" dirty="0"/>
          </a:p>
        </p:txBody>
      </p:sp>
    </p:spTree>
    <p:extLst>
      <p:ext uri="{BB962C8B-B14F-4D97-AF65-F5344CB8AC3E}">
        <p14:creationId xmlns:p14="http://schemas.microsoft.com/office/powerpoint/2010/main" val="105965903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FB33E7D-6FD0-4D4B-B90C-C5CDC0119300}"/>
              </a:ext>
            </a:extLst>
          </p:cNvPr>
          <p:cNvSpPr txBox="1"/>
          <p:nvPr/>
        </p:nvSpPr>
        <p:spPr>
          <a:xfrm>
            <a:off x="3752494" y="668104"/>
            <a:ext cx="4939867" cy="919655"/>
          </a:xfrm>
          <a:prstGeom prst="rect">
            <a:avLst/>
          </a:prstGeom>
        </p:spPr>
        <p:txBody>
          <a:bodyPr vert="horz" lIns="91440" tIns="45720" rIns="91440" bIns="45720" rtlCol="0">
            <a:norm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system-ui"/>
                <a:ea typeface="+mn-ea"/>
                <a:cs typeface="+mn-cs"/>
              </a:rPr>
              <a:t>How do you recharge?</a:t>
            </a:r>
          </a:p>
        </p:txBody>
      </p:sp>
      <p:pic>
        <p:nvPicPr>
          <p:cNvPr id="4" name="Picture 3">
            <a:extLst>
              <a:ext uri="{FF2B5EF4-FFF2-40B4-BE49-F238E27FC236}">
                <a16:creationId xmlns:a16="http://schemas.microsoft.com/office/drawing/2014/main" id="{6FB016F4-C2EB-470E-ACFF-7AFCA88AB6A7}"/>
              </a:ext>
            </a:extLst>
          </p:cNvPr>
          <p:cNvPicPr>
            <a:picLocks noChangeAspect="1"/>
          </p:cNvPicPr>
          <p:nvPr/>
        </p:nvPicPr>
        <p:blipFill rotWithShape="1">
          <a:blip r:embed="rId2" cstate="email">
            <a:duotone>
              <a:prstClr val="black"/>
              <a:schemeClr val="accent1">
                <a:tint val="45000"/>
                <a:satMod val="400000"/>
              </a:schemeClr>
            </a:duotone>
            <a:extLst>
              <a:ext uri="{28A0092B-C50C-407E-A947-70E740481C1C}">
                <a14:useLocalDpi xmlns:a14="http://schemas.microsoft.com/office/drawing/2010/main"/>
              </a:ext>
            </a:extLst>
          </a:blip>
          <a:srcRect/>
          <a:stretch/>
        </p:blipFill>
        <p:spPr>
          <a:xfrm>
            <a:off x="20" y="10"/>
            <a:ext cx="3476673" cy="6857990"/>
          </a:xfrm>
          <a:prstGeom prst="rect">
            <a:avLst/>
          </a:prstGeom>
          <a:effectLst/>
        </p:spPr>
      </p:pic>
      <p:sp>
        <p:nvSpPr>
          <p:cNvPr id="5" name="Rectangle 4">
            <a:extLst>
              <a:ext uri="{FF2B5EF4-FFF2-40B4-BE49-F238E27FC236}">
                <a16:creationId xmlns:a16="http://schemas.microsoft.com/office/drawing/2014/main" id="{6975AD3C-99E7-43FE-B487-4AC72628F910}"/>
              </a:ext>
            </a:extLst>
          </p:cNvPr>
          <p:cNvSpPr/>
          <p:nvPr/>
        </p:nvSpPr>
        <p:spPr>
          <a:xfrm rot="5400000">
            <a:off x="6199569" y="-732531"/>
            <a:ext cx="45719" cy="4640580"/>
          </a:xfrm>
          <a:prstGeom prst="rect">
            <a:avLst/>
          </a:prstGeom>
          <a:solidFill>
            <a:srgbClr val="667A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C399CFF7-6FDB-4E50-8B66-0332A1B51053}"/>
              </a:ext>
            </a:extLst>
          </p:cNvPr>
          <p:cNvSpPr txBox="1"/>
          <p:nvPr/>
        </p:nvSpPr>
        <p:spPr>
          <a:xfrm>
            <a:off x="3722918" y="1784041"/>
            <a:ext cx="4999018" cy="483209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prstClr val="black"/>
                </a:solidFill>
                <a:effectLst/>
                <a:uLnTx/>
                <a:uFillTx/>
                <a:latin typeface="system-ui"/>
                <a:ea typeface="+mn-ea"/>
                <a:cs typeface="+mn-cs"/>
              </a:rPr>
              <a:t>Mark 6:30-32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srgbClr val="000000"/>
                </a:solidFill>
                <a:effectLst/>
                <a:uLnTx/>
                <a:uFillTx/>
                <a:latin typeface="system-ui"/>
                <a:ea typeface="+mn-ea"/>
                <a:cs typeface="+mn-cs"/>
              </a:rPr>
              <a:t>30 </a:t>
            </a:r>
            <a:r>
              <a:rPr kumimoji="0" lang="en-US" sz="2800" b="0" i="0" u="none" strike="noStrike" kern="1200" cap="none" spc="0" normalizeH="0" baseline="0" noProof="0" dirty="0">
                <a:ln>
                  <a:noFill/>
                </a:ln>
                <a:solidFill>
                  <a:srgbClr val="000000"/>
                </a:solidFill>
                <a:effectLst/>
                <a:uLnTx/>
                <a:uFillTx/>
                <a:latin typeface="system-ui"/>
                <a:ea typeface="+mn-ea"/>
                <a:cs typeface="+mn-cs"/>
              </a:rPr>
              <a:t>The apostles returned to Jesus and told him all that they had done and taught. </a:t>
            </a:r>
            <a:r>
              <a:rPr kumimoji="0" lang="en-US" sz="2800" b="1" i="0" u="none" strike="noStrike" kern="1200" cap="none" spc="0" normalizeH="0" baseline="30000" noProof="0" dirty="0">
                <a:ln>
                  <a:noFill/>
                </a:ln>
                <a:solidFill>
                  <a:srgbClr val="000000"/>
                </a:solidFill>
                <a:effectLst/>
                <a:uLnTx/>
                <a:uFillTx/>
                <a:latin typeface="system-ui"/>
                <a:ea typeface="+mn-ea"/>
                <a:cs typeface="+mn-cs"/>
              </a:rPr>
              <a:t>31 </a:t>
            </a:r>
            <a:r>
              <a:rPr kumimoji="0" lang="en-US" sz="2800" b="0" i="0" u="none" strike="noStrike" kern="1200" cap="none" spc="0" normalizeH="0" baseline="0" noProof="0" dirty="0">
                <a:ln>
                  <a:noFill/>
                </a:ln>
                <a:solidFill>
                  <a:srgbClr val="000000"/>
                </a:solidFill>
                <a:effectLst/>
                <a:uLnTx/>
                <a:uFillTx/>
                <a:latin typeface="system-ui"/>
                <a:ea typeface="+mn-ea"/>
                <a:cs typeface="+mn-cs"/>
              </a:rPr>
              <a:t>And he said to them, “Come away by yourselves to a desolate place and rest a while.” For many were coming and going, and they had no leisure even to eat. </a:t>
            </a:r>
            <a:r>
              <a:rPr kumimoji="0" lang="en-US" sz="2800" b="1" i="0" u="none" strike="noStrike" kern="1200" cap="none" spc="0" normalizeH="0" baseline="30000" noProof="0" dirty="0">
                <a:ln>
                  <a:noFill/>
                </a:ln>
                <a:solidFill>
                  <a:srgbClr val="000000"/>
                </a:solidFill>
                <a:effectLst/>
                <a:uLnTx/>
                <a:uFillTx/>
                <a:latin typeface="system-ui"/>
                <a:ea typeface="+mn-ea"/>
                <a:cs typeface="+mn-cs"/>
              </a:rPr>
              <a:t>32 </a:t>
            </a:r>
            <a:r>
              <a:rPr kumimoji="0" lang="en-US" sz="2800" b="0" i="0" u="none" strike="noStrike" kern="1200" cap="none" spc="0" normalizeH="0" baseline="0" noProof="0" dirty="0">
                <a:ln>
                  <a:noFill/>
                </a:ln>
                <a:solidFill>
                  <a:srgbClr val="000000"/>
                </a:solidFill>
                <a:effectLst/>
                <a:uLnTx/>
                <a:uFillTx/>
                <a:latin typeface="system-ui"/>
                <a:ea typeface="+mn-ea"/>
                <a:cs typeface="+mn-cs"/>
              </a:rPr>
              <a:t>And they went away in the boat to a desolate place by themselves.</a:t>
            </a:r>
            <a:endParaRPr kumimoji="0" lang="en-US" sz="2800" b="0" i="0" u="none" strike="noStrike" kern="1200" cap="none" spc="0" normalizeH="0" baseline="0" noProof="0" dirty="0">
              <a:ln>
                <a:noFill/>
              </a:ln>
              <a:solidFill>
                <a:prstClr val="black"/>
              </a:solidFill>
              <a:effectLst/>
              <a:uLnTx/>
              <a:uFillTx/>
              <a:latin typeface="system-ui"/>
              <a:ea typeface="+mn-ea"/>
              <a:cs typeface="+mn-cs"/>
            </a:endParaRPr>
          </a:p>
        </p:txBody>
      </p:sp>
    </p:spTree>
    <p:extLst>
      <p:ext uri="{BB962C8B-B14F-4D97-AF65-F5344CB8AC3E}">
        <p14:creationId xmlns:p14="http://schemas.microsoft.com/office/powerpoint/2010/main" val="2878830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1"/>
            <a:ext cx="9144000" cy="6858000"/>
          </a:xfrm>
          <a:prstGeom prst="rect">
            <a:avLst/>
          </a:prstGeom>
        </p:spPr>
      </p:pic>
      <p:sp>
        <p:nvSpPr>
          <p:cNvPr id="2" name="Title 1"/>
          <p:cNvSpPr>
            <a:spLocks noGrp="1"/>
          </p:cNvSpPr>
          <p:nvPr>
            <p:ph type="title"/>
          </p:nvPr>
        </p:nvSpPr>
        <p:spPr>
          <a:xfrm>
            <a:off x="0" y="3560095"/>
            <a:ext cx="9144000" cy="2990001"/>
          </a:xfrm>
        </p:spPr>
        <p:txBody>
          <a:bodyPr>
            <a:normAutofit fontScale="90000"/>
          </a:bodyPr>
          <a:lstStyle/>
          <a:p>
            <a: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How is Christ</a:t>
            </a:r>
            <a:r>
              <a:rPr lang="mr-IN"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a:t>
            </a:r>
            <a: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s death better than any </a:t>
            </a:r>
            <a:r>
              <a:rPr lang="en-US" sz="6600" dirty="0">
                <a:solidFill>
                  <a:srgbClr val="FFFF00"/>
                </a:solidFill>
                <a:effectLst>
                  <a:glow rad="190500">
                    <a:srgbClr val="000000">
                      <a:alpha val="75000"/>
                    </a:srgbClr>
                  </a:glow>
                  <a:outerShdw blurRad="50800" dist="38100" dir="2700000" algn="tl" rotWithShape="0">
                    <a:srgbClr val="000000">
                      <a:alpha val="43000"/>
                    </a:srgbClr>
                  </a:outerShdw>
                </a:effectLst>
                <a:ea typeface="+mn-ea"/>
                <a:cs typeface="+mn-cs"/>
              </a:rPr>
              <a:t>sacrifice</a:t>
            </a:r>
            <a: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 </a:t>
            </a:r>
            <a:endParaRPr lang="en-US" dirty="0"/>
          </a:p>
        </p:txBody>
      </p:sp>
    </p:spTree>
    <p:extLst>
      <p:ext uri="{BB962C8B-B14F-4D97-AF65-F5344CB8AC3E}">
        <p14:creationId xmlns:p14="http://schemas.microsoft.com/office/powerpoint/2010/main" val="1274516569"/>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22</a:t>
            </a:r>
          </a:p>
        </p:txBody>
      </p:sp>
    </p:spTree>
    <p:extLst>
      <p:ext uri="{BB962C8B-B14F-4D97-AF65-F5344CB8AC3E}">
        <p14:creationId xmlns:p14="http://schemas.microsoft.com/office/powerpoint/2010/main" val="316151594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4"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 y="0"/>
            <a:ext cx="9169400" cy="6858000"/>
          </a:xfrm>
          <a:prstGeom prst="rect">
            <a:avLst/>
          </a:prstGeom>
          <a:noFill/>
          <a:ln w="76200">
            <a:solidFill>
              <a:srgbClr val="FF0000"/>
            </a:solidFill>
            <a:miter lim="800000"/>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pic>
      <p:sp>
        <p:nvSpPr>
          <p:cNvPr id="572418" name="Rectangle 2"/>
          <p:cNvSpPr>
            <a:spLocks noGrp="1" noRot="1" noChangeArrowheads="1"/>
          </p:cNvSpPr>
          <p:nvPr>
            <p:ph type="title"/>
          </p:nvPr>
        </p:nvSpPr>
        <p:spPr>
          <a:xfrm>
            <a:off x="0" y="35"/>
            <a:ext cx="2209800" cy="1173163"/>
          </a:xfrm>
          <a:solidFill>
            <a:schemeClr val="bg2"/>
          </a:solidFill>
        </p:spPr>
        <p:txBody>
          <a:bodyPr/>
          <a:lstStyle/>
          <a:p>
            <a:pPr eaLnBrk="1" hangingPunct="1"/>
            <a:r>
              <a:rPr lang="en-US" sz="3600" dirty="0">
                <a:solidFill>
                  <a:srgbClr val="FFFFFF"/>
                </a:solidFill>
                <a:effectLst/>
                <a:latin typeface="Arial" charset="0"/>
                <a:ea typeface="ＭＳ Ｐゴシック" charset="0"/>
                <a:cs typeface="Arial" charset="0"/>
              </a:rPr>
              <a:t>Passion Week</a:t>
            </a:r>
            <a:endParaRPr lang="en-US" sz="4000" dirty="0">
              <a:solidFill>
                <a:srgbClr val="FFFFFF"/>
              </a:solidFill>
              <a:effectLst/>
              <a:latin typeface="Arial" charset="0"/>
              <a:ea typeface="ＭＳ Ｐゴシック" charset="0"/>
              <a:cs typeface="Arial" charset="0"/>
            </a:endParaRPr>
          </a:p>
        </p:txBody>
      </p:sp>
      <p:sp>
        <p:nvSpPr>
          <p:cNvPr id="269317" name="Freeform 5"/>
          <p:cNvSpPr>
            <a:spLocks/>
          </p:cNvSpPr>
          <p:nvPr/>
        </p:nvSpPr>
        <p:spPr bwMode="auto">
          <a:xfrm>
            <a:off x="5791200" y="4646659"/>
            <a:ext cx="1447800" cy="460283"/>
          </a:xfrm>
          <a:custGeom>
            <a:avLst/>
            <a:gdLst>
              <a:gd name="T0" fmla="*/ 2147483647 w 832"/>
              <a:gd name="T1" fmla="*/ 2147483647 h 1600"/>
              <a:gd name="T2" fmla="*/ 2147483647 w 832"/>
              <a:gd name="T3" fmla="*/ 2147483647 h 1600"/>
              <a:gd name="T4" fmla="*/ 2147483647 w 832"/>
              <a:gd name="T5" fmla="*/ 2147483647 h 1600"/>
              <a:gd name="T6" fmla="*/ 2147483647 w 832"/>
              <a:gd name="T7" fmla="*/ 2147483647 h 1600"/>
              <a:gd name="T8" fmla="*/ 2147483647 w 832"/>
              <a:gd name="T9" fmla="*/ 2147483647 h 1600"/>
              <a:gd name="T10" fmla="*/ 2147483647 w 832"/>
              <a:gd name="T11" fmla="*/ 2147483647 h 1600"/>
              <a:gd name="T12" fmla="*/ 2147483647 w 832"/>
              <a:gd name="T13" fmla="*/ 2147483647 h 1600"/>
              <a:gd name="T14" fmla="*/ 2147483647 w 832"/>
              <a:gd name="T15" fmla="*/ 2147483647 h 1600"/>
              <a:gd name="T16" fmla="*/ 2147483647 w 832"/>
              <a:gd name="T17" fmla="*/ 2147483647 h 1600"/>
              <a:gd name="T18" fmla="*/ 2147483647 w 832"/>
              <a:gd name="T19" fmla="*/ 2147483647 h 1600"/>
              <a:gd name="T20" fmla="*/ 2147483647 w 832"/>
              <a:gd name="T21" fmla="*/ 2147483647 h 1600"/>
              <a:gd name="T22" fmla="*/ 2147483647 w 832"/>
              <a:gd name="T23" fmla="*/ 2147483647 h 1600"/>
              <a:gd name="T24" fmla="*/ 2147483647 w 832"/>
              <a:gd name="T25" fmla="*/ 2147483647 h 1600"/>
              <a:gd name="T26" fmla="*/ 0 w 832"/>
              <a:gd name="T27" fmla="*/ 0 h 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32"/>
              <a:gd name="T43" fmla="*/ 0 h 1600"/>
              <a:gd name="T44" fmla="*/ 832 w 832"/>
              <a:gd name="T45" fmla="*/ 1600 h 16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32" h="1600">
                <a:moveTo>
                  <a:pt x="832" y="1600"/>
                </a:moveTo>
                <a:cubicBezTo>
                  <a:pt x="817" y="1556"/>
                  <a:pt x="798" y="1513"/>
                  <a:pt x="753" y="1498"/>
                </a:cubicBezTo>
                <a:cubicBezTo>
                  <a:pt x="704" y="1449"/>
                  <a:pt x="654" y="1402"/>
                  <a:pt x="588" y="1380"/>
                </a:cubicBezTo>
                <a:cubicBezTo>
                  <a:pt x="549" y="1321"/>
                  <a:pt x="508" y="1266"/>
                  <a:pt x="471" y="1208"/>
                </a:cubicBezTo>
                <a:cubicBezTo>
                  <a:pt x="462" y="1168"/>
                  <a:pt x="457" y="1128"/>
                  <a:pt x="447" y="1090"/>
                </a:cubicBezTo>
                <a:cubicBezTo>
                  <a:pt x="428" y="945"/>
                  <a:pt x="425" y="681"/>
                  <a:pt x="361" y="533"/>
                </a:cubicBezTo>
                <a:cubicBezTo>
                  <a:pt x="353" y="515"/>
                  <a:pt x="337" y="503"/>
                  <a:pt x="330" y="486"/>
                </a:cubicBezTo>
                <a:cubicBezTo>
                  <a:pt x="320" y="463"/>
                  <a:pt x="323" y="433"/>
                  <a:pt x="306" y="416"/>
                </a:cubicBezTo>
                <a:cubicBezTo>
                  <a:pt x="287" y="397"/>
                  <a:pt x="264" y="382"/>
                  <a:pt x="251" y="361"/>
                </a:cubicBezTo>
                <a:cubicBezTo>
                  <a:pt x="232" y="332"/>
                  <a:pt x="214" y="303"/>
                  <a:pt x="196" y="274"/>
                </a:cubicBezTo>
                <a:cubicBezTo>
                  <a:pt x="188" y="261"/>
                  <a:pt x="173" y="235"/>
                  <a:pt x="173" y="235"/>
                </a:cubicBezTo>
                <a:cubicBezTo>
                  <a:pt x="161" y="188"/>
                  <a:pt x="135" y="135"/>
                  <a:pt x="94" y="110"/>
                </a:cubicBezTo>
                <a:cubicBezTo>
                  <a:pt x="76" y="82"/>
                  <a:pt x="66" y="65"/>
                  <a:pt x="39" y="47"/>
                </a:cubicBezTo>
                <a:cubicBezTo>
                  <a:pt x="28" y="11"/>
                  <a:pt x="23" y="23"/>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8" name="Freeform 6"/>
          <p:cNvSpPr>
            <a:spLocks/>
          </p:cNvSpPr>
          <p:nvPr/>
        </p:nvSpPr>
        <p:spPr bwMode="auto">
          <a:xfrm>
            <a:off x="3897348" y="2855959"/>
            <a:ext cx="1741487" cy="460283"/>
          </a:xfrm>
          <a:custGeom>
            <a:avLst/>
            <a:gdLst>
              <a:gd name="T0" fmla="*/ 2147483647 w 1145"/>
              <a:gd name="T1" fmla="*/ 2147483647 h 860"/>
              <a:gd name="T2" fmla="*/ 2147483647 w 1145"/>
              <a:gd name="T3" fmla="*/ 2147483647 h 860"/>
              <a:gd name="T4" fmla="*/ 2147483647 w 1145"/>
              <a:gd name="T5" fmla="*/ 2147483647 h 860"/>
              <a:gd name="T6" fmla="*/ 2147483647 w 1145"/>
              <a:gd name="T7" fmla="*/ 2147483647 h 860"/>
              <a:gd name="T8" fmla="*/ 2147483647 w 1145"/>
              <a:gd name="T9" fmla="*/ 2147483647 h 860"/>
              <a:gd name="T10" fmla="*/ 2147483647 w 1145"/>
              <a:gd name="T11" fmla="*/ 2147483647 h 860"/>
              <a:gd name="T12" fmla="*/ 2147483647 w 1145"/>
              <a:gd name="T13" fmla="*/ 2147483647 h 860"/>
              <a:gd name="T14" fmla="*/ 2147483647 w 1145"/>
              <a:gd name="T15" fmla="*/ 2147483647 h 860"/>
              <a:gd name="T16" fmla="*/ 2147483647 w 1145"/>
              <a:gd name="T17" fmla="*/ 2147483647 h 860"/>
              <a:gd name="T18" fmla="*/ 2147483647 w 1145"/>
              <a:gd name="T19" fmla="*/ 2147483647 h 860"/>
              <a:gd name="T20" fmla="*/ 2147483647 w 1145"/>
              <a:gd name="T21" fmla="*/ 2147483647 h 860"/>
              <a:gd name="T22" fmla="*/ 2147483647 w 1145"/>
              <a:gd name="T23" fmla="*/ 2147483647 h 860"/>
              <a:gd name="T24" fmla="*/ 2147483647 w 1145"/>
              <a:gd name="T25" fmla="*/ 2147483647 h 860"/>
              <a:gd name="T26" fmla="*/ 2147483647 w 1145"/>
              <a:gd name="T27" fmla="*/ 2147483647 h 860"/>
              <a:gd name="T28" fmla="*/ 0 w 1145"/>
              <a:gd name="T29" fmla="*/ 0 h 8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45"/>
              <a:gd name="T46" fmla="*/ 0 h 860"/>
              <a:gd name="T47" fmla="*/ 1145 w 1145"/>
              <a:gd name="T48" fmla="*/ 860 h 86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45" h="860">
                <a:moveTo>
                  <a:pt x="1145" y="847"/>
                </a:moveTo>
                <a:cubicBezTo>
                  <a:pt x="1091" y="860"/>
                  <a:pt x="1079" y="833"/>
                  <a:pt x="1027" y="823"/>
                </a:cubicBezTo>
                <a:cubicBezTo>
                  <a:pt x="1011" y="812"/>
                  <a:pt x="993" y="805"/>
                  <a:pt x="980" y="792"/>
                </a:cubicBezTo>
                <a:cubicBezTo>
                  <a:pt x="966" y="778"/>
                  <a:pt x="962" y="758"/>
                  <a:pt x="949" y="745"/>
                </a:cubicBezTo>
                <a:cubicBezTo>
                  <a:pt x="934" y="730"/>
                  <a:pt x="916" y="720"/>
                  <a:pt x="902" y="706"/>
                </a:cubicBezTo>
                <a:cubicBezTo>
                  <a:pt x="888" y="651"/>
                  <a:pt x="848" y="615"/>
                  <a:pt x="816" y="572"/>
                </a:cubicBezTo>
                <a:cubicBezTo>
                  <a:pt x="809" y="563"/>
                  <a:pt x="763" y="490"/>
                  <a:pt x="745" y="470"/>
                </a:cubicBezTo>
                <a:cubicBezTo>
                  <a:pt x="730" y="453"/>
                  <a:pt x="709" y="442"/>
                  <a:pt x="698" y="423"/>
                </a:cubicBezTo>
                <a:cubicBezTo>
                  <a:pt x="657" y="354"/>
                  <a:pt x="617" y="284"/>
                  <a:pt x="573" y="219"/>
                </a:cubicBezTo>
                <a:cubicBezTo>
                  <a:pt x="558" y="198"/>
                  <a:pt x="529" y="140"/>
                  <a:pt x="502" y="125"/>
                </a:cubicBezTo>
                <a:cubicBezTo>
                  <a:pt x="468" y="105"/>
                  <a:pt x="428" y="106"/>
                  <a:pt x="392" y="102"/>
                </a:cubicBezTo>
                <a:cubicBezTo>
                  <a:pt x="366" y="93"/>
                  <a:pt x="337" y="90"/>
                  <a:pt x="314" y="78"/>
                </a:cubicBezTo>
                <a:cubicBezTo>
                  <a:pt x="305" y="73"/>
                  <a:pt x="299" y="63"/>
                  <a:pt x="290" y="62"/>
                </a:cubicBezTo>
                <a:cubicBezTo>
                  <a:pt x="256" y="55"/>
                  <a:pt x="222" y="56"/>
                  <a:pt x="188" y="54"/>
                </a:cubicBezTo>
                <a:cubicBezTo>
                  <a:pt x="125" y="39"/>
                  <a:pt x="65" y="0"/>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9" name="Freeform 7"/>
          <p:cNvSpPr>
            <a:spLocks/>
          </p:cNvSpPr>
          <p:nvPr/>
        </p:nvSpPr>
        <p:spPr bwMode="auto">
          <a:xfrm>
            <a:off x="3884613" y="4037058"/>
            <a:ext cx="3430587"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0" name="Freeform 8"/>
          <p:cNvSpPr>
            <a:spLocks/>
          </p:cNvSpPr>
          <p:nvPr/>
        </p:nvSpPr>
        <p:spPr bwMode="auto">
          <a:xfrm>
            <a:off x="3848100" y="3922759"/>
            <a:ext cx="3390900" cy="460283"/>
          </a:xfrm>
          <a:custGeom>
            <a:avLst/>
            <a:gdLst>
              <a:gd name="T0" fmla="*/ 2147483647 w 2211"/>
              <a:gd name="T1" fmla="*/ 2147483647 h 2510"/>
              <a:gd name="T2" fmla="*/ 2147483647 w 2211"/>
              <a:gd name="T3" fmla="*/ 2147483647 h 2510"/>
              <a:gd name="T4" fmla="*/ 2147483647 w 2211"/>
              <a:gd name="T5" fmla="*/ 2147483647 h 2510"/>
              <a:gd name="T6" fmla="*/ 2147483647 w 2211"/>
              <a:gd name="T7" fmla="*/ 2147483647 h 2510"/>
              <a:gd name="T8" fmla="*/ 2147483647 w 2211"/>
              <a:gd name="T9" fmla="*/ 2147483647 h 2510"/>
              <a:gd name="T10" fmla="*/ 2147483647 w 2211"/>
              <a:gd name="T11" fmla="*/ 2147483647 h 2510"/>
              <a:gd name="T12" fmla="*/ 2147483647 w 2211"/>
              <a:gd name="T13" fmla="*/ 2147483647 h 2510"/>
              <a:gd name="T14" fmla="*/ 2147483647 w 2211"/>
              <a:gd name="T15" fmla="*/ 2147483647 h 2510"/>
              <a:gd name="T16" fmla="*/ 2147483647 w 2211"/>
              <a:gd name="T17" fmla="*/ 2147483647 h 2510"/>
              <a:gd name="T18" fmla="*/ 2147483647 w 2211"/>
              <a:gd name="T19" fmla="*/ 2147483647 h 2510"/>
              <a:gd name="T20" fmla="*/ 2147483647 w 2211"/>
              <a:gd name="T21" fmla="*/ 2147483647 h 2510"/>
              <a:gd name="T22" fmla="*/ 2147483647 w 2211"/>
              <a:gd name="T23" fmla="*/ 2147483647 h 2510"/>
              <a:gd name="T24" fmla="*/ 2147483647 w 2211"/>
              <a:gd name="T25" fmla="*/ 2147483647 h 2510"/>
              <a:gd name="T26" fmla="*/ 2147483647 w 2211"/>
              <a:gd name="T27" fmla="*/ 2147483647 h 2510"/>
              <a:gd name="T28" fmla="*/ 2147483647 w 2211"/>
              <a:gd name="T29" fmla="*/ 2147483647 h 2510"/>
              <a:gd name="T30" fmla="*/ 2147483647 w 2211"/>
              <a:gd name="T31" fmla="*/ 2147483647 h 2510"/>
              <a:gd name="T32" fmla="*/ 2147483647 w 2211"/>
              <a:gd name="T33" fmla="*/ 2147483647 h 2510"/>
              <a:gd name="T34" fmla="*/ 2147483647 w 2211"/>
              <a:gd name="T35" fmla="*/ 2147483647 h 2510"/>
              <a:gd name="T36" fmla="*/ 2147483647 w 2211"/>
              <a:gd name="T37" fmla="*/ 2147483647 h 2510"/>
              <a:gd name="T38" fmla="*/ 2147483647 w 2211"/>
              <a:gd name="T39" fmla="*/ 2147483647 h 2510"/>
              <a:gd name="T40" fmla="*/ 2147483647 w 2211"/>
              <a:gd name="T41" fmla="*/ 2147483647 h 2510"/>
              <a:gd name="T42" fmla="*/ 2147483647 w 2211"/>
              <a:gd name="T43" fmla="*/ 2147483647 h 2510"/>
              <a:gd name="T44" fmla="*/ 2147483647 w 2211"/>
              <a:gd name="T45" fmla="*/ 2147483647 h 2510"/>
              <a:gd name="T46" fmla="*/ 2147483647 w 2211"/>
              <a:gd name="T47" fmla="*/ 2147483647 h 2510"/>
              <a:gd name="T48" fmla="*/ 2147483647 w 2211"/>
              <a:gd name="T49" fmla="*/ 2147483647 h 2510"/>
              <a:gd name="T50" fmla="*/ 2147483647 w 2211"/>
              <a:gd name="T51" fmla="*/ 2147483647 h 2510"/>
              <a:gd name="T52" fmla="*/ 2147483647 w 2211"/>
              <a:gd name="T53" fmla="*/ 2147483647 h 2510"/>
              <a:gd name="T54" fmla="*/ 2147483647 w 2211"/>
              <a:gd name="T55" fmla="*/ 2147483647 h 2510"/>
              <a:gd name="T56" fmla="*/ 2147483647 w 2211"/>
              <a:gd name="T57" fmla="*/ 2147483647 h 2510"/>
              <a:gd name="T58" fmla="*/ 2147483647 w 2211"/>
              <a:gd name="T59" fmla="*/ 2147483647 h 2510"/>
              <a:gd name="T60" fmla="*/ 0 w 2211"/>
              <a:gd name="T61" fmla="*/ 2147483647 h 25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11"/>
              <a:gd name="T94" fmla="*/ 0 h 2510"/>
              <a:gd name="T95" fmla="*/ 2211 w 2211"/>
              <a:gd name="T96" fmla="*/ 2510 h 25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11" h="2510">
                <a:moveTo>
                  <a:pt x="2211" y="2510"/>
                </a:moveTo>
                <a:cubicBezTo>
                  <a:pt x="2177" y="2499"/>
                  <a:pt x="2176" y="2477"/>
                  <a:pt x="2149" y="2456"/>
                </a:cubicBezTo>
                <a:cubicBezTo>
                  <a:pt x="2134" y="2444"/>
                  <a:pt x="2102" y="2424"/>
                  <a:pt x="2102" y="2424"/>
                </a:cubicBezTo>
                <a:cubicBezTo>
                  <a:pt x="2090" y="2407"/>
                  <a:pt x="2073" y="2394"/>
                  <a:pt x="2062" y="2377"/>
                </a:cubicBezTo>
                <a:cubicBezTo>
                  <a:pt x="2057" y="2370"/>
                  <a:pt x="2058" y="2361"/>
                  <a:pt x="2055" y="2354"/>
                </a:cubicBezTo>
                <a:cubicBezTo>
                  <a:pt x="2037" y="2317"/>
                  <a:pt x="2018" y="2279"/>
                  <a:pt x="2000" y="2244"/>
                </a:cubicBezTo>
                <a:cubicBezTo>
                  <a:pt x="1972" y="2190"/>
                  <a:pt x="1949" y="2146"/>
                  <a:pt x="1937" y="2087"/>
                </a:cubicBezTo>
                <a:cubicBezTo>
                  <a:pt x="1926" y="1970"/>
                  <a:pt x="1920" y="1904"/>
                  <a:pt x="1913" y="1773"/>
                </a:cubicBezTo>
                <a:cubicBezTo>
                  <a:pt x="1911" y="1752"/>
                  <a:pt x="1896" y="1648"/>
                  <a:pt x="1890" y="1640"/>
                </a:cubicBezTo>
                <a:cubicBezTo>
                  <a:pt x="1864" y="1606"/>
                  <a:pt x="1844" y="1571"/>
                  <a:pt x="1819" y="1538"/>
                </a:cubicBezTo>
                <a:cubicBezTo>
                  <a:pt x="1812" y="1522"/>
                  <a:pt x="1790" y="1466"/>
                  <a:pt x="1788" y="1452"/>
                </a:cubicBezTo>
                <a:cubicBezTo>
                  <a:pt x="1787" y="1448"/>
                  <a:pt x="1779" y="1398"/>
                  <a:pt x="1772" y="1389"/>
                </a:cubicBezTo>
                <a:cubicBezTo>
                  <a:pt x="1758" y="1371"/>
                  <a:pt x="1725" y="1342"/>
                  <a:pt x="1725" y="1342"/>
                </a:cubicBezTo>
                <a:cubicBezTo>
                  <a:pt x="1709" y="1296"/>
                  <a:pt x="1673" y="1266"/>
                  <a:pt x="1655" y="1224"/>
                </a:cubicBezTo>
                <a:cubicBezTo>
                  <a:pt x="1635" y="1180"/>
                  <a:pt x="1619" y="1135"/>
                  <a:pt x="1600" y="1091"/>
                </a:cubicBezTo>
                <a:cubicBezTo>
                  <a:pt x="1595" y="1080"/>
                  <a:pt x="1591" y="1068"/>
                  <a:pt x="1584" y="1059"/>
                </a:cubicBezTo>
                <a:cubicBezTo>
                  <a:pt x="1570" y="1041"/>
                  <a:pt x="1537" y="1012"/>
                  <a:pt x="1537" y="1012"/>
                </a:cubicBezTo>
                <a:cubicBezTo>
                  <a:pt x="1521" y="966"/>
                  <a:pt x="1489" y="975"/>
                  <a:pt x="1451" y="957"/>
                </a:cubicBezTo>
                <a:cubicBezTo>
                  <a:pt x="1399" y="931"/>
                  <a:pt x="1364" y="884"/>
                  <a:pt x="1317" y="855"/>
                </a:cubicBezTo>
                <a:cubicBezTo>
                  <a:pt x="1295" y="841"/>
                  <a:pt x="1222" y="805"/>
                  <a:pt x="1207" y="785"/>
                </a:cubicBezTo>
                <a:cubicBezTo>
                  <a:pt x="1177" y="745"/>
                  <a:pt x="1130" y="658"/>
                  <a:pt x="1082" y="644"/>
                </a:cubicBezTo>
                <a:cubicBezTo>
                  <a:pt x="1060" y="615"/>
                  <a:pt x="1028" y="595"/>
                  <a:pt x="1011" y="565"/>
                </a:cubicBezTo>
                <a:cubicBezTo>
                  <a:pt x="990" y="529"/>
                  <a:pt x="964" y="484"/>
                  <a:pt x="925" y="471"/>
                </a:cubicBezTo>
                <a:cubicBezTo>
                  <a:pt x="889" y="442"/>
                  <a:pt x="851" y="419"/>
                  <a:pt x="815" y="393"/>
                </a:cubicBezTo>
                <a:cubicBezTo>
                  <a:pt x="801" y="353"/>
                  <a:pt x="784" y="352"/>
                  <a:pt x="753" y="330"/>
                </a:cubicBezTo>
                <a:cubicBezTo>
                  <a:pt x="679" y="276"/>
                  <a:pt x="620" y="187"/>
                  <a:pt x="533" y="157"/>
                </a:cubicBezTo>
                <a:cubicBezTo>
                  <a:pt x="490" y="126"/>
                  <a:pt x="464" y="105"/>
                  <a:pt x="415" y="95"/>
                </a:cubicBezTo>
                <a:cubicBezTo>
                  <a:pt x="399" y="87"/>
                  <a:pt x="384" y="77"/>
                  <a:pt x="368" y="71"/>
                </a:cubicBezTo>
                <a:cubicBezTo>
                  <a:pt x="358" y="66"/>
                  <a:pt x="346" y="67"/>
                  <a:pt x="337" y="63"/>
                </a:cubicBezTo>
                <a:cubicBezTo>
                  <a:pt x="319" y="55"/>
                  <a:pt x="307" y="38"/>
                  <a:pt x="290" y="32"/>
                </a:cubicBezTo>
                <a:cubicBezTo>
                  <a:pt x="208" y="0"/>
                  <a:pt x="79" y="8"/>
                  <a:pt x="0" y="8"/>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1" name="Freeform 9"/>
          <p:cNvSpPr>
            <a:spLocks/>
          </p:cNvSpPr>
          <p:nvPr/>
        </p:nvSpPr>
        <p:spPr bwMode="auto">
          <a:xfrm>
            <a:off x="3897348" y="3009946"/>
            <a:ext cx="1741487" cy="460283"/>
          </a:xfrm>
          <a:custGeom>
            <a:avLst/>
            <a:gdLst>
              <a:gd name="T0" fmla="*/ 0 w 1176"/>
              <a:gd name="T1" fmla="*/ 0 h 816"/>
              <a:gd name="T2" fmla="*/ 2147483647 w 1176"/>
              <a:gd name="T3" fmla="*/ 2147483647 h 816"/>
              <a:gd name="T4" fmla="*/ 2147483647 w 1176"/>
              <a:gd name="T5" fmla="*/ 2147483647 h 816"/>
              <a:gd name="T6" fmla="*/ 2147483647 w 1176"/>
              <a:gd name="T7" fmla="*/ 2147483647 h 816"/>
              <a:gd name="T8" fmla="*/ 2147483647 w 1176"/>
              <a:gd name="T9" fmla="*/ 2147483647 h 816"/>
              <a:gd name="T10" fmla="*/ 2147483647 w 1176"/>
              <a:gd name="T11" fmla="*/ 2147483647 h 816"/>
              <a:gd name="T12" fmla="*/ 2147483647 w 1176"/>
              <a:gd name="T13" fmla="*/ 2147483647 h 816"/>
              <a:gd name="T14" fmla="*/ 2147483647 w 1176"/>
              <a:gd name="T15" fmla="*/ 2147483647 h 816"/>
              <a:gd name="T16" fmla="*/ 2147483647 w 1176"/>
              <a:gd name="T17" fmla="*/ 2147483647 h 816"/>
              <a:gd name="T18" fmla="*/ 2147483647 w 1176"/>
              <a:gd name="T19" fmla="*/ 2147483647 h 816"/>
              <a:gd name="T20" fmla="*/ 2147483647 w 1176"/>
              <a:gd name="T21" fmla="*/ 2147483647 h 816"/>
              <a:gd name="T22" fmla="*/ 2147483647 w 1176"/>
              <a:gd name="T23" fmla="*/ 2147483647 h 816"/>
              <a:gd name="T24" fmla="*/ 2147483647 w 1176"/>
              <a:gd name="T25" fmla="*/ 2147483647 h 816"/>
              <a:gd name="T26" fmla="*/ 2147483647 w 1176"/>
              <a:gd name="T27" fmla="*/ 2147483647 h 816"/>
              <a:gd name="T28" fmla="*/ 2147483647 w 1176"/>
              <a:gd name="T29" fmla="*/ 2147483647 h 816"/>
              <a:gd name="T30" fmla="*/ 2147483647 w 1176"/>
              <a:gd name="T31" fmla="*/ 2147483647 h 816"/>
              <a:gd name="T32" fmla="*/ 2147483647 w 1176"/>
              <a:gd name="T33" fmla="*/ 2147483647 h 816"/>
              <a:gd name="T34" fmla="*/ 2147483647 w 1176"/>
              <a:gd name="T35" fmla="*/ 2147483647 h 816"/>
              <a:gd name="T36" fmla="*/ 2147483647 w 1176"/>
              <a:gd name="T37" fmla="*/ 2147483647 h 816"/>
              <a:gd name="T38" fmla="*/ 2147483647 w 1176"/>
              <a:gd name="T39" fmla="*/ 2147483647 h 816"/>
              <a:gd name="T40" fmla="*/ 2147483647 w 1176"/>
              <a:gd name="T41" fmla="*/ 2147483647 h 8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6"/>
              <a:gd name="T64" fmla="*/ 0 h 816"/>
              <a:gd name="T65" fmla="*/ 1176 w 1176"/>
              <a:gd name="T66" fmla="*/ 816 h 8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6" h="816">
                <a:moveTo>
                  <a:pt x="0" y="0"/>
                </a:moveTo>
                <a:cubicBezTo>
                  <a:pt x="101" y="20"/>
                  <a:pt x="205" y="1"/>
                  <a:pt x="306" y="31"/>
                </a:cubicBezTo>
                <a:cubicBezTo>
                  <a:pt x="343" y="56"/>
                  <a:pt x="390" y="68"/>
                  <a:pt x="424" y="102"/>
                </a:cubicBezTo>
                <a:cubicBezTo>
                  <a:pt x="460" y="138"/>
                  <a:pt x="441" y="128"/>
                  <a:pt x="478" y="141"/>
                </a:cubicBezTo>
                <a:cubicBezTo>
                  <a:pt x="486" y="149"/>
                  <a:pt x="492" y="158"/>
                  <a:pt x="502" y="165"/>
                </a:cubicBezTo>
                <a:cubicBezTo>
                  <a:pt x="508" y="169"/>
                  <a:pt x="519" y="166"/>
                  <a:pt x="525" y="173"/>
                </a:cubicBezTo>
                <a:cubicBezTo>
                  <a:pt x="533" y="183"/>
                  <a:pt x="533" y="200"/>
                  <a:pt x="541" y="212"/>
                </a:cubicBezTo>
                <a:cubicBezTo>
                  <a:pt x="549" y="224"/>
                  <a:pt x="564" y="231"/>
                  <a:pt x="573" y="243"/>
                </a:cubicBezTo>
                <a:cubicBezTo>
                  <a:pt x="587" y="262"/>
                  <a:pt x="592" y="291"/>
                  <a:pt x="612" y="306"/>
                </a:cubicBezTo>
                <a:cubicBezTo>
                  <a:pt x="633" y="321"/>
                  <a:pt x="675" y="353"/>
                  <a:pt x="675" y="353"/>
                </a:cubicBezTo>
                <a:cubicBezTo>
                  <a:pt x="679" y="359"/>
                  <a:pt x="700" y="394"/>
                  <a:pt x="706" y="400"/>
                </a:cubicBezTo>
                <a:cubicBezTo>
                  <a:pt x="725" y="419"/>
                  <a:pt x="755" y="428"/>
                  <a:pt x="776" y="447"/>
                </a:cubicBezTo>
                <a:cubicBezTo>
                  <a:pt x="834" y="498"/>
                  <a:pt x="817" y="504"/>
                  <a:pt x="902" y="533"/>
                </a:cubicBezTo>
                <a:cubicBezTo>
                  <a:pt x="917" y="538"/>
                  <a:pt x="935" y="539"/>
                  <a:pt x="949" y="549"/>
                </a:cubicBezTo>
                <a:cubicBezTo>
                  <a:pt x="964" y="559"/>
                  <a:pt x="996" y="580"/>
                  <a:pt x="996" y="580"/>
                </a:cubicBezTo>
                <a:cubicBezTo>
                  <a:pt x="1006" y="596"/>
                  <a:pt x="1013" y="614"/>
                  <a:pt x="1027" y="628"/>
                </a:cubicBezTo>
                <a:cubicBezTo>
                  <a:pt x="1035" y="635"/>
                  <a:pt x="1044" y="642"/>
                  <a:pt x="1051" y="651"/>
                </a:cubicBezTo>
                <a:cubicBezTo>
                  <a:pt x="1062" y="665"/>
                  <a:pt x="1076" y="680"/>
                  <a:pt x="1082" y="698"/>
                </a:cubicBezTo>
                <a:cubicBezTo>
                  <a:pt x="1084" y="706"/>
                  <a:pt x="1084" y="715"/>
                  <a:pt x="1090" y="722"/>
                </a:cubicBezTo>
                <a:cubicBezTo>
                  <a:pt x="1120" y="761"/>
                  <a:pt x="1128" y="763"/>
                  <a:pt x="1161" y="784"/>
                </a:cubicBezTo>
                <a:cubicBezTo>
                  <a:pt x="1170" y="811"/>
                  <a:pt x="1163" y="801"/>
                  <a:pt x="1176" y="816"/>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2" name="Freeform 10"/>
          <p:cNvSpPr>
            <a:spLocks/>
          </p:cNvSpPr>
          <p:nvPr/>
        </p:nvSpPr>
        <p:spPr bwMode="auto">
          <a:xfrm>
            <a:off x="6019800" y="4799058"/>
            <a:ext cx="1143000" cy="460283"/>
          </a:xfrm>
          <a:custGeom>
            <a:avLst/>
            <a:gdLst>
              <a:gd name="T0" fmla="*/ 0 w 682"/>
              <a:gd name="T1" fmla="*/ 0 h 1310"/>
              <a:gd name="T2" fmla="*/ 2147483647 w 682"/>
              <a:gd name="T3" fmla="*/ 2147483647 h 1310"/>
              <a:gd name="T4" fmla="*/ 2147483647 w 682"/>
              <a:gd name="T5" fmla="*/ 2147483647 h 1310"/>
              <a:gd name="T6" fmla="*/ 2147483647 w 682"/>
              <a:gd name="T7" fmla="*/ 2147483647 h 1310"/>
              <a:gd name="T8" fmla="*/ 2147483647 w 682"/>
              <a:gd name="T9" fmla="*/ 2147483647 h 1310"/>
              <a:gd name="T10" fmla="*/ 2147483647 w 682"/>
              <a:gd name="T11" fmla="*/ 2147483647 h 1310"/>
              <a:gd name="T12" fmla="*/ 2147483647 w 682"/>
              <a:gd name="T13" fmla="*/ 2147483647 h 1310"/>
              <a:gd name="T14" fmla="*/ 2147483647 w 682"/>
              <a:gd name="T15" fmla="*/ 2147483647 h 1310"/>
              <a:gd name="T16" fmla="*/ 2147483647 w 682"/>
              <a:gd name="T17" fmla="*/ 2147483647 h 1310"/>
              <a:gd name="T18" fmla="*/ 2147483647 w 682"/>
              <a:gd name="T19" fmla="*/ 2147483647 h 1310"/>
              <a:gd name="T20" fmla="*/ 2147483647 w 682"/>
              <a:gd name="T21" fmla="*/ 2147483647 h 1310"/>
              <a:gd name="T22" fmla="*/ 2147483647 w 682"/>
              <a:gd name="T23" fmla="*/ 2147483647 h 1310"/>
              <a:gd name="T24" fmla="*/ 2147483647 w 682"/>
              <a:gd name="T25" fmla="*/ 2147483647 h 1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2"/>
              <a:gd name="T40" fmla="*/ 0 h 1310"/>
              <a:gd name="T41" fmla="*/ 682 w 682"/>
              <a:gd name="T42" fmla="*/ 1310 h 1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2" h="1310">
                <a:moveTo>
                  <a:pt x="0" y="0"/>
                </a:moveTo>
                <a:cubicBezTo>
                  <a:pt x="9" y="71"/>
                  <a:pt x="1" y="97"/>
                  <a:pt x="55" y="142"/>
                </a:cubicBezTo>
                <a:cubicBezTo>
                  <a:pt x="80" y="162"/>
                  <a:pt x="93" y="178"/>
                  <a:pt x="125" y="189"/>
                </a:cubicBezTo>
                <a:cubicBezTo>
                  <a:pt x="151" y="240"/>
                  <a:pt x="162" y="296"/>
                  <a:pt x="196" y="345"/>
                </a:cubicBezTo>
                <a:cubicBezTo>
                  <a:pt x="208" y="394"/>
                  <a:pt x="235" y="447"/>
                  <a:pt x="259" y="494"/>
                </a:cubicBezTo>
                <a:cubicBezTo>
                  <a:pt x="267" y="536"/>
                  <a:pt x="278" y="585"/>
                  <a:pt x="306" y="620"/>
                </a:cubicBezTo>
                <a:cubicBezTo>
                  <a:pt x="321" y="640"/>
                  <a:pt x="346" y="653"/>
                  <a:pt x="361" y="675"/>
                </a:cubicBezTo>
                <a:cubicBezTo>
                  <a:pt x="403" y="734"/>
                  <a:pt x="451" y="786"/>
                  <a:pt x="494" y="847"/>
                </a:cubicBezTo>
                <a:cubicBezTo>
                  <a:pt x="515" y="911"/>
                  <a:pt x="532" y="978"/>
                  <a:pt x="549" y="1044"/>
                </a:cubicBezTo>
                <a:cubicBezTo>
                  <a:pt x="554" y="1064"/>
                  <a:pt x="560" y="1103"/>
                  <a:pt x="572" y="1122"/>
                </a:cubicBezTo>
                <a:cubicBezTo>
                  <a:pt x="585" y="1142"/>
                  <a:pt x="605" y="1157"/>
                  <a:pt x="620" y="1177"/>
                </a:cubicBezTo>
                <a:cubicBezTo>
                  <a:pt x="632" y="1215"/>
                  <a:pt x="639" y="1238"/>
                  <a:pt x="659" y="1271"/>
                </a:cubicBezTo>
                <a:cubicBezTo>
                  <a:pt x="666" y="1283"/>
                  <a:pt x="682" y="1310"/>
                  <a:pt x="682" y="1310"/>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3" name="Group 1068"/>
          <p:cNvGrpSpPr>
            <a:grpSpLocks/>
          </p:cNvGrpSpPr>
          <p:nvPr/>
        </p:nvGrpSpPr>
        <p:grpSpPr bwMode="auto">
          <a:xfrm>
            <a:off x="7162800" y="3830011"/>
            <a:ext cx="1981200" cy="536576"/>
            <a:chOff x="4512" y="2316"/>
            <a:chExt cx="1056" cy="260"/>
          </a:xfrm>
        </p:grpSpPr>
        <p:sp>
          <p:nvSpPr>
            <p:cNvPr id="2" name="AutoShape 11"/>
            <p:cNvSpPr>
              <a:spLocks noChangeArrowheads="1"/>
            </p:cNvSpPr>
            <p:nvPr/>
          </p:nvSpPr>
          <p:spPr bwMode="auto">
            <a:xfrm>
              <a:off x="4512" y="2328"/>
              <a:ext cx="1056" cy="248"/>
            </a:xfrm>
            <a:prstGeom prst="roundRect">
              <a:avLst>
                <a:gd name="adj" fmla="val 16667"/>
              </a:avLst>
            </a:prstGeom>
            <a:noFill/>
            <a:ln w="76200">
              <a:solidFill>
                <a:srgbClr val="FF505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505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6" name="Text Box 12"/>
            <p:cNvSpPr txBox="1">
              <a:spLocks noChangeArrowheads="1"/>
            </p:cNvSpPr>
            <p:nvPr/>
          </p:nvSpPr>
          <p:spPr bwMode="auto">
            <a:xfrm>
              <a:off x="4512" y="2316"/>
              <a:ext cx="458" cy="224"/>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5050"/>
                  </a:solidFill>
                  <a:effectLst>
                    <a:outerShdw blurRad="38100" dist="38100" dir="2700000" algn="tl">
                      <a:srgbClr val="000000"/>
                    </a:outerShdw>
                  </a:effectLst>
                  <a:uLnTx/>
                  <a:uFillTx/>
                  <a:latin typeface="Chalkboard" charset="0"/>
                  <a:ea typeface="ＭＳ Ｐゴシック" charset="0"/>
                </a:rPr>
                <a:t>Fri</a:t>
              </a:r>
            </a:p>
          </p:txBody>
        </p:sp>
      </p:grpSp>
      <p:grpSp>
        <p:nvGrpSpPr>
          <p:cNvPr id="4" name="Group 1067"/>
          <p:cNvGrpSpPr>
            <a:grpSpLocks/>
          </p:cNvGrpSpPr>
          <p:nvPr/>
        </p:nvGrpSpPr>
        <p:grpSpPr bwMode="auto">
          <a:xfrm>
            <a:off x="457201" y="4119565"/>
            <a:ext cx="2133600" cy="517525"/>
            <a:chOff x="288" y="2528"/>
            <a:chExt cx="1200" cy="326"/>
          </a:xfrm>
        </p:grpSpPr>
        <p:sp>
          <p:nvSpPr>
            <p:cNvPr id="370732" name="AutoShape 11"/>
            <p:cNvSpPr>
              <a:spLocks noChangeArrowheads="1"/>
            </p:cNvSpPr>
            <p:nvPr/>
          </p:nvSpPr>
          <p:spPr bwMode="auto">
            <a:xfrm>
              <a:off x="288" y="2532"/>
              <a:ext cx="1200" cy="322"/>
            </a:xfrm>
            <a:prstGeom prst="roundRect">
              <a:avLst>
                <a:gd name="adj" fmla="val 16667"/>
              </a:avLst>
            </a:prstGeom>
            <a:noFill/>
            <a:ln w="76200">
              <a:solidFill>
                <a:schemeClr val="bg1">
                  <a:lumMod val="50000"/>
                </a:schemeClr>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7" name="Text Box 12"/>
            <p:cNvSpPr txBox="1">
              <a:spLocks noChangeArrowheads="1"/>
            </p:cNvSpPr>
            <p:nvPr/>
          </p:nvSpPr>
          <p:spPr bwMode="auto">
            <a:xfrm>
              <a:off x="293" y="2528"/>
              <a:ext cx="1051" cy="291"/>
            </a:xfrm>
            <a:prstGeom prst="rect">
              <a:avLst/>
            </a:prstGeom>
            <a:noFill/>
            <a:ln w="9525">
              <a:solidFill>
                <a:schemeClr val="bg1">
                  <a:lumMod val="50000"/>
                </a:schemeClr>
              </a:solid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FF">
                      <a:lumMod val="50000"/>
                    </a:srgbClr>
                  </a:solidFill>
                  <a:effectLst>
                    <a:outerShdw blurRad="38100" dist="38100" dir="2700000" algn="tl">
                      <a:srgbClr val="000000"/>
                    </a:outerShdw>
                  </a:effectLst>
                  <a:uLnTx/>
                  <a:uFillTx/>
                  <a:latin typeface="Chalkboard" charset="0"/>
                  <a:ea typeface="ＭＳ Ｐゴシック" charset="0"/>
                </a:rPr>
                <a:t>Thurs</a:t>
              </a:r>
            </a:p>
          </p:txBody>
        </p:sp>
      </p:grpSp>
      <p:grpSp>
        <p:nvGrpSpPr>
          <p:cNvPr id="5" name="Group 1064"/>
          <p:cNvGrpSpPr>
            <a:grpSpLocks/>
          </p:cNvGrpSpPr>
          <p:nvPr/>
        </p:nvGrpSpPr>
        <p:grpSpPr bwMode="auto">
          <a:xfrm>
            <a:off x="457200" y="6093036"/>
            <a:ext cx="3962400" cy="543672"/>
            <a:chOff x="384" y="3731"/>
            <a:chExt cx="2352" cy="469"/>
          </a:xfrm>
        </p:grpSpPr>
        <p:sp>
          <p:nvSpPr>
            <p:cNvPr id="572459" name="AutoShape 11"/>
            <p:cNvSpPr>
              <a:spLocks noChangeArrowheads="1"/>
            </p:cNvSpPr>
            <p:nvPr/>
          </p:nvSpPr>
          <p:spPr bwMode="auto">
            <a:xfrm>
              <a:off x="384" y="3759"/>
              <a:ext cx="2352" cy="441"/>
            </a:xfrm>
            <a:prstGeom prst="roundRect">
              <a:avLst>
                <a:gd name="adj" fmla="val 16667"/>
              </a:avLst>
            </a:prstGeom>
            <a:noFill/>
            <a:ln w="76200">
              <a:solidFill>
                <a:srgbClr val="008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sp>
          <p:nvSpPr>
            <p:cNvPr id="40" name="Text Box 12"/>
            <p:cNvSpPr txBox="1">
              <a:spLocks noChangeArrowheads="1"/>
            </p:cNvSpPr>
            <p:nvPr/>
          </p:nvSpPr>
          <p:spPr bwMode="auto">
            <a:xfrm>
              <a:off x="384" y="3731"/>
              <a:ext cx="624" cy="398"/>
            </a:xfrm>
            <a:prstGeom prst="rect">
              <a:avLst/>
            </a:prstGeom>
            <a:noFill/>
            <a:ln w="9525">
              <a:noFill/>
              <a:miter lim="800000"/>
              <a:headEnd/>
              <a:tailEnd/>
            </a:ln>
            <a:effectLst>
              <a:outerShdw dist="35921" dir="2700000" algn="ctr" rotWithShape="0">
                <a:schemeClr val="bg2">
                  <a:alpha val="50000"/>
                </a:schemeClr>
              </a:outerShdw>
            </a:effec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8000"/>
                  </a:solidFill>
                  <a:effectLst>
                    <a:outerShdw blurRad="38100" dist="38100" dir="2700000" algn="tl">
                      <a:srgbClr val="000000"/>
                    </a:outerShdw>
                  </a:effectLst>
                  <a:uLnTx/>
                  <a:uFillTx/>
                  <a:latin typeface="Chalkboard" charset="0"/>
                  <a:ea typeface="ＭＳ Ｐゴシック" charset="0"/>
                </a:rPr>
                <a:t>Sun</a:t>
              </a:r>
            </a:p>
          </p:txBody>
        </p:sp>
      </p:grpSp>
      <p:grpSp>
        <p:nvGrpSpPr>
          <p:cNvPr id="8" name="Group 23"/>
          <p:cNvGrpSpPr>
            <a:grpSpLocks/>
          </p:cNvGrpSpPr>
          <p:nvPr/>
        </p:nvGrpSpPr>
        <p:grpSpPr bwMode="auto">
          <a:xfrm>
            <a:off x="4800634" y="4911729"/>
            <a:ext cx="1752599" cy="525463"/>
            <a:chOff x="3216" y="3094"/>
            <a:chExt cx="1104" cy="331"/>
          </a:xfrm>
        </p:grpSpPr>
        <p:sp>
          <p:nvSpPr>
            <p:cNvPr id="572457" name="AutoShape 15"/>
            <p:cNvSpPr>
              <a:spLocks noChangeArrowheads="1"/>
            </p:cNvSpPr>
            <p:nvPr/>
          </p:nvSpPr>
          <p:spPr bwMode="auto">
            <a:xfrm>
              <a:off x="3216" y="3103"/>
              <a:ext cx="1104" cy="322"/>
            </a:xfrm>
            <a:prstGeom prst="roundRect">
              <a:avLst>
                <a:gd name="adj" fmla="val 16667"/>
              </a:avLst>
            </a:prstGeom>
            <a:noFill/>
            <a:ln w="76200">
              <a:solidFill>
                <a:srgbClr val="80008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28" name="Text Box 16"/>
            <p:cNvSpPr txBox="1">
              <a:spLocks noChangeArrowheads="1"/>
            </p:cNvSpPr>
            <p:nvPr/>
          </p:nvSpPr>
          <p:spPr bwMode="auto">
            <a:xfrm>
              <a:off x="3248" y="3094"/>
              <a:ext cx="434"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800080"/>
                  </a:solidFill>
                  <a:effectLst>
                    <a:outerShdw blurRad="38100" dist="38100" dir="2700000" algn="tl">
                      <a:srgbClr val="000000"/>
                    </a:outerShdw>
                  </a:effectLst>
                  <a:uLnTx/>
                  <a:uFillTx/>
                  <a:latin typeface="Chalkboard" charset="0"/>
                  <a:ea typeface="ＭＳ Ｐゴシック" charset="0"/>
                </a:rPr>
                <a:t>Sun</a:t>
              </a:r>
              <a:endPar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endParaRPr>
            </a:p>
          </p:txBody>
        </p:sp>
      </p:grpSp>
      <p:grpSp>
        <p:nvGrpSpPr>
          <p:cNvPr id="11" name="Group 21"/>
          <p:cNvGrpSpPr>
            <a:grpSpLocks/>
          </p:cNvGrpSpPr>
          <p:nvPr/>
        </p:nvGrpSpPr>
        <p:grpSpPr bwMode="auto">
          <a:xfrm>
            <a:off x="2362201" y="274639"/>
            <a:ext cx="2438400" cy="511175"/>
            <a:chOff x="1488" y="221"/>
            <a:chExt cx="1536" cy="322"/>
          </a:xfrm>
        </p:grpSpPr>
        <p:sp>
          <p:nvSpPr>
            <p:cNvPr id="572455" name="AutoShape 19"/>
            <p:cNvSpPr>
              <a:spLocks noChangeArrowheads="1"/>
            </p:cNvSpPr>
            <p:nvPr/>
          </p:nvSpPr>
          <p:spPr bwMode="auto">
            <a:xfrm>
              <a:off x="1488" y="221"/>
              <a:ext cx="1536" cy="322"/>
            </a:xfrm>
            <a:prstGeom prst="roundRect">
              <a:avLst>
                <a:gd name="adj" fmla="val 16667"/>
              </a:avLst>
            </a:prstGeom>
            <a:noFill/>
            <a:ln w="76200">
              <a:solidFill>
                <a:srgbClr val="FF0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2" name="Text Box 20"/>
            <p:cNvSpPr txBox="1">
              <a:spLocks noChangeArrowheads="1"/>
            </p:cNvSpPr>
            <p:nvPr/>
          </p:nvSpPr>
          <p:spPr bwMode="auto">
            <a:xfrm>
              <a:off x="1633" y="239"/>
              <a:ext cx="481"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rPr>
                <a:t>Mon</a:t>
              </a:r>
            </a:p>
          </p:txBody>
        </p:sp>
      </p:grpSp>
      <p:grpSp>
        <p:nvGrpSpPr>
          <p:cNvPr id="12" name="Group 27"/>
          <p:cNvGrpSpPr>
            <a:grpSpLocks/>
          </p:cNvGrpSpPr>
          <p:nvPr/>
        </p:nvGrpSpPr>
        <p:grpSpPr bwMode="auto">
          <a:xfrm>
            <a:off x="5334000" y="696948"/>
            <a:ext cx="1905000" cy="511175"/>
            <a:chOff x="3360" y="487"/>
            <a:chExt cx="1200" cy="322"/>
          </a:xfrm>
        </p:grpSpPr>
        <p:sp>
          <p:nvSpPr>
            <p:cNvPr id="572453" name="AutoShape 25"/>
            <p:cNvSpPr>
              <a:spLocks noChangeArrowheads="1"/>
            </p:cNvSpPr>
            <p:nvPr/>
          </p:nvSpPr>
          <p:spPr bwMode="auto">
            <a:xfrm>
              <a:off x="3360" y="487"/>
              <a:ext cx="1200" cy="322"/>
            </a:xfrm>
            <a:prstGeom prst="roundRect">
              <a:avLst>
                <a:gd name="adj" fmla="val 16667"/>
              </a:avLst>
            </a:prstGeom>
            <a:noFill/>
            <a:ln w="76200">
              <a:solidFill>
                <a:srgbClr val="FF8000"/>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8" name="Text Box 26"/>
            <p:cNvSpPr txBox="1">
              <a:spLocks noChangeArrowheads="1"/>
            </p:cNvSpPr>
            <p:nvPr/>
          </p:nvSpPr>
          <p:spPr bwMode="auto">
            <a:xfrm>
              <a:off x="3360" y="511"/>
              <a:ext cx="501"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8000"/>
                  </a:solidFill>
                  <a:effectLst>
                    <a:outerShdw blurRad="38100" dist="38100" dir="2700000" algn="tl">
                      <a:srgbClr val="000000"/>
                    </a:outerShdw>
                  </a:effectLst>
                  <a:uLnTx/>
                  <a:uFillTx/>
                  <a:latin typeface="Chalkboard" charset="0"/>
                  <a:ea typeface="ＭＳ Ｐゴシック" charset="0"/>
                </a:rPr>
                <a:t>Tues</a:t>
              </a:r>
              <a:endParaRPr kumimoji="0" lang="en-US" sz="24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endParaRPr>
            </a:p>
          </p:txBody>
        </p:sp>
      </p:grpSp>
      <p:sp>
        <p:nvSpPr>
          <p:cNvPr id="269340" name="Freeform 28"/>
          <p:cNvSpPr>
            <a:spLocks/>
          </p:cNvSpPr>
          <p:nvPr/>
        </p:nvSpPr>
        <p:spPr bwMode="auto">
          <a:xfrm>
            <a:off x="3889375" y="4151359"/>
            <a:ext cx="3425825"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41" name="Freeform 29"/>
          <p:cNvSpPr>
            <a:spLocks/>
          </p:cNvSpPr>
          <p:nvPr/>
        </p:nvSpPr>
        <p:spPr bwMode="auto">
          <a:xfrm>
            <a:off x="4114801" y="4189459"/>
            <a:ext cx="3200400"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8000"/>
            </a:solidFill>
            <a:round/>
            <a:headEnd type="triangle" w="med" len="me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3999" name="Freeform 1055"/>
          <p:cNvSpPr>
            <a:spLocks/>
          </p:cNvSpPr>
          <p:nvPr/>
        </p:nvSpPr>
        <p:spPr bwMode="auto">
          <a:xfrm>
            <a:off x="1628741" y="3197629"/>
            <a:ext cx="6105559" cy="2328453"/>
          </a:xfrm>
          <a:custGeom>
            <a:avLst/>
            <a:gdLst>
              <a:gd name="T0" fmla="*/ 2147483647 w 3336"/>
              <a:gd name="T1" fmla="*/ 2147483647 h 2061"/>
              <a:gd name="T2" fmla="*/ 2147483647 w 3336"/>
              <a:gd name="T3" fmla="*/ 2147483647 h 2061"/>
              <a:gd name="T4" fmla="*/ 2147483647 w 3336"/>
              <a:gd name="T5" fmla="*/ 2147483647 h 2061"/>
              <a:gd name="T6" fmla="*/ 2147483647 w 3336"/>
              <a:gd name="T7" fmla="*/ 2147483647 h 2061"/>
              <a:gd name="T8" fmla="*/ 2147483647 w 3336"/>
              <a:gd name="T9" fmla="*/ 2147483647 h 2061"/>
              <a:gd name="T10" fmla="*/ 2147483647 w 3336"/>
              <a:gd name="T11" fmla="*/ 2147483647 h 2061"/>
              <a:gd name="T12" fmla="*/ 2147483647 w 3336"/>
              <a:gd name="T13" fmla="*/ 2147483647 h 2061"/>
              <a:gd name="T14" fmla="*/ 2147483647 w 3336"/>
              <a:gd name="T15" fmla="*/ 2147483647 h 2061"/>
              <a:gd name="T16" fmla="*/ 2147483647 w 3336"/>
              <a:gd name="T17" fmla="*/ 2147483647 h 2061"/>
              <a:gd name="T18" fmla="*/ 2147483647 w 3336"/>
              <a:gd name="T19" fmla="*/ 2147483647 h 2061"/>
              <a:gd name="T20" fmla="*/ 2147483647 w 3336"/>
              <a:gd name="T21" fmla="*/ 2147483647 h 2061"/>
              <a:gd name="T22" fmla="*/ 2147483647 w 3336"/>
              <a:gd name="T23" fmla="*/ 2147483647 h 2061"/>
              <a:gd name="T24" fmla="*/ 2147483647 w 3336"/>
              <a:gd name="T25" fmla="*/ 2147483647 h 2061"/>
              <a:gd name="T26" fmla="*/ 2147483647 w 3336"/>
              <a:gd name="T27" fmla="*/ 2147483647 h 2061"/>
              <a:gd name="T28" fmla="*/ 2147483647 w 3336"/>
              <a:gd name="T29" fmla="*/ 2147483647 h 2061"/>
              <a:gd name="T30" fmla="*/ 2147483647 w 3336"/>
              <a:gd name="T31" fmla="*/ 2147483647 h 2061"/>
              <a:gd name="T32" fmla="*/ 2147483647 w 3336"/>
              <a:gd name="T33" fmla="*/ 2147483647 h 2061"/>
              <a:gd name="T34" fmla="*/ 2147483647 w 3336"/>
              <a:gd name="T35" fmla="*/ 2147483647 h 2061"/>
              <a:gd name="T36" fmla="*/ 2147483647 w 3336"/>
              <a:gd name="T37" fmla="*/ 2147483647 h 2061"/>
              <a:gd name="T38" fmla="*/ 2147483647 w 3336"/>
              <a:gd name="T39" fmla="*/ 2147483647 h 2061"/>
              <a:gd name="T40" fmla="*/ 2147483647 w 3336"/>
              <a:gd name="T41" fmla="*/ 2147483647 h 2061"/>
              <a:gd name="T42" fmla="*/ 2147483647 w 3336"/>
              <a:gd name="T43" fmla="*/ 2147483647 h 2061"/>
              <a:gd name="T44" fmla="*/ 2147483647 w 3336"/>
              <a:gd name="T45" fmla="*/ 2147483647 h 2061"/>
              <a:gd name="T46" fmla="*/ 2147483647 w 3336"/>
              <a:gd name="T47" fmla="*/ 2147483647 h 2061"/>
              <a:gd name="T48" fmla="*/ 2147483647 w 3336"/>
              <a:gd name="T49" fmla="*/ 2147483647 h 2061"/>
              <a:gd name="T50" fmla="*/ 2147483647 w 3336"/>
              <a:gd name="T51" fmla="*/ 2147483647 h 2061"/>
              <a:gd name="T52" fmla="*/ 2147483647 w 3336"/>
              <a:gd name="T53" fmla="*/ 2147483647 h 2061"/>
              <a:gd name="T54" fmla="*/ 2147483647 w 3336"/>
              <a:gd name="T55" fmla="*/ 2147483647 h 2061"/>
              <a:gd name="T56" fmla="*/ 2147483647 w 3336"/>
              <a:gd name="T57" fmla="*/ 2147483647 h 2061"/>
              <a:gd name="T58" fmla="*/ 2147483647 w 3336"/>
              <a:gd name="T59" fmla="*/ 2147483647 h 2061"/>
              <a:gd name="T60" fmla="*/ 2147483647 w 3336"/>
              <a:gd name="T61" fmla="*/ 2147483647 h 2061"/>
              <a:gd name="T62" fmla="*/ 2147483647 w 3336"/>
              <a:gd name="T63" fmla="*/ 2147483647 h 2061"/>
              <a:gd name="T64" fmla="*/ 2147483647 w 3336"/>
              <a:gd name="T65" fmla="*/ 2147483647 h 2061"/>
              <a:gd name="T66" fmla="*/ 2147483647 w 3336"/>
              <a:gd name="T67" fmla="*/ 2147483647 h 2061"/>
              <a:gd name="T68" fmla="*/ 2147483647 w 3336"/>
              <a:gd name="T69" fmla="*/ 2147483647 h 2061"/>
              <a:gd name="T70" fmla="*/ 2147483647 w 3336"/>
              <a:gd name="T71" fmla="*/ 2147483647 h 2061"/>
              <a:gd name="T72" fmla="*/ 2147483647 w 3336"/>
              <a:gd name="T73" fmla="*/ 2147483647 h 2061"/>
              <a:gd name="T74" fmla="*/ 2147483647 w 3336"/>
              <a:gd name="T75" fmla="*/ 2147483647 h 2061"/>
              <a:gd name="T76" fmla="*/ 2147483647 w 3336"/>
              <a:gd name="T77" fmla="*/ 2147483647 h 2061"/>
              <a:gd name="T78" fmla="*/ 2147483647 w 3336"/>
              <a:gd name="T79" fmla="*/ 2147483647 h 2061"/>
              <a:gd name="T80" fmla="*/ 2147483647 w 3336"/>
              <a:gd name="T81" fmla="*/ 2147483647 h 2061"/>
              <a:gd name="T82" fmla="*/ 2147483647 w 3336"/>
              <a:gd name="T83" fmla="*/ 2147483647 h 2061"/>
              <a:gd name="T84" fmla="*/ 2147483647 w 3336"/>
              <a:gd name="T85" fmla="*/ 2147483647 h 2061"/>
              <a:gd name="T86" fmla="*/ 2147483647 w 3336"/>
              <a:gd name="T87" fmla="*/ 2147483647 h 2061"/>
              <a:gd name="T88" fmla="*/ 0 w 3336"/>
              <a:gd name="T89" fmla="*/ 0 h 20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6"/>
              <a:gd name="T136" fmla="*/ 0 h 2061"/>
              <a:gd name="T137" fmla="*/ 3336 w 3336"/>
              <a:gd name="T138" fmla="*/ 2061 h 20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6" h="2061">
                <a:moveTo>
                  <a:pt x="3336" y="2061"/>
                </a:moveTo>
                <a:cubicBezTo>
                  <a:pt x="3320" y="2003"/>
                  <a:pt x="3280" y="1942"/>
                  <a:pt x="3237" y="1902"/>
                </a:cubicBezTo>
                <a:cubicBezTo>
                  <a:pt x="3226" y="1856"/>
                  <a:pt x="3236" y="1849"/>
                  <a:pt x="3192" y="1827"/>
                </a:cubicBezTo>
                <a:cubicBezTo>
                  <a:pt x="3187" y="1819"/>
                  <a:pt x="3182" y="1810"/>
                  <a:pt x="3177" y="1804"/>
                </a:cubicBezTo>
                <a:cubicBezTo>
                  <a:pt x="3170" y="1795"/>
                  <a:pt x="3160" y="1790"/>
                  <a:pt x="3154" y="1782"/>
                </a:cubicBezTo>
                <a:cubicBezTo>
                  <a:pt x="3142" y="1765"/>
                  <a:pt x="3135" y="1745"/>
                  <a:pt x="3124" y="1729"/>
                </a:cubicBezTo>
                <a:cubicBezTo>
                  <a:pt x="3110" y="1686"/>
                  <a:pt x="3062" y="1615"/>
                  <a:pt x="3019" y="1600"/>
                </a:cubicBezTo>
                <a:cubicBezTo>
                  <a:pt x="3004" y="1581"/>
                  <a:pt x="2985" y="1567"/>
                  <a:pt x="2973" y="1548"/>
                </a:cubicBezTo>
                <a:cubicBezTo>
                  <a:pt x="2936" y="1487"/>
                  <a:pt x="2931" y="1445"/>
                  <a:pt x="2913" y="1382"/>
                </a:cubicBezTo>
                <a:cubicBezTo>
                  <a:pt x="2897" y="1330"/>
                  <a:pt x="2868" y="1284"/>
                  <a:pt x="2853" y="1231"/>
                </a:cubicBezTo>
                <a:cubicBezTo>
                  <a:pt x="2840" y="1185"/>
                  <a:pt x="2840" y="1139"/>
                  <a:pt x="2822" y="1095"/>
                </a:cubicBezTo>
                <a:cubicBezTo>
                  <a:pt x="2800" y="1044"/>
                  <a:pt x="2781" y="1025"/>
                  <a:pt x="2754" y="982"/>
                </a:cubicBezTo>
                <a:cubicBezTo>
                  <a:pt x="2710" y="912"/>
                  <a:pt x="2713" y="878"/>
                  <a:pt x="2634" y="846"/>
                </a:cubicBezTo>
                <a:cubicBezTo>
                  <a:pt x="2623" y="829"/>
                  <a:pt x="2605" y="817"/>
                  <a:pt x="2596" y="800"/>
                </a:cubicBezTo>
                <a:cubicBezTo>
                  <a:pt x="2577" y="764"/>
                  <a:pt x="2581" y="686"/>
                  <a:pt x="2558" y="657"/>
                </a:cubicBezTo>
                <a:cubicBezTo>
                  <a:pt x="2543" y="638"/>
                  <a:pt x="2461" y="612"/>
                  <a:pt x="2438" y="604"/>
                </a:cubicBezTo>
                <a:cubicBezTo>
                  <a:pt x="2429" y="564"/>
                  <a:pt x="2426" y="527"/>
                  <a:pt x="2385" y="514"/>
                </a:cubicBezTo>
                <a:cubicBezTo>
                  <a:pt x="2376" y="500"/>
                  <a:pt x="2362" y="489"/>
                  <a:pt x="2354" y="476"/>
                </a:cubicBezTo>
                <a:cubicBezTo>
                  <a:pt x="2337" y="449"/>
                  <a:pt x="2335" y="430"/>
                  <a:pt x="2309" y="408"/>
                </a:cubicBezTo>
                <a:cubicBezTo>
                  <a:pt x="2292" y="393"/>
                  <a:pt x="2268" y="373"/>
                  <a:pt x="2249" y="363"/>
                </a:cubicBezTo>
                <a:cubicBezTo>
                  <a:pt x="2227" y="352"/>
                  <a:pt x="2221" y="359"/>
                  <a:pt x="2204" y="340"/>
                </a:cubicBezTo>
                <a:cubicBezTo>
                  <a:pt x="2176" y="309"/>
                  <a:pt x="2163" y="287"/>
                  <a:pt x="2143" y="257"/>
                </a:cubicBezTo>
                <a:cubicBezTo>
                  <a:pt x="2108" y="280"/>
                  <a:pt x="2089" y="281"/>
                  <a:pt x="2045" y="287"/>
                </a:cubicBezTo>
                <a:cubicBezTo>
                  <a:pt x="2037" y="289"/>
                  <a:pt x="2030" y="294"/>
                  <a:pt x="2022" y="295"/>
                </a:cubicBezTo>
                <a:cubicBezTo>
                  <a:pt x="1946" y="299"/>
                  <a:pt x="1870" y="291"/>
                  <a:pt x="1796" y="302"/>
                </a:cubicBezTo>
                <a:cubicBezTo>
                  <a:pt x="1780" y="304"/>
                  <a:pt x="1681" y="385"/>
                  <a:pt x="1660" y="393"/>
                </a:cubicBezTo>
                <a:cubicBezTo>
                  <a:pt x="1627" y="403"/>
                  <a:pt x="1584" y="411"/>
                  <a:pt x="1555" y="431"/>
                </a:cubicBezTo>
                <a:cubicBezTo>
                  <a:pt x="1537" y="442"/>
                  <a:pt x="1538" y="453"/>
                  <a:pt x="1517" y="461"/>
                </a:cubicBezTo>
                <a:cubicBezTo>
                  <a:pt x="1474" y="475"/>
                  <a:pt x="1432" y="477"/>
                  <a:pt x="1389" y="483"/>
                </a:cubicBezTo>
                <a:cubicBezTo>
                  <a:pt x="1339" y="504"/>
                  <a:pt x="1283" y="524"/>
                  <a:pt x="1230" y="536"/>
                </a:cubicBezTo>
                <a:cubicBezTo>
                  <a:pt x="1162" y="550"/>
                  <a:pt x="1066" y="551"/>
                  <a:pt x="1004" y="589"/>
                </a:cubicBezTo>
                <a:cubicBezTo>
                  <a:pt x="953" y="619"/>
                  <a:pt x="972" y="618"/>
                  <a:pt x="936" y="665"/>
                </a:cubicBezTo>
                <a:cubicBezTo>
                  <a:pt x="896" y="715"/>
                  <a:pt x="846" y="765"/>
                  <a:pt x="785" y="785"/>
                </a:cubicBezTo>
                <a:cubicBezTo>
                  <a:pt x="741" y="813"/>
                  <a:pt x="749" y="815"/>
                  <a:pt x="687" y="831"/>
                </a:cubicBezTo>
                <a:cubicBezTo>
                  <a:pt x="600" y="823"/>
                  <a:pt x="502" y="820"/>
                  <a:pt x="415" y="800"/>
                </a:cubicBezTo>
                <a:cubicBezTo>
                  <a:pt x="359" y="787"/>
                  <a:pt x="317" y="754"/>
                  <a:pt x="264" y="740"/>
                </a:cubicBezTo>
                <a:cubicBezTo>
                  <a:pt x="255" y="723"/>
                  <a:pt x="245" y="705"/>
                  <a:pt x="241" y="687"/>
                </a:cubicBezTo>
                <a:cubicBezTo>
                  <a:pt x="235" y="660"/>
                  <a:pt x="234" y="606"/>
                  <a:pt x="219" y="582"/>
                </a:cubicBezTo>
                <a:cubicBezTo>
                  <a:pt x="213" y="574"/>
                  <a:pt x="203" y="571"/>
                  <a:pt x="196" y="566"/>
                </a:cubicBezTo>
                <a:cubicBezTo>
                  <a:pt x="158" y="452"/>
                  <a:pt x="201" y="567"/>
                  <a:pt x="166" y="499"/>
                </a:cubicBezTo>
                <a:cubicBezTo>
                  <a:pt x="133" y="435"/>
                  <a:pt x="110" y="321"/>
                  <a:pt x="98" y="249"/>
                </a:cubicBezTo>
                <a:cubicBezTo>
                  <a:pt x="95" y="196"/>
                  <a:pt x="104" y="141"/>
                  <a:pt x="90" y="91"/>
                </a:cubicBezTo>
                <a:cubicBezTo>
                  <a:pt x="85" y="73"/>
                  <a:pt x="45" y="61"/>
                  <a:pt x="45" y="61"/>
                </a:cubicBezTo>
                <a:cubicBezTo>
                  <a:pt x="39" y="42"/>
                  <a:pt x="37" y="29"/>
                  <a:pt x="23" y="15"/>
                </a:cubicBezTo>
                <a:cubicBezTo>
                  <a:pt x="16" y="8"/>
                  <a:pt x="0" y="0"/>
                  <a:pt x="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00" name="Freeform 1056"/>
          <p:cNvSpPr>
            <a:spLocks/>
          </p:cNvSpPr>
          <p:nvPr/>
        </p:nvSpPr>
        <p:spPr bwMode="auto">
          <a:xfrm>
            <a:off x="1964567" y="2348158"/>
            <a:ext cx="3084512" cy="1431109"/>
          </a:xfrm>
          <a:custGeom>
            <a:avLst/>
            <a:gdLst>
              <a:gd name="T0" fmla="*/ 0 w 1770"/>
              <a:gd name="T1" fmla="*/ 2147483647 h 1022"/>
              <a:gd name="T2" fmla="*/ 2147483647 w 1770"/>
              <a:gd name="T3" fmla="*/ 2147483647 h 1022"/>
              <a:gd name="T4" fmla="*/ 2147483647 w 1770"/>
              <a:gd name="T5" fmla="*/ 2147483647 h 1022"/>
              <a:gd name="T6" fmla="*/ 2147483647 w 1770"/>
              <a:gd name="T7" fmla="*/ 2147483647 h 1022"/>
              <a:gd name="T8" fmla="*/ 2147483647 w 1770"/>
              <a:gd name="T9" fmla="*/ 2147483647 h 1022"/>
              <a:gd name="T10" fmla="*/ 2147483647 w 1770"/>
              <a:gd name="T11" fmla="*/ 2147483647 h 1022"/>
              <a:gd name="T12" fmla="*/ 2147483647 w 1770"/>
              <a:gd name="T13" fmla="*/ 2147483647 h 1022"/>
              <a:gd name="T14" fmla="*/ 2147483647 w 1770"/>
              <a:gd name="T15" fmla="*/ 2147483647 h 1022"/>
              <a:gd name="T16" fmla="*/ 2147483647 w 1770"/>
              <a:gd name="T17" fmla="*/ 2147483647 h 1022"/>
              <a:gd name="T18" fmla="*/ 2147483647 w 1770"/>
              <a:gd name="T19" fmla="*/ 2147483647 h 1022"/>
              <a:gd name="T20" fmla="*/ 2147483647 w 1770"/>
              <a:gd name="T21" fmla="*/ 2147483647 h 1022"/>
              <a:gd name="T22" fmla="*/ 2147483647 w 1770"/>
              <a:gd name="T23" fmla="*/ 2147483647 h 1022"/>
              <a:gd name="T24" fmla="*/ 2147483647 w 1770"/>
              <a:gd name="T25" fmla="*/ 2147483647 h 1022"/>
              <a:gd name="T26" fmla="*/ 2147483647 w 1770"/>
              <a:gd name="T27" fmla="*/ 2147483647 h 1022"/>
              <a:gd name="T28" fmla="*/ 2147483647 w 1770"/>
              <a:gd name="T29" fmla="*/ 2147483647 h 1022"/>
              <a:gd name="T30" fmla="*/ 2147483647 w 1770"/>
              <a:gd name="T31" fmla="*/ 2147483647 h 1022"/>
              <a:gd name="T32" fmla="*/ 2147483647 w 1770"/>
              <a:gd name="T33" fmla="*/ 2147483647 h 1022"/>
              <a:gd name="T34" fmla="*/ 2147483647 w 1770"/>
              <a:gd name="T35" fmla="*/ 2147483647 h 1022"/>
              <a:gd name="T36" fmla="*/ 2147483647 w 1770"/>
              <a:gd name="T37" fmla="*/ 2147483647 h 1022"/>
              <a:gd name="T38" fmla="*/ 2147483647 w 1770"/>
              <a:gd name="T39" fmla="*/ 2147483647 h 1022"/>
              <a:gd name="T40" fmla="*/ 2147483647 w 1770"/>
              <a:gd name="T41" fmla="*/ 2147483647 h 1022"/>
              <a:gd name="T42" fmla="*/ 2147483647 w 1770"/>
              <a:gd name="T43" fmla="*/ 2147483647 h 1022"/>
              <a:gd name="T44" fmla="*/ 2147483647 w 1770"/>
              <a:gd name="T45" fmla="*/ 0 h 10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70"/>
              <a:gd name="T70" fmla="*/ 0 h 1022"/>
              <a:gd name="T71" fmla="*/ 1770 w 1770"/>
              <a:gd name="T72" fmla="*/ 1022 h 10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70" h="1022">
                <a:moveTo>
                  <a:pt x="0" y="323"/>
                </a:moveTo>
                <a:cubicBezTo>
                  <a:pt x="8" y="377"/>
                  <a:pt x="3" y="466"/>
                  <a:pt x="56" y="501"/>
                </a:cubicBezTo>
                <a:cubicBezTo>
                  <a:pt x="79" y="536"/>
                  <a:pt x="85" y="575"/>
                  <a:pt x="105" y="614"/>
                </a:cubicBezTo>
                <a:cubicBezTo>
                  <a:pt x="96" y="697"/>
                  <a:pt x="102" y="718"/>
                  <a:pt x="121" y="792"/>
                </a:cubicBezTo>
                <a:cubicBezTo>
                  <a:pt x="127" y="843"/>
                  <a:pt x="121" y="902"/>
                  <a:pt x="178" y="921"/>
                </a:cubicBezTo>
                <a:cubicBezTo>
                  <a:pt x="208" y="967"/>
                  <a:pt x="229" y="992"/>
                  <a:pt x="283" y="1010"/>
                </a:cubicBezTo>
                <a:cubicBezTo>
                  <a:pt x="328" y="1006"/>
                  <a:pt x="384" y="1022"/>
                  <a:pt x="420" y="994"/>
                </a:cubicBezTo>
                <a:cubicBezTo>
                  <a:pt x="436" y="980"/>
                  <a:pt x="443" y="958"/>
                  <a:pt x="460" y="945"/>
                </a:cubicBezTo>
                <a:cubicBezTo>
                  <a:pt x="489" y="920"/>
                  <a:pt x="538" y="900"/>
                  <a:pt x="574" y="889"/>
                </a:cubicBezTo>
                <a:cubicBezTo>
                  <a:pt x="609" y="853"/>
                  <a:pt x="654" y="829"/>
                  <a:pt x="687" y="792"/>
                </a:cubicBezTo>
                <a:cubicBezTo>
                  <a:pt x="707" y="768"/>
                  <a:pt x="696" y="765"/>
                  <a:pt x="727" y="752"/>
                </a:cubicBezTo>
                <a:cubicBezTo>
                  <a:pt x="775" y="731"/>
                  <a:pt x="829" y="715"/>
                  <a:pt x="881" y="703"/>
                </a:cubicBezTo>
                <a:cubicBezTo>
                  <a:pt x="899" y="692"/>
                  <a:pt x="921" y="685"/>
                  <a:pt x="937" y="671"/>
                </a:cubicBezTo>
                <a:cubicBezTo>
                  <a:pt x="972" y="638"/>
                  <a:pt x="962" y="604"/>
                  <a:pt x="1002" y="582"/>
                </a:cubicBezTo>
                <a:cubicBezTo>
                  <a:pt x="1030" y="565"/>
                  <a:pt x="1059" y="560"/>
                  <a:pt x="1091" y="550"/>
                </a:cubicBezTo>
                <a:cubicBezTo>
                  <a:pt x="1159" y="526"/>
                  <a:pt x="1228" y="500"/>
                  <a:pt x="1293" y="469"/>
                </a:cubicBezTo>
                <a:cubicBezTo>
                  <a:pt x="1315" y="433"/>
                  <a:pt x="1408" y="351"/>
                  <a:pt x="1446" y="339"/>
                </a:cubicBezTo>
                <a:cubicBezTo>
                  <a:pt x="1505" y="319"/>
                  <a:pt x="1529" y="316"/>
                  <a:pt x="1568" y="267"/>
                </a:cubicBezTo>
                <a:cubicBezTo>
                  <a:pt x="1575" y="234"/>
                  <a:pt x="1568" y="231"/>
                  <a:pt x="1600" y="218"/>
                </a:cubicBezTo>
                <a:cubicBezTo>
                  <a:pt x="1615" y="211"/>
                  <a:pt x="1648" y="202"/>
                  <a:pt x="1648" y="202"/>
                </a:cubicBezTo>
                <a:cubicBezTo>
                  <a:pt x="1680" y="153"/>
                  <a:pt x="1654" y="114"/>
                  <a:pt x="1705" y="81"/>
                </a:cubicBezTo>
                <a:cubicBezTo>
                  <a:pt x="1712" y="57"/>
                  <a:pt x="1709" y="56"/>
                  <a:pt x="1729" y="40"/>
                </a:cubicBezTo>
                <a:cubicBezTo>
                  <a:pt x="1742" y="29"/>
                  <a:pt x="1770" y="20"/>
                  <a:pt x="177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3" name="Group 1065"/>
          <p:cNvGrpSpPr>
            <a:grpSpLocks/>
          </p:cNvGrpSpPr>
          <p:nvPr/>
        </p:nvGrpSpPr>
        <p:grpSpPr bwMode="auto">
          <a:xfrm>
            <a:off x="457200" y="5526082"/>
            <a:ext cx="3962400" cy="531296"/>
            <a:chOff x="384" y="3264"/>
            <a:chExt cx="2352" cy="472"/>
          </a:xfrm>
        </p:grpSpPr>
        <p:sp>
          <p:nvSpPr>
            <p:cNvPr id="9" name="Text Box 12"/>
            <p:cNvSpPr txBox="1">
              <a:spLocks noChangeArrowheads="1"/>
            </p:cNvSpPr>
            <p:nvPr/>
          </p:nvSpPr>
          <p:spPr bwMode="auto">
            <a:xfrm>
              <a:off x="384" y="3264"/>
              <a:ext cx="1051" cy="410"/>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663300"/>
                  </a:solidFill>
                  <a:effectLst>
                    <a:outerShdw blurRad="38100" dist="38100" dir="2700000" algn="tl">
                      <a:srgbClr val="000000"/>
                    </a:outerShdw>
                  </a:effectLst>
                  <a:uLnTx/>
                  <a:uFillTx/>
                  <a:latin typeface="Chalkboard" charset="0"/>
                  <a:ea typeface="ＭＳ Ｐゴシック" charset="0"/>
                </a:rPr>
                <a:t>Sat</a:t>
              </a:r>
            </a:p>
          </p:txBody>
        </p:sp>
        <p:sp>
          <p:nvSpPr>
            <p:cNvPr id="10" name="AutoShape 11"/>
            <p:cNvSpPr>
              <a:spLocks noChangeArrowheads="1"/>
            </p:cNvSpPr>
            <p:nvPr/>
          </p:nvSpPr>
          <p:spPr bwMode="auto">
            <a:xfrm>
              <a:off x="384" y="3282"/>
              <a:ext cx="2352" cy="454"/>
            </a:xfrm>
            <a:prstGeom prst="roundRect">
              <a:avLst>
                <a:gd name="adj" fmla="val 16667"/>
              </a:avLst>
            </a:prstGeom>
            <a:noFill/>
            <a:ln w="76200">
              <a:solidFill>
                <a:srgbClr val="66330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6330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grpSp>
      <p:grpSp>
        <p:nvGrpSpPr>
          <p:cNvPr id="14" name="Group 1066"/>
          <p:cNvGrpSpPr>
            <a:grpSpLocks/>
          </p:cNvGrpSpPr>
          <p:nvPr/>
        </p:nvGrpSpPr>
        <p:grpSpPr bwMode="auto">
          <a:xfrm>
            <a:off x="457200" y="4954262"/>
            <a:ext cx="3962400" cy="529098"/>
            <a:chOff x="288" y="2977"/>
            <a:chExt cx="2352" cy="472"/>
          </a:xfrm>
        </p:grpSpPr>
        <p:sp>
          <p:nvSpPr>
            <p:cNvPr id="38" name="Text Box 12"/>
            <p:cNvSpPr txBox="1">
              <a:spLocks noChangeArrowheads="1"/>
            </p:cNvSpPr>
            <p:nvPr/>
          </p:nvSpPr>
          <p:spPr bwMode="auto">
            <a:xfrm>
              <a:off x="288" y="2977"/>
              <a:ext cx="1051" cy="412"/>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rPr>
                <a:t>Fri</a:t>
              </a:r>
              <a:endParaRPr kumimoji="0" lang="en-US" sz="2400" b="1" i="0" u="none" strike="noStrike" kern="1200" cap="none" spc="0" normalizeH="0" baseline="0" noProof="0" dirty="0">
                <a:ln>
                  <a:noFill/>
                </a:ln>
                <a:solidFill>
                  <a:srgbClr val="000079"/>
                </a:solidFill>
                <a:effectLst>
                  <a:outerShdw blurRad="38100" dist="38100" dir="2700000" algn="tl">
                    <a:srgbClr val="000000"/>
                  </a:outerShdw>
                </a:effectLst>
                <a:uLnTx/>
                <a:uFillTx/>
                <a:latin typeface="Chalkboard" charset="0"/>
                <a:ea typeface="ＭＳ Ｐゴシック" charset="0"/>
              </a:endParaRPr>
            </a:p>
          </p:txBody>
        </p:sp>
        <p:sp>
          <p:nvSpPr>
            <p:cNvPr id="572450" name="AutoShape 11"/>
            <p:cNvSpPr>
              <a:spLocks noChangeArrowheads="1"/>
            </p:cNvSpPr>
            <p:nvPr/>
          </p:nvSpPr>
          <p:spPr bwMode="auto">
            <a:xfrm>
              <a:off x="288" y="2993"/>
              <a:ext cx="2352" cy="456"/>
            </a:xfrm>
            <a:prstGeom prst="roundRect">
              <a:avLst>
                <a:gd name="adj" fmla="val 16667"/>
              </a:avLst>
            </a:prstGeom>
            <a:noFill/>
            <a:ln w="76200">
              <a:solidFill>
                <a:schemeClr val="bg2"/>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grpSp>
      <p:grpSp>
        <p:nvGrpSpPr>
          <p:cNvPr id="15" name="Group 1074"/>
          <p:cNvGrpSpPr>
            <a:grpSpLocks/>
          </p:cNvGrpSpPr>
          <p:nvPr/>
        </p:nvGrpSpPr>
        <p:grpSpPr bwMode="auto">
          <a:xfrm>
            <a:off x="7162800" y="5486301"/>
            <a:ext cx="1676400" cy="534987"/>
            <a:chOff x="4512" y="3237"/>
            <a:chExt cx="1056" cy="337"/>
          </a:xfrm>
        </p:grpSpPr>
        <p:sp>
          <p:nvSpPr>
            <p:cNvPr id="269323" name="AutoShape 11"/>
            <p:cNvSpPr>
              <a:spLocks noChangeArrowheads="1"/>
            </p:cNvSpPr>
            <p:nvPr/>
          </p:nvSpPr>
          <p:spPr bwMode="auto">
            <a:xfrm>
              <a:off x="4512" y="3252"/>
              <a:ext cx="1056" cy="322"/>
            </a:xfrm>
            <a:prstGeom prst="roundRect">
              <a:avLst>
                <a:gd name="adj" fmla="val 16667"/>
              </a:avLst>
            </a:prstGeom>
            <a:noFill/>
            <a:ln w="76200">
              <a:solidFill>
                <a:srgbClr val="0099CC"/>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99CC"/>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269324" name="Text Box 12"/>
            <p:cNvSpPr txBox="1">
              <a:spLocks noChangeArrowheads="1"/>
            </p:cNvSpPr>
            <p:nvPr/>
          </p:nvSpPr>
          <p:spPr bwMode="auto">
            <a:xfrm>
              <a:off x="4560" y="3237"/>
              <a:ext cx="410"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99CC"/>
                  </a:solidFill>
                  <a:effectLst>
                    <a:outerShdw blurRad="38100" dist="38100" dir="2700000" algn="tl">
                      <a:srgbClr val="000000"/>
                    </a:outerShdw>
                  </a:effectLst>
                  <a:uLnTx/>
                  <a:uFillTx/>
                  <a:latin typeface="Chalkboard" charset="0"/>
                  <a:ea typeface="ＭＳ Ｐゴシック" charset="0"/>
                </a:rPr>
                <a:t>Sat</a:t>
              </a:r>
            </a:p>
          </p:txBody>
        </p:sp>
      </p:grpSp>
      <p:sp>
        <p:nvSpPr>
          <p:cNvPr id="84014" name="Freeform 1070"/>
          <p:cNvSpPr>
            <a:spLocks/>
          </p:cNvSpPr>
          <p:nvPr/>
        </p:nvSpPr>
        <p:spPr bwMode="auto">
          <a:xfrm>
            <a:off x="2277095" y="2218941"/>
            <a:ext cx="2726670" cy="719999"/>
          </a:xfrm>
          <a:custGeom>
            <a:avLst/>
            <a:gdLst>
              <a:gd name="T0" fmla="*/ 2147483647 w 2271"/>
              <a:gd name="T1" fmla="*/ 0 h 1002"/>
              <a:gd name="T2" fmla="*/ 2147483647 w 2271"/>
              <a:gd name="T3" fmla="*/ 2147483647 h 1002"/>
              <a:gd name="T4" fmla="*/ 2147483647 w 2271"/>
              <a:gd name="T5" fmla="*/ 2147483647 h 1002"/>
              <a:gd name="T6" fmla="*/ 2147483647 w 2271"/>
              <a:gd name="T7" fmla="*/ 2147483647 h 1002"/>
              <a:gd name="T8" fmla="*/ 2147483647 w 2271"/>
              <a:gd name="T9" fmla="*/ 2147483647 h 1002"/>
              <a:gd name="T10" fmla="*/ 2147483647 w 2271"/>
              <a:gd name="T11" fmla="*/ 2147483647 h 1002"/>
              <a:gd name="T12" fmla="*/ 2147483647 w 2271"/>
              <a:gd name="T13" fmla="*/ 2147483647 h 1002"/>
              <a:gd name="T14" fmla="*/ 2147483647 w 2271"/>
              <a:gd name="T15" fmla="*/ 2147483647 h 1002"/>
              <a:gd name="T16" fmla="*/ 2147483647 w 2271"/>
              <a:gd name="T17" fmla="*/ 2147483647 h 1002"/>
              <a:gd name="T18" fmla="*/ 2147483647 w 2271"/>
              <a:gd name="T19" fmla="*/ 2147483647 h 1002"/>
              <a:gd name="T20" fmla="*/ 2147483647 w 2271"/>
              <a:gd name="T21" fmla="*/ 2147483647 h 1002"/>
              <a:gd name="T22" fmla="*/ 2147483647 w 2271"/>
              <a:gd name="T23" fmla="*/ 2147483647 h 1002"/>
              <a:gd name="T24" fmla="*/ 2147483647 w 2271"/>
              <a:gd name="T25" fmla="*/ 2147483647 h 1002"/>
              <a:gd name="T26" fmla="*/ 2147483647 w 2271"/>
              <a:gd name="T27" fmla="*/ 2147483647 h 1002"/>
              <a:gd name="T28" fmla="*/ 2147483647 w 2271"/>
              <a:gd name="T29" fmla="*/ 2147483647 h 1002"/>
              <a:gd name="T30" fmla="*/ 2147483647 w 2271"/>
              <a:gd name="T31" fmla="*/ 2147483647 h 1002"/>
              <a:gd name="T32" fmla="*/ 2147483647 w 2271"/>
              <a:gd name="T33" fmla="*/ 2147483647 h 1002"/>
              <a:gd name="T34" fmla="*/ 0 w 2271"/>
              <a:gd name="T35" fmla="*/ 2147483647 h 10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71"/>
              <a:gd name="T55" fmla="*/ 0 h 1002"/>
              <a:gd name="T56" fmla="*/ 2271 w 2271"/>
              <a:gd name="T57" fmla="*/ 1002 h 10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71" h="1002">
                <a:moveTo>
                  <a:pt x="2271" y="0"/>
                </a:moveTo>
                <a:cubicBezTo>
                  <a:pt x="2258" y="39"/>
                  <a:pt x="2239" y="35"/>
                  <a:pt x="2207" y="57"/>
                </a:cubicBezTo>
                <a:cubicBezTo>
                  <a:pt x="2195" y="88"/>
                  <a:pt x="2171" y="91"/>
                  <a:pt x="2158" y="122"/>
                </a:cubicBezTo>
                <a:cubicBezTo>
                  <a:pt x="2141" y="160"/>
                  <a:pt x="2132" y="210"/>
                  <a:pt x="2093" y="235"/>
                </a:cubicBezTo>
                <a:cubicBezTo>
                  <a:pt x="2039" y="267"/>
                  <a:pt x="2099" y="213"/>
                  <a:pt x="2045" y="259"/>
                </a:cubicBezTo>
                <a:cubicBezTo>
                  <a:pt x="2012" y="286"/>
                  <a:pt x="2006" y="341"/>
                  <a:pt x="1972" y="364"/>
                </a:cubicBezTo>
                <a:cubicBezTo>
                  <a:pt x="1881" y="424"/>
                  <a:pt x="1942" y="389"/>
                  <a:pt x="1778" y="445"/>
                </a:cubicBezTo>
                <a:cubicBezTo>
                  <a:pt x="1751" y="472"/>
                  <a:pt x="1734" y="516"/>
                  <a:pt x="1697" y="526"/>
                </a:cubicBezTo>
                <a:cubicBezTo>
                  <a:pt x="1643" y="539"/>
                  <a:pt x="1561" y="558"/>
                  <a:pt x="1520" y="590"/>
                </a:cubicBezTo>
                <a:cubicBezTo>
                  <a:pt x="1437" y="652"/>
                  <a:pt x="1367" y="722"/>
                  <a:pt x="1285" y="784"/>
                </a:cubicBezTo>
                <a:cubicBezTo>
                  <a:pt x="1242" y="815"/>
                  <a:pt x="1278" y="786"/>
                  <a:pt x="1213" y="816"/>
                </a:cubicBezTo>
                <a:cubicBezTo>
                  <a:pt x="1123" y="857"/>
                  <a:pt x="1037" y="909"/>
                  <a:pt x="946" y="946"/>
                </a:cubicBezTo>
                <a:cubicBezTo>
                  <a:pt x="906" y="985"/>
                  <a:pt x="859" y="985"/>
                  <a:pt x="808" y="1002"/>
                </a:cubicBezTo>
                <a:cubicBezTo>
                  <a:pt x="644" y="995"/>
                  <a:pt x="613" y="988"/>
                  <a:pt x="485" y="970"/>
                </a:cubicBezTo>
                <a:cubicBezTo>
                  <a:pt x="458" y="961"/>
                  <a:pt x="438" y="946"/>
                  <a:pt x="412" y="938"/>
                </a:cubicBezTo>
                <a:cubicBezTo>
                  <a:pt x="379" y="837"/>
                  <a:pt x="195" y="838"/>
                  <a:pt x="113" y="816"/>
                </a:cubicBezTo>
                <a:cubicBezTo>
                  <a:pt x="84" y="794"/>
                  <a:pt x="69" y="771"/>
                  <a:pt x="41" y="752"/>
                </a:cubicBezTo>
                <a:cubicBezTo>
                  <a:pt x="28" y="732"/>
                  <a:pt x="16" y="719"/>
                  <a:pt x="0" y="703"/>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5" name="Freeform 1071"/>
          <p:cNvSpPr>
            <a:spLocks/>
          </p:cNvSpPr>
          <p:nvPr/>
        </p:nvSpPr>
        <p:spPr bwMode="auto">
          <a:xfrm>
            <a:off x="2290998" y="1937353"/>
            <a:ext cx="568835" cy="719999"/>
          </a:xfrm>
          <a:custGeom>
            <a:avLst/>
            <a:gdLst>
              <a:gd name="T0" fmla="*/ 0 w 1139"/>
              <a:gd name="T1" fmla="*/ 2147483647 h 1131"/>
              <a:gd name="T2" fmla="*/ 2147483647 w 1139"/>
              <a:gd name="T3" fmla="*/ 2147483647 h 1131"/>
              <a:gd name="T4" fmla="*/ 2147483647 w 1139"/>
              <a:gd name="T5" fmla="*/ 2147483647 h 1131"/>
              <a:gd name="T6" fmla="*/ 2147483647 w 1139"/>
              <a:gd name="T7" fmla="*/ 2147483647 h 1131"/>
              <a:gd name="T8" fmla="*/ 2147483647 w 1139"/>
              <a:gd name="T9" fmla="*/ 2147483647 h 1131"/>
              <a:gd name="T10" fmla="*/ 2147483647 w 1139"/>
              <a:gd name="T11" fmla="*/ 2147483647 h 1131"/>
              <a:gd name="T12" fmla="*/ 2147483647 w 1139"/>
              <a:gd name="T13" fmla="*/ 2147483647 h 1131"/>
              <a:gd name="T14" fmla="*/ 2147483647 w 1139"/>
              <a:gd name="T15" fmla="*/ 2147483647 h 1131"/>
              <a:gd name="T16" fmla="*/ 2147483647 w 1139"/>
              <a:gd name="T17" fmla="*/ 2147483647 h 1131"/>
              <a:gd name="T18" fmla="*/ 2147483647 w 1139"/>
              <a:gd name="T19" fmla="*/ 2147483647 h 1131"/>
              <a:gd name="T20" fmla="*/ 2147483647 w 1139"/>
              <a:gd name="T21" fmla="*/ 2147483647 h 1131"/>
              <a:gd name="T22" fmla="*/ 2147483647 w 1139"/>
              <a:gd name="T23" fmla="*/ 2147483647 h 1131"/>
              <a:gd name="T24" fmla="*/ 2147483647 w 1139"/>
              <a:gd name="T25" fmla="*/ 2147483647 h 1131"/>
              <a:gd name="T26" fmla="*/ 2147483647 w 1139"/>
              <a:gd name="T27" fmla="*/ 2147483647 h 1131"/>
              <a:gd name="T28" fmla="*/ 2147483647 w 1139"/>
              <a:gd name="T29" fmla="*/ 0 h 1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9"/>
              <a:gd name="T46" fmla="*/ 0 h 1131"/>
              <a:gd name="T47" fmla="*/ 1139 w 1139"/>
              <a:gd name="T48" fmla="*/ 1131 h 1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9" h="1131">
                <a:moveTo>
                  <a:pt x="0" y="1131"/>
                </a:moveTo>
                <a:cubicBezTo>
                  <a:pt x="27" y="1112"/>
                  <a:pt x="37" y="1098"/>
                  <a:pt x="48" y="1067"/>
                </a:cubicBezTo>
                <a:cubicBezTo>
                  <a:pt x="50" y="1048"/>
                  <a:pt x="49" y="1028"/>
                  <a:pt x="56" y="1010"/>
                </a:cubicBezTo>
                <a:cubicBezTo>
                  <a:pt x="67" y="977"/>
                  <a:pt x="133" y="971"/>
                  <a:pt x="161" y="962"/>
                </a:cubicBezTo>
                <a:cubicBezTo>
                  <a:pt x="166" y="945"/>
                  <a:pt x="165" y="925"/>
                  <a:pt x="178" y="913"/>
                </a:cubicBezTo>
                <a:cubicBezTo>
                  <a:pt x="221" y="869"/>
                  <a:pt x="236" y="875"/>
                  <a:pt x="291" y="857"/>
                </a:cubicBezTo>
                <a:cubicBezTo>
                  <a:pt x="305" y="827"/>
                  <a:pt x="321" y="781"/>
                  <a:pt x="347" y="760"/>
                </a:cubicBezTo>
                <a:cubicBezTo>
                  <a:pt x="373" y="737"/>
                  <a:pt x="402" y="728"/>
                  <a:pt x="428" y="703"/>
                </a:cubicBezTo>
                <a:cubicBezTo>
                  <a:pt x="442" y="658"/>
                  <a:pt x="474" y="652"/>
                  <a:pt x="517" y="638"/>
                </a:cubicBezTo>
                <a:cubicBezTo>
                  <a:pt x="607" y="561"/>
                  <a:pt x="546" y="623"/>
                  <a:pt x="614" y="525"/>
                </a:cubicBezTo>
                <a:cubicBezTo>
                  <a:pt x="645" y="479"/>
                  <a:pt x="686" y="441"/>
                  <a:pt x="719" y="396"/>
                </a:cubicBezTo>
                <a:cubicBezTo>
                  <a:pt x="787" y="301"/>
                  <a:pt x="852" y="193"/>
                  <a:pt x="945" y="121"/>
                </a:cubicBezTo>
                <a:cubicBezTo>
                  <a:pt x="973" y="98"/>
                  <a:pt x="1008" y="83"/>
                  <a:pt x="1034" y="57"/>
                </a:cubicBezTo>
                <a:cubicBezTo>
                  <a:pt x="1038" y="52"/>
                  <a:pt x="1061" y="27"/>
                  <a:pt x="1067" y="24"/>
                </a:cubicBezTo>
                <a:cubicBezTo>
                  <a:pt x="1087" y="12"/>
                  <a:pt x="1139" y="24"/>
                  <a:pt x="1139" y="0"/>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6" name="Freeform 1072"/>
          <p:cNvSpPr>
            <a:spLocks/>
          </p:cNvSpPr>
          <p:nvPr/>
        </p:nvSpPr>
        <p:spPr bwMode="auto">
          <a:xfrm>
            <a:off x="2860275" y="1477070"/>
            <a:ext cx="184660" cy="460283"/>
          </a:xfrm>
          <a:custGeom>
            <a:avLst/>
            <a:gdLst>
              <a:gd name="T0" fmla="*/ 2147483647 w 396"/>
              <a:gd name="T1" fmla="*/ 2147483647 h 78"/>
              <a:gd name="T2" fmla="*/ 2147483647 w 396"/>
              <a:gd name="T3" fmla="*/ 2147483647 h 78"/>
              <a:gd name="T4" fmla="*/ 2147483647 w 396"/>
              <a:gd name="T5" fmla="*/ 2147483647 h 78"/>
              <a:gd name="T6" fmla="*/ 2147483647 w 396"/>
              <a:gd name="T7" fmla="*/ 2147483647 h 78"/>
              <a:gd name="T8" fmla="*/ 2147483647 w 396"/>
              <a:gd name="T9" fmla="*/ 2147483647 h 78"/>
              <a:gd name="T10" fmla="*/ 0 w 396"/>
              <a:gd name="T11" fmla="*/ 2147483647 h 78"/>
              <a:gd name="T12" fmla="*/ 0 60000 65536"/>
              <a:gd name="T13" fmla="*/ 0 60000 65536"/>
              <a:gd name="T14" fmla="*/ 0 60000 65536"/>
              <a:gd name="T15" fmla="*/ 0 60000 65536"/>
              <a:gd name="T16" fmla="*/ 0 60000 65536"/>
              <a:gd name="T17" fmla="*/ 0 60000 65536"/>
              <a:gd name="T18" fmla="*/ 0 w 396"/>
              <a:gd name="T19" fmla="*/ 0 h 78"/>
              <a:gd name="T20" fmla="*/ 396 w 396"/>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396" h="78">
                <a:moveTo>
                  <a:pt x="396" y="77"/>
                </a:moveTo>
                <a:cubicBezTo>
                  <a:pt x="371" y="72"/>
                  <a:pt x="340" y="78"/>
                  <a:pt x="323" y="61"/>
                </a:cubicBezTo>
                <a:cubicBezTo>
                  <a:pt x="316" y="54"/>
                  <a:pt x="321" y="41"/>
                  <a:pt x="315" y="36"/>
                </a:cubicBezTo>
                <a:cubicBezTo>
                  <a:pt x="306" y="29"/>
                  <a:pt x="293" y="29"/>
                  <a:pt x="283" y="28"/>
                </a:cubicBezTo>
                <a:cubicBezTo>
                  <a:pt x="250" y="24"/>
                  <a:pt x="218" y="22"/>
                  <a:pt x="186" y="20"/>
                </a:cubicBezTo>
                <a:cubicBezTo>
                  <a:pt x="126" y="0"/>
                  <a:pt x="62" y="4"/>
                  <a:pt x="0" y="4"/>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non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7" name="Freeform 1073"/>
          <p:cNvSpPr>
            <a:spLocks/>
          </p:cNvSpPr>
          <p:nvPr/>
        </p:nvSpPr>
        <p:spPr bwMode="auto">
          <a:xfrm>
            <a:off x="1907704" y="1690044"/>
            <a:ext cx="667711" cy="967308"/>
          </a:xfrm>
          <a:custGeom>
            <a:avLst/>
            <a:gdLst>
              <a:gd name="T0" fmla="*/ 2147483647 w 340"/>
              <a:gd name="T1" fmla="*/ 0 h 630"/>
              <a:gd name="T2" fmla="*/ 2147483647 w 340"/>
              <a:gd name="T3" fmla="*/ 2147483647 h 630"/>
              <a:gd name="T4" fmla="*/ 2147483647 w 340"/>
              <a:gd name="T5" fmla="*/ 2147483647 h 630"/>
              <a:gd name="T6" fmla="*/ 2147483647 w 340"/>
              <a:gd name="T7" fmla="*/ 2147483647 h 630"/>
              <a:gd name="T8" fmla="*/ 0 w 340"/>
              <a:gd name="T9" fmla="*/ 2147483647 h 630"/>
              <a:gd name="T10" fmla="*/ 0 60000 65536"/>
              <a:gd name="T11" fmla="*/ 0 60000 65536"/>
              <a:gd name="T12" fmla="*/ 0 60000 65536"/>
              <a:gd name="T13" fmla="*/ 0 60000 65536"/>
              <a:gd name="T14" fmla="*/ 0 60000 65536"/>
              <a:gd name="T15" fmla="*/ 0 w 340"/>
              <a:gd name="T16" fmla="*/ 0 h 630"/>
              <a:gd name="T17" fmla="*/ 340 w 340"/>
              <a:gd name="T18" fmla="*/ 630 h 630"/>
            </a:gdLst>
            <a:ahLst/>
            <a:cxnLst>
              <a:cxn ang="T10">
                <a:pos x="T0" y="T1"/>
              </a:cxn>
              <a:cxn ang="T11">
                <a:pos x="T2" y="T3"/>
              </a:cxn>
              <a:cxn ang="T12">
                <a:pos x="T4" y="T5"/>
              </a:cxn>
              <a:cxn ang="T13">
                <a:pos x="T6" y="T7"/>
              </a:cxn>
              <a:cxn ang="T14">
                <a:pos x="T8" y="T9"/>
              </a:cxn>
            </a:cxnLst>
            <a:rect l="T15" t="T16" r="T17" b="T18"/>
            <a:pathLst>
              <a:path w="340" h="630">
                <a:moveTo>
                  <a:pt x="340" y="0"/>
                </a:moveTo>
                <a:cubicBezTo>
                  <a:pt x="275" y="15"/>
                  <a:pt x="213" y="18"/>
                  <a:pt x="154" y="48"/>
                </a:cubicBezTo>
                <a:cubicBezTo>
                  <a:pt x="125" y="77"/>
                  <a:pt x="97" y="104"/>
                  <a:pt x="73" y="137"/>
                </a:cubicBezTo>
                <a:cubicBezTo>
                  <a:pt x="55" y="244"/>
                  <a:pt x="58" y="351"/>
                  <a:pt x="49" y="460"/>
                </a:cubicBezTo>
                <a:cubicBezTo>
                  <a:pt x="46" y="486"/>
                  <a:pt x="38" y="610"/>
                  <a:pt x="0" y="630"/>
                </a:cubicBezTo>
              </a:path>
            </a:pathLst>
          </a:custGeom>
          <a:noFill/>
          <a:ln w="76200">
            <a:solidFill>
              <a:srgbClr val="118012"/>
            </a:solidFill>
            <a:round/>
            <a:headEnd/>
            <a:tailEnd type="triangle" w="med" len="me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6" name="Group 1075"/>
          <p:cNvGrpSpPr>
            <a:grpSpLocks/>
          </p:cNvGrpSpPr>
          <p:nvPr/>
        </p:nvGrpSpPr>
        <p:grpSpPr bwMode="auto">
          <a:xfrm>
            <a:off x="7421598" y="446122"/>
            <a:ext cx="1722437" cy="528638"/>
            <a:chOff x="4776" y="329"/>
            <a:chExt cx="1085" cy="333"/>
          </a:xfrm>
        </p:grpSpPr>
        <p:sp>
          <p:nvSpPr>
            <p:cNvPr id="572445" name="AutoShape 11"/>
            <p:cNvSpPr>
              <a:spLocks noChangeArrowheads="1"/>
            </p:cNvSpPr>
            <p:nvPr/>
          </p:nvSpPr>
          <p:spPr bwMode="auto">
            <a:xfrm>
              <a:off x="4807" y="340"/>
              <a:ext cx="1054" cy="322"/>
            </a:xfrm>
            <a:prstGeom prst="roundRect">
              <a:avLst>
                <a:gd name="adj" fmla="val 16667"/>
              </a:avLst>
            </a:prstGeom>
            <a:noFill/>
            <a:ln w="76200">
              <a:solidFill>
                <a:srgbClr val="6D6D6D"/>
              </a:solidFill>
              <a:round/>
              <a:headEnd/>
              <a:tailEnd/>
            </a:ln>
            <a:effectLst>
              <a:outerShdw dist="35921" dir="2700000" algn="ctr" rotWithShape="0">
                <a:schemeClr val="bg2">
                  <a:alpha val="50000"/>
                </a:schemeClr>
              </a:outerShdw>
            </a:effectLst>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D6D6D"/>
                </a:solidFill>
                <a:effectLst/>
                <a:uLnTx/>
                <a:uFillTx/>
                <a:latin typeface="Garamond" charset="0"/>
                <a:ea typeface="ＭＳ Ｐゴシック" charset="0"/>
                <a:cs typeface="+mn-cs"/>
              </a:endParaRPr>
            </a:p>
          </p:txBody>
        </p:sp>
        <p:sp>
          <p:nvSpPr>
            <p:cNvPr id="36" name="Text Box 12"/>
            <p:cNvSpPr txBox="1">
              <a:spLocks noChangeArrowheads="1"/>
            </p:cNvSpPr>
            <p:nvPr/>
          </p:nvSpPr>
          <p:spPr bwMode="auto">
            <a:xfrm>
              <a:off x="4776" y="329"/>
              <a:ext cx="701" cy="291"/>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D6D6D"/>
                  </a:solidFill>
                  <a:effectLst>
                    <a:outerShdw blurRad="38100" dist="38100" dir="2700000" algn="tl">
                      <a:srgbClr val="000000"/>
                    </a:outerShdw>
                  </a:effectLst>
                  <a:uLnTx/>
                  <a:uFillTx/>
                  <a:latin typeface="Chalkboard" charset="0"/>
                  <a:ea typeface="ＭＳ Ｐゴシック" charset="0"/>
                </a:rPr>
                <a:t>Wed</a:t>
              </a:r>
            </a:p>
          </p:txBody>
        </p:sp>
      </p:grpSp>
      <p:sp>
        <p:nvSpPr>
          <p:cNvPr id="572443" name="Text Box 30"/>
          <p:cNvSpPr txBox="1">
            <a:spLocks noChangeArrowheads="1"/>
          </p:cNvSpPr>
          <p:nvPr/>
        </p:nvSpPr>
        <p:spPr bwMode="auto">
          <a:xfrm>
            <a:off x="8458200" y="35"/>
            <a:ext cx="685800" cy="396875"/>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64</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49" name="Picture 8" descr="j023794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03800" y="2781300"/>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69317"/>
                                        </p:tgtEl>
                                        <p:attrNameLst>
                                          <p:attrName>style.visibility</p:attrName>
                                        </p:attrNameLst>
                                      </p:cBhvr>
                                      <p:to>
                                        <p:strVal val="visible"/>
                                      </p:to>
                                    </p:set>
                                    <p:animEffect transition="in" filter="wipe(down)">
                                      <p:cBhvr>
                                        <p:cTn id="19" dur="500"/>
                                        <p:tgtEl>
                                          <p:spTgt spid="26931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xit" presetSubtype="10" fill="hold" grpId="1" nodeType="clickEffect">
                                  <p:stCondLst>
                                    <p:cond delay="0"/>
                                  </p:stCondLst>
                                  <p:childTnLst>
                                    <p:animEffect transition="out" filter="blinds(horizontal)">
                                      <p:cBhvr>
                                        <p:cTn id="23" dur="500"/>
                                        <p:tgtEl>
                                          <p:spTgt spid="269317"/>
                                        </p:tgtEl>
                                      </p:cBhvr>
                                    </p:animEffect>
                                    <p:set>
                                      <p:cBhvr>
                                        <p:cTn id="24" dur="1" fill="hold">
                                          <p:stCondLst>
                                            <p:cond delay="499"/>
                                          </p:stCondLst>
                                        </p:cTn>
                                        <p:tgtEl>
                                          <p:spTgt spid="269317"/>
                                        </p:tgtEl>
                                        <p:attrNameLst>
                                          <p:attrName>style.visibility</p:attrName>
                                        </p:attrNameLst>
                                      </p:cBhvr>
                                      <p:to>
                                        <p:strVal val="hidden"/>
                                      </p:to>
                                    </p:set>
                                  </p:childTnLst>
                                </p:cTn>
                              </p:par>
                              <p:par>
                                <p:cTn id="25" presetID="9" presetClass="entr" presetSubtype="0" fill="hold"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xit" presetSubtype="10" fill="hold" nodeType="clickEffect">
                                  <p:stCondLst>
                                    <p:cond delay="0"/>
                                  </p:stCondLst>
                                  <p:childTnLst>
                                    <p:animEffect transition="out" filter="checkerboard(across)">
                                      <p:cBhvr>
                                        <p:cTn id="31" dur="500"/>
                                        <p:tgtEl>
                                          <p:spTgt spid="49"/>
                                        </p:tgtEl>
                                      </p:cBhvr>
                                    </p:animEffect>
                                    <p:set>
                                      <p:cBhvr>
                                        <p:cTn id="32" dur="1" fill="hold">
                                          <p:stCondLst>
                                            <p:cond delay="499"/>
                                          </p:stCondLst>
                                        </p:cTn>
                                        <p:tgtEl>
                                          <p:spTgt spid="49"/>
                                        </p:tgtEl>
                                        <p:attrNameLst>
                                          <p:attrName>style.visibility</p:attrName>
                                        </p:attrNameLst>
                                      </p:cBhvr>
                                      <p:to>
                                        <p:strVal val="hidden"/>
                                      </p:to>
                                    </p:set>
                                  </p:childTnLst>
                                </p:cTn>
                              </p:par>
                            </p:childTnLst>
                          </p:cTn>
                        </p:par>
                        <p:par>
                          <p:cTn id="33" fill="hold" nodeType="afterGroup">
                            <p:stCondLst>
                              <p:cond delay="500"/>
                            </p:stCondLst>
                            <p:childTnLst>
                              <p:par>
                                <p:cTn id="34" presetID="22" presetClass="entr" presetSubtype="4" fill="hold" grpId="0" nodeType="afterEffect">
                                  <p:stCondLst>
                                    <p:cond delay="0"/>
                                  </p:stCondLst>
                                  <p:childTnLst>
                                    <p:set>
                                      <p:cBhvr>
                                        <p:cTn id="35" dur="1" fill="hold">
                                          <p:stCondLst>
                                            <p:cond delay="0"/>
                                          </p:stCondLst>
                                        </p:cTn>
                                        <p:tgtEl>
                                          <p:spTgt spid="269318"/>
                                        </p:tgtEl>
                                        <p:attrNameLst>
                                          <p:attrName>style.visibility</p:attrName>
                                        </p:attrNameLst>
                                      </p:cBhvr>
                                      <p:to>
                                        <p:strVal val="visible"/>
                                      </p:to>
                                    </p:set>
                                    <p:animEffect transition="in" filter="wipe(down)">
                                      <p:cBhvr>
                                        <p:cTn id="36" dur="500"/>
                                        <p:tgtEl>
                                          <p:spTgt spid="2693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xit" presetSubtype="10" fill="hold" grpId="1" nodeType="clickEffect">
                                  <p:stCondLst>
                                    <p:cond delay="0"/>
                                  </p:stCondLst>
                                  <p:childTnLst>
                                    <p:animEffect transition="out" filter="blinds(horizontal)">
                                      <p:cBhvr>
                                        <p:cTn id="40" dur="500"/>
                                        <p:tgtEl>
                                          <p:spTgt spid="269318"/>
                                        </p:tgtEl>
                                      </p:cBhvr>
                                    </p:animEffect>
                                    <p:set>
                                      <p:cBhvr>
                                        <p:cTn id="41" dur="1" fill="hold">
                                          <p:stCondLst>
                                            <p:cond delay="499"/>
                                          </p:stCondLst>
                                        </p:cTn>
                                        <p:tgtEl>
                                          <p:spTgt spid="269318"/>
                                        </p:tgtEl>
                                        <p:attrNameLst>
                                          <p:attrName>style.visibility</p:attrName>
                                        </p:attrNameLst>
                                      </p:cBhvr>
                                      <p:to>
                                        <p:strVal val="hidden"/>
                                      </p:to>
                                    </p:se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69319"/>
                                        </p:tgtEl>
                                        <p:attrNameLst>
                                          <p:attrName>style.visibility</p:attrName>
                                        </p:attrNameLst>
                                      </p:cBhvr>
                                      <p:to>
                                        <p:strVal val="visible"/>
                                      </p:to>
                                    </p:set>
                                    <p:animEffect transition="in" filter="wipe(up)">
                                      <p:cBhvr>
                                        <p:cTn id="45" dur="500"/>
                                        <p:tgtEl>
                                          <p:spTgt spid="26931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grpId="1" nodeType="clickEffect">
                                  <p:stCondLst>
                                    <p:cond delay="0"/>
                                  </p:stCondLst>
                                  <p:childTnLst>
                                    <p:animEffect transition="out" filter="blinds(horizontal)">
                                      <p:cBhvr>
                                        <p:cTn id="49" dur="500"/>
                                        <p:tgtEl>
                                          <p:spTgt spid="269319"/>
                                        </p:tgtEl>
                                      </p:cBhvr>
                                    </p:animEffect>
                                    <p:set>
                                      <p:cBhvr>
                                        <p:cTn id="50" dur="1" fill="hold">
                                          <p:stCondLst>
                                            <p:cond delay="499"/>
                                          </p:stCondLst>
                                        </p:cTn>
                                        <p:tgtEl>
                                          <p:spTgt spid="26931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4" fill="hold" grpId="0" nodeType="afterEffect">
                                  <p:stCondLst>
                                    <p:cond delay="0"/>
                                  </p:stCondLst>
                                  <p:childTnLst>
                                    <p:set>
                                      <p:cBhvr>
                                        <p:cTn id="57" dur="1" fill="hold">
                                          <p:stCondLst>
                                            <p:cond delay="0"/>
                                          </p:stCondLst>
                                        </p:cTn>
                                        <p:tgtEl>
                                          <p:spTgt spid="269320"/>
                                        </p:tgtEl>
                                        <p:attrNameLst>
                                          <p:attrName>style.visibility</p:attrName>
                                        </p:attrNameLst>
                                      </p:cBhvr>
                                      <p:to>
                                        <p:strVal val="visible"/>
                                      </p:to>
                                    </p:set>
                                    <p:animEffect transition="in" filter="wipe(down)">
                                      <p:cBhvr>
                                        <p:cTn id="58" dur="500"/>
                                        <p:tgtEl>
                                          <p:spTgt spid="269320"/>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 presetClass="exit" presetSubtype="10" fill="hold" grpId="1" nodeType="clickEffect">
                                  <p:stCondLst>
                                    <p:cond delay="0"/>
                                  </p:stCondLst>
                                  <p:childTnLst>
                                    <p:animEffect transition="out" filter="blinds(horizontal)">
                                      <p:cBhvr>
                                        <p:cTn id="62" dur="500"/>
                                        <p:tgtEl>
                                          <p:spTgt spid="269320"/>
                                        </p:tgtEl>
                                      </p:cBhvr>
                                    </p:animEffect>
                                    <p:set>
                                      <p:cBhvr>
                                        <p:cTn id="63" dur="1" fill="hold">
                                          <p:stCondLst>
                                            <p:cond delay="499"/>
                                          </p:stCondLst>
                                        </p:cTn>
                                        <p:tgtEl>
                                          <p:spTgt spid="269320"/>
                                        </p:tgtEl>
                                        <p:attrNameLst>
                                          <p:attrName>style.visibility</p:attrName>
                                        </p:attrNameLst>
                                      </p:cBhvr>
                                      <p:to>
                                        <p:strVal val="hidden"/>
                                      </p:to>
                                    </p:set>
                                  </p:childTnLst>
                                </p:cTn>
                              </p:par>
                            </p:childTnLst>
                          </p:cTn>
                        </p:par>
                        <p:par>
                          <p:cTn id="64" fill="hold" nodeType="afterGroup">
                            <p:stCondLst>
                              <p:cond delay="500"/>
                            </p:stCondLst>
                            <p:childTnLst>
                              <p:par>
                                <p:cTn id="65" presetID="22" presetClass="entr" presetSubtype="1" fill="hold" grpId="0" nodeType="afterEffect">
                                  <p:stCondLst>
                                    <p:cond delay="0"/>
                                  </p:stCondLst>
                                  <p:childTnLst>
                                    <p:set>
                                      <p:cBhvr>
                                        <p:cTn id="66" dur="1" fill="hold">
                                          <p:stCondLst>
                                            <p:cond delay="0"/>
                                          </p:stCondLst>
                                        </p:cTn>
                                        <p:tgtEl>
                                          <p:spTgt spid="269340"/>
                                        </p:tgtEl>
                                        <p:attrNameLst>
                                          <p:attrName>style.visibility</p:attrName>
                                        </p:attrNameLst>
                                      </p:cBhvr>
                                      <p:to>
                                        <p:strVal val="visible"/>
                                      </p:to>
                                    </p:set>
                                    <p:animEffect transition="in" filter="wipe(up)">
                                      <p:cBhvr>
                                        <p:cTn id="67" dur="500"/>
                                        <p:tgtEl>
                                          <p:spTgt spid="26934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3" presetClass="exit" presetSubtype="10" fill="hold" grpId="1" nodeType="clickEffect">
                                  <p:stCondLst>
                                    <p:cond delay="0"/>
                                  </p:stCondLst>
                                  <p:childTnLst>
                                    <p:animEffect transition="out" filter="blinds(horizontal)">
                                      <p:cBhvr>
                                        <p:cTn id="71" dur="500"/>
                                        <p:tgtEl>
                                          <p:spTgt spid="269340"/>
                                        </p:tgtEl>
                                      </p:cBhvr>
                                    </p:animEffect>
                                    <p:set>
                                      <p:cBhvr>
                                        <p:cTn id="72" dur="1" fill="hold">
                                          <p:stCondLst>
                                            <p:cond delay="499"/>
                                          </p:stCondLst>
                                        </p:cTn>
                                        <p:tgtEl>
                                          <p:spTgt spid="269340"/>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childTnLst>
                                </p:cTn>
                              </p:par>
                            </p:childTnLst>
                          </p:cTn>
                        </p:par>
                        <p:par>
                          <p:cTn id="77" fill="hold" nodeType="afterGroup">
                            <p:stCondLst>
                              <p:cond delay="0"/>
                            </p:stCondLst>
                            <p:childTnLst>
                              <p:par>
                                <p:cTn id="78" presetID="22" presetClass="entr" presetSubtype="4" fill="hold" grpId="0" nodeType="afterEffect">
                                  <p:stCondLst>
                                    <p:cond delay="0"/>
                                  </p:stCondLst>
                                  <p:childTnLst>
                                    <p:set>
                                      <p:cBhvr>
                                        <p:cTn id="79" dur="1" fill="hold">
                                          <p:stCondLst>
                                            <p:cond delay="0"/>
                                          </p:stCondLst>
                                        </p:cTn>
                                        <p:tgtEl>
                                          <p:spTgt spid="269341"/>
                                        </p:tgtEl>
                                        <p:attrNameLst>
                                          <p:attrName>style.visibility</p:attrName>
                                        </p:attrNameLst>
                                      </p:cBhvr>
                                      <p:to>
                                        <p:strVal val="visible"/>
                                      </p:to>
                                    </p:set>
                                    <p:animEffect transition="in" filter="wipe(down)">
                                      <p:cBhvr>
                                        <p:cTn id="80" dur="500"/>
                                        <p:tgtEl>
                                          <p:spTgt spid="269341"/>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3" presetClass="exit" presetSubtype="10" fill="hold" grpId="1" nodeType="clickEffect">
                                  <p:stCondLst>
                                    <p:cond delay="0"/>
                                  </p:stCondLst>
                                  <p:childTnLst>
                                    <p:animEffect transition="out" filter="blinds(horizontal)">
                                      <p:cBhvr>
                                        <p:cTn id="84" dur="500"/>
                                        <p:tgtEl>
                                          <p:spTgt spid="269341"/>
                                        </p:tgtEl>
                                      </p:cBhvr>
                                    </p:animEffect>
                                    <p:set>
                                      <p:cBhvr>
                                        <p:cTn id="85" dur="1" fill="hold">
                                          <p:stCondLst>
                                            <p:cond delay="499"/>
                                          </p:stCondLst>
                                        </p:cTn>
                                        <p:tgtEl>
                                          <p:spTgt spid="269341"/>
                                        </p:tgtEl>
                                        <p:attrNameLst>
                                          <p:attrName>style.visibility</p:attrName>
                                        </p:attrNameLst>
                                      </p:cBhvr>
                                      <p:to>
                                        <p:strVal val="hidden"/>
                                      </p:to>
                                    </p:set>
                                  </p:childTnLst>
                                </p:cTn>
                              </p:par>
                            </p:childTnLst>
                          </p:cTn>
                        </p:par>
                        <p:par>
                          <p:cTn id="86" fill="hold" nodeType="afterGroup">
                            <p:stCondLst>
                              <p:cond delay="500"/>
                            </p:stCondLst>
                            <p:childTnLst>
                              <p:par>
                                <p:cTn id="87" presetID="22" presetClass="entr" presetSubtype="1" fill="hold" grpId="0" nodeType="afterEffect">
                                  <p:stCondLst>
                                    <p:cond delay="0"/>
                                  </p:stCondLst>
                                  <p:childTnLst>
                                    <p:set>
                                      <p:cBhvr>
                                        <p:cTn id="88" dur="1" fill="hold">
                                          <p:stCondLst>
                                            <p:cond delay="0"/>
                                          </p:stCondLst>
                                        </p:cTn>
                                        <p:tgtEl>
                                          <p:spTgt spid="269321"/>
                                        </p:tgtEl>
                                        <p:attrNameLst>
                                          <p:attrName>style.visibility</p:attrName>
                                        </p:attrNameLst>
                                      </p:cBhvr>
                                      <p:to>
                                        <p:strVal val="visible"/>
                                      </p:to>
                                    </p:set>
                                    <p:animEffect transition="in" filter="wipe(up)">
                                      <p:cBhvr>
                                        <p:cTn id="89" dur="500"/>
                                        <p:tgtEl>
                                          <p:spTgt spid="269321"/>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3" presetClass="exit" presetSubtype="10" fill="hold" grpId="1" nodeType="clickEffect">
                                  <p:stCondLst>
                                    <p:cond delay="0"/>
                                  </p:stCondLst>
                                  <p:childTnLst>
                                    <p:animEffect transition="out" filter="blinds(horizontal)">
                                      <p:cBhvr>
                                        <p:cTn id="93" dur="500"/>
                                        <p:tgtEl>
                                          <p:spTgt spid="269321"/>
                                        </p:tgtEl>
                                      </p:cBhvr>
                                    </p:animEffect>
                                    <p:set>
                                      <p:cBhvr>
                                        <p:cTn id="94" dur="1" fill="hold">
                                          <p:stCondLst>
                                            <p:cond delay="499"/>
                                          </p:stCondLst>
                                        </p:cTn>
                                        <p:tgtEl>
                                          <p:spTgt spid="269321"/>
                                        </p:tgtEl>
                                        <p:attrNameLst>
                                          <p:attrName>style.visibility</p:attrName>
                                        </p:attrNameLst>
                                      </p:cBhvr>
                                      <p:to>
                                        <p:strVal val="hidden"/>
                                      </p:to>
                                    </p:set>
                                  </p:childTnLst>
                                </p:cTn>
                              </p:par>
                            </p:childTnLst>
                          </p:cTn>
                        </p:par>
                        <p:par>
                          <p:cTn id="95" fill="hold" nodeType="afterGroup">
                            <p:stCondLst>
                              <p:cond delay="500"/>
                            </p:stCondLst>
                            <p:childTnLst>
                              <p:par>
                                <p:cTn id="96" presetID="22" presetClass="entr" presetSubtype="1" fill="hold" grpId="0" nodeType="afterEffect">
                                  <p:stCondLst>
                                    <p:cond delay="0"/>
                                  </p:stCondLst>
                                  <p:childTnLst>
                                    <p:set>
                                      <p:cBhvr>
                                        <p:cTn id="97" dur="1" fill="hold">
                                          <p:stCondLst>
                                            <p:cond delay="0"/>
                                          </p:stCondLst>
                                        </p:cTn>
                                        <p:tgtEl>
                                          <p:spTgt spid="269322"/>
                                        </p:tgtEl>
                                        <p:attrNameLst>
                                          <p:attrName>style.visibility</p:attrName>
                                        </p:attrNameLst>
                                      </p:cBhvr>
                                      <p:to>
                                        <p:strVal val="visible"/>
                                      </p:to>
                                    </p:set>
                                    <p:animEffect transition="in" filter="wipe(up)">
                                      <p:cBhvr>
                                        <p:cTn id="98" dur="500"/>
                                        <p:tgtEl>
                                          <p:spTgt spid="269322"/>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grpId="1" nodeType="clickEffect">
                                  <p:stCondLst>
                                    <p:cond delay="0"/>
                                  </p:stCondLst>
                                  <p:childTnLst>
                                    <p:animEffect transition="out" filter="blinds(horizontal)">
                                      <p:cBhvr>
                                        <p:cTn id="102" dur="500"/>
                                        <p:tgtEl>
                                          <p:spTgt spid="269322"/>
                                        </p:tgtEl>
                                      </p:cBhvr>
                                    </p:animEffect>
                                    <p:set>
                                      <p:cBhvr>
                                        <p:cTn id="103" dur="1" fill="hold">
                                          <p:stCondLst>
                                            <p:cond delay="499"/>
                                          </p:stCondLst>
                                        </p:cTn>
                                        <p:tgtEl>
                                          <p:spTgt spid="269322"/>
                                        </p:tgtEl>
                                        <p:attrNameLst>
                                          <p:attrName>style.visibility</p:attrName>
                                        </p:attrNameLst>
                                      </p:cBhvr>
                                      <p:to>
                                        <p:strVal val="hidden"/>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nodeType="clickEffect">
                                  <p:stCondLst>
                                    <p:cond delay="0"/>
                                  </p:stCondLst>
                                  <p:childTnLst>
                                    <p:set>
                                      <p:cBhvr>
                                        <p:cTn id="107" dur="1" fill="hold">
                                          <p:stCondLst>
                                            <p:cond delay="0"/>
                                          </p:stCondLst>
                                        </p:cTn>
                                        <p:tgtEl>
                                          <p:spTgt spid="16"/>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 presetClass="entr" presetSubtype="0" fill="hold" nodeType="clickEffect">
                                  <p:stCondLst>
                                    <p:cond delay="0"/>
                                  </p:stCondLst>
                                  <p:childTnLst>
                                    <p:set>
                                      <p:cBhvr>
                                        <p:cTn id="111" dur="1" fill="hold">
                                          <p:stCondLst>
                                            <p:cond delay="0"/>
                                          </p:stCondLst>
                                        </p:cTn>
                                        <p:tgtEl>
                                          <p:spTgt spid="4"/>
                                        </p:tgtEl>
                                        <p:attrNameLst>
                                          <p:attrName>style.visibility</p:attrName>
                                        </p:attrNameLst>
                                      </p:cBhvr>
                                      <p:to>
                                        <p:strVal val="visibl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2" presetClass="entr" presetSubtype="2" fill="hold" grpId="0" nodeType="clickEffect">
                                  <p:stCondLst>
                                    <p:cond delay="0"/>
                                  </p:stCondLst>
                                  <p:childTnLst>
                                    <p:set>
                                      <p:cBhvr>
                                        <p:cTn id="115" dur="1" fill="hold">
                                          <p:stCondLst>
                                            <p:cond delay="0"/>
                                          </p:stCondLst>
                                        </p:cTn>
                                        <p:tgtEl>
                                          <p:spTgt spid="83999"/>
                                        </p:tgtEl>
                                        <p:attrNameLst>
                                          <p:attrName>style.visibility</p:attrName>
                                        </p:attrNameLst>
                                      </p:cBhvr>
                                      <p:to>
                                        <p:strVal val="visible"/>
                                      </p:to>
                                    </p:set>
                                    <p:animEffect transition="in" filter="wipe(right)">
                                      <p:cBhvr>
                                        <p:cTn id="116" dur="500"/>
                                        <p:tgtEl>
                                          <p:spTgt spid="83999"/>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84000"/>
                                        </p:tgtEl>
                                        <p:attrNameLst>
                                          <p:attrName>style.visibility</p:attrName>
                                        </p:attrNameLst>
                                      </p:cBhvr>
                                      <p:to>
                                        <p:strVal val="visible"/>
                                      </p:to>
                                    </p:set>
                                    <p:animEffect transition="in" filter="wipe(left)">
                                      <p:cBhvr>
                                        <p:cTn id="121" dur="500"/>
                                        <p:tgtEl>
                                          <p:spTgt spid="8400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nodeType="clickEffect">
                                  <p:stCondLst>
                                    <p:cond delay="0"/>
                                  </p:stCondLst>
                                  <p:childTnLst>
                                    <p:set>
                                      <p:cBhvr>
                                        <p:cTn id="125" dur="1" fill="hold">
                                          <p:stCondLst>
                                            <p:cond delay="0"/>
                                          </p:stCondLst>
                                        </p:cTn>
                                        <p:tgtEl>
                                          <p:spTgt spid="14"/>
                                        </p:tgtEl>
                                        <p:attrNameLst>
                                          <p:attrName>style.visibility</p:attrName>
                                        </p:attrNameLst>
                                      </p:cBhvr>
                                      <p:to>
                                        <p:strVal val="visible"/>
                                      </p:to>
                                    </p:se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22" presetClass="entr" presetSubtype="2" fill="hold" grpId="0" nodeType="clickEffect">
                                  <p:stCondLst>
                                    <p:cond delay="0"/>
                                  </p:stCondLst>
                                  <p:childTnLst>
                                    <p:set>
                                      <p:cBhvr>
                                        <p:cTn id="129" dur="1" fill="hold">
                                          <p:stCondLst>
                                            <p:cond delay="0"/>
                                          </p:stCondLst>
                                        </p:cTn>
                                        <p:tgtEl>
                                          <p:spTgt spid="84014"/>
                                        </p:tgtEl>
                                        <p:attrNameLst>
                                          <p:attrName>style.visibility</p:attrName>
                                        </p:attrNameLst>
                                      </p:cBhvr>
                                      <p:to>
                                        <p:strVal val="visible"/>
                                      </p:to>
                                    </p:set>
                                    <p:animEffect transition="in" filter="wipe(right)">
                                      <p:cBhvr>
                                        <p:cTn id="130" dur="500"/>
                                        <p:tgtEl>
                                          <p:spTgt spid="84014"/>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84015"/>
                                        </p:tgtEl>
                                        <p:attrNameLst>
                                          <p:attrName>style.visibility</p:attrName>
                                        </p:attrNameLst>
                                      </p:cBhvr>
                                      <p:to>
                                        <p:strVal val="visible"/>
                                      </p:to>
                                    </p:set>
                                    <p:animEffect transition="in" filter="wipe(down)">
                                      <p:cBhvr>
                                        <p:cTn id="135" dur="500"/>
                                        <p:tgtEl>
                                          <p:spTgt spid="84015"/>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2" presetClass="entr" presetSubtype="2" fill="hold" grpId="0" nodeType="clickEffect">
                                  <p:stCondLst>
                                    <p:cond delay="0"/>
                                  </p:stCondLst>
                                  <p:childTnLst>
                                    <p:set>
                                      <p:cBhvr>
                                        <p:cTn id="139" dur="1" fill="hold">
                                          <p:stCondLst>
                                            <p:cond delay="0"/>
                                          </p:stCondLst>
                                        </p:cTn>
                                        <p:tgtEl>
                                          <p:spTgt spid="84016"/>
                                        </p:tgtEl>
                                        <p:attrNameLst>
                                          <p:attrName>style.visibility</p:attrName>
                                        </p:attrNameLst>
                                      </p:cBhvr>
                                      <p:to>
                                        <p:strVal val="visible"/>
                                      </p:to>
                                    </p:set>
                                    <p:animEffect transition="in" filter="wipe(right)">
                                      <p:cBhvr>
                                        <p:cTn id="140" dur="500"/>
                                        <p:tgtEl>
                                          <p:spTgt spid="84016"/>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nodeType="clickEffect">
                                  <p:stCondLst>
                                    <p:cond delay="0"/>
                                  </p:stCondLst>
                                  <p:childTnLst>
                                    <p:set>
                                      <p:cBhvr>
                                        <p:cTn id="144" dur="1" fill="hold">
                                          <p:stCondLst>
                                            <p:cond delay="0"/>
                                          </p:stCondLst>
                                        </p:cTn>
                                        <p:tgtEl>
                                          <p:spTgt spid="13"/>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nodeType="clickEffect">
                                  <p:stCondLst>
                                    <p:cond delay="0"/>
                                  </p:stCondLst>
                                  <p:childTnLst>
                                    <p:set>
                                      <p:cBhvr>
                                        <p:cTn id="148" dur="1" fill="hold">
                                          <p:stCondLst>
                                            <p:cond delay="0"/>
                                          </p:stCondLst>
                                        </p:cTn>
                                        <p:tgtEl>
                                          <p:spTgt spid="5"/>
                                        </p:tgtEl>
                                        <p:attrNameLst>
                                          <p:attrName>style.visibility</p:attrName>
                                        </p:attrNameLst>
                                      </p:cBhvr>
                                      <p:to>
                                        <p:strVal val="visible"/>
                                      </p:to>
                                    </p:se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22" presetClass="entr" presetSubtype="2" fill="hold" grpId="0" nodeType="clickEffect">
                                  <p:stCondLst>
                                    <p:cond delay="0"/>
                                  </p:stCondLst>
                                  <p:childTnLst>
                                    <p:set>
                                      <p:cBhvr>
                                        <p:cTn id="152" dur="1" fill="hold">
                                          <p:stCondLst>
                                            <p:cond delay="0"/>
                                          </p:stCondLst>
                                        </p:cTn>
                                        <p:tgtEl>
                                          <p:spTgt spid="84017"/>
                                        </p:tgtEl>
                                        <p:attrNameLst>
                                          <p:attrName>style.visibility</p:attrName>
                                        </p:attrNameLst>
                                      </p:cBhvr>
                                      <p:to>
                                        <p:strVal val="visible"/>
                                      </p:to>
                                    </p:set>
                                    <p:animEffect transition="in" filter="wipe(right)">
                                      <p:cBhvr>
                                        <p:cTn id="153" dur="500"/>
                                        <p:tgtEl>
                                          <p:spTgt spid="84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7" grpId="0" animBg="1"/>
      <p:bldP spid="269317" grpId="1" animBg="1"/>
      <p:bldP spid="269318" grpId="0" animBg="1"/>
      <p:bldP spid="269318" grpId="1" animBg="1"/>
      <p:bldP spid="269319" grpId="0" animBg="1"/>
      <p:bldP spid="269319" grpId="1" animBg="1"/>
      <p:bldP spid="269320" grpId="0" animBg="1"/>
      <p:bldP spid="269320" grpId="1" animBg="1"/>
      <p:bldP spid="269321" grpId="0" animBg="1"/>
      <p:bldP spid="269321" grpId="1" animBg="1"/>
      <p:bldP spid="269322" grpId="0" animBg="1"/>
      <p:bldP spid="269322" grpId="1" animBg="1"/>
      <p:bldP spid="269340" grpId="0" animBg="1"/>
      <p:bldP spid="269340" grpId="1" animBg="1"/>
      <p:bldP spid="269341" grpId="0" animBg="1"/>
      <p:bldP spid="269341" grpId="1" animBg="1"/>
      <p:bldP spid="83999" grpId="0" animBg="1"/>
      <p:bldP spid="84000" grpId="0" animBg="1"/>
      <p:bldP spid="84014" grpId="0" animBg="1"/>
      <p:bldP spid="84015" grpId="0" animBg="1"/>
      <p:bldP spid="84016" grpId="0" animBg="1"/>
      <p:bldP spid="84017"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07504" y="0"/>
            <a:ext cx="6984776" cy="6804038"/>
          </a:xfrm>
          <a:prstGeom prst="rect">
            <a:avLst/>
          </a:prstGeom>
        </p:spPr>
      </p:pic>
      <p:sp>
        <p:nvSpPr>
          <p:cNvPr id="3" name="Title 2"/>
          <p:cNvSpPr>
            <a:spLocks noGrp="1"/>
          </p:cNvSpPr>
          <p:nvPr>
            <p:ph type="title" idx="4294967295"/>
          </p:nvPr>
        </p:nvSpPr>
        <p:spPr>
          <a:xfrm>
            <a:off x="0" y="3356992"/>
            <a:ext cx="2987824" cy="1728192"/>
          </a:xfrm>
          <a:solidFill>
            <a:schemeClr val="bg1"/>
          </a:solidFill>
        </p:spPr>
        <p:txBody>
          <a:bodyPr/>
          <a:lstStyle/>
          <a:p>
            <a:pPr algn="l"/>
            <a:r>
              <a:rPr lang="en-US" b="1"/>
              <a:t>A Silver</a:t>
            </a:r>
            <a:r>
              <a:rPr lang="en-US" b="1" baseline="0"/>
              <a:t> Denarius</a:t>
            </a:r>
            <a:endParaRPr lang="en-US" b="1"/>
          </a:p>
        </p:txBody>
      </p:sp>
      <p:sp>
        <p:nvSpPr>
          <p:cNvPr id="4" name="Title 2"/>
          <p:cNvSpPr txBox="1">
            <a:spLocks/>
          </p:cNvSpPr>
          <p:nvPr/>
        </p:nvSpPr>
        <p:spPr bwMode="auto">
          <a:xfrm>
            <a:off x="5940152" y="6453336"/>
            <a:ext cx="3203848" cy="397768"/>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algn="r"/>
            <a:r>
              <a:rPr lang="en-US" sz="1600" b="1"/>
              <a:t>Logos Bible Software</a:t>
            </a:r>
          </a:p>
        </p:txBody>
      </p:sp>
      <p:sp>
        <p:nvSpPr>
          <p:cNvPr id="5" name="Title 2"/>
          <p:cNvSpPr txBox="1">
            <a:spLocks/>
          </p:cNvSpPr>
          <p:nvPr/>
        </p:nvSpPr>
        <p:spPr bwMode="auto">
          <a:xfrm>
            <a:off x="4067944" y="44624"/>
            <a:ext cx="5098297" cy="2232248"/>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algn="l"/>
            <a:r>
              <a:rPr lang="en-US" sz="1400" b="1"/>
              <a:t>SILVER DENARIUS</a:t>
            </a:r>
          </a:p>
          <a:p>
            <a:pPr algn="l"/>
            <a:r>
              <a:rPr lang="en-US" sz="1400"/>
              <a:t>The denarius was considered a fair day</a:t>
            </a:r>
            <a:r>
              <a:rPr lang="mr-IN" sz="1400"/>
              <a:t>'</a:t>
            </a:r>
            <a:r>
              <a:rPr lang="en-US" sz="1400"/>
              <a:t>s pay for a common labor in the first century. Jesus asked to see this coin when asked if it were lawful to pay taxes to Caesar (Matt 22:18).</a:t>
            </a:r>
          </a:p>
          <a:p>
            <a:pPr algn="l"/>
            <a:endParaRPr lang="en-US" sz="1400"/>
          </a:p>
          <a:p>
            <a:pPr algn="l"/>
            <a:r>
              <a:rPr lang="en-US" sz="1400" b="1"/>
              <a:t>What one coin could buy:</a:t>
            </a:r>
          </a:p>
          <a:p>
            <a:pPr algn="l"/>
            <a:r>
              <a:rPr lang="en-US" sz="1400"/>
              <a:t>15 lbs. of wheat (in a basket)</a:t>
            </a:r>
          </a:p>
          <a:p>
            <a:pPr algn="l"/>
            <a:endParaRPr lang="en-US" sz="1400"/>
          </a:p>
          <a:p>
            <a:pPr algn="l"/>
            <a:r>
              <a:rPr lang="en-US" sz="1400" b="1"/>
              <a:t>Translation of coin text: </a:t>
            </a:r>
            <a:r>
              <a:rPr lang="mr-IN" sz="1400"/>
              <a:t>"</a:t>
            </a:r>
            <a:r>
              <a:rPr lang="en-US" sz="1400"/>
              <a:t>Tiberius Caesar, son of the divine [Augustus], [himself now] Augustus</a:t>
            </a:r>
            <a:r>
              <a:rPr lang="mr-IN" sz="1400"/>
              <a:t>"</a:t>
            </a:r>
            <a:endParaRPr lang="en-US" sz="1400" b="1"/>
          </a:p>
        </p:txBody>
      </p:sp>
      <p:sp>
        <p:nvSpPr>
          <p:cNvPr id="8" name="Rounded Rectangle 7">
            <a:extLst>
              <a:ext uri="{FF2B5EF4-FFF2-40B4-BE49-F238E27FC236}">
                <a16:creationId xmlns:a16="http://schemas.microsoft.com/office/drawing/2014/main" id="{CCC66353-6FB3-5F47-B6F2-5F01CE4280DA}"/>
              </a:ext>
            </a:extLst>
          </p:cNvPr>
          <p:cNvSpPr/>
          <p:nvPr/>
        </p:nvSpPr>
        <p:spPr bwMode="auto">
          <a:xfrm rot="21014827">
            <a:off x="4421041" y="5940809"/>
            <a:ext cx="864096" cy="370003"/>
          </a:xfrm>
          <a:prstGeom prst="round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endParaRPr>
          </a:p>
        </p:txBody>
      </p:sp>
      <p:sp>
        <p:nvSpPr>
          <p:cNvPr id="6" name="Title 2"/>
          <p:cNvSpPr txBox="1">
            <a:spLocks/>
          </p:cNvSpPr>
          <p:nvPr/>
        </p:nvSpPr>
        <p:spPr bwMode="auto">
          <a:xfrm>
            <a:off x="0" y="5013176"/>
            <a:ext cx="4572000" cy="1656184"/>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algn="l"/>
            <a:r>
              <a:rPr lang="en-US" sz="1400" dirty="0"/>
              <a:t>When the Pharisees asked Jesus if it was lawful to pay taxes to Caesar, Jesus asked to see a coin for the tax. They gave him a denarius like this. The motto on this coin proclaims Tiberius to be the son of the divine Caesar who preceded him. Jesus, the true Son of God, would have recognized the irony of Tiberius</a:t>
            </a:r>
            <a:r>
              <a:rPr lang="mr-IN" sz="1400" dirty="0"/>
              <a:t>'</a:t>
            </a:r>
            <a:r>
              <a:rPr lang="en-US" sz="1400" dirty="0"/>
              <a:t>s claim (Matt 22:17-22; Mark 12:14-17; Luke 20:21-26).</a:t>
            </a:r>
            <a:endParaRPr lang="en-US" sz="1200" dirty="0"/>
          </a:p>
        </p:txBody>
      </p:sp>
    </p:spTree>
    <p:extLst>
      <p:ext uri="{BB962C8B-B14F-4D97-AF65-F5344CB8AC3E}">
        <p14:creationId xmlns:p14="http://schemas.microsoft.com/office/powerpoint/2010/main" val="194201365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685800" y="76200"/>
            <a:ext cx="7772400" cy="1143000"/>
          </a:xfrm>
        </p:spPr>
        <p:txBody>
          <a:bodyPr/>
          <a:lstStyle/>
          <a:p>
            <a:pPr eaLnBrk="1" hangingPunct="1"/>
            <a:r>
              <a:rPr lang="en-US" altLang="en-US" b="1" dirty="0">
                <a:solidFill>
                  <a:srgbClr val="FFFFFF"/>
                </a:solidFill>
                <a:ea typeface="ＭＳ Ｐゴシック" panose="020B0600070205080204" pitchFamily="34" charset="-128"/>
                <a:cs typeface="Arial" panose="020B0604020202020204" pitchFamily="34" charset="0"/>
              </a:rPr>
              <a:t>What’s Most Important?</a:t>
            </a: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r>
              <a:rPr lang="en-US" sz="3600" b="1" dirty="0">
                <a:solidFill>
                  <a:schemeClr val="tx2"/>
                </a:solidFill>
                <a:effectLst>
                  <a:glow rad="127000">
                    <a:schemeClr val="bg1"/>
                  </a:glow>
                </a:effectLst>
                <a:latin typeface="Arial" charset="0"/>
                <a:ea typeface="ＭＳ Ｐゴシック" charset="0"/>
              </a:rPr>
              <a:t>The most important thing is to</a:t>
            </a:r>
            <a:br>
              <a:rPr lang="en-US" sz="3600" b="1" dirty="0">
                <a:solidFill>
                  <a:schemeClr val="tx2"/>
                </a:solidFill>
                <a:effectLst>
                  <a:glow rad="127000">
                    <a:schemeClr val="bg1"/>
                  </a:glow>
                </a:effectLst>
                <a:latin typeface="Arial" charset="0"/>
                <a:ea typeface="ＭＳ Ｐゴシック" charset="0"/>
              </a:rPr>
            </a:br>
            <a:r>
              <a:rPr lang="en-US" sz="3600" b="1" dirty="0">
                <a:solidFill>
                  <a:schemeClr val="tx2"/>
                </a:solidFill>
                <a:effectLst>
                  <a:glow rad="127000">
                    <a:schemeClr val="bg1"/>
                  </a:glow>
                </a:effectLst>
                <a:latin typeface="Arial" charset="0"/>
                <a:ea typeface="ＭＳ Ｐゴシック" charset="0"/>
              </a:rPr>
              <a:t>enjoy your life—</a:t>
            </a:r>
            <a:br>
              <a:rPr lang="en-US" sz="3600" b="1" dirty="0">
                <a:solidFill>
                  <a:schemeClr val="tx2"/>
                </a:solidFill>
                <a:effectLst>
                  <a:glow rad="127000">
                    <a:schemeClr val="bg1"/>
                  </a:glow>
                </a:effectLst>
                <a:latin typeface="Arial" charset="0"/>
                <a:ea typeface="ＭＳ Ｐゴシック" charset="0"/>
              </a:rPr>
            </a:br>
            <a:r>
              <a:rPr lang="en-US" sz="3600" b="1" dirty="0">
                <a:solidFill>
                  <a:schemeClr val="tx2"/>
                </a:solidFill>
                <a:effectLst>
                  <a:glow rad="127000">
                    <a:schemeClr val="bg1"/>
                  </a:glow>
                </a:effectLst>
                <a:latin typeface="Arial" charset="0"/>
                <a:ea typeface="ＭＳ Ｐゴシック" charset="0"/>
              </a:rPr>
              <a:t>it's all that matters</a:t>
            </a:r>
            <a:br>
              <a:rPr lang="en-US" sz="3600" b="1" dirty="0">
                <a:solidFill>
                  <a:schemeClr val="tx2"/>
                </a:solidFill>
                <a:effectLst>
                  <a:glow rad="127000">
                    <a:schemeClr val="bg1"/>
                  </a:glow>
                </a:effectLst>
                <a:latin typeface="Arial" charset="0"/>
                <a:ea typeface="ＭＳ Ｐゴシック" charset="0"/>
              </a:rPr>
            </a:br>
            <a:br>
              <a:rPr lang="en-US" sz="3600" b="1" dirty="0">
                <a:solidFill>
                  <a:schemeClr val="tx2"/>
                </a:solidFill>
                <a:effectLst>
                  <a:glow rad="127000">
                    <a:schemeClr val="bg1"/>
                  </a:glow>
                </a:effectLst>
                <a:latin typeface="Arial" charset="0"/>
                <a:ea typeface="ＭＳ Ｐゴシック" charset="0"/>
              </a:rPr>
            </a:br>
            <a:r>
              <a:rPr lang="en-US" sz="3600" b="1" dirty="0">
                <a:solidFill>
                  <a:schemeClr val="tx2"/>
                </a:solidFill>
                <a:effectLst>
                  <a:glow rad="127000">
                    <a:schemeClr val="bg1"/>
                  </a:glow>
                </a:effectLst>
                <a:latin typeface="Arial" charset="0"/>
                <a:ea typeface="ＭＳ Ｐゴシック" charset="0"/>
              </a:rPr>
              <a:t>—Audrey Hepburn—</a:t>
            </a:r>
          </a:p>
        </p:txBody>
      </p:sp>
    </p:spTree>
    <p:extLst>
      <p:ext uri="{BB962C8B-B14F-4D97-AF65-F5344CB8AC3E}">
        <p14:creationId xmlns:p14="http://schemas.microsoft.com/office/powerpoint/2010/main" val="979224537"/>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b="1" dirty="0">
                <a:effectLst>
                  <a:glow rad="127000">
                    <a:schemeClr val="tx1"/>
                  </a:glow>
                </a:effectLst>
                <a:latin typeface="Arial" charset="0"/>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Happiness is the most important thing in the world, without it, you live a life of depression.</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Marilyn Monroe—</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502486624"/>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en-US" altLang="en-US" b="1"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What’s Most Important?</a:t>
            </a: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152400" y="1447800"/>
            <a:ext cx="8991600" cy="3505200"/>
          </a:xfrm>
        </p:spPr>
        <p:txBody>
          <a:bodyPr/>
          <a:lstStyle/>
          <a:p>
            <a:pPr marL="0" indent="0" eaLnBrk="1" hangingPunct="1">
              <a:buFontTx/>
              <a:buNone/>
            </a:pPr>
            <a:r>
              <a:rPr lang="en-US" altLang="en-US" b="1" dirty="0">
                <a:solidFill>
                  <a:srgbClr val="FFFFFF"/>
                </a:solidFill>
                <a:ea typeface="ＭＳ Ｐゴシック" panose="020B0600070205080204" pitchFamily="34" charset="-128"/>
                <a:cs typeface="Arial" panose="020B0604020202020204" pitchFamily="34" charset="0"/>
              </a:rPr>
              <a:t>Mark 12:29-31 -- Jesus replied, “The most important commandment is this: ‘Listen, O Israel! The Lord our God is the one and only Lord. </a:t>
            </a:r>
            <a:r>
              <a:rPr lang="en-US" altLang="en-US" b="1" baseline="30000" dirty="0">
                <a:solidFill>
                  <a:srgbClr val="FFFFFF"/>
                </a:solidFill>
                <a:ea typeface="ＭＳ Ｐゴシック" panose="020B0600070205080204" pitchFamily="34" charset="-128"/>
                <a:cs typeface="Arial" panose="020B0604020202020204" pitchFamily="34" charset="0"/>
              </a:rPr>
              <a:t>30 </a:t>
            </a:r>
            <a:r>
              <a:rPr lang="en-US" altLang="en-US" b="1" dirty="0">
                <a:solidFill>
                  <a:srgbClr val="FFFFFF"/>
                </a:solidFill>
                <a:ea typeface="ＭＳ Ｐゴシック" panose="020B0600070205080204" pitchFamily="34" charset="-128"/>
                <a:cs typeface="Arial" panose="020B0604020202020204" pitchFamily="34" charset="0"/>
              </a:rPr>
              <a:t>And you must </a:t>
            </a:r>
            <a:r>
              <a:rPr lang="en-US" altLang="en-US" b="1" dirty="0">
                <a:solidFill>
                  <a:srgbClr val="FFFF00"/>
                </a:solidFill>
                <a:ea typeface="ＭＳ Ｐゴシック" panose="020B0600070205080204" pitchFamily="34" charset="-128"/>
                <a:cs typeface="Arial" panose="020B0604020202020204" pitchFamily="34" charset="0"/>
              </a:rPr>
              <a:t>love the Lord </a:t>
            </a:r>
            <a:r>
              <a:rPr lang="en-US" altLang="en-US" b="1" dirty="0">
                <a:solidFill>
                  <a:srgbClr val="FFFFFF"/>
                </a:solidFill>
                <a:ea typeface="ＭＳ Ｐゴシック" panose="020B0600070205080204" pitchFamily="34" charset="-128"/>
                <a:cs typeface="Arial" panose="020B0604020202020204" pitchFamily="34" charset="0"/>
              </a:rPr>
              <a:t>your God with all your heart, all your soul, all your mind, and all your strength.’</a:t>
            </a: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152400" y="4876800"/>
            <a:ext cx="88392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200" b="1" i="0" u="none" strike="noStrike" kern="1200" cap="none" spc="0" normalizeH="0" baseline="3000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31 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The second is equally important: </a:t>
            </a:r>
            <a:b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en-US" sz="32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Love your neighbor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as yourself.’ No other commandment is greater than these.”</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997185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dirty="0">
                <a:solidFill>
                  <a:schemeClr val="bg1"/>
                </a:solidFill>
                <a:effectLst>
                  <a:outerShdw blurRad="38100" dist="38100" dir="2700000" algn="tl">
                    <a:srgbClr val="000000"/>
                  </a:outerShdw>
                </a:effectLst>
                <a:latin typeface="Arial" charset="0"/>
                <a:ea typeface="ＭＳ Ｐゴシック" charset="0"/>
                <a:cs typeface="ＭＳ Ｐゴシック" charset="0"/>
              </a:rPr>
              <a:t>Our Vision</a:t>
            </a:r>
            <a:endParaRPr lang="en-US"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pic>
        <p:nvPicPr>
          <p:cNvPr id="12" name="Pictur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12673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"If one of your countrymen becomes poor and sells some of his property, his nearest relative is to come and redeem what his countryman has sold."         </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Leviticus 25:25 (NIV)</a:t>
            </a: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35394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2 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after six days Jesus took with him Peter and James and John and led them up a high mountain by themselves.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was transfigured before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3 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his clothes became radiant, intensely white, as no one on earth could bleach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4 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there appeared to them Elijah with Moses, and they were talking with Jesus. </a:t>
            </a:r>
          </a:p>
        </p:txBody>
      </p:sp>
    </p:spTree>
    <p:extLst>
      <p:ext uri="{BB962C8B-B14F-4D97-AF65-F5344CB8AC3E}">
        <p14:creationId xmlns:p14="http://schemas.microsoft.com/office/powerpoint/2010/main" val="778403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56323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"If brothers are living together and one of them dies without a son, his widow must not marry outside the family. Her husband</a:t>
            </a:r>
            <a:r>
              <a:rPr kumimoji="0" lang="fr-FR" altLang="ja-JP"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s brother shall take her and marry her and fulfill the duty of a brother-in-law to her.  The first son she bears shall carry on the name of the dead brother so that his name will not be blotted out from Israel."           </a:t>
            </a: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Deuteronomy 25:5-6 (NIV)</a:t>
            </a: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58169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"That same day the Sadducees, who say there is no resurrection, came to him with a question. </a:t>
            </a:r>
            <a:r>
              <a:rPr kumimoji="0" lang="en-US" sz="3600" b="1" i="1" u="none" strike="noStrike" kern="1200" cap="none" spc="0" normalizeH="0" baseline="30000" noProof="0" dirty="0">
                <a:ln>
                  <a:noFill/>
                </a:ln>
                <a:solidFill>
                  <a:srgbClr val="FFFFFF"/>
                </a:solidFill>
                <a:effectLst>
                  <a:glow rad="101600">
                    <a:srgbClr val="000000"/>
                  </a:glow>
                </a:effectLst>
                <a:uLnTx/>
                <a:uFillTx/>
                <a:latin typeface="Arial"/>
                <a:ea typeface="ＭＳ Ｐゴシック" charset="0"/>
                <a:cs typeface="Arial"/>
              </a:rPr>
              <a:t> </a:t>
            </a:r>
            <a:r>
              <a:rPr kumimoji="0" lang="en-US" sz="3600" b="1" i="1"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'Teacher,' they said, 'Moses told us that if a man dies without having children, his brother must marry the widow and have children for him.'"</a:t>
            </a:r>
            <a:endParaRPr kumimoji="0" lang="en-US" sz="3600" b="1" i="1" u="none" strike="noStrike" kern="1200" cap="none" spc="0" normalizeH="0" baseline="30000" noProof="0" dirty="0">
              <a:ln>
                <a:noFill/>
              </a:ln>
              <a:solidFill>
                <a:srgbClr val="FFFFFF"/>
              </a:solidFill>
              <a:effectLst>
                <a:glow rad="1016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Matthew 22:23-24 (NIV)</a:t>
            </a:r>
            <a:endParaRPr kumimoji="0" lang="en-US" sz="3600" b="1" i="1"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2500" name="Text Box 420"/>
          <p:cNvSpPr txBox="1">
            <a:spLocks noChangeArrowheads="1"/>
          </p:cNvSpPr>
          <p:nvPr/>
        </p:nvSpPr>
        <p:spPr bwMode="auto">
          <a:xfrm>
            <a:off x="647700" y="4281488"/>
            <a:ext cx="8001000" cy="184665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"Now there were seven brothers among us."</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22:25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3525" name="Text Box 421"/>
          <p:cNvSpPr txBox="1">
            <a:spLocks noChangeArrowheads="1"/>
          </p:cNvSpPr>
          <p:nvPr/>
        </p:nvSpPr>
        <p:spPr bwMode="auto">
          <a:xfrm>
            <a:off x="647700" y="4251325"/>
            <a:ext cx="80010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"The first one married and died, and since he had no children, he left his wife to his brother."</a:t>
            </a: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22:25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4247" name="Text Box 119"/>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"The same thing happened to the second</a:t>
            </a: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4" name="Text Box 426"/>
          <p:cNvSpPr txBox="1">
            <a:spLocks noChangeArrowheads="1"/>
          </p:cNvSpPr>
          <p:nvPr/>
        </p:nvSpPr>
        <p:spPr bwMode="auto">
          <a:xfrm>
            <a:off x="647700" y="5410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right on down to the seventh."</a:t>
            </a: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6" name="Text Box 428"/>
          <p:cNvSpPr txBox="1">
            <a:spLocks noChangeArrowheads="1"/>
          </p:cNvSpPr>
          <p:nvPr/>
        </p:nvSpPr>
        <p:spPr bwMode="auto">
          <a:xfrm>
            <a:off x="387424" y="4797152"/>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and third brother, </a:t>
            </a: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22:26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944556"/>
                                        </p:tgtEl>
                                        <p:attrNameLst>
                                          <p:attrName>style.visibility</p:attrName>
                                        </p:attrNameLst>
                                      </p:cBhvr>
                                      <p:to>
                                        <p:strVal val="visible"/>
                                      </p:to>
                                    </p:set>
                                    <p:animEffect transition="in" filter="dissolve">
                                      <p:cBhvr>
                                        <p:cTn id="11" dur="500"/>
                                        <p:tgtEl>
                                          <p:spTgt spid="944556"/>
                                        </p:tgtEl>
                                      </p:cBhvr>
                                    </p:animEffect>
                                  </p:childTnLst>
                                </p:cTn>
                              </p:par>
                            </p:childTnLst>
                          </p:cTn>
                        </p:par>
                        <p:par>
                          <p:cTn id="12" fill="hold" nodeType="afterGroup">
                            <p:stCondLst>
                              <p:cond delay="5000"/>
                            </p:stCondLst>
                            <p:childTnLst>
                              <p:par>
                                <p:cTn id="13" presetID="22" presetClass="entr" presetSubtype="4" fill="hold" grpId="0" nodeType="afterEffect">
                                  <p:stCondLst>
                                    <p:cond delay="1000"/>
                                  </p:stCondLst>
                                  <p:childTnLst>
                                    <p:set>
                                      <p:cBhvr>
                                        <p:cTn id="14" dur="1" fill="hold">
                                          <p:stCondLst>
                                            <p:cond delay="0"/>
                                          </p:stCondLst>
                                        </p:cTn>
                                        <p:tgtEl>
                                          <p:spTgt spid="944551"/>
                                        </p:tgtEl>
                                        <p:attrNameLst>
                                          <p:attrName>style.visibility</p:attrName>
                                        </p:attrNameLst>
                                      </p:cBhvr>
                                      <p:to>
                                        <p:strVal val="visible"/>
                                      </p:to>
                                    </p:set>
                                    <p:animEffect transition="in" filter="wipe(down)">
                                      <p:cBhvr>
                                        <p:cTn id="15" dur="500"/>
                                        <p:tgtEl>
                                          <p:spTgt spid="944551"/>
                                        </p:tgtEl>
                                      </p:cBhvr>
                                    </p:animEffect>
                                  </p:childTnLst>
                                </p:cTn>
                              </p:par>
                            </p:childTnLst>
                          </p:cTn>
                        </p:par>
                        <p:par>
                          <p:cTn id="16" fill="hold" nodeType="afterGroup">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944554"/>
                                        </p:tgtEl>
                                        <p:attrNameLst>
                                          <p:attrName>style.visibility</p:attrName>
                                        </p:attrNameLst>
                                      </p:cBhvr>
                                      <p:to>
                                        <p:strVal val="visible"/>
                                      </p:to>
                                    </p:set>
                                    <p:animEffect transition="in" filter="dissolve">
                                      <p:cBhvr>
                                        <p:cTn id="19" dur="500"/>
                                        <p:tgtEl>
                                          <p:spTgt spid="944554"/>
                                        </p:tgtEl>
                                      </p:cBhvr>
                                    </p:animEffect>
                                  </p:childTnLst>
                                </p:cTn>
                              </p:par>
                            </p:childTnLst>
                          </p:cTn>
                        </p:par>
                        <p:par>
                          <p:cTn id="20" fill="hold" nodeType="afterGroup">
                            <p:stCondLst>
                              <p:cond delay="9000"/>
                            </p:stCondLst>
                            <p:childTnLst>
                              <p:par>
                                <p:cTn id="21" presetID="22" presetClass="entr" presetSubtype="4" fill="hold" grpId="0" nodeType="afterEffect">
                                  <p:stCondLst>
                                    <p:cond delay="1000"/>
                                  </p:stCondLst>
                                  <p:childTnLst>
                                    <p:set>
                                      <p:cBhvr>
                                        <p:cTn id="22" dur="1" fill="hold">
                                          <p:stCondLst>
                                            <p:cond delay="0"/>
                                          </p:stCondLst>
                                        </p:cTn>
                                        <p:tgtEl>
                                          <p:spTgt spid="944552"/>
                                        </p:tgtEl>
                                        <p:attrNameLst>
                                          <p:attrName>style.visibility</p:attrName>
                                        </p:attrNameLst>
                                      </p:cBhvr>
                                      <p:to>
                                        <p:strVal val="visible"/>
                                      </p:to>
                                    </p:set>
                                    <p:animEffect transition="in" filter="wipe(down)">
                                      <p:cBhvr>
                                        <p:cTn id="23" dur="500"/>
                                        <p:tgtEl>
                                          <p:spTgt spid="944552"/>
                                        </p:tgtEl>
                                      </p:cBhvr>
                                    </p:animEffect>
                                  </p:childTnLst>
                                </p:cTn>
                              </p:par>
                            </p:childTnLst>
                          </p:cTn>
                        </p:par>
                        <p:par>
                          <p:cTn id="24" fill="hold" nodeType="afterGroup">
                            <p:stCondLst>
                              <p:cond delay="10500"/>
                            </p:stCondLst>
                            <p:childTnLst>
                              <p:par>
                                <p:cTn id="25" presetID="22" presetClass="entr" presetSubtype="4" fill="hold" grpId="0" nodeType="afterEffect">
                                  <p:stCondLst>
                                    <p:cond delay="1000"/>
                                  </p:stCondLst>
                                  <p:childTnLst>
                                    <p:set>
                                      <p:cBhvr>
                                        <p:cTn id="26" dur="1" fill="hold">
                                          <p:stCondLst>
                                            <p:cond delay="0"/>
                                          </p:stCondLst>
                                        </p:cTn>
                                        <p:tgtEl>
                                          <p:spTgt spid="944557"/>
                                        </p:tgtEl>
                                        <p:attrNameLst>
                                          <p:attrName>style.visibility</p:attrName>
                                        </p:attrNameLst>
                                      </p:cBhvr>
                                      <p:to>
                                        <p:strVal val="visible"/>
                                      </p:to>
                                    </p:set>
                                    <p:animEffect transition="in" filter="wipe(down)">
                                      <p:cBhvr>
                                        <p:cTn id="27" dur="500"/>
                                        <p:tgtEl>
                                          <p:spTgt spid="944557"/>
                                        </p:tgtEl>
                                      </p:cBhvr>
                                    </p:animEffect>
                                  </p:childTnLst>
                                </p:cTn>
                              </p:par>
                            </p:childTnLst>
                          </p:cTn>
                        </p:par>
                        <p:par>
                          <p:cTn id="28" fill="hold" nodeType="afterGroup">
                            <p:stCondLst>
                              <p:cond delay="12000"/>
                            </p:stCondLst>
                            <p:childTnLst>
                              <p:par>
                                <p:cTn id="29" presetID="22" presetClass="entr" presetSubtype="4" fill="hold" grpId="0" nodeType="afterEffect">
                                  <p:stCondLst>
                                    <p:cond delay="1000"/>
                                  </p:stCondLst>
                                  <p:childTnLst>
                                    <p:set>
                                      <p:cBhvr>
                                        <p:cTn id="30" dur="1" fill="hold">
                                          <p:stCondLst>
                                            <p:cond delay="0"/>
                                          </p:stCondLst>
                                        </p:cTn>
                                        <p:tgtEl>
                                          <p:spTgt spid="944555"/>
                                        </p:tgtEl>
                                        <p:attrNameLst>
                                          <p:attrName>style.visibility</p:attrName>
                                        </p:attrNameLst>
                                      </p:cBhvr>
                                      <p:to>
                                        <p:strVal val="visible"/>
                                      </p:to>
                                    </p:set>
                                    <p:animEffect transition="in" filter="wipe(down)">
                                      <p:cBhvr>
                                        <p:cTn id="31" dur="500"/>
                                        <p:tgtEl>
                                          <p:spTgt spid="944555"/>
                                        </p:tgtEl>
                                      </p:cBhvr>
                                    </p:animEffect>
                                  </p:childTnLst>
                                </p:cTn>
                              </p:par>
                            </p:childTnLst>
                          </p:cTn>
                        </p:par>
                        <p:par>
                          <p:cTn id="32" fill="hold" nodeType="afterGroup">
                            <p:stCondLst>
                              <p:cond delay="13500"/>
                            </p:stCondLst>
                            <p:childTnLst>
                              <p:par>
                                <p:cTn id="33" presetID="22" presetClass="entr" presetSubtype="4" fill="hold" grpId="0" nodeType="afterEffect">
                                  <p:stCondLst>
                                    <p:cond delay="1000"/>
                                  </p:stCondLst>
                                  <p:childTnLst>
                                    <p:set>
                                      <p:cBhvr>
                                        <p:cTn id="34" dur="1" fill="hold">
                                          <p:stCondLst>
                                            <p:cond delay="0"/>
                                          </p:stCondLst>
                                        </p:cTn>
                                        <p:tgtEl>
                                          <p:spTgt spid="944553"/>
                                        </p:tgtEl>
                                        <p:attrNameLst>
                                          <p:attrName>style.visibility</p:attrName>
                                        </p:attrNameLst>
                                      </p:cBhvr>
                                      <p:to>
                                        <p:strVal val="visible"/>
                                      </p:to>
                                    </p:set>
                                    <p:animEffect transition="in" filter="wipe(down)">
                                      <p:cBhvr>
                                        <p:cTn id="35"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4" grpId="0" autoUpdateAnimBg="0"/>
      <p:bldP spid="944555" grpId="0" animBg="1"/>
      <p:bldP spid="944556" grpId="0" autoUpdateAnimBg="0"/>
      <p:bldP spid="944557"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5271" name="Text Box 119"/>
          <p:cNvSpPr txBox="1">
            <a:spLocks noChangeArrowheads="1"/>
          </p:cNvSpPr>
          <p:nvPr/>
        </p:nvSpPr>
        <p:spPr bwMode="auto">
          <a:xfrm>
            <a:off x="647700" y="4251325"/>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"Finally, the woman died." </a:t>
            </a: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22:27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6295" name="Text Box 119"/>
          <p:cNvSpPr txBox="1">
            <a:spLocks noChangeArrowheads="1"/>
          </p:cNvSpPr>
          <p:nvPr/>
        </p:nvSpPr>
        <p:spPr bwMode="auto">
          <a:xfrm>
            <a:off x="647700" y="4251325"/>
            <a:ext cx="84963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"Now then, at the resurrection, whose wife will she be of the seven, since all of them were married to her?"</a:t>
            </a: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22:28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23</a:t>
            </a:r>
          </a:p>
        </p:txBody>
      </p:sp>
    </p:spTree>
    <p:extLst>
      <p:ext uri="{BB962C8B-B14F-4D97-AF65-F5344CB8AC3E}">
        <p14:creationId xmlns:p14="http://schemas.microsoft.com/office/powerpoint/2010/main" val="323041429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24</a:t>
            </a:r>
          </a:p>
        </p:txBody>
      </p:sp>
    </p:spTree>
    <p:extLst>
      <p:ext uri="{BB962C8B-B14F-4D97-AF65-F5344CB8AC3E}">
        <p14:creationId xmlns:p14="http://schemas.microsoft.com/office/powerpoint/2010/main" val="197678908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matt 24 herod templ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76250"/>
            <a:ext cx="9182100" cy="642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4786" name="Title 1"/>
          <p:cNvSpPr>
            <a:spLocks noGrp="1"/>
          </p:cNvSpPr>
          <p:nvPr>
            <p:ph type="title"/>
          </p:nvPr>
        </p:nvSpPr>
        <p:spPr>
          <a:xfrm>
            <a:off x="-36513" y="-26988"/>
            <a:ext cx="9180513" cy="647701"/>
          </a:xfrm>
          <a:solidFill>
            <a:srgbClr val="1C3B1F"/>
          </a:solidFill>
        </p:spPr>
        <p:txBody>
          <a:bodyPr/>
          <a:lstStyle/>
          <a:p>
            <a:r>
              <a:rPr lang="en-US" sz="3200" b="1">
                <a:solidFill>
                  <a:srgbClr val="FFFFFF"/>
                </a:solidFill>
                <a:latin typeface="Arial" charset="0"/>
                <a:ea typeface="ＭＳ Ｐゴシック" charset="0"/>
              </a:rPr>
              <a:t>Disciples: What a fantastic temple! (24:1)</a:t>
            </a:r>
          </a:p>
        </p:txBody>
      </p:sp>
      <p:sp>
        <p:nvSpPr>
          <p:cNvPr id="5" name="Title 1"/>
          <p:cNvSpPr txBox="1">
            <a:spLocks/>
          </p:cNvSpPr>
          <p:nvPr/>
        </p:nvSpPr>
        <p:spPr bwMode="auto">
          <a:xfrm>
            <a:off x="5508625" y="2420938"/>
            <a:ext cx="3490913" cy="237648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3200" b="1" dirty="0">
                <a:solidFill>
                  <a:srgbClr val="FFFFFF"/>
                </a:solidFill>
                <a:cs typeface="Arial" charset="0"/>
              </a:rPr>
              <a:t>Jesus: </a:t>
            </a:r>
            <a:r>
              <a:rPr lang="mr-IN" sz="3200" b="1" dirty="0">
                <a:solidFill>
                  <a:srgbClr val="FFFFFF"/>
                </a:solidFill>
                <a:cs typeface="Arial" charset="0"/>
              </a:rPr>
              <a:t>"</a:t>
            </a:r>
            <a:r>
              <a:rPr lang="en-US" sz="3200" b="1" dirty="0">
                <a:solidFill>
                  <a:srgbClr val="FFFFFF"/>
                </a:solidFill>
                <a:cs typeface="Arial" charset="0"/>
              </a:rPr>
              <a:t>Not one stone here will be left on another</a:t>
            </a:r>
            <a:r>
              <a:rPr lang="mr-IN" sz="3200" b="1" dirty="0">
                <a:solidFill>
                  <a:srgbClr val="FFFFFF"/>
                </a:solidFill>
                <a:cs typeface="Arial" charset="0"/>
              </a:rPr>
              <a:t>"</a:t>
            </a:r>
            <a:r>
              <a:rPr lang="en-US" sz="3200" b="1" dirty="0">
                <a:solidFill>
                  <a:srgbClr val="FFFFFF"/>
                </a:solidFill>
                <a:cs typeface="Arial" charset="0"/>
              </a:rPr>
              <a:t> (24:2)</a:t>
            </a:r>
          </a:p>
        </p:txBody>
      </p:sp>
      <p:sp>
        <p:nvSpPr>
          <p:cNvPr id="6" name="Title 1"/>
          <p:cNvSpPr txBox="1">
            <a:spLocks/>
          </p:cNvSpPr>
          <p:nvPr/>
        </p:nvSpPr>
        <p:spPr bwMode="auto">
          <a:xfrm>
            <a:off x="0" y="6232525"/>
            <a:ext cx="9205913" cy="647700"/>
          </a:xfrm>
          <a:prstGeom prst="rect">
            <a:avLst/>
          </a:prstGeom>
          <a:solidFill>
            <a:srgbClr val="1C3B1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3200" b="1">
                <a:solidFill>
                  <a:srgbClr val="FFFFFF"/>
                </a:solidFill>
                <a:cs typeface="Arial" charset="0"/>
              </a:rPr>
              <a:t>Disciples: When?  What sign? (24:3)</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B9D7E975-9161-4F2D-AC53-69E1912F6B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42" name="Picture 2" descr="Free Gardener Cliparts, Download Free Gardener Cliparts png images, Free  ClipArts on Clipart Library">
            <a:extLst>
              <a:ext uri="{FF2B5EF4-FFF2-40B4-BE49-F238E27FC236}">
                <a16:creationId xmlns:a16="http://schemas.microsoft.com/office/drawing/2014/main" id="{D1825C13-C04C-497B-9A35-F30E3E6CB1DC}"/>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28966" y="697211"/>
            <a:ext cx="3972394" cy="4265289"/>
          </a:xfrm>
          <a:prstGeom prst="rect">
            <a:avLst/>
          </a:prstGeom>
          <a:noFill/>
          <a:extLst>
            <a:ext uri="{909E8E84-426E-40DD-AFC4-6F175D3DCCD1}">
              <a14:hiddenFill xmlns:a14="http://schemas.microsoft.com/office/drawing/2010/main">
                <a:solidFill>
                  <a:srgbClr val="FFFFFF"/>
                </a:solidFill>
              </a14:hiddenFill>
            </a:ext>
          </a:extLst>
        </p:spPr>
      </p:pic>
      <p:sp>
        <p:nvSpPr>
          <p:cNvPr id="137" name="Right Triangle 136">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463E6235-1649-4B47-9862-4026FC473B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50989" y="623275"/>
            <a:ext cx="300913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EC3DCF03-4BB5-47E6-9920-C40D725FEF72}"/>
              </a:ext>
            </a:extLst>
          </p:cNvPr>
          <p:cNvSpPr txBox="1"/>
          <p:nvPr/>
        </p:nvSpPr>
        <p:spPr>
          <a:xfrm>
            <a:off x="6039372" y="1056640"/>
            <a:ext cx="2398245" cy="3125746"/>
          </a:xfrm>
          <a:prstGeom prst="rect">
            <a:avLst/>
          </a:prstGeom>
        </p:spPr>
        <p:txBody>
          <a:bodyPr vert="horz" lIns="91440" tIns="45720" rIns="91440" bIns="45720" rtlCol="0" anchor="b">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5400" b="1" i="0" u="none" strike="noStrike" kern="1200" cap="none" spc="0" normalizeH="0" baseline="0" noProof="0">
                <a:ln>
                  <a:noFill/>
                </a:ln>
                <a:solidFill>
                  <a:prstClr val="black"/>
                </a:solidFill>
                <a:effectLst/>
                <a:uLnTx/>
                <a:uFillTx/>
                <a:latin typeface="Calibri Light" panose="020F0302020204030204"/>
                <a:ea typeface="+mn-ea"/>
                <a:cs typeface="+mn-cs"/>
              </a:rPr>
              <a:t>What did they see?</a:t>
            </a:r>
          </a:p>
        </p:txBody>
      </p:sp>
      <p:sp>
        <p:nvSpPr>
          <p:cNvPr id="13" name="TextBox 12">
            <a:extLst>
              <a:ext uri="{FF2B5EF4-FFF2-40B4-BE49-F238E27FC236}">
                <a16:creationId xmlns:a16="http://schemas.microsoft.com/office/drawing/2014/main" id="{13CCADB7-2E71-4C6F-A4D6-5098C184600A}"/>
              </a:ext>
            </a:extLst>
          </p:cNvPr>
          <p:cNvSpPr txBox="1"/>
          <p:nvPr/>
        </p:nvSpPr>
        <p:spPr>
          <a:xfrm>
            <a:off x="483881" y="5429605"/>
            <a:ext cx="5408409" cy="954107"/>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system-ui"/>
                <a:ea typeface="+mn-ea"/>
                <a:cs typeface="+mn-cs"/>
              </a:rPr>
              <a:t>John 20:15 . . . Supposing him to be the gardener</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0077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fade">
                                      <p:cBhvr>
                                        <p:cTn id="7" dur="500"/>
                                        <p:tgtEl>
                                          <p:spTgt spid="102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4626" name="Picture 2" descr="pompeii-01.jpg"/>
          <p:cNvPicPr>
            <a:picLocks noChangeAspect="1"/>
          </p:cNvPicPr>
          <p:nvPr/>
        </p:nvPicPr>
        <p:blipFill>
          <a:blip r:embed="rId3">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06" name="Text Box 2"/>
          <p:cNvSpPr txBox="1">
            <a:spLocks noChangeArrowheads="1"/>
          </p:cNvSpPr>
          <p:nvPr/>
        </p:nvSpPr>
        <p:spPr bwMode="auto">
          <a:xfrm>
            <a:off x="381000" y="533401"/>
            <a:ext cx="8763000" cy="87716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186"/>
                </a:solidFill>
                <a:effectLst>
                  <a:glow rad="101600">
                    <a:srgbClr val="000000">
                      <a:alpha val="75000"/>
                    </a:srgbClr>
                  </a:glow>
                </a:effectLst>
                <a:uLnTx/>
                <a:uFillTx/>
                <a:latin typeface="Arial Narrow"/>
                <a:ea typeface="ＭＳ Ｐゴシック" charset="0"/>
                <a:cs typeface="Arial Narrow"/>
              </a:rPr>
              <a:t>  Topic                 Daniel 9:27                   Revelation 6–19</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3CE"/>
                </a:solidFill>
                <a:effectLst>
                  <a:glow rad="101600">
                    <a:srgbClr val="000000">
                      <a:alpha val="75000"/>
                    </a:srgbClr>
                  </a:glow>
                </a:effectLst>
                <a:uLnTx/>
                <a:uFillTx/>
                <a:latin typeface="Arial Narrow"/>
                <a:ea typeface="ＭＳ Ｐゴシック" charset="0"/>
                <a:cs typeface="Arial Narrow"/>
              </a:rPr>
              <a:t>Beg. of Trib.</a:t>
            </a: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Times New Roman" charset="0"/>
                <a:ea typeface="ＭＳ Ｐゴシック" charset="0"/>
                <a:cs typeface="ＭＳ Ｐゴシック" charset="0"/>
              </a:rPr>
              <a:t>	    </a:t>
            </a: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a:ea typeface="ＭＳ Ｐゴシック" charset="0"/>
                <a:cs typeface="Arial Narrow"/>
              </a:rPr>
              <a:t>Peace Treaty	    Rider on White Horse (6:1)</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glow rad="101600">
                    <a:srgbClr val="000000">
                      <a:alpha val="75000"/>
                    </a:srgbClr>
                  </a:glow>
                </a:effectLst>
                <a:uLnTx/>
                <a:uFillTx/>
                <a:latin typeface="Times New Roman" charset="0"/>
                <a:ea typeface="ＭＳ Ｐゴシック" charset="0"/>
                <a:cs typeface="ＭＳ Ｐゴシック" charset="0"/>
              </a:rPr>
              <a:t> </a:t>
            </a:r>
            <a:r>
              <a:rPr kumimoji="0" lang="en-US" sz="1200" b="1" i="0" u="none" strike="noStrike" kern="1200" cap="none" spc="0" normalizeH="0" baseline="0" noProof="0" dirty="0">
                <a:ln>
                  <a:noFill/>
                </a:ln>
                <a:solidFill>
                  <a:srgbClr val="FFFFFF"/>
                </a:solidFill>
                <a:effectLst>
                  <a:glow rad="101600">
                    <a:srgbClr val="000000">
                      <a:alpha val="75000"/>
                    </a:srgbClr>
                  </a:glow>
                </a:effectLst>
                <a:uLnTx/>
                <a:uFillTx/>
                <a:latin typeface="Times New Roman" charset="0"/>
                <a:ea typeface="ＭＳ Ｐゴシック" charset="0"/>
                <a:cs typeface="ＭＳ Ｐゴシック" charset="0"/>
              </a:rPr>
              <a:t>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3CE"/>
                </a:solidFill>
                <a:effectLst>
                  <a:glow rad="101600">
                    <a:srgbClr val="000000">
                      <a:alpha val="75000"/>
                    </a:srgbClr>
                  </a:glow>
                </a:effectLst>
                <a:uLnTx/>
                <a:uFillTx/>
                <a:latin typeface="Arial Narrow"/>
                <a:ea typeface="ＭＳ Ｐゴシック" charset="0"/>
                <a:cs typeface="Arial Narrow"/>
              </a:rPr>
              <a:t>Temple	</a:t>
            </a: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a:ea typeface="ＭＳ Ｐゴシック" charset="0"/>
                <a:cs typeface="Arial Narrow"/>
              </a:rPr>
              <a:t>                  Sacrifices		     Temple (11:1-2)</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100" b="1" i="0" u="none" strike="noStrike" kern="1200" cap="none" spc="0" normalizeH="0" baseline="0" noProof="0" dirty="0">
              <a:ln>
                <a:noFill/>
              </a:ln>
              <a:solidFill>
                <a:srgbClr val="FFFFFF"/>
              </a:solidFill>
              <a:effectLst>
                <a:glow rad="101600">
                  <a:srgbClr val="000000">
                    <a:alpha val="75000"/>
                  </a:srgbClr>
                </a:glow>
              </a:effectLst>
              <a:uLnTx/>
              <a:uFillTx/>
              <a:latin typeface="Times New Roman" charset="0"/>
              <a:ea typeface="ＭＳ Ｐゴシック" charset="0"/>
              <a:cs typeface="ＭＳ Ｐゴシック"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3CE"/>
                </a:solidFill>
                <a:effectLst>
                  <a:glow rad="101600">
                    <a:srgbClr val="000000">
                      <a:alpha val="75000"/>
                    </a:srgbClr>
                  </a:glow>
                </a:effectLst>
                <a:uLnTx/>
                <a:uFillTx/>
                <a:latin typeface="Arial Narrow"/>
                <a:ea typeface="ＭＳ Ｐゴシック" charset="0"/>
                <a:cs typeface="Arial Narrow"/>
              </a:rPr>
              <a:t>Time</a:t>
            </a: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Narrow"/>
                <a:ea typeface="ＭＳ Ｐゴシック" charset="0"/>
                <a:cs typeface="Arial Narrow"/>
              </a:rPr>
              <a:t>	</a:t>
            </a: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a:ea typeface="ＭＳ Ｐゴシック" charset="0"/>
                <a:cs typeface="Arial Narrow"/>
              </a:rPr>
              <a:t>	     Half of 7 years	  1260 days; 42 months (11:2-3)</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100" b="1" i="0" u="none" strike="noStrike" kern="1200" cap="none" spc="0" normalizeH="0" baseline="0" noProof="0" dirty="0">
              <a:ln>
                <a:noFill/>
              </a:ln>
              <a:solidFill>
                <a:srgbClr val="FFFFFF"/>
              </a:solidFill>
              <a:effectLst>
                <a:glow rad="101600">
                  <a:srgbClr val="000000">
                    <a:alpha val="75000"/>
                  </a:srgbClr>
                </a:glow>
              </a:effectLst>
              <a:uLnTx/>
              <a:uFillTx/>
              <a:latin typeface="Times New Roman" charset="0"/>
              <a:ea typeface="ＭＳ Ｐゴシック" charset="0"/>
              <a:cs typeface="ＭＳ Ｐゴシック" charset="0"/>
            </a:endParaRPr>
          </a:p>
          <a:p>
            <a:pPr marL="0" marR="0" lvl="0" indent="0" algn="l" defTabSz="914400" rtl="0" eaLnBrk="1" fontAlgn="base" latinLnBrk="0" hangingPunct="1">
              <a:lnSpc>
                <a:spcPct val="9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3CE"/>
                </a:solidFill>
                <a:effectLst>
                  <a:glow rad="101600">
                    <a:srgbClr val="000000">
                      <a:alpha val="75000"/>
                    </a:srgbClr>
                  </a:glow>
                </a:effectLst>
                <a:uLnTx/>
                <a:uFillTx/>
                <a:latin typeface="Arial Narrow"/>
                <a:ea typeface="ＭＳ Ｐゴシック" charset="0"/>
                <a:cs typeface="Arial Narrow"/>
              </a:rPr>
              <a:t>Antichrist</a:t>
            </a: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a:ea typeface="ＭＳ Ｐゴシック" charset="0"/>
                <a:cs typeface="Arial Narrow"/>
              </a:rPr>
              <a:t>	        One who	                   Persecution (13:7)                </a:t>
            </a:r>
            <a:r>
              <a:rPr kumimoji="0" lang="en-US" sz="2400" b="1" i="0" u="none" strike="noStrike" kern="1200" cap="none" spc="0" normalizeH="0" baseline="0" noProof="0" dirty="0">
                <a:ln>
                  <a:noFill/>
                </a:ln>
                <a:solidFill>
                  <a:srgbClr val="FFF3CE"/>
                </a:solidFill>
                <a:effectLst>
                  <a:glow rad="101600">
                    <a:srgbClr val="000000">
                      <a:alpha val="75000"/>
                    </a:srgbClr>
                  </a:glow>
                </a:effectLst>
                <a:uLnTx/>
                <a:uFillTx/>
                <a:latin typeface="Arial Narrow"/>
                <a:ea typeface="ＭＳ Ｐゴシック" charset="0"/>
                <a:cs typeface="Arial Narrow"/>
              </a:rPr>
              <a:t>Persecutes</a:t>
            </a: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Narrow"/>
                <a:ea typeface="ＭＳ Ｐゴシック" charset="0"/>
                <a:cs typeface="Arial Narrow"/>
              </a:rPr>
              <a:t>	    </a:t>
            </a: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a:ea typeface="ＭＳ Ｐゴシック" charset="0"/>
                <a:cs typeface="Arial Narrow"/>
              </a:rPr>
              <a:t>makes desolate					                                 </a:t>
            </a:r>
            <a:r>
              <a:rPr kumimoji="0" lang="en-US" sz="2400" b="1" i="0" u="none" strike="noStrike" kern="1200" cap="none" spc="0" normalizeH="0" baseline="0" noProof="0" dirty="0">
                <a:ln>
                  <a:noFill/>
                </a:ln>
                <a:solidFill>
                  <a:srgbClr val="FFF3CE"/>
                </a:solidFill>
                <a:effectLst>
                  <a:glow rad="101600">
                    <a:srgbClr val="000000">
                      <a:alpha val="75000"/>
                    </a:srgbClr>
                  </a:glow>
                </a:effectLst>
                <a:uLnTx/>
                <a:uFillTx/>
                <a:latin typeface="Arial Narrow"/>
                <a:ea typeface="ＭＳ Ｐゴシック" charset="0"/>
                <a:cs typeface="Arial Narrow"/>
              </a:rPr>
              <a:t>Jews </a:t>
            </a:r>
          </a:p>
          <a:p>
            <a:pPr marL="0" marR="0" lvl="0" indent="0" algn="l" defTabSz="914400" rtl="0" eaLnBrk="1" fontAlgn="base" latinLnBrk="0" hangingPunct="1">
              <a:lnSpc>
                <a:spcPct val="9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glow rad="101600">
                  <a:srgbClr val="000000">
                    <a:alpha val="75000"/>
                  </a:srgbClr>
                </a:glow>
              </a:effectLst>
              <a:uLnTx/>
              <a:uFillTx/>
              <a:latin typeface="Times New Roman" charset="0"/>
              <a:ea typeface="ＭＳ Ｐゴシック" charset="0"/>
              <a:cs typeface="ＭＳ Ｐゴシック" charset="0"/>
            </a:endParaRPr>
          </a:p>
          <a:p>
            <a:pPr marL="0" marR="0" lvl="0" indent="0" algn="l" defTabSz="914400" rtl="0" eaLnBrk="1" fontAlgn="base" latinLnBrk="0" hangingPunct="1">
              <a:lnSpc>
                <a:spcPct val="9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3CE"/>
                </a:solidFill>
                <a:effectLst>
                  <a:glow rad="101600">
                    <a:srgbClr val="000000">
                      <a:alpha val="75000"/>
                    </a:srgbClr>
                  </a:glow>
                </a:effectLst>
                <a:uLnTx/>
                <a:uFillTx/>
                <a:latin typeface="Arial Narrow"/>
                <a:ea typeface="ＭＳ Ｐゴシック" charset="0"/>
                <a:cs typeface="Arial Narrow"/>
              </a:rPr>
              <a:t>Antichrist’s</a:t>
            </a: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Narrow"/>
                <a:ea typeface="ＭＳ Ｐゴシック" charset="0"/>
                <a:cs typeface="Arial Narrow"/>
              </a:rPr>
              <a:t>	      </a:t>
            </a: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a:ea typeface="ＭＳ Ｐゴシック" charset="0"/>
                <a:cs typeface="Arial Narrow"/>
              </a:rPr>
              <a:t>Abomination of	    Image of Antichrist (13:11-15)           </a:t>
            </a:r>
            <a:r>
              <a:rPr kumimoji="0" lang="en-US" sz="2400" b="1" i="0" u="none" strike="noStrike" kern="1200" cap="none" spc="0" normalizeH="0" baseline="0" noProof="0" dirty="0">
                <a:ln>
                  <a:noFill/>
                </a:ln>
                <a:solidFill>
                  <a:srgbClr val="FFF3CE"/>
                </a:solidFill>
                <a:effectLst>
                  <a:glow rad="101600">
                    <a:srgbClr val="000000">
                      <a:alpha val="75000"/>
                    </a:srgbClr>
                  </a:glow>
                </a:effectLst>
                <a:uLnTx/>
                <a:uFillTx/>
                <a:latin typeface="Arial Narrow"/>
                <a:ea typeface="ＭＳ Ｐゴシック" charset="0"/>
                <a:cs typeface="Arial Narrow"/>
              </a:rPr>
              <a:t>Image</a:t>
            </a: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a:ea typeface="ＭＳ Ｐゴシック" charset="0"/>
                <a:cs typeface="Arial Narrow"/>
              </a:rPr>
              <a:t>		          Desolation</a:t>
            </a:r>
          </a:p>
          <a:p>
            <a:pPr marL="0" marR="0" lvl="0" indent="0" algn="l" defTabSz="914400" rtl="0" eaLnBrk="1" fontAlgn="base" latinLnBrk="0" hangingPunct="1">
              <a:lnSpc>
                <a:spcPct val="90000"/>
              </a:lnSpc>
              <a:spcBef>
                <a:spcPct val="50000"/>
              </a:spcBef>
              <a:spcAft>
                <a:spcPct val="0"/>
              </a:spcAft>
              <a:buClrTx/>
              <a:buSzTx/>
              <a:buFontTx/>
              <a:buNone/>
              <a:tabLst/>
              <a:defRPr/>
            </a:pPr>
            <a:endParaRPr kumimoji="0" lang="en-US" sz="1100" b="1" i="0" u="none" strike="noStrike" kern="1200" cap="none" spc="0" normalizeH="0" baseline="0" noProof="0" dirty="0">
              <a:ln>
                <a:noFill/>
              </a:ln>
              <a:solidFill>
                <a:srgbClr val="FFFFFF"/>
              </a:solidFill>
              <a:effectLst>
                <a:glow rad="101600">
                  <a:srgbClr val="000000">
                    <a:alpha val="75000"/>
                  </a:srgbClr>
                </a:glow>
              </a:effectLst>
              <a:uLnTx/>
              <a:uFillTx/>
              <a:latin typeface="Times New Roman" charset="0"/>
              <a:ea typeface="ＭＳ Ｐゴシック" charset="0"/>
              <a:cs typeface="ＭＳ Ｐゴシック" charset="0"/>
            </a:endParaRPr>
          </a:p>
          <a:p>
            <a:pPr marL="0" marR="0" lvl="0" indent="0" algn="l" defTabSz="914400" rtl="0" eaLnBrk="1" fontAlgn="base" latinLnBrk="0" hangingPunct="1">
              <a:lnSpc>
                <a:spcPct val="8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3CE"/>
                </a:solidFill>
                <a:effectLst>
                  <a:glow rad="101600">
                    <a:srgbClr val="000000">
                      <a:alpha val="75000"/>
                    </a:srgbClr>
                  </a:glow>
                </a:effectLst>
                <a:uLnTx/>
                <a:uFillTx/>
                <a:latin typeface="Arial Narrow"/>
                <a:ea typeface="ＭＳ Ｐゴシック" charset="0"/>
                <a:cs typeface="Arial Narrow"/>
              </a:rPr>
              <a:t>End of Trib.</a:t>
            </a: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a:ea typeface="ＭＳ Ｐゴシック" charset="0"/>
                <a:cs typeface="Arial Narrow"/>
              </a:rPr>
              <a:t>	      Destruction of the	    Antichrist Defeated (19:20)</a:t>
            </a: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Narrow"/>
                <a:ea typeface="ＭＳ Ｐゴシック" charset="0"/>
                <a:cs typeface="Arial Narrow"/>
              </a:rPr>
              <a:t>	</a:t>
            </a: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a:ea typeface="ＭＳ Ｐゴシック" charset="0"/>
                <a:cs typeface="Arial Narrow"/>
              </a:rPr>
              <a:t>		           Desolator</a:t>
            </a:r>
            <a:r>
              <a:rPr kumimoji="0" lang="en-US" sz="2400" b="1"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endParaRPr>
          </a:p>
        </p:txBody>
      </p:sp>
      <p:sp>
        <p:nvSpPr>
          <p:cNvPr id="2" name="Rectangle 1"/>
          <p:cNvSpPr/>
          <p:nvPr/>
        </p:nvSpPr>
        <p:spPr>
          <a:xfrm>
            <a:off x="0" y="25400"/>
            <a:ext cx="9144000" cy="523220"/>
          </a:xfrm>
          <a:prstGeom prst="rect">
            <a:avLst/>
          </a:prstGeom>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C758"/>
                </a:solidFill>
                <a:effectLst>
                  <a:glow rad="101600">
                    <a:srgbClr val="000000">
                      <a:alpha val="75000"/>
                    </a:srgbClr>
                  </a:glow>
                </a:effectLst>
                <a:uLnTx/>
                <a:uFillTx/>
                <a:latin typeface="Albertus Extra Bold"/>
                <a:ea typeface="ＭＳ Ｐゴシック" charset="0"/>
                <a:cs typeface="Albertus Extra Bold"/>
              </a:rPr>
              <a:t>Parallels Between Daniel 9:27 and Revelation</a:t>
            </a:r>
            <a:endParaRPr kumimoji="0" lang="en-US" sz="2800" b="0" i="0" u="none" strike="noStrike" kern="1200" cap="none" spc="0" normalizeH="0" baseline="0" noProof="0" dirty="0">
              <a:ln>
                <a:noFill/>
              </a:ln>
              <a:solidFill>
                <a:srgbClr val="FFC758"/>
              </a:solidFill>
              <a:effectLst>
                <a:glow rad="101600">
                  <a:srgbClr val="000000">
                    <a:alpha val="75000"/>
                  </a:srgbClr>
                </a:glow>
              </a:effectLst>
              <a:uLnTx/>
              <a:uFillTx/>
              <a:latin typeface="Albertus Extra Bold"/>
              <a:ea typeface="ＭＳ Ｐゴシック" charset="0"/>
              <a:cs typeface="Albertus Extra Bold"/>
            </a:endParaRPr>
          </a:p>
        </p:txBody>
      </p:sp>
      <p:cxnSp>
        <p:nvCxnSpPr>
          <p:cNvPr id="5" name="Straight Connector 4"/>
          <p:cNvCxnSpPr/>
          <p:nvPr/>
        </p:nvCxnSpPr>
        <p:spPr bwMode="auto">
          <a:xfrm>
            <a:off x="304800" y="533400"/>
            <a:ext cx="0" cy="6096000"/>
          </a:xfrm>
          <a:prstGeom prst="line">
            <a:avLst/>
          </a:prstGeom>
          <a:solidFill>
            <a:schemeClr val="accent1"/>
          </a:solidFill>
          <a:ln w="952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8" name="Straight Connector 7"/>
          <p:cNvCxnSpPr/>
          <p:nvPr/>
        </p:nvCxnSpPr>
        <p:spPr bwMode="auto">
          <a:xfrm>
            <a:off x="8915400" y="533400"/>
            <a:ext cx="0" cy="6096000"/>
          </a:xfrm>
          <a:prstGeom prst="line">
            <a:avLst/>
          </a:prstGeom>
          <a:solidFill>
            <a:schemeClr val="accent1"/>
          </a:solidFill>
          <a:ln w="952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 name="Straight Connector 6"/>
          <p:cNvCxnSpPr/>
          <p:nvPr/>
        </p:nvCxnSpPr>
        <p:spPr bwMode="auto">
          <a:xfrm>
            <a:off x="304800" y="533400"/>
            <a:ext cx="8610600" cy="0"/>
          </a:xfrm>
          <a:prstGeom prst="line">
            <a:avLst/>
          </a:prstGeom>
          <a:solidFill>
            <a:schemeClr val="accent1"/>
          </a:solidFill>
          <a:ln w="9525"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13" name="Straight Connector 12"/>
          <p:cNvCxnSpPr/>
          <p:nvPr/>
        </p:nvCxnSpPr>
        <p:spPr bwMode="auto">
          <a:xfrm>
            <a:off x="304800" y="1066800"/>
            <a:ext cx="8610600" cy="0"/>
          </a:xfrm>
          <a:prstGeom prst="line">
            <a:avLst/>
          </a:prstGeom>
          <a:solidFill>
            <a:schemeClr val="accent1"/>
          </a:solidFill>
          <a:ln w="9525"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15" name="Straight Connector 14"/>
          <p:cNvCxnSpPr/>
          <p:nvPr/>
        </p:nvCxnSpPr>
        <p:spPr bwMode="auto">
          <a:xfrm>
            <a:off x="304800" y="1828800"/>
            <a:ext cx="8610600" cy="0"/>
          </a:xfrm>
          <a:prstGeom prst="line">
            <a:avLst/>
          </a:prstGeom>
          <a:solidFill>
            <a:schemeClr val="accent1"/>
          </a:solidFill>
          <a:ln w="9525"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16" name="Straight Connector 15"/>
          <p:cNvCxnSpPr/>
          <p:nvPr/>
        </p:nvCxnSpPr>
        <p:spPr bwMode="auto">
          <a:xfrm>
            <a:off x="304800" y="2590800"/>
            <a:ext cx="8610600" cy="0"/>
          </a:xfrm>
          <a:prstGeom prst="line">
            <a:avLst/>
          </a:prstGeom>
          <a:solidFill>
            <a:schemeClr val="accent1"/>
          </a:solidFill>
          <a:ln w="9525"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17" name="Straight Connector 16"/>
          <p:cNvCxnSpPr/>
          <p:nvPr/>
        </p:nvCxnSpPr>
        <p:spPr bwMode="auto">
          <a:xfrm>
            <a:off x="304800" y="3505200"/>
            <a:ext cx="8610600" cy="0"/>
          </a:xfrm>
          <a:prstGeom prst="line">
            <a:avLst/>
          </a:prstGeom>
          <a:solidFill>
            <a:schemeClr val="accent1"/>
          </a:solidFill>
          <a:ln w="9525"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18" name="Straight Connector 17"/>
          <p:cNvCxnSpPr/>
          <p:nvPr/>
        </p:nvCxnSpPr>
        <p:spPr bwMode="auto">
          <a:xfrm>
            <a:off x="304800" y="4800600"/>
            <a:ext cx="8610600" cy="0"/>
          </a:xfrm>
          <a:prstGeom prst="line">
            <a:avLst/>
          </a:prstGeom>
          <a:solidFill>
            <a:schemeClr val="accent1"/>
          </a:solidFill>
          <a:ln w="9525"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19" name="Straight Connector 18"/>
          <p:cNvCxnSpPr/>
          <p:nvPr/>
        </p:nvCxnSpPr>
        <p:spPr bwMode="auto">
          <a:xfrm>
            <a:off x="304800" y="5867400"/>
            <a:ext cx="8610600" cy="0"/>
          </a:xfrm>
          <a:prstGeom prst="line">
            <a:avLst/>
          </a:prstGeom>
          <a:solidFill>
            <a:schemeClr val="accent1"/>
          </a:solidFill>
          <a:ln w="9525"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0" name="Straight Connector 19"/>
          <p:cNvCxnSpPr/>
          <p:nvPr/>
        </p:nvCxnSpPr>
        <p:spPr bwMode="auto">
          <a:xfrm>
            <a:off x="304800" y="6629400"/>
            <a:ext cx="8610600" cy="0"/>
          </a:xfrm>
          <a:prstGeom prst="line">
            <a:avLst/>
          </a:prstGeom>
          <a:solidFill>
            <a:schemeClr val="accent1"/>
          </a:solidFill>
          <a:ln w="9525"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1" name="Straight Connector 20"/>
          <p:cNvCxnSpPr/>
          <p:nvPr/>
        </p:nvCxnSpPr>
        <p:spPr bwMode="auto">
          <a:xfrm>
            <a:off x="5029200" y="533400"/>
            <a:ext cx="0" cy="6096000"/>
          </a:xfrm>
          <a:prstGeom prst="line">
            <a:avLst/>
          </a:prstGeom>
          <a:solidFill>
            <a:schemeClr val="accent1"/>
          </a:solidFill>
          <a:ln w="952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 name="Straight Connector 21"/>
          <p:cNvCxnSpPr/>
          <p:nvPr/>
        </p:nvCxnSpPr>
        <p:spPr bwMode="auto">
          <a:xfrm>
            <a:off x="2133600" y="533400"/>
            <a:ext cx="0" cy="6096000"/>
          </a:xfrm>
          <a:prstGeom prst="line">
            <a:avLst/>
          </a:prstGeom>
          <a:solidFill>
            <a:schemeClr val="accent1"/>
          </a:solidFill>
          <a:ln w="9525"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1492335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nodeType="clickEffect">
                                  <p:stCondLst>
                                    <p:cond delay="0"/>
                                  </p:stCondLst>
                                  <p:childTnLst>
                                    <p:set>
                                      <p:cBhvr>
                                        <p:cTn id="6" dur="1" fill="hold">
                                          <p:stCondLst>
                                            <p:cond delay="0"/>
                                          </p:stCondLst>
                                        </p:cTn>
                                        <p:tgtEl>
                                          <p:spTgt spid="72706"/>
                                        </p:tgtEl>
                                        <p:attrNameLst>
                                          <p:attrName>style.visibility</p:attrName>
                                        </p:attrNameLst>
                                      </p:cBhvr>
                                      <p:to>
                                        <p:strVal val="visible"/>
                                      </p:to>
                                    </p:set>
                                    <p:animEffect transition="in" filter="randombar(horizontal)">
                                      <p:cBhvr>
                                        <p:cTn id="7" dur="500"/>
                                        <p:tgtEl>
                                          <p:spTgt spid="72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10" name="Text Box 64"/>
          <p:cNvSpPr txBox="1">
            <a:spLocks noChangeArrowheads="1"/>
          </p:cNvSpPr>
          <p:nvPr/>
        </p:nvSpPr>
        <p:spPr bwMode="auto">
          <a:xfrm>
            <a:off x="76200" y="6477000"/>
            <a:ext cx="8915400" cy="2791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66"/>
                </a:solidFill>
                <a:effectLst/>
                <a:uLnTx/>
                <a:uFillTx/>
                <a:latin typeface="Arial"/>
                <a:ea typeface="Osaka" charset="0"/>
                <a:cs typeface="Arial"/>
              </a:rPr>
              <a:t>Adapted from Robert Gromacki, </a:t>
            </a:r>
            <a:r>
              <a:rPr kumimoji="0" lang="en-US" sz="1200" b="0" i="1" u="none" strike="noStrike" kern="1200" cap="none" spc="0" normalizeH="0" baseline="0" noProof="0" dirty="0">
                <a:ln>
                  <a:noFill/>
                </a:ln>
                <a:solidFill>
                  <a:srgbClr val="FFFF66"/>
                </a:solidFill>
                <a:effectLst/>
                <a:uLnTx/>
                <a:uFillTx/>
                <a:latin typeface="Arial"/>
                <a:ea typeface="Osaka" charset="0"/>
                <a:cs typeface="Arial"/>
              </a:rPr>
              <a:t>NT Survey</a:t>
            </a:r>
            <a:r>
              <a:rPr kumimoji="0" lang="en-US" sz="1200" b="0" i="0" u="none" strike="noStrike" kern="1200" cap="none" spc="0" normalizeH="0" baseline="0" noProof="0" dirty="0">
                <a:ln>
                  <a:noFill/>
                </a:ln>
                <a:solidFill>
                  <a:srgbClr val="FFFF66"/>
                </a:solidFill>
                <a:effectLst/>
                <a:uLnTx/>
                <a:uFillTx/>
                <a:latin typeface="Arial"/>
                <a:ea typeface="Osaka" charset="0"/>
                <a:cs typeface="Arial"/>
              </a:rPr>
              <a:t> and H. Wayne House, </a:t>
            </a:r>
            <a:r>
              <a:rPr kumimoji="0" lang="en-US" sz="1200" b="0" i="1" u="none" strike="noStrike" kern="1200" cap="none" spc="0" normalizeH="0" baseline="0" noProof="0" dirty="0">
                <a:ln>
                  <a:noFill/>
                </a:ln>
                <a:solidFill>
                  <a:srgbClr val="FFFF66"/>
                </a:solidFill>
                <a:effectLst/>
                <a:uLnTx/>
                <a:uFillTx/>
                <a:latin typeface="Arial"/>
                <a:ea typeface="Osaka" charset="0"/>
                <a:cs typeface="Arial"/>
              </a:rPr>
              <a:t>Chronological &amp; Background Charts of the NT</a:t>
            </a:r>
            <a:r>
              <a:rPr kumimoji="0" lang="en-US" sz="1200" b="0" i="0" u="none" strike="noStrike" kern="1200" cap="none" spc="0" normalizeH="0" baseline="0" noProof="0" dirty="0">
                <a:ln>
                  <a:noFill/>
                </a:ln>
                <a:solidFill>
                  <a:srgbClr val="FFFF66"/>
                </a:solidFill>
                <a:effectLst/>
                <a:uLnTx/>
                <a:uFillTx/>
                <a:latin typeface="Arial"/>
                <a:ea typeface="Osaka" charset="0"/>
                <a:cs typeface="Arial"/>
              </a:rPr>
              <a:t>, 19</a:t>
            </a:r>
          </a:p>
        </p:txBody>
      </p:sp>
      <p:sp>
        <p:nvSpPr>
          <p:cNvPr id="822274" name="Rectangle 2"/>
          <p:cNvSpPr>
            <a:spLocks noGrp="1" noChangeArrowheads="1"/>
          </p:cNvSpPr>
          <p:nvPr>
            <p:ph type="title" idx="4294967295"/>
          </p:nvPr>
        </p:nvSpPr>
        <p:spPr>
          <a:xfrm>
            <a:off x="685800" y="152400"/>
            <a:ext cx="7772400" cy="609600"/>
          </a:xfrm>
          <a:effectLst>
            <a:outerShdw blurRad="38100" dist="35921" dir="2700000" algn="ctr" rotWithShape="0">
              <a:srgbClr val="000013">
                <a:alpha val="99962"/>
              </a:srgbClr>
            </a:outerShdw>
          </a:effectLst>
        </p:spPr>
        <p:txBody>
          <a:bodyPr/>
          <a:lstStyle/>
          <a:p>
            <a:pPr eaLnBrk="1" hangingPunct="1">
              <a:defRPr/>
            </a:pPr>
            <a:r>
              <a:rPr lang="en-US">
                <a:latin typeface="Arial"/>
                <a:cs typeface="Arial"/>
              </a:rPr>
              <a:t>Content of the Judgments</a:t>
            </a:r>
          </a:p>
        </p:txBody>
      </p:sp>
      <p:graphicFrame>
        <p:nvGraphicFramePr>
          <p:cNvPr id="344067" name="Group 3"/>
          <p:cNvGraphicFramePr>
            <a:graphicFrameLocks noGrp="1"/>
          </p:cNvGraphicFramePr>
          <p:nvPr>
            <p:ph type="tbl" idx="4294967295"/>
          </p:nvPr>
        </p:nvGraphicFramePr>
        <p:xfrm>
          <a:off x="0" y="990600"/>
          <a:ext cx="9144000" cy="5264149"/>
        </p:xfrm>
        <a:graphic>
          <a:graphicData uri="http://schemas.openxmlformats.org/drawingml/2006/table">
            <a:tbl>
              <a:tblPr/>
              <a:tblGrid>
                <a:gridCol w="390525">
                  <a:extLst>
                    <a:ext uri="{9D8B030D-6E8A-4147-A177-3AD203B41FA5}">
                      <a16:colId xmlns:a16="http://schemas.microsoft.com/office/drawing/2014/main" val="20000"/>
                    </a:ext>
                  </a:extLst>
                </a:gridCol>
                <a:gridCol w="2962275">
                  <a:extLst>
                    <a:ext uri="{9D8B030D-6E8A-4147-A177-3AD203B41FA5}">
                      <a16:colId xmlns:a16="http://schemas.microsoft.com/office/drawing/2014/main" val="20001"/>
                    </a:ext>
                  </a:extLst>
                </a:gridCol>
                <a:gridCol w="3133725">
                  <a:extLst>
                    <a:ext uri="{9D8B030D-6E8A-4147-A177-3AD203B41FA5}">
                      <a16:colId xmlns:a16="http://schemas.microsoft.com/office/drawing/2014/main" val="20002"/>
                    </a:ext>
                  </a:extLst>
                </a:gridCol>
                <a:gridCol w="2657475">
                  <a:extLst>
                    <a:ext uri="{9D8B030D-6E8A-4147-A177-3AD203B41FA5}">
                      <a16:colId xmlns:a16="http://schemas.microsoft.com/office/drawing/2014/main" val="20003"/>
                    </a:ext>
                  </a:extLst>
                </a:gridCol>
              </a:tblGrid>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a:ea typeface="Osaka" charset="0"/>
                        <a:cs typeface="Arial"/>
                      </a:endParaRP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SEALS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TRUMPETS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BOWLS</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0"/>
                  </a:ext>
                </a:extLst>
              </a:tr>
              <a:tr h="538104">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1</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rgbClr val="FF0000"/>
                          </a:solidFill>
                          <a:effectLst/>
                          <a:latin typeface="Arial"/>
                          <a:ea typeface="Osaka" charset="0"/>
                          <a:cs typeface="Arial"/>
                        </a:rPr>
                        <a:t>White: conqueror</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Hail &amp; fire: 1/3 vegetation</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Sores</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2</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Red: war</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FCCFF"/>
                          </a:solidFill>
                          <a:effectLst/>
                          <a:latin typeface="Arial"/>
                          <a:ea typeface="Osaka" charset="0"/>
                          <a:cs typeface="Arial"/>
                        </a:rPr>
                        <a:t>Fire: 1/3 sea creatures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FCCFF"/>
                          </a:solidFill>
                          <a:effectLst/>
                          <a:latin typeface="Arial"/>
                          <a:ea typeface="Osaka" charset="0"/>
                          <a:cs typeface="Arial"/>
                        </a:rPr>
                        <a:t>Sea to blood</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extLst>
                  <a:ext uri="{0D108BD9-81ED-4DB2-BD59-A6C34878D82A}">
                    <a16:rowId xmlns:a16="http://schemas.microsoft.com/office/drawing/2014/main" val="10002"/>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3</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Black: famine</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Star: 1/3 fresh water</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Fresh water to blood</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r h="538104">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4</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Pale: death</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DFFEE"/>
                          </a:solidFill>
                          <a:effectLst/>
                          <a:latin typeface="Arial"/>
                          <a:ea typeface="Osaka" charset="0"/>
                          <a:cs typeface="Arial"/>
                        </a:rPr>
                        <a:t>Dark: 1/3 sun, moon, stars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DFFEE"/>
                          </a:solidFill>
                          <a:effectLst/>
                          <a:latin typeface="Arial"/>
                          <a:ea typeface="Osaka" charset="0"/>
                          <a:cs typeface="Arial"/>
                        </a:rPr>
                        <a:t>Sun burns men</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extLst>
                  <a:ext uri="{0D108BD9-81ED-4DB2-BD59-A6C34878D82A}">
                    <a16:rowId xmlns:a16="http://schemas.microsoft.com/office/drawing/2014/main" val="10004"/>
                  </a:ext>
                </a:extLst>
              </a:tr>
              <a:tr h="45931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(Trumpets 5-7 are woes)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5"/>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5</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Martyrs reassured</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Woe #1: locusts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Osaka" charset="0"/>
                          <a:cs typeface="Arial"/>
                        </a:rPr>
                        <a:t>Beast</a:t>
                      </a:r>
                      <a:r>
                        <a:rPr kumimoji="0" lang="uk-UA" altLang="ja-JP" sz="1800" b="1" i="0" u="none" strike="noStrike" cap="none" normalizeH="0" baseline="0" dirty="0">
                          <a:ln>
                            <a:noFill/>
                          </a:ln>
                          <a:solidFill>
                            <a:schemeClr val="tx1"/>
                          </a:solidFill>
                          <a:effectLst/>
                          <a:latin typeface="Arial"/>
                          <a:ea typeface="Osaka" charset="0"/>
                          <a:cs typeface="Arial"/>
                        </a:rPr>
                        <a:t>'</a:t>
                      </a:r>
                      <a:r>
                        <a:rPr kumimoji="0" lang="en-US" sz="1800" b="1" i="0" u="none" strike="noStrike" cap="none" normalizeH="0" baseline="0" dirty="0">
                          <a:ln>
                            <a:noFill/>
                          </a:ln>
                          <a:solidFill>
                            <a:schemeClr val="tx1"/>
                          </a:solidFill>
                          <a:effectLst/>
                          <a:latin typeface="Arial"/>
                          <a:ea typeface="Osaka" charset="0"/>
                          <a:cs typeface="Arial"/>
                        </a:rPr>
                        <a:t>s kingdom dark</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6"/>
                  </a:ext>
                </a:extLst>
              </a:tr>
              <a:tr h="5682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6</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Wrath: earthquake, signs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Woe #2: Euphrates prep</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Euphrates dries up</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extLst>
                  <a:ext uri="{0D108BD9-81ED-4DB2-BD59-A6C34878D82A}">
                    <a16:rowId xmlns:a16="http://schemas.microsoft.com/office/drawing/2014/main" val="10007"/>
                  </a:ext>
                </a:extLst>
              </a:tr>
              <a:tr h="46191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(144,000 sealed)</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(Trump #7 = mystery)</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8"/>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7</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Osaka" charset="0"/>
                          <a:cs typeface="Arial"/>
                        </a:rPr>
                        <a:t>1/2-hour silence</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Woe #3: victory imminent</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Osaka" charset="0"/>
                          <a:cs typeface="Arial"/>
                        </a:rPr>
                        <a:t>Earthquake &amp; hail</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9"/>
                  </a:ext>
                </a:extLst>
              </a:tr>
            </a:tbl>
          </a:graphicData>
        </a:graphic>
      </p:graphicFrame>
      <p:sp>
        <p:nvSpPr>
          <p:cNvPr id="822332" name="Text Box 60"/>
          <p:cNvSpPr txBox="1">
            <a:spLocks noChangeArrowheads="1"/>
          </p:cNvSpPr>
          <p:nvPr/>
        </p:nvSpPr>
        <p:spPr bwMode="auto">
          <a:xfrm>
            <a:off x="8429653" y="76200"/>
            <a:ext cx="695270" cy="833178"/>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66"/>
                </a:solidFill>
                <a:effectLst/>
                <a:uLnTx/>
                <a:uFillTx/>
                <a:latin typeface="Arial"/>
                <a:ea typeface="Osaka" charset="0"/>
                <a:cs typeface="Arial"/>
              </a:rPr>
              <a:t>337</a:t>
            </a:r>
            <a:br>
              <a:rPr kumimoji="0" lang="en-US" sz="2400" b="1" i="0" u="none" strike="noStrike" kern="1200" cap="none" spc="0" normalizeH="0" baseline="0" noProof="0" dirty="0">
                <a:ln>
                  <a:noFill/>
                </a:ln>
                <a:solidFill>
                  <a:srgbClr val="FFFF66"/>
                </a:solidFill>
                <a:effectLst/>
                <a:uLnTx/>
                <a:uFillTx/>
                <a:latin typeface="Arial"/>
                <a:ea typeface="Osaka" charset="0"/>
                <a:cs typeface="Arial"/>
              </a:rPr>
            </a:br>
            <a:r>
              <a:rPr kumimoji="0" lang="en-US" sz="2400" b="1" i="0" u="none" strike="noStrike" kern="1200" cap="none" spc="0" normalizeH="0" baseline="0" noProof="0" dirty="0">
                <a:ln>
                  <a:noFill/>
                </a:ln>
                <a:solidFill>
                  <a:srgbClr val="FFFF66"/>
                </a:solidFill>
                <a:effectLst/>
                <a:uLnTx/>
                <a:uFillTx/>
                <a:latin typeface="Arial"/>
                <a:ea typeface="Osaka" charset="0"/>
                <a:cs typeface="Arial"/>
              </a:rPr>
              <a:t>376</a:t>
            </a:r>
            <a:endParaRPr kumimoji="0" lang="en-US" sz="2000" b="1" i="0" u="none" strike="noStrike" kern="1200" cap="none" spc="0" normalizeH="0" baseline="0" noProof="0" dirty="0">
              <a:ln>
                <a:noFill/>
              </a:ln>
              <a:solidFill>
                <a:srgbClr val="FFFF66"/>
              </a:solidFill>
              <a:effectLst/>
              <a:uLnTx/>
              <a:uFillTx/>
              <a:latin typeface="Arial"/>
              <a:ea typeface="Osaka" charset="0"/>
              <a:cs typeface="Arial"/>
            </a:endParaRPr>
          </a:p>
        </p:txBody>
      </p:sp>
      <p:sp>
        <p:nvSpPr>
          <p:cNvPr id="344128" name="Text Box 64"/>
          <p:cNvSpPr txBox="1">
            <a:spLocks noChangeArrowheads="1"/>
          </p:cNvSpPr>
          <p:nvPr/>
        </p:nvSpPr>
        <p:spPr bwMode="auto">
          <a:xfrm>
            <a:off x="2417440" y="838200"/>
            <a:ext cx="4890864" cy="461665"/>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Matthew 24:5-9 Seal Parallels:</a:t>
            </a:r>
          </a:p>
        </p:txBody>
      </p:sp>
      <p:grpSp>
        <p:nvGrpSpPr>
          <p:cNvPr id="344137" name="Group 73"/>
          <p:cNvGrpSpPr>
            <a:grpSpLocks/>
          </p:cNvGrpSpPr>
          <p:nvPr/>
        </p:nvGrpSpPr>
        <p:grpSpPr bwMode="auto">
          <a:xfrm>
            <a:off x="2895600" y="1447800"/>
            <a:ext cx="3657600" cy="457200"/>
            <a:chOff x="1824" y="912"/>
            <a:chExt cx="2304" cy="288"/>
          </a:xfrm>
        </p:grpSpPr>
        <p:sp>
          <p:nvSpPr>
            <p:cNvPr id="344129" name="Text Box 65"/>
            <p:cNvSpPr txBox="1">
              <a:spLocks noChangeArrowheads="1"/>
            </p:cNvSpPr>
            <p:nvPr/>
          </p:nvSpPr>
          <p:spPr bwMode="auto">
            <a:xfrm>
              <a:off x="2064" y="912"/>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Deceivers (24:5)</a:t>
              </a:r>
            </a:p>
          </p:txBody>
        </p:sp>
        <p:sp>
          <p:nvSpPr>
            <p:cNvPr id="344133" name="AutoShape 69"/>
            <p:cNvSpPr>
              <a:spLocks noChangeArrowheads="1"/>
            </p:cNvSpPr>
            <p:nvPr/>
          </p:nvSpPr>
          <p:spPr bwMode="auto">
            <a:xfrm>
              <a:off x="1824" y="100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38" name="Group 74"/>
          <p:cNvGrpSpPr>
            <a:grpSpLocks/>
          </p:cNvGrpSpPr>
          <p:nvPr/>
        </p:nvGrpSpPr>
        <p:grpSpPr bwMode="auto">
          <a:xfrm>
            <a:off x="2895600" y="2032000"/>
            <a:ext cx="3657600" cy="457200"/>
            <a:chOff x="1824" y="1280"/>
            <a:chExt cx="2304" cy="288"/>
          </a:xfrm>
        </p:grpSpPr>
        <p:sp>
          <p:nvSpPr>
            <p:cNvPr id="344130" name="Text Box 66"/>
            <p:cNvSpPr txBox="1">
              <a:spLocks noChangeArrowheads="1"/>
            </p:cNvSpPr>
            <p:nvPr/>
          </p:nvSpPr>
          <p:spPr bwMode="auto">
            <a:xfrm>
              <a:off x="2064" y="1280"/>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Wars (24:6-7a)</a:t>
              </a:r>
            </a:p>
          </p:txBody>
        </p:sp>
        <p:sp>
          <p:nvSpPr>
            <p:cNvPr id="344134" name="AutoShape 70"/>
            <p:cNvSpPr>
              <a:spLocks noChangeArrowheads="1"/>
            </p:cNvSpPr>
            <p:nvPr/>
          </p:nvSpPr>
          <p:spPr bwMode="auto">
            <a:xfrm>
              <a:off x="1824" y="134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39" name="Group 75"/>
          <p:cNvGrpSpPr>
            <a:grpSpLocks/>
          </p:cNvGrpSpPr>
          <p:nvPr/>
        </p:nvGrpSpPr>
        <p:grpSpPr bwMode="auto">
          <a:xfrm>
            <a:off x="2895600" y="2616200"/>
            <a:ext cx="3657600" cy="457200"/>
            <a:chOff x="1824" y="1648"/>
            <a:chExt cx="2304" cy="288"/>
          </a:xfrm>
        </p:grpSpPr>
        <p:sp>
          <p:nvSpPr>
            <p:cNvPr id="344131" name="Text Box 67"/>
            <p:cNvSpPr txBox="1">
              <a:spLocks noChangeArrowheads="1"/>
            </p:cNvSpPr>
            <p:nvPr/>
          </p:nvSpPr>
          <p:spPr bwMode="auto">
            <a:xfrm>
              <a:off x="2064" y="1648"/>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Famines (24:7b)</a:t>
              </a:r>
            </a:p>
          </p:txBody>
        </p:sp>
        <p:sp>
          <p:nvSpPr>
            <p:cNvPr id="344135" name="AutoShape 71"/>
            <p:cNvSpPr>
              <a:spLocks noChangeArrowheads="1"/>
            </p:cNvSpPr>
            <p:nvPr/>
          </p:nvSpPr>
          <p:spPr bwMode="auto">
            <a:xfrm>
              <a:off x="1824" y="172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40" name="Group 76"/>
          <p:cNvGrpSpPr>
            <a:grpSpLocks/>
          </p:cNvGrpSpPr>
          <p:nvPr/>
        </p:nvGrpSpPr>
        <p:grpSpPr bwMode="auto">
          <a:xfrm>
            <a:off x="2895600" y="3200400"/>
            <a:ext cx="3657600" cy="457200"/>
            <a:chOff x="1824" y="2016"/>
            <a:chExt cx="2304" cy="288"/>
          </a:xfrm>
        </p:grpSpPr>
        <p:sp>
          <p:nvSpPr>
            <p:cNvPr id="344132" name="Text Box 68"/>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Death (24:9)</a:t>
              </a:r>
            </a:p>
          </p:txBody>
        </p:sp>
        <p:sp>
          <p:nvSpPr>
            <p:cNvPr id="344136" name="AutoShape 72"/>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41" name="Group 77"/>
          <p:cNvGrpSpPr>
            <a:grpSpLocks/>
          </p:cNvGrpSpPr>
          <p:nvPr/>
        </p:nvGrpSpPr>
        <p:grpSpPr bwMode="auto">
          <a:xfrm>
            <a:off x="2961085" y="4648202"/>
            <a:ext cx="6182916" cy="830263"/>
            <a:chOff x="1820" y="1648"/>
            <a:chExt cx="2308" cy="523"/>
          </a:xfrm>
        </p:grpSpPr>
        <p:sp>
          <p:nvSpPr>
            <p:cNvPr id="344142" name="Text Box 78"/>
            <p:cNvSpPr txBox="1">
              <a:spLocks noChangeArrowheads="1"/>
            </p:cNvSpPr>
            <p:nvPr/>
          </p:nvSpPr>
          <p:spPr bwMode="auto">
            <a:xfrm>
              <a:off x="1962" y="1648"/>
              <a:ext cx="2166" cy="523"/>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Earthquakes &amp; worldwide chaos (24:7c, 10-13)</a:t>
              </a:r>
            </a:p>
          </p:txBody>
        </p:sp>
        <p:sp>
          <p:nvSpPr>
            <p:cNvPr id="344143" name="AutoShape 79"/>
            <p:cNvSpPr>
              <a:spLocks noChangeArrowheads="1"/>
            </p:cNvSpPr>
            <p:nvPr/>
          </p:nvSpPr>
          <p:spPr bwMode="auto">
            <a:xfrm>
              <a:off x="1820" y="1718"/>
              <a:ext cx="253" cy="147"/>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22" name="Group 76"/>
          <p:cNvGrpSpPr>
            <a:grpSpLocks/>
          </p:cNvGrpSpPr>
          <p:nvPr/>
        </p:nvGrpSpPr>
        <p:grpSpPr bwMode="auto">
          <a:xfrm>
            <a:off x="2956472" y="4085088"/>
            <a:ext cx="3657600" cy="457200"/>
            <a:chOff x="1824" y="2016"/>
            <a:chExt cx="2304" cy="288"/>
          </a:xfrm>
        </p:grpSpPr>
        <p:sp>
          <p:nvSpPr>
            <p:cNvPr id="23" name="Text Box 68"/>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Martyrs (24:9)</a:t>
              </a:r>
            </a:p>
          </p:txBody>
        </p:sp>
        <p:sp>
          <p:nvSpPr>
            <p:cNvPr id="24" name="AutoShape 72"/>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sp>
        <p:nvSpPr>
          <p:cNvPr id="2" name="Text Box 63">
            <a:extLst>
              <a:ext uri="{FF2B5EF4-FFF2-40B4-BE49-F238E27FC236}">
                <a16:creationId xmlns:a16="http://schemas.microsoft.com/office/drawing/2014/main" id="{F95E4115-1DFE-5C82-3C27-9680238C317E}"/>
              </a:ext>
            </a:extLst>
          </p:cNvPr>
          <p:cNvSpPr txBox="1">
            <a:spLocks noChangeArrowheads="1"/>
          </p:cNvSpPr>
          <p:nvPr/>
        </p:nvSpPr>
        <p:spPr bwMode="auto">
          <a:xfrm rot="16200000">
            <a:off x="-460375" y="2204743"/>
            <a:ext cx="2127250" cy="457200"/>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CCFF"/>
                </a:solidFill>
                <a:effectLst/>
                <a:uLnTx/>
                <a:uFillTx/>
                <a:latin typeface="Comic Sans MS" charset="0"/>
                <a:ea typeface="Osaka" charset="0"/>
                <a:cs typeface="Osaka" charset="0"/>
              </a:rPr>
              <a:t>H O R S E S</a:t>
            </a:r>
            <a:endParaRPr kumimoji="0" lang="en-US" sz="2400" b="0" i="0" u="none" strike="noStrike" kern="1200" cap="none" spc="0" normalizeH="0" baseline="0" noProof="0">
              <a:ln>
                <a:noFill/>
              </a:ln>
              <a:solidFill>
                <a:srgbClr val="FFFF66"/>
              </a:solidFill>
              <a:effectLst/>
              <a:uLnTx/>
              <a:uFillTx/>
              <a:latin typeface="Comic Sans MS" charset="0"/>
              <a:ea typeface="Osaka" charset="0"/>
              <a:cs typeface="Osaka" charset="0"/>
            </a:endParaRPr>
          </a:p>
        </p:txBody>
      </p:sp>
      <p:sp>
        <p:nvSpPr>
          <p:cNvPr id="3" name="Text Box 67">
            <a:extLst>
              <a:ext uri="{FF2B5EF4-FFF2-40B4-BE49-F238E27FC236}">
                <a16:creationId xmlns:a16="http://schemas.microsoft.com/office/drawing/2014/main" id="{BADA932F-EE99-F603-74A2-CC4B089E650B}"/>
              </a:ext>
            </a:extLst>
          </p:cNvPr>
          <p:cNvSpPr txBox="1">
            <a:spLocks noChangeArrowheads="1"/>
          </p:cNvSpPr>
          <p:nvPr/>
        </p:nvSpPr>
        <p:spPr bwMode="auto">
          <a:xfrm rot="16200000">
            <a:off x="2363788" y="4806102"/>
            <a:ext cx="2133600" cy="460375"/>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lIns="90000" tIns="46800" rIns="90000" bIns="46800">
            <a:norm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CCFF"/>
                </a:solidFill>
                <a:effectLst/>
                <a:uLnTx/>
                <a:uFillTx/>
                <a:latin typeface="Comic Sans MS" charset="0"/>
                <a:ea typeface="Osaka" charset="0"/>
                <a:cs typeface="Osaka" charset="0"/>
              </a:rPr>
              <a:t>W  O  E  S</a:t>
            </a:r>
            <a:endParaRPr kumimoji="0" lang="en-US" sz="2400" b="0" i="0" u="none" strike="noStrike" kern="1200" cap="none" spc="0" normalizeH="0" baseline="0" noProof="0" dirty="0">
              <a:ln>
                <a:noFill/>
              </a:ln>
              <a:solidFill>
                <a:srgbClr val="FFFF66"/>
              </a:solidFill>
              <a:effectLst/>
              <a:uLnTx/>
              <a:uFillTx/>
              <a:latin typeface="Comic Sans MS" charset="0"/>
              <a:ea typeface="Osaka" charset="0"/>
              <a:cs typeface="Osaka" charset="0"/>
            </a:endParaRPr>
          </a:p>
        </p:txBody>
      </p:sp>
    </p:spTree>
    <p:extLst>
      <p:ext uri="{BB962C8B-B14F-4D97-AF65-F5344CB8AC3E}">
        <p14:creationId xmlns:p14="http://schemas.microsoft.com/office/powerpoint/2010/main" val="20746599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1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4413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4413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4413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4414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441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128"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0" name="Picture 5" descr="rev 3 laodicea drough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38188"/>
            <a:ext cx="9144000" cy="6127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Rectangle 5"/>
          <p:cNvSpPr>
            <a:spLocks noGrp="1" noChangeArrowheads="1"/>
          </p:cNvSpPr>
          <p:nvPr>
            <p:ph type="title" idx="4294967295"/>
          </p:nvPr>
        </p:nvSpPr>
        <p:spPr>
          <a:xfrm>
            <a:off x="34925" y="0"/>
            <a:ext cx="9109075" cy="609600"/>
          </a:xfrm>
        </p:spPr>
        <p:txBody>
          <a:bodyPr/>
          <a:lstStyle/>
          <a:p>
            <a:pPr eaLnBrk="1" hangingPunct="1">
              <a:defRPr/>
            </a:pPr>
            <a:r>
              <a:rPr lang="en-US" sz="3200" b="1" dirty="0">
                <a:solidFill>
                  <a:srgbClr val="FFFFFF"/>
                </a:solidFill>
                <a:latin typeface="Arial"/>
                <a:cs typeface="Arial"/>
              </a:rPr>
              <a:t>The Olivet Discourse (Matthew 24–25)</a:t>
            </a:r>
          </a:p>
        </p:txBody>
      </p:sp>
      <p:sp>
        <p:nvSpPr>
          <p:cNvPr id="301059" name="Text Box 3"/>
          <p:cNvSpPr txBox="1">
            <a:spLocks noChangeArrowheads="1"/>
          </p:cNvSpPr>
          <p:nvPr/>
        </p:nvSpPr>
        <p:spPr bwMode="auto">
          <a:xfrm>
            <a:off x="8569972" y="31615"/>
            <a:ext cx="52770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1" hangingPunct="1">
              <a:defRPr/>
            </a:pPr>
            <a:r>
              <a:rPr lang="en-US" b="1" dirty="0">
                <a:solidFill>
                  <a:srgbClr val="FFFFFF"/>
                </a:solidFill>
                <a:latin typeface="Arial"/>
                <a:cs typeface="Arial"/>
              </a:rPr>
              <a:t>77</a:t>
            </a:r>
          </a:p>
        </p:txBody>
      </p:sp>
      <p:sp>
        <p:nvSpPr>
          <p:cNvPr id="301060" name="Text Box 4"/>
          <p:cNvSpPr txBox="1">
            <a:spLocks noChangeArrowheads="1"/>
          </p:cNvSpPr>
          <p:nvPr/>
        </p:nvSpPr>
        <p:spPr bwMode="auto">
          <a:xfrm>
            <a:off x="1925130" y="476672"/>
            <a:ext cx="5328592" cy="307777"/>
          </a:xfrm>
          <a:prstGeom prst="rect">
            <a:avLst/>
          </a:prstGeom>
          <a:noFill/>
          <a:ln>
            <a:noFill/>
          </a:ln>
          <a:effectLst/>
        </p:spPr>
        <p:txBody>
          <a:bodyPr>
            <a:spAutoFit/>
          </a:bodyPr>
          <a:lstStyle/>
          <a:p>
            <a:pPr algn="ctr" eaLnBrk="1" hangingPunct="1">
              <a:spcBef>
                <a:spcPct val="50000"/>
              </a:spcBef>
              <a:defRPr/>
            </a:pPr>
            <a:r>
              <a:rPr lang="en-US" sz="1400" dirty="0">
                <a:solidFill>
                  <a:srgbClr val="FFFFFF"/>
                </a:solidFill>
                <a:effectLst>
                  <a:glow rad="241300">
                    <a:srgbClr val="000000">
                      <a:alpha val="75000"/>
                    </a:srgbClr>
                  </a:glow>
                </a:effectLst>
                <a:latin typeface="Arial"/>
                <a:cs typeface="Arial"/>
              </a:rPr>
              <a:t>Adapted from Mark L. Bailey, DTS class notes, 1986</a:t>
            </a:r>
          </a:p>
        </p:txBody>
      </p:sp>
      <p:sp>
        <p:nvSpPr>
          <p:cNvPr id="2" name="Rectangle 1"/>
          <p:cNvSpPr/>
          <p:nvPr/>
        </p:nvSpPr>
        <p:spPr bwMode="auto">
          <a:xfrm>
            <a:off x="395288" y="3933825"/>
            <a:ext cx="6624637" cy="14287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sp>
        <p:nvSpPr>
          <p:cNvPr id="8" name="Oval 7"/>
          <p:cNvSpPr>
            <a:spLocks noChangeAspect="1"/>
          </p:cNvSpPr>
          <p:nvPr/>
        </p:nvSpPr>
        <p:spPr bwMode="auto">
          <a:xfrm>
            <a:off x="3419475" y="3716338"/>
            <a:ext cx="576263" cy="576262"/>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sp>
        <p:nvSpPr>
          <p:cNvPr id="10" name="Oval 9"/>
          <p:cNvSpPr>
            <a:spLocks noChangeAspect="1"/>
          </p:cNvSpPr>
          <p:nvPr/>
        </p:nvSpPr>
        <p:spPr bwMode="auto">
          <a:xfrm>
            <a:off x="179388" y="3789363"/>
            <a:ext cx="431800"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sp>
        <p:nvSpPr>
          <p:cNvPr id="11" name="Text Box 4"/>
          <p:cNvSpPr txBox="1">
            <a:spLocks noChangeArrowheads="1"/>
          </p:cNvSpPr>
          <p:nvPr/>
        </p:nvSpPr>
        <p:spPr bwMode="auto">
          <a:xfrm>
            <a:off x="467544" y="4149080"/>
            <a:ext cx="2952328" cy="646331"/>
          </a:xfrm>
          <a:prstGeom prst="rect">
            <a:avLst/>
          </a:prstGeom>
          <a:noFill/>
          <a:ln>
            <a:noFill/>
          </a:ln>
          <a:effec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Beginning of Birth Pangs </a:t>
            </a:r>
            <a:br>
              <a:rPr lang="en-US" sz="1800" b="1" dirty="0">
                <a:solidFill>
                  <a:srgbClr val="FFFFFF"/>
                </a:solidFill>
                <a:effectLst>
                  <a:glow rad="241300">
                    <a:srgbClr val="000000">
                      <a:alpha val="75000"/>
                    </a:srgbClr>
                  </a:glow>
                </a:effectLst>
                <a:latin typeface="Arial"/>
                <a:cs typeface="Arial"/>
              </a:rPr>
            </a:br>
            <a:r>
              <a:rPr lang="en-US" sz="1800" b="1" dirty="0">
                <a:solidFill>
                  <a:srgbClr val="FFFFFF"/>
                </a:solidFill>
                <a:effectLst>
                  <a:glow rad="241300">
                    <a:srgbClr val="000000">
                      <a:alpha val="75000"/>
                    </a:srgbClr>
                  </a:glow>
                </a:effectLst>
                <a:latin typeface="Arial"/>
                <a:cs typeface="Arial"/>
              </a:rPr>
              <a:t>(4-8)</a:t>
            </a:r>
          </a:p>
        </p:txBody>
      </p:sp>
      <p:sp>
        <p:nvSpPr>
          <p:cNvPr id="12" name="Text Box 4"/>
          <p:cNvSpPr txBox="1">
            <a:spLocks noChangeArrowheads="1"/>
          </p:cNvSpPr>
          <p:nvPr/>
        </p:nvSpPr>
        <p:spPr bwMode="auto">
          <a:xfrm>
            <a:off x="3923928" y="4149080"/>
            <a:ext cx="2736304" cy="646331"/>
          </a:xfrm>
          <a:prstGeom prst="rect">
            <a:avLst/>
          </a:prstGeom>
          <a:noFill/>
          <a:ln>
            <a:noFill/>
          </a:ln>
          <a:effec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Great Tribulation </a:t>
            </a:r>
            <a:br>
              <a:rPr lang="en-US" sz="1800" b="1" dirty="0">
                <a:solidFill>
                  <a:srgbClr val="FFFFFF"/>
                </a:solidFill>
                <a:effectLst>
                  <a:glow rad="241300">
                    <a:srgbClr val="000000">
                      <a:alpha val="75000"/>
                    </a:srgbClr>
                  </a:glow>
                </a:effectLst>
                <a:latin typeface="Arial"/>
                <a:cs typeface="Arial"/>
              </a:rPr>
            </a:br>
            <a:r>
              <a:rPr lang="en-US" sz="1800" b="1" dirty="0">
                <a:solidFill>
                  <a:srgbClr val="FFFFFF"/>
                </a:solidFill>
                <a:effectLst>
                  <a:glow rad="241300">
                    <a:srgbClr val="000000">
                      <a:alpha val="75000"/>
                    </a:srgbClr>
                  </a:glow>
                </a:effectLst>
                <a:latin typeface="Arial"/>
                <a:cs typeface="Arial"/>
              </a:rPr>
              <a:t>(9-14, 21-22)</a:t>
            </a:r>
          </a:p>
        </p:txBody>
      </p:sp>
      <p:sp>
        <p:nvSpPr>
          <p:cNvPr id="13" name="Text Box 4"/>
          <p:cNvSpPr txBox="1">
            <a:spLocks noChangeArrowheads="1"/>
          </p:cNvSpPr>
          <p:nvPr/>
        </p:nvSpPr>
        <p:spPr bwMode="auto">
          <a:xfrm>
            <a:off x="2627784" y="2636912"/>
            <a:ext cx="2016224" cy="923330"/>
          </a:xfrm>
          <a:prstGeom prst="rect">
            <a:avLst/>
          </a:prstGeom>
          <a:noFill/>
          <a:ln>
            <a:noFill/>
          </a:ln>
          <a:effec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Abomination of Desolation</a:t>
            </a:r>
            <a:br>
              <a:rPr lang="en-US" sz="1800" b="1" dirty="0">
                <a:solidFill>
                  <a:srgbClr val="FFFFFF"/>
                </a:solidFill>
                <a:effectLst>
                  <a:glow rad="241300">
                    <a:srgbClr val="000000">
                      <a:alpha val="75000"/>
                    </a:srgbClr>
                  </a:glow>
                </a:effectLst>
                <a:latin typeface="Arial"/>
                <a:cs typeface="Arial"/>
              </a:rPr>
            </a:br>
            <a:r>
              <a:rPr lang="en-US" sz="1800" b="1" dirty="0">
                <a:solidFill>
                  <a:srgbClr val="FFFFFF"/>
                </a:solidFill>
                <a:effectLst>
                  <a:glow rad="241300">
                    <a:srgbClr val="000000">
                      <a:alpha val="75000"/>
                    </a:srgbClr>
                  </a:glow>
                </a:effectLst>
                <a:latin typeface="Arial"/>
                <a:cs typeface="Arial"/>
              </a:rPr>
              <a:t>(15-20)</a:t>
            </a:r>
          </a:p>
        </p:txBody>
      </p:sp>
      <p:sp>
        <p:nvSpPr>
          <p:cNvPr id="14" name="Text Box 4"/>
          <p:cNvSpPr txBox="1">
            <a:spLocks noChangeArrowheads="1"/>
          </p:cNvSpPr>
          <p:nvPr/>
        </p:nvSpPr>
        <p:spPr bwMode="auto">
          <a:xfrm>
            <a:off x="4572000" y="2636912"/>
            <a:ext cx="2016224" cy="923330"/>
          </a:xfrm>
          <a:prstGeom prst="rect">
            <a:avLst/>
          </a:prstGeom>
          <a:noFill/>
          <a:ln>
            <a:noFill/>
          </a:ln>
          <a:effec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False Christs </a:t>
            </a:r>
            <a:br>
              <a:rPr lang="en-US" sz="1800" b="1" dirty="0">
                <a:solidFill>
                  <a:srgbClr val="FFFFFF"/>
                </a:solidFill>
                <a:effectLst>
                  <a:glow rad="241300">
                    <a:srgbClr val="000000">
                      <a:alpha val="75000"/>
                    </a:srgbClr>
                  </a:glow>
                </a:effectLst>
                <a:latin typeface="Arial"/>
                <a:cs typeface="Arial"/>
              </a:rPr>
            </a:br>
            <a:r>
              <a:rPr lang="en-US" sz="1800" b="1" dirty="0">
                <a:solidFill>
                  <a:srgbClr val="FFFFFF"/>
                </a:solidFill>
                <a:effectLst>
                  <a:glow rad="241300">
                    <a:srgbClr val="000000">
                      <a:alpha val="75000"/>
                    </a:srgbClr>
                  </a:glow>
                </a:effectLst>
                <a:latin typeface="Arial"/>
                <a:cs typeface="Arial"/>
              </a:rPr>
              <a:t>&amp; Prophets </a:t>
            </a:r>
            <a:br>
              <a:rPr lang="en-US" sz="1800" b="1" dirty="0">
                <a:solidFill>
                  <a:srgbClr val="FFFFFF"/>
                </a:solidFill>
                <a:effectLst>
                  <a:glow rad="241300">
                    <a:srgbClr val="000000">
                      <a:alpha val="75000"/>
                    </a:srgbClr>
                  </a:glow>
                </a:effectLst>
                <a:latin typeface="Arial"/>
                <a:cs typeface="Arial"/>
              </a:rPr>
            </a:br>
            <a:r>
              <a:rPr lang="en-US" sz="1800" b="1" dirty="0">
                <a:solidFill>
                  <a:srgbClr val="FFFFFF"/>
                </a:solidFill>
                <a:effectLst>
                  <a:glow rad="241300">
                    <a:srgbClr val="000000">
                      <a:alpha val="75000"/>
                    </a:srgbClr>
                  </a:glow>
                </a:effectLst>
                <a:latin typeface="Arial"/>
                <a:cs typeface="Arial"/>
              </a:rPr>
              <a:t>(23-26)</a:t>
            </a:r>
          </a:p>
        </p:txBody>
      </p:sp>
      <p:sp>
        <p:nvSpPr>
          <p:cNvPr id="15" name="Text Box 4"/>
          <p:cNvSpPr txBox="1">
            <a:spLocks noChangeArrowheads="1"/>
          </p:cNvSpPr>
          <p:nvPr/>
        </p:nvSpPr>
        <p:spPr bwMode="auto">
          <a:xfrm>
            <a:off x="5076056" y="799437"/>
            <a:ext cx="4140968" cy="369332"/>
          </a:xfrm>
          <a:prstGeom prst="rect">
            <a:avLst/>
          </a:prstGeom>
          <a:noFill/>
          <a:ln>
            <a:noFill/>
          </a:ln>
          <a:effectLst/>
        </p:spPr>
        <p:txBody>
          <a:bodyPr>
            <a:spAutoFit/>
          </a:bodyPr>
          <a:lstStyle/>
          <a:p>
            <a:pP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Second Coming (27-31):</a:t>
            </a:r>
          </a:p>
        </p:txBody>
      </p:sp>
      <p:sp>
        <p:nvSpPr>
          <p:cNvPr id="16" name="Text Box 4"/>
          <p:cNvSpPr txBox="1">
            <a:spLocks noChangeArrowheads="1"/>
          </p:cNvSpPr>
          <p:nvPr/>
        </p:nvSpPr>
        <p:spPr bwMode="auto">
          <a:xfrm>
            <a:off x="5076056" y="1096788"/>
            <a:ext cx="4140968" cy="369332"/>
          </a:xfrm>
          <a:prstGeom prst="rect">
            <a:avLst/>
          </a:prstGeom>
          <a:noFill/>
          <a:ln>
            <a:noFill/>
          </a:ln>
          <a:effectLst/>
        </p:spPr>
        <p:txBody>
          <a:bodyPr>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a:defRPr/>
            </a:pPr>
            <a:r>
              <a:rPr lang="en-US" sz="1800" dirty="0">
                <a:solidFill>
                  <a:srgbClr val="FFFFFF"/>
                </a:solidFill>
                <a:effectLst>
                  <a:glow rad="241300">
                    <a:srgbClr val="000000">
                      <a:alpha val="75000"/>
                    </a:srgbClr>
                  </a:glow>
                </a:effectLst>
              </a:rPr>
              <a:t>Signs in the Heavens (29-30)</a:t>
            </a:r>
          </a:p>
        </p:txBody>
      </p:sp>
      <p:sp>
        <p:nvSpPr>
          <p:cNvPr id="17" name="Text Box 4"/>
          <p:cNvSpPr txBox="1">
            <a:spLocks noChangeArrowheads="1"/>
          </p:cNvSpPr>
          <p:nvPr/>
        </p:nvSpPr>
        <p:spPr bwMode="auto">
          <a:xfrm>
            <a:off x="5076056" y="1394139"/>
            <a:ext cx="4140968" cy="369332"/>
          </a:xfrm>
          <a:prstGeom prst="rect">
            <a:avLst/>
          </a:prstGeom>
          <a:noFill/>
          <a:ln>
            <a:noFill/>
          </a:ln>
          <a:effectLst/>
        </p:spPr>
        <p:txBody>
          <a:bodyPr>
            <a:spAutoFit/>
          </a:bodyPr>
          <a:lstStyle/>
          <a:p>
            <a:pPr marL="182563" indent="-182563" eaLnBrk="1" hangingPunct="1">
              <a:spcBef>
                <a:spcPct val="50000"/>
              </a:spcBef>
              <a:buFont typeface="Arial"/>
              <a:buChar char="•"/>
              <a:defRPr/>
            </a:pPr>
            <a:r>
              <a:rPr lang="en-US" sz="1800" b="1" dirty="0">
                <a:solidFill>
                  <a:srgbClr val="FFFFFF"/>
                </a:solidFill>
                <a:effectLst>
                  <a:glow rad="241300">
                    <a:srgbClr val="000000">
                      <a:alpha val="75000"/>
                    </a:srgbClr>
                  </a:glow>
                </a:effectLst>
                <a:latin typeface="Arial"/>
                <a:cs typeface="Arial"/>
              </a:rPr>
              <a:t>Coming of the Son of Man (27, 30)</a:t>
            </a:r>
          </a:p>
        </p:txBody>
      </p:sp>
      <p:sp>
        <p:nvSpPr>
          <p:cNvPr id="18" name="Text Box 4"/>
          <p:cNvSpPr txBox="1">
            <a:spLocks noChangeArrowheads="1"/>
          </p:cNvSpPr>
          <p:nvPr/>
        </p:nvSpPr>
        <p:spPr bwMode="auto">
          <a:xfrm>
            <a:off x="5076056" y="1691490"/>
            <a:ext cx="4140968" cy="369332"/>
          </a:xfrm>
          <a:prstGeom prst="rect">
            <a:avLst/>
          </a:prstGeom>
          <a:noFill/>
          <a:ln>
            <a:noFill/>
          </a:ln>
          <a:effectLst/>
        </p:spPr>
        <p:txBody>
          <a:bodyPr>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a:defRPr/>
            </a:pPr>
            <a:r>
              <a:rPr lang="en-US" sz="1800" dirty="0">
                <a:solidFill>
                  <a:srgbClr val="FFFFFF"/>
                </a:solidFill>
                <a:effectLst>
                  <a:glow rad="241300">
                    <a:srgbClr val="000000">
                      <a:alpha val="75000"/>
                    </a:srgbClr>
                  </a:glow>
                </a:effectLst>
              </a:rPr>
              <a:t>Bird Supper (28)</a:t>
            </a:r>
          </a:p>
        </p:txBody>
      </p:sp>
      <p:sp>
        <p:nvSpPr>
          <p:cNvPr id="19" name="Text Box 4"/>
          <p:cNvSpPr txBox="1">
            <a:spLocks noChangeArrowheads="1"/>
          </p:cNvSpPr>
          <p:nvPr/>
        </p:nvSpPr>
        <p:spPr bwMode="auto">
          <a:xfrm>
            <a:off x="5076056" y="1988840"/>
            <a:ext cx="4140968" cy="369332"/>
          </a:xfrm>
          <a:prstGeom prst="rect">
            <a:avLst/>
          </a:prstGeom>
          <a:noFill/>
          <a:ln>
            <a:noFill/>
          </a:ln>
          <a:effectLst/>
        </p:spPr>
        <p:txBody>
          <a:bodyPr>
            <a:spAutoFit/>
          </a:bodyPr>
          <a:lstStyle/>
          <a:p>
            <a:pPr marL="182563" indent="-182563" eaLnBrk="1" hangingPunct="1">
              <a:spcBef>
                <a:spcPct val="50000"/>
              </a:spcBef>
              <a:buFont typeface="Arial"/>
              <a:buChar char="•"/>
              <a:defRPr/>
            </a:pPr>
            <a:r>
              <a:rPr lang="en-US" sz="1800" b="1" dirty="0">
                <a:solidFill>
                  <a:srgbClr val="FFFFFF"/>
                </a:solidFill>
                <a:effectLst>
                  <a:glow rad="241300">
                    <a:srgbClr val="000000">
                      <a:alpha val="75000"/>
                    </a:srgbClr>
                  </a:glow>
                </a:effectLst>
                <a:latin typeface="Arial"/>
                <a:cs typeface="Arial"/>
              </a:rPr>
              <a:t>Salvation of Elect (31)</a:t>
            </a:r>
          </a:p>
        </p:txBody>
      </p:sp>
      <p:sp>
        <p:nvSpPr>
          <p:cNvPr id="20" name="Text Box 4"/>
          <p:cNvSpPr txBox="1">
            <a:spLocks noChangeArrowheads="1"/>
          </p:cNvSpPr>
          <p:nvPr/>
        </p:nvSpPr>
        <p:spPr bwMode="auto">
          <a:xfrm>
            <a:off x="6012160" y="6114782"/>
            <a:ext cx="2016224" cy="369332"/>
          </a:xfrm>
          <a:prstGeom prst="rect">
            <a:avLst/>
          </a:prstGeom>
          <a:noFill/>
          <a:ln>
            <a:noFill/>
          </a:ln>
          <a:effec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(Matt. 25:31-46)</a:t>
            </a:r>
          </a:p>
        </p:txBody>
      </p:sp>
      <p:sp>
        <p:nvSpPr>
          <p:cNvPr id="21" name="Text Box 4"/>
          <p:cNvSpPr txBox="1">
            <a:spLocks noChangeArrowheads="1"/>
          </p:cNvSpPr>
          <p:nvPr/>
        </p:nvSpPr>
        <p:spPr bwMode="auto">
          <a:xfrm>
            <a:off x="6336196" y="5035242"/>
            <a:ext cx="1368152" cy="923330"/>
          </a:xfrm>
          <a:prstGeom prst="rect">
            <a:avLst/>
          </a:prstGeom>
          <a:noFill/>
          <a:ln>
            <a:noFill/>
          </a:ln>
          <a:effec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Judgment of the Nations</a:t>
            </a:r>
          </a:p>
        </p:txBody>
      </p:sp>
      <p:sp>
        <p:nvSpPr>
          <p:cNvPr id="22" name="Text Box 4"/>
          <p:cNvSpPr txBox="1">
            <a:spLocks noChangeArrowheads="1"/>
          </p:cNvSpPr>
          <p:nvPr/>
        </p:nvSpPr>
        <p:spPr bwMode="auto">
          <a:xfrm>
            <a:off x="5220072" y="5589240"/>
            <a:ext cx="1152128" cy="369332"/>
          </a:xfrm>
          <a:prstGeom prst="rect">
            <a:avLst/>
          </a:prstGeom>
          <a:noFill/>
          <a:ln>
            <a:noFill/>
          </a:ln>
          <a:effec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Sheep</a:t>
            </a:r>
          </a:p>
        </p:txBody>
      </p:sp>
      <p:sp>
        <p:nvSpPr>
          <p:cNvPr id="23" name="Text Box 4"/>
          <p:cNvSpPr txBox="1">
            <a:spLocks noChangeArrowheads="1"/>
          </p:cNvSpPr>
          <p:nvPr/>
        </p:nvSpPr>
        <p:spPr bwMode="auto">
          <a:xfrm>
            <a:off x="7740352" y="5589240"/>
            <a:ext cx="1152128" cy="369332"/>
          </a:xfrm>
          <a:prstGeom prst="rect">
            <a:avLst/>
          </a:prstGeom>
          <a:noFill/>
          <a:ln>
            <a:noFill/>
          </a:ln>
          <a:effec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Goats</a:t>
            </a:r>
          </a:p>
        </p:txBody>
      </p:sp>
      <p:sp>
        <p:nvSpPr>
          <p:cNvPr id="24" name="Rectangle 23"/>
          <p:cNvSpPr/>
          <p:nvPr/>
        </p:nvSpPr>
        <p:spPr bwMode="auto">
          <a:xfrm rot="18217562">
            <a:off x="5516563" y="4735513"/>
            <a:ext cx="1917700" cy="139700"/>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sp>
        <p:nvSpPr>
          <p:cNvPr id="25" name="Rectangle 24"/>
          <p:cNvSpPr/>
          <p:nvPr/>
        </p:nvSpPr>
        <p:spPr bwMode="auto">
          <a:xfrm rot="3382438" flipH="1">
            <a:off x="6507163" y="4700588"/>
            <a:ext cx="1916112" cy="138112"/>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sp>
        <p:nvSpPr>
          <p:cNvPr id="9" name="Oval 8"/>
          <p:cNvSpPr>
            <a:spLocks noChangeAspect="1"/>
          </p:cNvSpPr>
          <p:nvPr/>
        </p:nvSpPr>
        <p:spPr bwMode="auto">
          <a:xfrm>
            <a:off x="6767513" y="3789363"/>
            <a:ext cx="433387"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sp>
        <p:nvSpPr>
          <p:cNvPr id="4" name="Striped Right Arrow 3"/>
          <p:cNvSpPr/>
          <p:nvPr/>
        </p:nvSpPr>
        <p:spPr bwMode="auto">
          <a:xfrm rot="5400000">
            <a:off x="6407944" y="2817019"/>
            <a:ext cx="1152525" cy="503237"/>
          </a:xfrm>
          <a:prstGeom prst="stripedRightArrow">
            <a:avLst>
              <a:gd name="adj1" fmla="val 47480"/>
              <a:gd name="adj2" fmla="val 10543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cxnSp>
        <p:nvCxnSpPr>
          <p:cNvPr id="26" name="Straight Connector 25"/>
          <p:cNvCxnSpPr/>
          <p:nvPr/>
        </p:nvCxnSpPr>
        <p:spPr bwMode="auto">
          <a:xfrm>
            <a:off x="5148263" y="1125538"/>
            <a:ext cx="2663825" cy="0"/>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7" name="Text Box 4"/>
          <p:cNvSpPr txBox="1">
            <a:spLocks noChangeArrowheads="1"/>
          </p:cNvSpPr>
          <p:nvPr/>
        </p:nvSpPr>
        <p:spPr bwMode="auto">
          <a:xfrm>
            <a:off x="1331640" y="6444044"/>
            <a:ext cx="1296144" cy="369332"/>
          </a:xfrm>
          <a:prstGeom prst="rect">
            <a:avLst/>
          </a:prstGeom>
          <a:noFill/>
          <a:ln>
            <a:noFill/>
          </a:ln>
          <a:effectLst/>
        </p:spPr>
        <p:txBody>
          <a:bodyPr>
            <a:spAutoFit/>
          </a:bodyPr>
          <a:lstStyle/>
          <a:p>
            <a:pPr algn="ctr" eaLnBrk="1" hangingPunct="1">
              <a:spcBef>
                <a:spcPct val="50000"/>
              </a:spcBef>
              <a:defRPr/>
            </a:pPr>
            <a:r>
              <a:rPr lang="en-US" sz="1800" b="1" dirty="0">
                <a:solidFill>
                  <a:srgbClr val="FFFF00"/>
                </a:solidFill>
                <a:effectLst>
                  <a:glow rad="241300">
                    <a:srgbClr val="000000">
                      <a:alpha val="75000"/>
                    </a:srgbClr>
                  </a:glow>
                </a:effectLst>
                <a:latin typeface="Arial"/>
                <a:cs typeface="Arial"/>
              </a:rPr>
              <a:t>6:1–8:5</a:t>
            </a:r>
          </a:p>
        </p:txBody>
      </p:sp>
      <p:sp>
        <p:nvSpPr>
          <p:cNvPr id="28" name="Text Box 4"/>
          <p:cNvSpPr txBox="1">
            <a:spLocks noChangeArrowheads="1"/>
          </p:cNvSpPr>
          <p:nvPr/>
        </p:nvSpPr>
        <p:spPr bwMode="auto">
          <a:xfrm>
            <a:off x="3131840" y="6167045"/>
            <a:ext cx="1008112" cy="646331"/>
          </a:xfrm>
          <a:prstGeom prst="rect">
            <a:avLst/>
          </a:prstGeom>
          <a:noFill/>
          <a:ln>
            <a:noFill/>
          </a:ln>
          <a:effectLst/>
        </p:spPr>
        <p:txBody>
          <a:bodyPr>
            <a:spAutoFit/>
          </a:bodyPr>
          <a:lstStyle/>
          <a:p>
            <a:pPr algn="ctr" eaLnBrk="1" hangingPunct="1">
              <a:spcBef>
                <a:spcPct val="50000"/>
              </a:spcBef>
              <a:defRPr/>
            </a:pPr>
            <a:r>
              <a:rPr lang="en-US" sz="1800" b="1" dirty="0">
                <a:solidFill>
                  <a:srgbClr val="FFFF00"/>
                </a:solidFill>
                <a:effectLst>
                  <a:glow rad="241300">
                    <a:srgbClr val="000000">
                      <a:alpha val="75000"/>
                    </a:srgbClr>
                  </a:glow>
                </a:effectLst>
                <a:latin typeface="Arial"/>
                <a:cs typeface="Arial"/>
              </a:rPr>
              <a:t>12:7-12</a:t>
            </a:r>
            <a:br>
              <a:rPr lang="en-US" sz="1800" b="1" dirty="0">
                <a:solidFill>
                  <a:srgbClr val="FFFF00"/>
                </a:solidFill>
                <a:effectLst>
                  <a:glow rad="241300">
                    <a:srgbClr val="000000">
                      <a:alpha val="75000"/>
                    </a:srgbClr>
                  </a:glow>
                </a:effectLst>
                <a:latin typeface="Arial"/>
                <a:cs typeface="Arial"/>
              </a:rPr>
            </a:br>
            <a:r>
              <a:rPr lang="en-US" sz="1800" b="1" dirty="0">
                <a:solidFill>
                  <a:srgbClr val="FFFF00"/>
                </a:solidFill>
                <a:effectLst>
                  <a:glow rad="241300">
                    <a:srgbClr val="000000">
                      <a:alpha val="75000"/>
                    </a:srgbClr>
                  </a:glow>
                </a:effectLst>
                <a:latin typeface="Arial"/>
                <a:cs typeface="Arial"/>
              </a:rPr>
              <a:t>13:14</a:t>
            </a:r>
          </a:p>
        </p:txBody>
      </p:sp>
      <p:sp>
        <p:nvSpPr>
          <p:cNvPr id="29" name="Text Box 4"/>
          <p:cNvSpPr txBox="1">
            <a:spLocks noChangeArrowheads="1"/>
          </p:cNvSpPr>
          <p:nvPr/>
        </p:nvSpPr>
        <p:spPr bwMode="auto">
          <a:xfrm>
            <a:off x="0" y="5890046"/>
            <a:ext cx="1403648" cy="923330"/>
          </a:xfrm>
          <a:prstGeom prst="rect">
            <a:avLst/>
          </a:prstGeom>
          <a:noFill/>
          <a:ln>
            <a:noFill/>
          </a:ln>
          <a:effectLst/>
        </p:spPr>
        <p:txBody>
          <a:bodyPr>
            <a:spAutoFit/>
          </a:bodyPr>
          <a:lstStyle/>
          <a:p>
            <a:pPr algn="ctr" eaLnBrk="1" hangingPunct="1">
              <a:spcBef>
                <a:spcPct val="50000"/>
              </a:spcBef>
              <a:defRPr/>
            </a:pPr>
            <a:r>
              <a:rPr lang="en-US" sz="1800" b="1" dirty="0">
                <a:solidFill>
                  <a:srgbClr val="FFFF00"/>
                </a:solidFill>
                <a:effectLst>
                  <a:glow rad="241300">
                    <a:srgbClr val="000000">
                      <a:alpha val="75000"/>
                    </a:srgbClr>
                  </a:glow>
                </a:effectLst>
                <a:latin typeface="Arial"/>
                <a:cs typeface="Arial"/>
              </a:rPr>
              <a:t>Correlation with Revelation</a:t>
            </a:r>
          </a:p>
        </p:txBody>
      </p:sp>
      <p:sp>
        <p:nvSpPr>
          <p:cNvPr id="30" name="Text Box 4"/>
          <p:cNvSpPr txBox="1">
            <a:spLocks noChangeArrowheads="1"/>
          </p:cNvSpPr>
          <p:nvPr/>
        </p:nvSpPr>
        <p:spPr bwMode="auto">
          <a:xfrm>
            <a:off x="4355976" y="6167045"/>
            <a:ext cx="1512168" cy="646331"/>
          </a:xfrm>
          <a:prstGeom prst="rect">
            <a:avLst/>
          </a:prstGeom>
          <a:noFill/>
          <a:ln>
            <a:noFill/>
          </a:ln>
          <a:effectLst/>
        </p:spPr>
        <p:txBody>
          <a:bodyPr wrap="square">
            <a:spAutoFit/>
          </a:bodyPr>
          <a:lstStyle/>
          <a:p>
            <a:pPr algn="ctr" eaLnBrk="1" hangingPunct="1">
              <a:spcBef>
                <a:spcPct val="50000"/>
              </a:spcBef>
              <a:defRPr/>
            </a:pPr>
            <a:r>
              <a:rPr lang="en-US" sz="1800" b="1" dirty="0">
                <a:solidFill>
                  <a:srgbClr val="FFFF00"/>
                </a:solidFill>
                <a:effectLst>
                  <a:glow rad="241300">
                    <a:srgbClr val="000000">
                      <a:alpha val="75000"/>
                    </a:srgbClr>
                  </a:glow>
                </a:effectLst>
                <a:latin typeface="Arial"/>
                <a:cs typeface="Arial"/>
              </a:rPr>
              <a:t>12:8-17</a:t>
            </a:r>
            <a:br>
              <a:rPr lang="en-US" sz="1800" b="1" dirty="0">
                <a:solidFill>
                  <a:srgbClr val="FFFF00"/>
                </a:solidFill>
                <a:effectLst>
                  <a:glow rad="241300">
                    <a:srgbClr val="000000">
                      <a:alpha val="75000"/>
                    </a:srgbClr>
                  </a:glow>
                </a:effectLst>
                <a:latin typeface="Arial"/>
                <a:cs typeface="Arial"/>
              </a:rPr>
            </a:br>
            <a:r>
              <a:rPr lang="en-US" sz="1800" b="1" dirty="0">
                <a:solidFill>
                  <a:srgbClr val="FFFF00"/>
                </a:solidFill>
                <a:effectLst>
                  <a:glow rad="241300">
                    <a:srgbClr val="000000">
                      <a:alpha val="75000"/>
                    </a:srgbClr>
                  </a:glow>
                </a:effectLst>
                <a:latin typeface="Arial"/>
                <a:cs typeface="Arial"/>
              </a:rPr>
              <a:t>8:1–19:10</a:t>
            </a:r>
          </a:p>
        </p:txBody>
      </p:sp>
      <p:sp>
        <p:nvSpPr>
          <p:cNvPr id="31" name="Text Box 4"/>
          <p:cNvSpPr txBox="1">
            <a:spLocks noChangeArrowheads="1"/>
          </p:cNvSpPr>
          <p:nvPr/>
        </p:nvSpPr>
        <p:spPr bwMode="auto">
          <a:xfrm>
            <a:off x="6408204" y="6444044"/>
            <a:ext cx="1224136" cy="369332"/>
          </a:xfrm>
          <a:prstGeom prst="rect">
            <a:avLst/>
          </a:prstGeom>
          <a:noFill/>
          <a:ln>
            <a:noFill/>
          </a:ln>
          <a:effectLst/>
        </p:spPr>
        <p:txBody>
          <a:bodyPr>
            <a:spAutoFit/>
          </a:bodyPr>
          <a:lstStyle/>
          <a:p>
            <a:pPr algn="ctr" eaLnBrk="1" hangingPunct="1">
              <a:spcBef>
                <a:spcPct val="50000"/>
              </a:spcBef>
              <a:defRPr/>
            </a:pPr>
            <a:r>
              <a:rPr lang="en-US" sz="1800" b="1" dirty="0">
                <a:solidFill>
                  <a:srgbClr val="FFFF00"/>
                </a:solidFill>
                <a:effectLst>
                  <a:glow rad="241300">
                    <a:srgbClr val="000000">
                      <a:alpha val="75000"/>
                    </a:srgbClr>
                  </a:glow>
                </a:effectLst>
                <a:latin typeface="Arial"/>
                <a:cs typeface="Arial"/>
              </a:rPr>
              <a:t>19:11-21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nodeType="afterGroup">
                            <p:stCondLst>
                              <p:cond delay="0"/>
                            </p:stCondLst>
                            <p:childTnLst>
                              <p:par>
                                <p:cTn id="32" presetID="1"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childTnLst>
                                </p:cTn>
                              </p:par>
                            </p:childTnLst>
                          </p:cTn>
                        </p:par>
                        <p:par>
                          <p:cTn id="34" fill="hold" nodeType="afterGroup">
                            <p:stCondLst>
                              <p:cond delay="0"/>
                            </p:stCondLst>
                            <p:childTnLst>
                              <p:par>
                                <p:cTn id="35" presetID="1" presetClass="entr" presetSubtype="0"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20"/>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21"/>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4"/>
                                        </p:tgtEl>
                                        <p:attrNameLst>
                                          <p:attrName>style.visibility</p:attrName>
                                        </p:attrNameLst>
                                      </p:cBhvr>
                                      <p:to>
                                        <p:strVal val="visible"/>
                                      </p:to>
                                    </p:set>
                                  </p:childTnLst>
                                </p:cTn>
                              </p:par>
                            </p:childTnLst>
                          </p:cTn>
                        </p:par>
                        <p:par>
                          <p:cTn id="67" fill="hold" nodeType="afterGroup">
                            <p:stCondLst>
                              <p:cond delay="0"/>
                            </p:stCondLst>
                            <p:childTnLst>
                              <p:par>
                                <p:cTn id="68" presetID="1" presetClass="entr" presetSubtype="0"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25"/>
                                        </p:tgtEl>
                                        <p:attrNameLst>
                                          <p:attrName>style.visibility</p:attrName>
                                        </p:attrNameLst>
                                      </p:cBhvr>
                                      <p:to>
                                        <p:strVal val="visible"/>
                                      </p:to>
                                    </p:set>
                                  </p:childTnLst>
                                </p:cTn>
                              </p:par>
                            </p:childTnLst>
                          </p:cTn>
                        </p:par>
                        <p:par>
                          <p:cTn id="74" fill="hold" nodeType="afterGroup">
                            <p:stCondLst>
                              <p:cond delay="0"/>
                            </p:stCondLst>
                            <p:childTnLst>
                              <p:par>
                                <p:cTn id="75" presetID="1" presetClass="entr" presetSubtype="0" fill="hold" nodeType="afterEffect">
                                  <p:stCondLst>
                                    <p:cond delay="0"/>
                                  </p:stCondLst>
                                  <p:childTnLst>
                                    <p:set>
                                      <p:cBhvr>
                                        <p:cTn id="76" dur="1" fill="hold">
                                          <p:stCondLst>
                                            <p:cond delay="0"/>
                                          </p:stCondLst>
                                        </p:cTn>
                                        <p:tgtEl>
                                          <p:spTgt spid="23"/>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nodeType="clickEffect">
                                  <p:stCondLst>
                                    <p:cond delay="0"/>
                                  </p:stCondLst>
                                  <p:childTnLst>
                                    <p:set>
                                      <p:cBhvr>
                                        <p:cTn id="80" dur="1" fill="hold">
                                          <p:stCondLst>
                                            <p:cond delay="0"/>
                                          </p:stCondLst>
                                        </p:cTn>
                                        <p:tgtEl>
                                          <p:spTgt spid="29"/>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0"/>
                                          </p:stCondLst>
                                        </p:cTn>
                                        <p:tgtEl>
                                          <p:spTgt spid="27"/>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nodeType="clickEffect">
                                  <p:stCondLst>
                                    <p:cond delay="0"/>
                                  </p:stCondLst>
                                  <p:childTnLst>
                                    <p:set>
                                      <p:cBhvr>
                                        <p:cTn id="88" dur="1" fill="hold">
                                          <p:stCondLst>
                                            <p:cond delay="0"/>
                                          </p:stCondLst>
                                        </p:cTn>
                                        <p:tgtEl>
                                          <p:spTgt spid="28"/>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nodeType="clickEffect">
                                  <p:stCondLst>
                                    <p:cond delay="0"/>
                                  </p:stCondLst>
                                  <p:childTnLst>
                                    <p:set>
                                      <p:cBhvr>
                                        <p:cTn id="92" dur="1" fill="hold">
                                          <p:stCondLst>
                                            <p:cond delay="0"/>
                                          </p:stCondLst>
                                        </p:cTn>
                                        <p:tgtEl>
                                          <p:spTgt spid="30"/>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nodeType="clickEffect">
                                  <p:stCondLst>
                                    <p:cond delay="0"/>
                                  </p:stCondLst>
                                  <p:childTnLst>
                                    <p:set>
                                      <p:cBhvr>
                                        <p:cTn id="9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animBg="1"/>
      <p:bldP spid="24" grpId="0" animBg="1"/>
      <p:bldP spid="25" grpId="0" animBg="1"/>
      <p:bldP spid="9"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282335" y="13482"/>
            <a:ext cx="8861665" cy="6858000"/>
            <a:chOff x="282335" y="13482"/>
            <a:chExt cx="8861665" cy="6858000"/>
          </a:xfrm>
        </p:grpSpPr>
        <p:pic>
          <p:nvPicPr>
            <p:cNvPr id="3" name="Picture 2" descr="Screen Shot 2015-07-24 at 9.32.58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2335" y="13482"/>
              <a:ext cx="8861665" cy="6858000"/>
            </a:xfrm>
            <a:prstGeom prst="rect">
              <a:avLst/>
            </a:prstGeom>
            <a:solidFill>
              <a:schemeClr val="bg1"/>
            </a:solidFill>
          </p:spPr>
        </p:pic>
        <p:sp>
          <p:nvSpPr>
            <p:cNvPr id="13" name="Rectangle 12"/>
            <p:cNvSpPr/>
            <p:nvPr/>
          </p:nvSpPr>
          <p:spPr bwMode="auto">
            <a:xfrm>
              <a:off x="2627784" y="1124744"/>
              <a:ext cx="5976664"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4" name="Rectangle 13"/>
            <p:cNvSpPr/>
            <p:nvPr/>
          </p:nvSpPr>
          <p:spPr bwMode="auto">
            <a:xfrm>
              <a:off x="4139952" y="2636912"/>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6" name="Rectangle 15"/>
            <p:cNvSpPr/>
            <p:nvPr/>
          </p:nvSpPr>
          <p:spPr bwMode="auto">
            <a:xfrm>
              <a:off x="1115616" y="3645024"/>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7" name="Rectangle 16"/>
            <p:cNvSpPr/>
            <p:nvPr/>
          </p:nvSpPr>
          <p:spPr bwMode="auto">
            <a:xfrm>
              <a:off x="1151624" y="3212976"/>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8" name="Rectangle 17"/>
            <p:cNvSpPr/>
            <p:nvPr/>
          </p:nvSpPr>
          <p:spPr bwMode="auto">
            <a:xfrm>
              <a:off x="2411760" y="3212976"/>
              <a:ext cx="1224136" cy="288032"/>
            </a:xfrm>
            <a:prstGeom prst="rect">
              <a:avLst/>
            </a:prstGeom>
            <a:solidFill>
              <a:srgbClr val="CC220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9" name="Rectangle 18"/>
            <p:cNvSpPr/>
            <p:nvPr/>
          </p:nvSpPr>
          <p:spPr bwMode="auto">
            <a:xfrm>
              <a:off x="1115616" y="4077072"/>
              <a:ext cx="1080120" cy="1584176"/>
            </a:xfrm>
            <a:prstGeom prst="rect">
              <a:avLst/>
            </a:prstGeom>
            <a:solidFill>
              <a:srgbClr val="330057"/>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0" name="Rectangle 19"/>
            <p:cNvSpPr/>
            <p:nvPr/>
          </p:nvSpPr>
          <p:spPr bwMode="auto">
            <a:xfrm>
              <a:off x="6444208" y="2636912"/>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2" name="Rectangle 21"/>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grpSp>
      <p:sp>
        <p:nvSpPr>
          <p:cNvPr id="2" name="Title 1"/>
          <p:cNvSpPr>
            <a:spLocks noGrp="1"/>
          </p:cNvSpPr>
          <p:nvPr>
            <p:ph type="title"/>
          </p:nvPr>
        </p:nvSpPr>
        <p:spPr>
          <a:xfrm>
            <a:off x="0" y="-747464"/>
            <a:ext cx="9144000" cy="764704"/>
          </a:xfrm>
        </p:spPr>
        <p:txBody>
          <a:bodyPr/>
          <a:lstStyle/>
          <a:p>
            <a:r>
              <a:rPr lang="en-US" sz="3200" b="1" dirty="0"/>
              <a:t>Dispensational Views on Matthew 24</a:t>
            </a:r>
          </a:p>
        </p:txBody>
      </p:sp>
      <p:sp>
        <p:nvSpPr>
          <p:cNvPr id="5" name="Rectangle 4"/>
          <p:cNvSpPr/>
          <p:nvPr/>
        </p:nvSpPr>
        <p:spPr>
          <a:xfrm>
            <a:off x="1547664" y="1052736"/>
            <a:ext cx="7416824" cy="461665"/>
          </a:xfrm>
          <a:prstGeom prst="rect">
            <a:avLst/>
          </a:prstGeom>
          <a:noFill/>
        </p:spPr>
        <p:txBody>
          <a:bodyPr wrap="square">
            <a:spAutoFit/>
          </a:bodyPr>
          <a:lstStyle/>
          <a:p>
            <a:pPr algn="ctr"/>
            <a:r>
              <a:rPr lang="en-US" altLang="zh-CN" b="1" dirty="0">
                <a:solidFill>
                  <a:schemeClr val="bg1"/>
                </a:solidFill>
                <a:latin typeface="Arial"/>
                <a:ea typeface="KaiTi" panose="02010609060101010101" pitchFamily="49" charset="-122"/>
                <a:cs typeface="Arial"/>
              </a:rPr>
              <a:t>PRESENT &amp; FUTURE SIGNS</a:t>
            </a:r>
            <a:r>
              <a:rPr lang="zh-CN" altLang="en-US" b="1" dirty="0">
                <a:solidFill>
                  <a:schemeClr val="bg1"/>
                </a:solidFill>
                <a:latin typeface="Arial"/>
                <a:ea typeface="KaiTi" panose="02010609060101010101" pitchFamily="49" charset="-122"/>
                <a:cs typeface="Arial"/>
              </a:rPr>
              <a:t>（</a:t>
            </a:r>
            <a:r>
              <a:rPr lang="en-US" altLang="zh-CN" b="1" dirty="0">
                <a:solidFill>
                  <a:schemeClr val="bg1"/>
                </a:solidFill>
                <a:latin typeface="Arial"/>
                <a:ea typeface="KaiTi" panose="02010609060101010101" pitchFamily="49" charset="-122"/>
                <a:cs typeface="Arial"/>
              </a:rPr>
              <a:t>Matt 24:4-31</a:t>
            </a:r>
            <a:r>
              <a:rPr lang="zh-CN" altLang="en-US" b="1" dirty="0">
                <a:solidFill>
                  <a:schemeClr val="bg1"/>
                </a:solidFill>
                <a:latin typeface="Arial"/>
                <a:ea typeface="KaiTi" panose="02010609060101010101" pitchFamily="49" charset="-122"/>
                <a:cs typeface="Arial"/>
              </a:rPr>
              <a:t>）</a:t>
            </a:r>
            <a:endParaRPr lang="en-SG" b="1" dirty="0">
              <a:solidFill>
                <a:schemeClr val="bg1"/>
              </a:solidFill>
              <a:latin typeface="Arial"/>
              <a:ea typeface="KaiTi" panose="02010609060101010101" pitchFamily="49" charset="-122"/>
              <a:cs typeface="Arial"/>
            </a:endParaRPr>
          </a:p>
        </p:txBody>
      </p:sp>
      <p:sp>
        <p:nvSpPr>
          <p:cNvPr id="6" name="Rectangle 5"/>
          <p:cNvSpPr/>
          <p:nvPr/>
        </p:nvSpPr>
        <p:spPr>
          <a:xfrm>
            <a:off x="4067944" y="2668850"/>
            <a:ext cx="1872208" cy="400110"/>
          </a:xfrm>
          <a:prstGeom prst="rect">
            <a:avLst/>
          </a:prstGeom>
          <a:solidFill>
            <a:schemeClr val="bg1"/>
          </a:solidFill>
        </p:spPr>
        <p:txBody>
          <a:bodyPr wrap="square">
            <a:spAutoFit/>
          </a:bodyPr>
          <a:lstStyle/>
          <a:p>
            <a:pPr algn="ctr"/>
            <a:r>
              <a:rPr lang="en-US" altLang="zh-CN" sz="2000" b="1" dirty="0">
                <a:latin typeface="KaiTi" panose="02010609060101010101" pitchFamily="49" charset="-122"/>
                <a:ea typeface="KaiTi" panose="02010609060101010101" pitchFamily="49" charset="-122"/>
              </a:rPr>
              <a:t>Church Age</a:t>
            </a:r>
            <a:endParaRPr lang="en-SG" sz="2000" b="1" dirty="0">
              <a:latin typeface="KaiTi" panose="02010609060101010101" pitchFamily="49" charset="-122"/>
              <a:ea typeface="KaiTi" panose="02010609060101010101" pitchFamily="49" charset="-122"/>
            </a:endParaRPr>
          </a:p>
        </p:txBody>
      </p:sp>
      <p:sp>
        <p:nvSpPr>
          <p:cNvPr id="7" name="Rectangle 6"/>
          <p:cNvSpPr/>
          <p:nvPr/>
        </p:nvSpPr>
        <p:spPr>
          <a:xfrm>
            <a:off x="6012160" y="2668850"/>
            <a:ext cx="2592288" cy="400110"/>
          </a:xfrm>
          <a:prstGeom prst="rect">
            <a:avLst/>
          </a:prstGeom>
          <a:solidFill>
            <a:schemeClr val="bg1"/>
          </a:solidFill>
        </p:spPr>
        <p:txBody>
          <a:bodyPr wrap="square">
            <a:spAutoFit/>
          </a:bodyPr>
          <a:lstStyle/>
          <a:p>
            <a:pPr algn="ctr"/>
            <a:r>
              <a:rPr lang="en-US" altLang="zh-CN" sz="2000" b="1" dirty="0">
                <a:latin typeface="KaiTi" panose="02010609060101010101" pitchFamily="49" charset="-122"/>
                <a:ea typeface="KaiTi" panose="02010609060101010101" pitchFamily="49" charset="-122"/>
              </a:rPr>
              <a:t>Tribulation</a:t>
            </a:r>
            <a:endParaRPr lang="en-SG" sz="2000" b="1" dirty="0">
              <a:latin typeface="KaiTi" panose="02010609060101010101" pitchFamily="49" charset="-122"/>
              <a:ea typeface="KaiTi" panose="02010609060101010101" pitchFamily="49" charset="-122"/>
            </a:endParaRPr>
          </a:p>
        </p:txBody>
      </p:sp>
      <p:sp>
        <p:nvSpPr>
          <p:cNvPr id="8" name="Rectangle 7"/>
          <p:cNvSpPr/>
          <p:nvPr/>
        </p:nvSpPr>
        <p:spPr>
          <a:xfrm>
            <a:off x="1053232" y="3284984"/>
            <a:ext cx="1179828" cy="184666"/>
          </a:xfrm>
          <a:prstGeom prst="rect">
            <a:avLst/>
          </a:prstGeom>
          <a:noFill/>
        </p:spPr>
        <p:txBody>
          <a:bodyPr wrap="square" lIns="0" tIns="0" rIns="0" bIns="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Preterism</a:t>
            </a:r>
            <a:endParaRPr lang="en-SG" sz="1200" dirty="0">
              <a:solidFill>
                <a:schemeClr val="bg1"/>
              </a:solidFill>
              <a:latin typeface="KaiTi" panose="02010609060101010101" pitchFamily="49" charset="-122"/>
              <a:ea typeface="KaiTi" panose="02010609060101010101" pitchFamily="49" charset="-122"/>
            </a:endParaRPr>
          </a:p>
        </p:txBody>
      </p:sp>
      <p:sp>
        <p:nvSpPr>
          <p:cNvPr id="9" name="Rectangle 8"/>
          <p:cNvSpPr/>
          <p:nvPr/>
        </p:nvSpPr>
        <p:spPr>
          <a:xfrm>
            <a:off x="1072482" y="3717032"/>
            <a:ext cx="1179828" cy="184666"/>
          </a:xfrm>
          <a:prstGeom prst="rect">
            <a:avLst/>
          </a:prstGeom>
          <a:noFill/>
        </p:spPr>
        <p:txBody>
          <a:bodyPr wrap="square" lIns="0" tIns="0" rIns="0" bIns="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Partial Pret.</a:t>
            </a:r>
          </a:p>
        </p:txBody>
      </p:sp>
      <p:sp>
        <p:nvSpPr>
          <p:cNvPr id="10" name="Rectangle 9"/>
          <p:cNvSpPr/>
          <p:nvPr/>
        </p:nvSpPr>
        <p:spPr>
          <a:xfrm>
            <a:off x="2316233" y="3284984"/>
            <a:ext cx="1391671" cy="184666"/>
          </a:xfrm>
          <a:prstGeom prst="rect">
            <a:avLst/>
          </a:prstGeom>
          <a:noFill/>
        </p:spPr>
        <p:txBody>
          <a:bodyPr wrap="square" lIns="0" tIns="0" rIns="0" bIns="0" anchor="ctr" anchorCtr="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Various Others</a:t>
            </a:r>
          </a:p>
        </p:txBody>
      </p:sp>
      <p:sp>
        <p:nvSpPr>
          <p:cNvPr id="11" name="Rectangle 10"/>
          <p:cNvSpPr/>
          <p:nvPr/>
        </p:nvSpPr>
        <p:spPr>
          <a:xfrm>
            <a:off x="1115616" y="4725144"/>
            <a:ext cx="1127070" cy="738664"/>
          </a:xfrm>
          <a:prstGeom prst="rect">
            <a:avLst/>
          </a:prstGeom>
          <a:noFill/>
        </p:spPr>
        <p:txBody>
          <a:bodyPr wrap="square" lIns="0" tIns="0" rIns="0" bIns="0" anchor="ctr" anchorCtr="0">
            <a:spAutoFit/>
          </a:bodyPr>
          <a:lstStyle/>
          <a:p>
            <a:pPr algn="ctr"/>
            <a:r>
              <a:rPr lang="en-US" altLang="zh-CN" sz="1600" dirty="0">
                <a:solidFill>
                  <a:schemeClr val="bg1"/>
                </a:solidFill>
              </a:rPr>
              <a:t>Present </a:t>
            </a:r>
            <a:br>
              <a:rPr lang="en-US" altLang="zh-CN" sz="1600" dirty="0">
                <a:solidFill>
                  <a:schemeClr val="bg1"/>
                </a:solidFill>
              </a:rPr>
            </a:br>
            <a:r>
              <a:rPr lang="en-US" altLang="zh-CN" sz="1600" dirty="0">
                <a:solidFill>
                  <a:schemeClr val="bg1"/>
                </a:solidFill>
              </a:rPr>
              <a:t>&amp; Future Signs</a:t>
            </a:r>
          </a:p>
        </p:txBody>
      </p:sp>
      <p:pic>
        <p:nvPicPr>
          <p:cNvPr id="12" name="Picture 11" descr="Screen Shot 2015-07-24 at 9.32.58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247839" y="8048"/>
            <a:ext cx="8861665" cy="6858000"/>
          </a:xfrm>
          <a:prstGeom prst="rect">
            <a:avLst/>
          </a:prstGeom>
        </p:spPr>
      </p:pic>
      <p:sp>
        <p:nvSpPr>
          <p:cNvPr id="21" name="Rectangle 20"/>
          <p:cNvSpPr/>
          <p:nvPr/>
        </p:nvSpPr>
        <p:spPr>
          <a:xfrm>
            <a:off x="1187624" y="44624"/>
            <a:ext cx="2952328" cy="800219"/>
          </a:xfrm>
          <a:prstGeom prst="rect">
            <a:avLst/>
          </a:prstGeom>
          <a:noFill/>
        </p:spPr>
        <p:txBody>
          <a:bodyPr wrap="square">
            <a:spAutoFit/>
          </a:bodyPr>
          <a:lstStyle/>
          <a:p>
            <a:r>
              <a:rPr lang="en-US" altLang="zh-CN" sz="2800" b="1" dirty="0">
                <a:latin typeface="Arial"/>
                <a:ea typeface="KaiTi" panose="02010609060101010101" pitchFamily="49" charset="-122"/>
                <a:cs typeface="Arial"/>
              </a:rPr>
              <a:t>INTEGRATIVE</a:t>
            </a:r>
            <a:endParaRPr lang="en-US" altLang="zh-CN" b="1" dirty="0">
              <a:latin typeface="Arial"/>
              <a:ea typeface="KaiTi" panose="02010609060101010101" pitchFamily="49" charset="-122"/>
              <a:cs typeface="Arial"/>
            </a:endParaRPr>
          </a:p>
          <a:p>
            <a:r>
              <a:rPr lang="en-US" altLang="zh-CN" sz="1800" dirty="0">
                <a:latin typeface="Arial"/>
                <a:ea typeface="KaiTi" panose="02010609060101010101" pitchFamily="49" charset="-122"/>
                <a:cs typeface="Arial"/>
              </a:rPr>
              <a:t>DISPENSATIONISM</a:t>
            </a:r>
            <a:endParaRPr lang="en-SG" dirty="0">
              <a:latin typeface="Arial"/>
              <a:ea typeface="KaiTi" panose="02010609060101010101" pitchFamily="49" charset="-122"/>
              <a:cs typeface="Arial"/>
            </a:endParaRPr>
          </a:p>
        </p:txBody>
      </p:sp>
    </p:spTree>
    <p:extLst>
      <p:ext uri="{BB962C8B-B14F-4D97-AF65-F5344CB8AC3E}">
        <p14:creationId xmlns:p14="http://schemas.microsoft.com/office/powerpoint/2010/main" val="46321887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323528" y="0"/>
            <a:ext cx="8603673" cy="6858000"/>
            <a:chOff x="323528" y="0"/>
            <a:chExt cx="8603673" cy="6858000"/>
          </a:xfrm>
        </p:grpSpPr>
        <p:pic>
          <p:nvPicPr>
            <p:cNvPr id="3" name="Picture 2" descr="Screen Shot 2015-07-24 at 9.42.13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3528" y="0"/>
              <a:ext cx="8603673" cy="6858000"/>
            </a:xfrm>
            <a:prstGeom prst="rect">
              <a:avLst/>
            </a:prstGeom>
          </p:spPr>
        </p:pic>
        <p:sp>
          <p:nvSpPr>
            <p:cNvPr id="9" name="Rectangle 8"/>
            <p:cNvSpPr/>
            <p:nvPr/>
          </p:nvSpPr>
          <p:spPr>
            <a:xfrm>
              <a:off x="940503" y="3709252"/>
              <a:ext cx="1199078" cy="3139321"/>
            </a:xfrm>
            <a:prstGeom prst="rect">
              <a:avLst/>
            </a:prstGeom>
            <a:solidFill>
              <a:srgbClr val="4E0793"/>
            </a:solidFill>
          </p:spPr>
          <p:txBody>
            <a:bodyPr wrap="square" lIns="0" tIns="0" rIns="0" bIns="0" anchor="ctr" anchorCtr="0">
              <a:spAutoFit/>
            </a:bodyPr>
            <a:lstStyle/>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a:p>
              <a:pPr algn="ctr"/>
              <a:r>
                <a:rPr lang="zh-CN" altLang="en-US" sz="1200" dirty="0">
                  <a:solidFill>
                    <a:schemeClr val="bg1"/>
                  </a:solidFill>
                  <a:latin typeface="KaiTi" panose="02010609060101010101" pitchFamily="49" charset="-122"/>
                  <a:ea typeface="KaiTi" panose="02010609060101010101" pitchFamily="49" charset="-122"/>
                </a:rPr>
                <a:t>未来的年代</a:t>
              </a:r>
              <a:endParaRPr lang="en-US" altLang="zh-CN" sz="1200" dirty="0">
                <a:solidFill>
                  <a:schemeClr val="bg1"/>
                </a:solidFill>
                <a:latin typeface="KaiTi" panose="02010609060101010101" pitchFamily="49" charset="-122"/>
                <a:ea typeface="KaiTi" panose="02010609060101010101" pitchFamily="49" charset="-122"/>
              </a:endParaRPr>
            </a:p>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a:p>
              <a:pPr algn="ctr"/>
              <a:endParaRPr lang="en-US" altLang="zh-CN" sz="1200" dirty="0">
                <a:solidFill>
                  <a:schemeClr val="bg1"/>
                </a:solidFill>
              </a:endParaRPr>
            </a:p>
          </p:txBody>
        </p:sp>
        <p:sp>
          <p:nvSpPr>
            <p:cNvPr id="13" name="Rectangle 12"/>
            <p:cNvSpPr/>
            <p:nvPr/>
          </p:nvSpPr>
          <p:spPr bwMode="auto">
            <a:xfrm>
              <a:off x="1763688" y="1052736"/>
              <a:ext cx="6480720"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4" name="Rectangle 13"/>
            <p:cNvSpPr/>
            <p:nvPr/>
          </p:nvSpPr>
          <p:spPr bwMode="auto">
            <a:xfrm>
              <a:off x="3851920" y="2348880"/>
              <a:ext cx="1800200" cy="468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5" name="Rectangle 14"/>
            <p:cNvSpPr/>
            <p:nvPr/>
          </p:nvSpPr>
          <p:spPr bwMode="auto">
            <a:xfrm>
              <a:off x="971600" y="3356992"/>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6" name="Rectangle 15"/>
            <p:cNvSpPr/>
            <p:nvPr/>
          </p:nvSpPr>
          <p:spPr bwMode="auto">
            <a:xfrm>
              <a:off x="1007608" y="2924944"/>
              <a:ext cx="1116120" cy="288032"/>
            </a:xfrm>
            <a:prstGeom prst="rect">
              <a:avLst/>
            </a:prstGeom>
            <a:solidFill>
              <a:srgbClr val="630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7" name="Rectangle 16"/>
            <p:cNvSpPr/>
            <p:nvPr/>
          </p:nvSpPr>
          <p:spPr bwMode="auto">
            <a:xfrm>
              <a:off x="2267744" y="2924944"/>
              <a:ext cx="1224136" cy="288032"/>
            </a:xfrm>
            <a:prstGeom prst="rect">
              <a:avLst/>
            </a:prstGeom>
            <a:solidFill>
              <a:srgbClr val="CC220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0" name="Rectangle 19"/>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9" name="Rectangle 18"/>
            <p:cNvSpPr/>
            <p:nvPr/>
          </p:nvSpPr>
          <p:spPr bwMode="auto">
            <a:xfrm>
              <a:off x="6156176" y="2348880"/>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grpSp>
      <p:sp>
        <p:nvSpPr>
          <p:cNvPr id="2" name="Title 1"/>
          <p:cNvSpPr>
            <a:spLocks noGrp="1"/>
          </p:cNvSpPr>
          <p:nvPr>
            <p:ph type="title"/>
          </p:nvPr>
        </p:nvSpPr>
        <p:spPr>
          <a:xfrm>
            <a:off x="0" y="-749300"/>
            <a:ext cx="9144000" cy="764704"/>
          </a:xfrm>
        </p:spPr>
        <p:txBody>
          <a:bodyPr/>
          <a:lstStyle/>
          <a:p>
            <a:r>
              <a:rPr lang="en-US" sz="3200" b="1" dirty="0"/>
              <a:t>Dispensational Views on Matthew 24</a:t>
            </a:r>
          </a:p>
        </p:txBody>
      </p:sp>
      <p:pic>
        <p:nvPicPr>
          <p:cNvPr id="12" name="Picture 11" descr="Screen Shot 2015-07-24 at 9.42.13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324528" y="0"/>
            <a:ext cx="8603673" cy="6858000"/>
          </a:xfrm>
          <a:prstGeom prst="rect">
            <a:avLst/>
          </a:prstGeom>
        </p:spPr>
      </p:pic>
      <p:sp>
        <p:nvSpPr>
          <p:cNvPr id="18" name="Rectangle 17"/>
          <p:cNvSpPr/>
          <p:nvPr/>
        </p:nvSpPr>
        <p:spPr bwMode="auto">
          <a:xfrm>
            <a:off x="971600" y="4293096"/>
            <a:ext cx="1080120" cy="1584176"/>
          </a:xfrm>
          <a:prstGeom prst="rect">
            <a:avLst/>
          </a:prstGeom>
          <a:solidFill>
            <a:srgbClr val="4E059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2" name="Rectangle 21"/>
          <p:cNvSpPr/>
          <p:nvPr/>
        </p:nvSpPr>
        <p:spPr>
          <a:xfrm>
            <a:off x="1538040" y="1023119"/>
            <a:ext cx="7282432" cy="400110"/>
          </a:xfrm>
          <a:prstGeom prst="rect">
            <a:avLst/>
          </a:prstGeom>
          <a:noFill/>
        </p:spPr>
        <p:txBody>
          <a:bodyPr wrap="square">
            <a:spAutoFit/>
          </a:bodyPr>
          <a:lstStyle/>
          <a:p>
            <a:pPr algn="ctr"/>
            <a:r>
              <a:rPr lang="en-US" altLang="zh-CN" sz="2000" b="1" dirty="0">
                <a:solidFill>
                  <a:schemeClr val="bg1"/>
                </a:solidFill>
                <a:latin typeface="Arial"/>
                <a:ea typeface="KaiTi" panose="02010609060101010101" pitchFamily="49" charset="-122"/>
                <a:cs typeface="Arial"/>
              </a:rPr>
              <a:t>FUTURE SIGNS</a:t>
            </a:r>
            <a:r>
              <a:rPr lang="zh-CN" altLang="en-US" sz="2000" b="1" dirty="0">
                <a:solidFill>
                  <a:schemeClr val="bg1"/>
                </a:solidFill>
                <a:latin typeface="Arial"/>
                <a:ea typeface="KaiTi" panose="02010609060101010101" pitchFamily="49" charset="-122"/>
                <a:cs typeface="Arial"/>
              </a:rPr>
              <a:t>（</a:t>
            </a:r>
            <a:r>
              <a:rPr lang="en-US" altLang="zh-CN" sz="2000" b="1" dirty="0">
                <a:solidFill>
                  <a:schemeClr val="bg1"/>
                </a:solidFill>
                <a:latin typeface="Arial"/>
                <a:ea typeface="KaiTi" panose="02010609060101010101" pitchFamily="49" charset="-122"/>
                <a:cs typeface="Arial"/>
              </a:rPr>
              <a:t>Matt 24:4-31): </a:t>
            </a:r>
            <a:r>
              <a:rPr lang="en-US" altLang="zh-CN" sz="2000" b="1" i="1" dirty="0">
                <a:solidFill>
                  <a:schemeClr val="bg1"/>
                </a:solidFill>
                <a:latin typeface="Arial"/>
                <a:ea typeface="KaiTi" panose="02010609060101010101" pitchFamily="49" charset="-122"/>
                <a:cs typeface="Arial"/>
              </a:rPr>
              <a:t>Chronological View</a:t>
            </a:r>
            <a:endParaRPr lang="en-SG" sz="2000" b="1" i="1" dirty="0">
              <a:solidFill>
                <a:schemeClr val="bg1"/>
              </a:solidFill>
              <a:latin typeface="Arial"/>
              <a:ea typeface="KaiTi" panose="02010609060101010101" pitchFamily="49" charset="-122"/>
              <a:cs typeface="Arial"/>
            </a:endParaRPr>
          </a:p>
        </p:txBody>
      </p:sp>
      <p:sp>
        <p:nvSpPr>
          <p:cNvPr id="23" name="Rectangle 22"/>
          <p:cNvSpPr/>
          <p:nvPr/>
        </p:nvSpPr>
        <p:spPr>
          <a:xfrm>
            <a:off x="3851920" y="2380818"/>
            <a:ext cx="1800200" cy="400110"/>
          </a:xfrm>
          <a:prstGeom prst="rect">
            <a:avLst/>
          </a:prstGeom>
          <a:solidFill>
            <a:schemeClr val="bg1"/>
          </a:solidFill>
        </p:spPr>
        <p:txBody>
          <a:bodyPr wrap="square">
            <a:spAutoFit/>
          </a:bodyPr>
          <a:lstStyle/>
          <a:p>
            <a:pPr algn="ctr"/>
            <a:r>
              <a:rPr lang="en-US" altLang="zh-CN" sz="2000" b="1" dirty="0">
                <a:latin typeface="KaiTi" panose="02010609060101010101" pitchFamily="49" charset="-122"/>
                <a:ea typeface="KaiTi" panose="02010609060101010101" pitchFamily="49" charset="-122"/>
              </a:rPr>
              <a:t>Church Age</a:t>
            </a:r>
            <a:endParaRPr lang="en-SG" sz="2000" b="1" dirty="0">
              <a:latin typeface="KaiTi" panose="02010609060101010101" pitchFamily="49" charset="-122"/>
              <a:ea typeface="KaiTi" panose="02010609060101010101" pitchFamily="49" charset="-122"/>
            </a:endParaRPr>
          </a:p>
        </p:txBody>
      </p:sp>
      <p:sp>
        <p:nvSpPr>
          <p:cNvPr id="24" name="Rectangle 23"/>
          <p:cNvSpPr/>
          <p:nvPr/>
        </p:nvSpPr>
        <p:spPr>
          <a:xfrm>
            <a:off x="5796136" y="2380818"/>
            <a:ext cx="2448272" cy="400110"/>
          </a:xfrm>
          <a:prstGeom prst="rect">
            <a:avLst/>
          </a:prstGeom>
          <a:solidFill>
            <a:schemeClr val="bg1"/>
          </a:solidFill>
        </p:spPr>
        <p:txBody>
          <a:bodyPr wrap="square">
            <a:spAutoFit/>
          </a:bodyPr>
          <a:lstStyle/>
          <a:p>
            <a:pPr algn="ctr"/>
            <a:r>
              <a:rPr lang="en-US" altLang="zh-CN" sz="2000" b="1" dirty="0">
                <a:latin typeface="KaiTi" panose="02010609060101010101" pitchFamily="49" charset="-122"/>
                <a:ea typeface="KaiTi" panose="02010609060101010101" pitchFamily="49" charset="-122"/>
              </a:rPr>
              <a:t>Tribulation</a:t>
            </a:r>
            <a:endParaRPr lang="en-SG" sz="2000" b="1" dirty="0">
              <a:latin typeface="KaiTi" panose="02010609060101010101" pitchFamily="49" charset="-122"/>
              <a:ea typeface="KaiTi" panose="02010609060101010101" pitchFamily="49" charset="-122"/>
            </a:endParaRPr>
          </a:p>
        </p:txBody>
      </p:sp>
      <p:sp>
        <p:nvSpPr>
          <p:cNvPr id="25" name="Rectangle 24"/>
          <p:cNvSpPr/>
          <p:nvPr/>
        </p:nvSpPr>
        <p:spPr>
          <a:xfrm>
            <a:off x="971600" y="2996952"/>
            <a:ext cx="1179828" cy="184666"/>
          </a:xfrm>
          <a:prstGeom prst="rect">
            <a:avLst/>
          </a:prstGeom>
          <a:noFill/>
        </p:spPr>
        <p:txBody>
          <a:bodyPr wrap="square" lIns="0" tIns="0" rIns="0" bIns="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Preterism</a:t>
            </a:r>
            <a:endParaRPr lang="en-SG" sz="1200" dirty="0">
              <a:solidFill>
                <a:schemeClr val="bg1"/>
              </a:solidFill>
              <a:latin typeface="KaiTi" panose="02010609060101010101" pitchFamily="49" charset="-122"/>
              <a:ea typeface="KaiTi" panose="02010609060101010101" pitchFamily="49" charset="-122"/>
            </a:endParaRPr>
          </a:p>
        </p:txBody>
      </p:sp>
      <p:sp>
        <p:nvSpPr>
          <p:cNvPr id="26" name="Rectangle 25"/>
          <p:cNvSpPr/>
          <p:nvPr/>
        </p:nvSpPr>
        <p:spPr>
          <a:xfrm>
            <a:off x="990850" y="3429000"/>
            <a:ext cx="1179828" cy="184666"/>
          </a:xfrm>
          <a:prstGeom prst="rect">
            <a:avLst/>
          </a:prstGeom>
          <a:noFill/>
        </p:spPr>
        <p:txBody>
          <a:bodyPr wrap="square" lIns="0" tIns="0" rIns="0" bIns="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Partial Pret.</a:t>
            </a:r>
          </a:p>
        </p:txBody>
      </p:sp>
      <p:sp>
        <p:nvSpPr>
          <p:cNvPr id="27" name="Rectangle 26"/>
          <p:cNvSpPr/>
          <p:nvPr/>
        </p:nvSpPr>
        <p:spPr>
          <a:xfrm>
            <a:off x="2234601" y="2996952"/>
            <a:ext cx="1391671" cy="184666"/>
          </a:xfrm>
          <a:prstGeom prst="rect">
            <a:avLst/>
          </a:prstGeom>
          <a:noFill/>
        </p:spPr>
        <p:txBody>
          <a:bodyPr wrap="square" lIns="0" tIns="0" rIns="0" bIns="0" anchor="ctr" anchorCtr="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Various Others</a:t>
            </a:r>
          </a:p>
        </p:txBody>
      </p:sp>
      <p:sp>
        <p:nvSpPr>
          <p:cNvPr id="28" name="Rectangle 27"/>
          <p:cNvSpPr/>
          <p:nvPr/>
        </p:nvSpPr>
        <p:spPr>
          <a:xfrm>
            <a:off x="1033984" y="4560222"/>
            <a:ext cx="1127070" cy="492443"/>
          </a:xfrm>
          <a:prstGeom prst="rect">
            <a:avLst/>
          </a:prstGeom>
          <a:noFill/>
        </p:spPr>
        <p:txBody>
          <a:bodyPr wrap="square" lIns="0" tIns="0" rIns="0" bIns="0" anchor="ctr" anchorCtr="0">
            <a:spAutoFit/>
          </a:bodyPr>
          <a:lstStyle/>
          <a:p>
            <a:pPr algn="ctr"/>
            <a:r>
              <a:rPr lang="en-US" altLang="zh-CN" sz="1600" dirty="0">
                <a:solidFill>
                  <a:schemeClr val="bg1"/>
                </a:solidFill>
              </a:rPr>
              <a:t>Future Signs</a:t>
            </a:r>
          </a:p>
        </p:txBody>
      </p:sp>
      <p:sp>
        <p:nvSpPr>
          <p:cNvPr id="29" name="Rectangle 28"/>
          <p:cNvSpPr/>
          <p:nvPr/>
        </p:nvSpPr>
        <p:spPr>
          <a:xfrm>
            <a:off x="1105992" y="15007"/>
            <a:ext cx="2952328" cy="800219"/>
          </a:xfrm>
          <a:prstGeom prst="rect">
            <a:avLst/>
          </a:prstGeom>
          <a:noFill/>
        </p:spPr>
        <p:txBody>
          <a:bodyPr wrap="square">
            <a:spAutoFit/>
          </a:bodyPr>
          <a:lstStyle/>
          <a:p>
            <a:r>
              <a:rPr lang="en-US" altLang="zh-CN" sz="2800" b="1" dirty="0">
                <a:latin typeface="Arial"/>
                <a:ea typeface="KaiTi" panose="02010609060101010101" pitchFamily="49" charset="-122"/>
                <a:cs typeface="Arial"/>
              </a:rPr>
              <a:t>INTEGRATIVE</a:t>
            </a:r>
            <a:endParaRPr lang="en-US" altLang="zh-CN" b="1" dirty="0">
              <a:latin typeface="Arial"/>
              <a:ea typeface="KaiTi" panose="02010609060101010101" pitchFamily="49" charset="-122"/>
              <a:cs typeface="Arial"/>
            </a:endParaRPr>
          </a:p>
          <a:p>
            <a:r>
              <a:rPr lang="en-US" altLang="zh-CN" sz="1800" dirty="0">
                <a:latin typeface="Arial"/>
                <a:ea typeface="KaiTi" panose="02010609060101010101" pitchFamily="49" charset="-122"/>
                <a:cs typeface="Arial"/>
              </a:rPr>
              <a:t>DISPENSATIONISM</a:t>
            </a:r>
            <a:endParaRPr lang="en-SG" dirty="0">
              <a:latin typeface="Arial"/>
              <a:ea typeface="KaiTi" panose="02010609060101010101" pitchFamily="49" charset="-122"/>
              <a:cs typeface="Arial"/>
            </a:endParaRPr>
          </a:p>
        </p:txBody>
      </p:sp>
      <p:sp>
        <p:nvSpPr>
          <p:cNvPr id="30" name="Rectangle 29"/>
          <p:cNvSpPr/>
          <p:nvPr/>
        </p:nvSpPr>
        <p:spPr>
          <a:xfrm>
            <a:off x="971600" y="5383088"/>
            <a:ext cx="1152128" cy="184666"/>
          </a:xfrm>
          <a:prstGeom prst="rect">
            <a:avLst/>
          </a:prstGeom>
          <a:noFill/>
        </p:spPr>
        <p:txBody>
          <a:bodyPr wrap="square" lIns="0" tIns="0" rIns="0" bIns="0" anchor="ctr" anchorCtr="0">
            <a:spAutoFit/>
          </a:bodyPr>
          <a:lstStyle/>
          <a:p>
            <a:pPr algn="ctr"/>
            <a:r>
              <a:rPr lang="en-US" altLang="zh-CN" sz="1200" i="1" dirty="0">
                <a:solidFill>
                  <a:schemeClr val="bg1"/>
                </a:solidFill>
              </a:rPr>
              <a:t>(Chronological)</a:t>
            </a:r>
          </a:p>
        </p:txBody>
      </p:sp>
    </p:spTree>
    <p:extLst>
      <p:ext uri="{BB962C8B-B14F-4D97-AF65-F5344CB8AC3E}">
        <p14:creationId xmlns:p14="http://schemas.microsoft.com/office/powerpoint/2010/main" val="44734778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251520" y="0"/>
            <a:ext cx="8717797" cy="6858000"/>
            <a:chOff x="251520" y="0"/>
            <a:chExt cx="8717797" cy="6858000"/>
          </a:xfrm>
        </p:grpSpPr>
        <p:pic>
          <p:nvPicPr>
            <p:cNvPr id="3" name="Picture 2" descr="Screen Shot 2015-07-24 at 9.42.47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51520" y="0"/>
              <a:ext cx="8717797" cy="6858000"/>
            </a:xfrm>
            <a:prstGeom prst="rect">
              <a:avLst/>
            </a:prstGeom>
          </p:spPr>
        </p:pic>
        <p:sp>
          <p:nvSpPr>
            <p:cNvPr id="13" name="Rectangle 12"/>
            <p:cNvSpPr/>
            <p:nvPr/>
          </p:nvSpPr>
          <p:spPr bwMode="auto">
            <a:xfrm>
              <a:off x="2123728" y="1124744"/>
              <a:ext cx="6480720"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4" name="Rectangle 13"/>
            <p:cNvSpPr/>
            <p:nvPr/>
          </p:nvSpPr>
          <p:spPr bwMode="auto">
            <a:xfrm>
              <a:off x="3851920" y="2492896"/>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5" name="Rectangle 14"/>
            <p:cNvSpPr/>
            <p:nvPr/>
          </p:nvSpPr>
          <p:spPr bwMode="auto">
            <a:xfrm>
              <a:off x="971600" y="3429000"/>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6" name="Rectangle 15"/>
            <p:cNvSpPr/>
            <p:nvPr/>
          </p:nvSpPr>
          <p:spPr bwMode="auto">
            <a:xfrm>
              <a:off x="971600" y="3032962"/>
              <a:ext cx="1116120" cy="324030"/>
            </a:xfrm>
            <a:prstGeom prst="rect">
              <a:avLst/>
            </a:prstGeom>
            <a:solidFill>
              <a:srgbClr val="630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7" name="Rectangle 16"/>
            <p:cNvSpPr/>
            <p:nvPr/>
          </p:nvSpPr>
          <p:spPr bwMode="auto">
            <a:xfrm>
              <a:off x="2195736" y="3068960"/>
              <a:ext cx="1224136" cy="288032"/>
            </a:xfrm>
            <a:prstGeom prst="rect">
              <a:avLst/>
            </a:prstGeom>
            <a:solidFill>
              <a:srgbClr val="CC220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8" name="Rectangle 17"/>
            <p:cNvSpPr/>
            <p:nvPr/>
          </p:nvSpPr>
          <p:spPr bwMode="auto">
            <a:xfrm>
              <a:off x="971600" y="3933056"/>
              <a:ext cx="1080120" cy="2160240"/>
            </a:xfrm>
            <a:prstGeom prst="rect">
              <a:avLst/>
            </a:prstGeom>
            <a:solidFill>
              <a:srgbClr val="00235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9" name="Rectangle 18"/>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0" name="Rectangle 19"/>
            <p:cNvSpPr/>
            <p:nvPr/>
          </p:nvSpPr>
          <p:spPr bwMode="auto">
            <a:xfrm>
              <a:off x="6228184" y="2420888"/>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grpSp>
      <p:sp>
        <p:nvSpPr>
          <p:cNvPr id="2" name="Title 1"/>
          <p:cNvSpPr>
            <a:spLocks noGrp="1"/>
          </p:cNvSpPr>
          <p:nvPr>
            <p:ph type="title"/>
          </p:nvPr>
        </p:nvSpPr>
        <p:spPr>
          <a:xfrm>
            <a:off x="0" y="-747464"/>
            <a:ext cx="9144000" cy="764704"/>
          </a:xfrm>
        </p:spPr>
        <p:txBody>
          <a:bodyPr/>
          <a:lstStyle/>
          <a:p>
            <a:r>
              <a:rPr lang="en-US" sz="3200" b="1" dirty="0"/>
              <a:t>Dispensational Views on Matthew 24</a:t>
            </a:r>
          </a:p>
        </p:txBody>
      </p:sp>
      <p:pic>
        <p:nvPicPr>
          <p:cNvPr id="12" name="Picture 11" descr="Screen Shot 2015-07-24 at 9.42.47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252520" y="-18909"/>
            <a:ext cx="8717797" cy="6858000"/>
          </a:xfrm>
          <a:prstGeom prst="rect">
            <a:avLst/>
          </a:prstGeom>
        </p:spPr>
      </p:pic>
      <p:sp>
        <p:nvSpPr>
          <p:cNvPr id="25" name="Rectangle 24"/>
          <p:cNvSpPr/>
          <p:nvPr/>
        </p:nvSpPr>
        <p:spPr>
          <a:xfrm>
            <a:off x="899592" y="3122384"/>
            <a:ext cx="1179828" cy="184666"/>
          </a:xfrm>
          <a:prstGeom prst="rect">
            <a:avLst/>
          </a:prstGeom>
          <a:noFill/>
        </p:spPr>
        <p:txBody>
          <a:bodyPr wrap="square" lIns="0" tIns="0" rIns="0" bIns="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Preterism</a:t>
            </a:r>
            <a:endParaRPr lang="en-SG" sz="1200" dirty="0">
              <a:solidFill>
                <a:schemeClr val="bg1"/>
              </a:solidFill>
              <a:latin typeface="KaiTi" panose="02010609060101010101" pitchFamily="49" charset="-122"/>
              <a:ea typeface="KaiTi" panose="02010609060101010101" pitchFamily="49" charset="-122"/>
            </a:endParaRPr>
          </a:p>
        </p:txBody>
      </p:sp>
      <p:sp>
        <p:nvSpPr>
          <p:cNvPr id="26" name="Rectangle 25"/>
          <p:cNvSpPr/>
          <p:nvPr/>
        </p:nvSpPr>
        <p:spPr>
          <a:xfrm>
            <a:off x="918842" y="3554432"/>
            <a:ext cx="1179828" cy="184666"/>
          </a:xfrm>
          <a:prstGeom prst="rect">
            <a:avLst/>
          </a:prstGeom>
          <a:noFill/>
        </p:spPr>
        <p:txBody>
          <a:bodyPr wrap="square" lIns="0" tIns="0" rIns="0" bIns="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Partial Pret.</a:t>
            </a:r>
          </a:p>
        </p:txBody>
      </p:sp>
      <p:sp>
        <p:nvSpPr>
          <p:cNvPr id="27" name="Rectangle 26"/>
          <p:cNvSpPr/>
          <p:nvPr/>
        </p:nvSpPr>
        <p:spPr>
          <a:xfrm>
            <a:off x="2162593" y="3122384"/>
            <a:ext cx="1391671" cy="184666"/>
          </a:xfrm>
          <a:prstGeom prst="rect">
            <a:avLst/>
          </a:prstGeom>
          <a:noFill/>
        </p:spPr>
        <p:txBody>
          <a:bodyPr wrap="square" lIns="0" tIns="0" rIns="0" bIns="0" anchor="ctr" anchorCtr="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Various Others</a:t>
            </a:r>
          </a:p>
        </p:txBody>
      </p:sp>
      <p:sp>
        <p:nvSpPr>
          <p:cNvPr id="30" name="Rectangle 29"/>
          <p:cNvSpPr/>
          <p:nvPr/>
        </p:nvSpPr>
        <p:spPr>
          <a:xfrm>
            <a:off x="1538040" y="1167135"/>
            <a:ext cx="7282432" cy="400110"/>
          </a:xfrm>
          <a:prstGeom prst="rect">
            <a:avLst/>
          </a:prstGeom>
          <a:noFill/>
        </p:spPr>
        <p:txBody>
          <a:bodyPr wrap="square">
            <a:spAutoFit/>
          </a:bodyPr>
          <a:lstStyle/>
          <a:p>
            <a:pPr algn="ctr"/>
            <a:r>
              <a:rPr lang="en-US" altLang="zh-CN" sz="2000" b="1" dirty="0">
                <a:solidFill>
                  <a:schemeClr val="bg1"/>
                </a:solidFill>
                <a:latin typeface="Arial"/>
                <a:ea typeface="KaiTi" panose="02010609060101010101" pitchFamily="49" charset="-122"/>
                <a:cs typeface="Arial"/>
              </a:rPr>
              <a:t>FUTURE SIGNS</a:t>
            </a:r>
            <a:r>
              <a:rPr lang="zh-CN" altLang="en-US" sz="2000" b="1" dirty="0">
                <a:solidFill>
                  <a:schemeClr val="bg1"/>
                </a:solidFill>
                <a:latin typeface="Arial"/>
                <a:ea typeface="KaiTi" panose="02010609060101010101" pitchFamily="49" charset="-122"/>
                <a:cs typeface="Arial"/>
              </a:rPr>
              <a:t>（</a:t>
            </a:r>
            <a:r>
              <a:rPr lang="en-US" altLang="zh-CN" sz="2000" b="1" dirty="0">
                <a:solidFill>
                  <a:schemeClr val="bg1"/>
                </a:solidFill>
                <a:latin typeface="Arial"/>
                <a:ea typeface="KaiTi" panose="02010609060101010101" pitchFamily="49" charset="-122"/>
                <a:cs typeface="Arial"/>
              </a:rPr>
              <a:t>Matt 24:4-31): </a:t>
            </a:r>
            <a:r>
              <a:rPr lang="en-US" altLang="zh-CN" sz="2000" b="1" i="1" dirty="0">
                <a:solidFill>
                  <a:schemeClr val="bg1"/>
                </a:solidFill>
                <a:latin typeface="Arial"/>
                <a:ea typeface="KaiTi" panose="02010609060101010101" pitchFamily="49" charset="-122"/>
                <a:cs typeface="Arial"/>
              </a:rPr>
              <a:t>Retrospective View</a:t>
            </a:r>
            <a:endParaRPr lang="en-SG" sz="2000" b="1" i="1" dirty="0">
              <a:solidFill>
                <a:schemeClr val="bg1"/>
              </a:solidFill>
              <a:latin typeface="Arial"/>
              <a:ea typeface="KaiTi" panose="02010609060101010101" pitchFamily="49" charset="-122"/>
              <a:cs typeface="Arial"/>
            </a:endParaRPr>
          </a:p>
        </p:txBody>
      </p:sp>
      <p:sp>
        <p:nvSpPr>
          <p:cNvPr id="31" name="Rectangle 30"/>
          <p:cNvSpPr/>
          <p:nvPr/>
        </p:nvSpPr>
        <p:spPr>
          <a:xfrm>
            <a:off x="3851920" y="2524834"/>
            <a:ext cx="1800200" cy="400110"/>
          </a:xfrm>
          <a:prstGeom prst="rect">
            <a:avLst/>
          </a:prstGeom>
          <a:solidFill>
            <a:schemeClr val="bg1"/>
          </a:solidFill>
        </p:spPr>
        <p:txBody>
          <a:bodyPr wrap="square">
            <a:spAutoFit/>
          </a:bodyPr>
          <a:lstStyle/>
          <a:p>
            <a:pPr algn="ctr"/>
            <a:r>
              <a:rPr lang="en-US" altLang="zh-CN" sz="2000" b="1" dirty="0">
                <a:latin typeface="KaiTi" panose="02010609060101010101" pitchFamily="49" charset="-122"/>
                <a:ea typeface="KaiTi" panose="02010609060101010101" pitchFamily="49" charset="-122"/>
              </a:rPr>
              <a:t>Church Age</a:t>
            </a:r>
            <a:endParaRPr lang="en-SG" sz="2000" b="1" dirty="0">
              <a:latin typeface="KaiTi" panose="02010609060101010101" pitchFamily="49" charset="-122"/>
              <a:ea typeface="KaiTi" panose="02010609060101010101" pitchFamily="49" charset="-122"/>
            </a:endParaRPr>
          </a:p>
        </p:txBody>
      </p:sp>
      <p:sp>
        <p:nvSpPr>
          <p:cNvPr id="32" name="Rectangle 31"/>
          <p:cNvSpPr/>
          <p:nvPr/>
        </p:nvSpPr>
        <p:spPr>
          <a:xfrm>
            <a:off x="5796136" y="2524834"/>
            <a:ext cx="2448272" cy="400110"/>
          </a:xfrm>
          <a:prstGeom prst="rect">
            <a:avLst/>
          </a:prstGeom>
          <a:solidFill>
            <a:schemeClr val="bg1"/>
          </a:solidFill>
        </p:spPr>
        <p:txBody>
          <a:bodyPr wrap="square">
            <a:spAutoFit/>
          </a:bodyPr>
          <a:lstStyle/>
          <a:p>
            <a:pPr algn="ctr"/>
            <a:r>
              <a:rPr lang="en-US" altLang="zh-CN" sz="2000" b="1" dirty="0">
                <a:latin typeface="KaiTi" panose="02010609060101010101" pitchFamily="49" charset="-122"/>
                <a:ea typeface="KaiTi" panose="02010609060101010101" pitchFamily="49" charset="-122"/>
              </a:rPr>
              <a:t>Tribulation</a:t>
            </a:r>
            <a:endParaRPr lang="en-SG" sz="2000" b="1" dirty="0">
              <a:latin typeface="KaiTi" panose="02010609060101010101" pitchFamily="49" charset="-122"/>
              <a:ea typeface="KaiTi" panose="02010609060101010101" pitchFamily="49" charset="-122"/>
            </a:endParaRPr>
          </a:p>
        </p:txBody>
      </p:sp>
      <p:sp>
        <p:nvSpPr>
          <p:cNvPr id="33" name="Rectangle 32"/>
          <p:cNvSpPr/>
          <p:nvPr/>
        </p:nvSpPr>
        <p:spPr>
          <a:xfrm>
            <a:off x="1033984" y="4560222"/>
            <a:ext cx="1127070" cy="492443"/>
          </a:xfrm>
          <a:prstGeom prst="rect">
            <a:avLst/>
          </a:prstGeom>
          <a:noFill/>
        </p:spPr>
        <p:txBody>
          <a:bodyPr wrap="square" lIns="0" tIns="0" rIns="0" bIns="0" anchor="ctr" anchorCtr="0">
            <a:spAutoFit/>
          </a:bodyPr>
          <a:lstStyle/>
          <a:p>
            <a:pPr algn="ctr"/>
            <a:r>
              <a:rPr lang="en-US" altLang="zh-CN" sz="1600" dirty="0">
                <a:solidFill>
                  <a:schemeClr val="bg1"/>
                </a:solidFill>
              </a:rPr>
              <a:t>Future Signs</a:t>
            </a:r>
          </a:p>
        </p:txBody>
      </p:sp>
      <p:sp>
        <p:nvSpPr>
          <p:cNvPr id="34" name="Rectangle 33"/>
          <p:cNvSpPr/>
          <p:nvPr/>
        </p:nvSpPr>
        <p:spPr>
          <a:xfrm>
            <a:off x="1105992" y="15007"/>
            <a:ext cx="2952328" cy="800219"/>
          </a:xfrm>
          <a:prstGeom prst="rect">
            <a:avLst/>
          </a:prstGeom>
          <a:noFill/>
        </p:spPr>
        <p:txBody>
          <a:bodyPr wrap="square">
            <a:spAutoFit/>
          </a:bodyPr>
          <a:lstStyle/>
          <a:p>
            <a:r>
              <a:rPr lang="en-US" altLang="zh-CN" sz="2800" b="1" dirty="0">
                <a:latin typeface="Arial"/>
                <a:ea typeface="KaiTi" panose="02010609060101010101" pitchFamily="49" charset="-122"/>
                <a:cs typeface="Arial"/>
              </a:rPr>
              <a:t>INTEGRATIVE</a:t>
            </a:r>
            <a:endParaRPr lang="en-US" altLang="zh-CN" b="1" dirty="0">
              <a:latin typeface="Arial"/>
              <a:ea typeface="KaiTi" panose="02010609060101010101" pitchFamily="49" charset="-122"/>
              <a:cs typeface="Arial"/>
            </a:endParaRPr>
          </a:p>
          <a:p>
            <a:r>
              <a:rPr lang="en-US" altLang="zh-CN" sz="1800" dirty="0">
                <a:latin typeface="Arial"/>
                <a:ea typeface="KaiTi" panose="02010609060101010101" pitchFamily="49" charset="-122"/>
                <a:cs typeface="Arial"/>
              </a:rPr>
              <a:t>DISPENSATIONISM</a:t>
            </a:r>
            <a:endParaRPr lang="en-SG" dirty="0">
              <a:latin typeface="Arial"/>
              <a:ea typeface="KaiTi" panose="02010609060101010101" pitchFamily="49" charset="-122"/>
              <a:cs typeface="Arial"/>
            </a:endParaRPr>
          </a:p>
        </p:txBody>
      </p:sp>
      <p:sp>
        <p:nvSpPr>
          <p:cNvPr id="35" name="Rectangle 34"/>
          <p:cNvSpPr/>
          <p:nvPr/>
        </p:nvSpPr>
        <p:spPr>
          <a:xfrm>
            <a:off x="971600" y="5383088"/>
            <a:ext cx="1152128" cy="184666"/>
          </a:xfrm>
          <a:prstGeom prst="rect">
            <a:avLst/>
          </a:prstGeom>
          <a:noFill/>
        </p:spPr>
        <p:txBody>
          <a:bodyPr wrap="square" lIns="0" tIns="0" rIns="0" bIns="0" anchor="ctr" anchorCtr="0">
            <a:spAutoFit/>
          </a:bodyPr>
          <a:lstStyle/>
          <a:p>
            <a:pPr algn="ctr"/>
            <a:r>
              <a:rPr lang="en-US" altLang="zh-CN" sz="1200" i="1" dirty="0">
                <a:solidFill>
                  <a:schemeClr val="bg1"/>
                </a:solidFill>
              </a:rPr>
              <a:t>(Retrospective)</a:t>
            </a:r>
          </a:p>
        </p:txBody>
      </p:sp>
    </p:spTree>
    <p:extLst>
      <p:ext uri="{BB962C8B-B14F-4D97-AF65-F5344CB8AC3E}">
        <p14:creationId xmlns:p14="http://schemas.microsoft.com/office/powerpoint/2010/main" val="180967164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p:cNvGrpSpPr/>
          <p:nvPr/>
        </p:nvGrpSpPr>
        <p:grpSpPr>
          <a:xfrm>
            <a:off x="0" y="151141"/>
            <a:ext cx="9144000" cy="6734243"/>
            <a:chOff x="0" y="123757"/>
            <a:chExt cx="9144000" cy="6734243"/>
          </a:xfrm>
        </p:grpSpPr>
        <p:pic>
          <p:nvPicPr>
            <p:cNvPr id="3" name="Picture 2" descr="Screen Shot 2015-07-24 at 9.46.10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23757"/>
              <a:ext cx="9144000" cy="6734243"/>
            </a:xfrm>
            <a:prstGeom prst="rect">
              <a:avLst/>
            </a:prstGeom>
          </p:spPr>
        </p:pic>
        <p:sp>
          <p:nvSpPr>
            <p:cNvPr id="13" name="Rectangle 12"/>
            <p:cNvSpPr/>
            <p:nvPr/>
          </p:nvSpPr>
          <p:spPr bwMode="auto">
            <a:xfrm>
              <a:off x="1547664" y="1313384"/>
              <a:ext cx="7056784"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1" name="Rectangle 20"/>
            <p:cNvSpPr/>
            <p:nvPr/>
          </p:nvSpPr>
          <p:spPr bwMode="auto">
            <a:xfrm>
              <a:off x="3707904" y="2852936"/>
              <a:ext cx="1800200" cy="468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2" name="Rectangle 21"/>
            <p:cNvSpPr/>
            <p:nvPr/>
          </p:nvSpPr>
          <p:spPr bwMode="auto">
            <a:xfrm>
              <a:off x="791584" y="3861048"/>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3" name="Rectangle 22"/>
            <p:cNvSpPr/>
            <p:nvPr/>
          </p:nvSpPr>
          <p:spPr bwMode="auto">
            <a:xfrm>
              <a:off x="755576" y="3465010"/>
              <a:ext cx="1116120" cy="324030"/>
            </a:xfrm>
            <a:prstGeom prst="rect">
              <a:avLst/>
            </a:prstGeom>
            <a:solidFill>
              <a:srgbClr val="630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4" name="Rectangle 23"/>
            <p:cNvSpPr/>
            <p:nvPr/>
          </p:nvSpPr>
          <p:spPr bwMode="auto">
            <a:xfrm>
              <a:off x="2051720" y="3501008"/>
              <a:ext cx="1224136" cy="288032"/>
            </a:xfrm>
            <a:prstGeom prst="rect">
              <a:avLst/>
            </a:prstGeom>
            <a:solidFill>
              <a:srgbClr val="CC220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5" name="Rectangle 24"/>
            <p:cNvSpPr/>
            <p:nvPr/>
          </p:nvSpPr>
          <p:spPr bwMode="auto">
            <a:xfrm>
              <a:off x="755576" y="4365104"/>
              <a:ext cx="1080120" cy="1584176"/>
            </a:xfrm>
            <a:prstGeom prst="rect">
              <a:avLst/>
            </a:prstGeom>
            <a:solidFill>
              <a:srgbClr val="00235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6" name="Rectangle 25"/>
            <p:cNvSpPr/>
            <p:nvPr/>
          </p:nvSpPr>
          <p:spPr bwMode="auto">
            <a:xfrm>
              <a:off x="971600" y="23326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27" name="Rectangle 26"/>
            <p:cNvSpPr/>
            <p:nvPr/>
          </p:nvSpPr>
          <p:spPr bwMode="auto">
            <a:xfrm>
              <a:off x="6084168" y="2852936"/>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grpSp>
      <p:sp>
        <p:nvSpPr>
          <p:cNvPr id="2" name="Title 1"/>
          <p:cNvSpPr>
            <a:spLocks noGrp="1"/>
          </p:cNvSpPr>
          <p:nvPr>
            <p:ph type="title"/>
          </p:nvPr>
        </p:nvSpPr>
        <p:spPr>
          <a:xfrm>
            <a:off x="0" y="-675456"/>
            <a:ext cx="9144000" cy="764704"/>
          </a:xfrm>
        </p:spPr>
        <p:txBody>
          <a:bodyPr/>
          <a:lstStyle/>
          <a:p>
            <a:r>
              <a:rPr lang="en-US" sz="3200" b="1" dirty="0"/>
              <a:t>Dispensational Views on Matthew 24</a:t>
            </a:r>
          </a:p>
        </p:txBody>
      </p:sp>
      <p:sp>
        <p:nvSpPr>
          <p:cNvPr id="6" name="Rectangle 5"/>
          <p:cNvSpPr/>
          <p:nvPr/>
        </p:nvSpPr>
        <p:spPr>
          <a:xfrm>
            <a:off x="1014374" y="28875"/>
            <a:ext cx="2520280" cy="830997"/>
          </a:xfrm>
          <a:prstGeom prst="rect">
            <a:avLst/>
          </a:prstGeom>
          <a:solidFill>
            <a:schemeClr val="bg1"/>
          </a:solidFill>
        </p:spPr>
        <p:txBody>
          <a:bodyPr wrap="square">
            <a:spAutoFit/>
          </a:bodyPr>
          <a:lstStyle/>
          <a:p>
            <a:r>
              <a:rPr lang="zh-CN" altLang="en-US" dirty="0">
                <a:latin typeface="KaiTi" panose="02010609060101010101" pitchFamily="49" charset="-122"/>
                <a:ea typeface="KaiTi" panose="02010609060101010101" pitchFamily="49" charset="-122"/>
              </a:rPr>
              <a:t>综合</a:t>
            </a:r>
            <a:endParaRPr lang="en-US" altLang="zh-CN" dirty="0">
              <a:latin typeface="KaiTi" panose="02010609060101010101" pitchFamily="49" charset="-122"/>
              <a:ea typeface="KaiTi" panose="02010609060101010101" pitchFamily="49" charset="-122"/>
            </a:endParaRPr>
          </a:p>
          <a:p>
            <a:r>
              <a:rPr lang="zh-CN" altLang="en-US" dirty="0">
                <a:latin typeface="KaiTi" panose="02010609060101010101" pitchFamily="49" charset="-122"/>
                <a:ea typeface="KaiTi" panose="02010609060101010101" pitchFamily="49" charset="-122"/>
              </a:rPr>
              <a:t>时代主义</a:t>
            </a:r>
            <a:endParaRPr lang="en-SG" dirty="0">
              <a:latin typeface="KaiTi" panose="02010609060101010101" pitchFamily="49" charset="-122"/>
              <a:ea typeface="KaiTi" panose="02010609060101010101" pitchFamily="49" charset="-122"/>
            </a:endParaRPr>
          </a:p>
        </p:txBody>
      </p:sp>
      <p:pic>
        <p:nvPicPr>
          <p:cNvPr id="12" name="Picture 11" descr="Screen Shot 2015-07-24 at 9.46.10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324528" y="-5001"/>
            <a:ext cx="9144000" cy="6734243"/>
          </a:xfrm>
          <a:prstGeom prst="rect">
            <a:avLst/>
          </a:prstGeom>
        </p:spPr>
      </p:pic>
      <p:sp>
        <p:nvSpPr>
          <p:cNvPr id="19" name="Rectangle 18"/>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30" name="Rectangle 29"/>
          <p:cNvSpPr/>
          <p:nvPr/>
        </p:nvSpPr>
        <p:spPr>
          <a:xfrm>
            <a:off x="683568" y="3503910"/>
            <a:ext cx="1179828" cy="184666"/>
          </a:xfrm>
          <a:prstGeom prst="rect">
            <a:avLst/>
          </a:prstGeom>
          <a:noFill/>
        </p:spPr>
        <p:txBody>
          <a:bodyPr wrap="square" lIns="0" tIns="0" rIns="0" bIns="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Preterism</a:t>
            </a:r>
            <a:endParaRPr lang="en-SG" sz="1200" dirty="0">
              <a:solidFill>
                <a:schemeClr val="bg1"/>
              </a:solidFill>
              <a:latin typeface="KaiTi" panose="02010609060101010101" pitchFamily="49" charset="-122"/>
              <a:ea typeface="KaiTi" panose="02010609060101010101" pitchFamily="49" charset="-122"/>
            </a:endParaRPr>
          </a:p>
        </p:txBody>
      </p:sp>
      <p:sp>
        <p:nvSpPr>
          <p:cNvPr id="31" name="Rectangle 30"/>
          <p:cNvSpPr/>
          <p:nvPr/>
        </p:nvSpPr>
        <p:spPr>
          <a:xfrm>
            <a:off x="702818" y="3935958"/>
            <a:ext cx="1179828" cy="184666"/>
          </a:xfrm>
          <a:prstGeom prst="rect">
            <a:avLst/>
          </a:prstGeom>
          <a:noFill/>
        </p:spPr>
        <p:txBody>
          <a:bodyPr wrap="square" lIns="0" tIns="0" rIns="0" bIns="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Partial Pret.</a:t>
            </a:r>
          </a:p>
        </p:txBody>
      </p:sp>
      <p:sp>
        <p:nvSpPr>
          <p:cNvPr id="32" name="Rectangle 31"/>
          <p:cNvSpPr/>
          <p:nvPr/>
        </p:nvSpPr>
        <p:spPr>
          <a:xfrm>
            <a:off x="1946569" y="3503910"/>
            <a:ext cx="1391671" cy="184666"/>
          </a:xfrm>
          <a:prstGeom prst="rect">
            <a:avLst/>
          </a:prstGeom>
          <a:noFill/>
        </p:spPr>
        <p:txBody>
          <a:bodyPr wrap="square" lIns="0" tIns="0" rIns="0" bIns="0" anchor="ctr" anchorCtr="0">
            <a:spAutoFit/>
          </a:bodyPr>
          <a:lstStyle/>
          <a:p>
            <a:pPr algn="ctr"/>
            <a:r>
              <a:rPr lang="en-US" altLang="zh-CN" sz="1200" dirty="0">
                <a:solidFill>
                  <a:schemeClr val="bg1"/>
                </a:solidFill>
                <a:latin typeface="KaiTi" panose="02010609060101010101" pitchFamily="49" charset="-122"/>
                <a:ea typeface="KaiTi" panose="02010609060101010101" pitchFamily="49" charset="-122"/>
              </a:rPr>
              <a:t>Various Others</a:t>
            </a:r>
          </a:p>
        </p:txBody>
      </p:sp>
      <p:sp>
        <p:nvSpPr>
          <p:cNvPr id="33" name="Rectangle 32"/>
          <p:cNvSpPr/>
          <p:nvPr/>
        </p:nvSpPr>
        <p:spPr>
          <a:xfrm>
            <a:off x="1322016" y="1268760"/>
            <a:ext cx="7282432" cy="400110"/>
          </a:xfrm>
          <a:prstGeom prst="rect">
            <a:avLst/>
          </a:prstGeom>
          <a:noFill/>
        </p:spPr>
        <p:txBody>
          <a:bodyPr wrap="square">
            <a:spAutoFit/>
          </a:bodyPr>
          <a:lstStyle/>
          <a:p>
            <a:pPr algn="ctr"/>
            <a:r>
              <a:rPr lang="en-US" altLang="zh-CN" sz="2000" b="1" dirty="0">
                <a:solidFill>
                  <a:schemeClr val="bg1"/>
                </a:solidFill>
                <a:latin typeface="Arial"/>
                <a:ea typeface="KaiTi" panose="02010609060101010101" pitchFamily="49" charset="-122"/>
                <a:cs typeface="Arial"/>
              </a:rPr>
              <a:t>FUTURE SIGNS</a:t>
            </a:r>
            <a:r>
              <a:rPr lang="zh-CN" altLang="en-US" sz="2000" b="1" dirty="0">
                <a:solidFill>
                  <a:schemeClr val="bg1"/>
                </a:solidFill>
                <a:latin typeface="Arial"/>
                <a:ea typeface="KaiTi" panose="02010609060101010101" pitchFamily="49" charset="-122"/>
                <a:cs typeface="Arial"/>
              </a:rPr>
              <a:t>（</a:t>
            </a:r>
            <a:r>
              <a:rPr lang="en-US" altLang="zh-CN" sz="2000" b="1" dirty="0">
                <a:solidFill>
                  <a:schemeClr val="bg1"/>
                </a:solidFill>
                <a:latin typeface="Arial"/>
                <a:ea typeface="KaiTi" panose="02010609060101010101" pitchFamily="49" charset="-122"/>
                <a:cs typeface="Arial"/>
              </a:rPr>
              <a:t>Matt 24:4-31): </a:t>
            </a:r>
            <a:r>
              <a:rPr lang="en-US" altLang="zh-CN" sz="2000" b="1" i="1" dirty="0">
                <a:solidFill>
                  <a:schemeClr val="bg1"/>
                </a:solidFill>
                <a:latin typeface="Arial"/>
                <a:ea typeface="KaiTi" panose="02010609060101010101" pitchFamily="49" charset="-122"/>
                <a:cs typeface="Arial"/>
              </a:rPr>
              <a:t>Present Significance</a:t>
            </a:r>
            <a:endParaRPr lang="en-SG" sz="2000" b="1" i="1" dirty="0">
              <a:solidFill>
                <a:schemeClr val="bg1"/>
              </a:solidFill>
              <a:latin typeface="Arial"/>
              <a:ea typeface="KaiTi" panose="02010609060101010101" pitchFamily="49" charset="-122"/>
              <a:cs typeface="Arial"/>
            </a:endParaRPr>
          </a:p>
        </p:txBody>
      </p:sp>
      <p:sp>
        <p:nvSpPr>
          <p:cNvPr id="34" name="Rectangle 33"/>
          <p:cNvSpPr/>
          <p:nvPr/>
        </p:nvSpPr>
        <p:spPr>
          <a:xfrm>
            <a:off x="3635896" y="2906360"/>
            <a:ext cx="1800200" cy="400110"/>
          </a:xfrm>
          <a:prstGeom prst="rect">
            <a:avLst/>
          </a:prstGeom>
          <a:solidFill>
            <a:schemeClr val="bg1"/>
          </a:solidFill>
        </p:spPr>
        <p:txBody>
          <a:bodyPr wrap="square">
            <a:spAutoFit/>
          </a:bodyPr>
          <a:lstStyle/>
          <a:p>
            <a:pPr algn="ctr"/>
            <a:r>
              <a:rPr lang="en-US" altLang="zh-CN" sz="2000" b="1" dirty="0">
                <a:latin typeface="KaiTi" panose="02010609060101010101" pitchFamily="49" charset="-122"/>
                <a:ea typeface="KaiTi" panose="02010609060101010101" pitchFamily="49" charset="-122"/>
              </a:rPr>
              <a:t>Church Age</a:t>
            </a:r>
            <a:endParaRPr lang="en-SG" sz="2000" b="1" dirty="0">
              <a:latin typeface="KaiTi" panose="02010609060101010101" pitchFamily="49" charset="-122"/>
              <a:ea typeface="KaiTi" panose="02010609060101010101" pitchFamily="49" charset="-122"/>
            </a:endParaRPr>
          </a:p>
        </p:txBody>
      </p:sp>
      <p:sp>
        <p:nvSpPr>
          <p:cNvPr id="35" name="Rectangle 34"/>
          <p:cNvSpPr/>
          <p:nvPr/>
        </p:nvSpPr>
        <p:spPr>
          <a:xfrm>
            <a:off x="5580112" y="2906360"/>
            <a:ext cx="2448272" cy="400110"/>
          </a:xfrm>
          <a:prstGeom prst="rect">
            <a:avLst/>
          </a:prstGeom>
          <a:solidFill>
            <a:schemeClr val="bg1"/>
          </a:solidFill>
        </p:spPr>
        <p:txBody>
          <a:bodyPr wrap="square">
            <a:spAutoFit/>
          </a:bodyPr>
          <a:lstStyle/>
          <a:p>
            <a:pPr algn="ctr"/>
            <a:r>
              <a:rPr lang="en-US" altLang="zh-CN" sz="2000" b="1" dirty="0">
                <a:latin typeface="KaiTi" panose="02010609060101010101" pitchFamily="49" charset="-122"/>
                <a:ea typeface="KaiTi" panose="02010609060101010101" pitchFamily="49" charset="-122"/>
              </a:rPr>
              <a:t>Tribulation</a:t>
            </a:r>
            <a:endParaRPr lang="en-SG" sz="2000" b="1" dirty="0">
              <a:latin typeface="KaiTi" panose="02010609060101010101" pitchFamily="49" charset="-122"/>
              <a:ea typeface="KaiTi" panose="02010609060101010101" pitchFamily="49" charset="-122"/>
            </a:endParaRPr>
          </a:p>
        </p:txBody>
      </p:sp>
      <p:sp>
        <p:nvSpPr>
          <p:cNvPr id="36" name="Rectangle 35"/>
          <p:cNvSpPr/>
          <p:nvPr/>
        </p:nvSpPr>
        <p:spPr>
          <a:xfrm>
            <a:off x="817960" y="4941748"/>
            <a:ext cx="1127070" cy="492443"/>
          </a:xfrm>
          <a:prstGeom prst="rect">
            <a:avLst/>
          </a:prstGeom>
          <a:noFill/>
        </p:spPr>
        <p:txBody>
          <a:bodyPr wrap="square" lIns="0" tIns="0" rIns="0" bIns="0" anchor="ctr" anchorCtr="0">
            <a:spAutoFit/>
          </a:bodyPr>
          <a:lstStyle/>
          <a:p>
            <a:pPr algn="ctr"/>
            <a:r>
              <a:rPr lang="en-US" altLang="zh-CN" sz="1600" dirty="0">
                <a:solidFill>
                  <a:schemeClr val="bg1"/>
                </a:solidFill>
              </a:rPr>
              <a:t>Future Signs</a:t>
            </a:r>
          </a:p>
        </p:txBody>
      </p:sp>
      <p:sp>
        <p:nvSpPr>
          <p:cNvPr id="37" name="Rectangle 36"/>
          <p:cNvSpPr/>
          <p:nvPr/>
        </p:nvSpPr>
        <p:spPr>
          <a:xfrm>
            <a:off x="889968" y="116632"/>
            <a:ext cx="2952328" cy="800219"/>
          </a:xfrm>
          <a:prstGeom prst="rect">
            <a:avLst/>
          </a:prstGeom>
          <a:noFill/>
        </p:spPr>
        <p:txBody>
          <a:bodyPr wrap="square">
            <a:spAutoFit/>
          </a:bodyPr>
          <a:lstStyle/>
          <a:p>
            <a:r>
              <a:rPr lang="en-US" altLang="zh-CN" sz="2800" b="1" dirty="0">
                <a:latin typeface="Arial"/>
                <a:ea typeface="KaiTi" panose="02010609060101010101" pitchFamily="49" charset="-122"/>
                <a:cs typeface="Arial"/>
              </a:rPr>
              <a:t>INTEGRATIVE</a:t>
            </a:r>
            <a:endParaRPr lang="en-US" altLang="zh-CN" b="1" dirty="0">
              <a:latin typeface="Arial"/>
              <a:ea typeface="KaiTi" panose="02010609060101010101" pitchFamily="49" charset="-122"/>
              <a:cs typeface="Arial"/>
            </a:endParaRPr>
          </a:p>
          <a:p>
            <a:r>
              <a:rPr lang="en-US" altLang="zh-CN" sz="1800" dirty="0">
                <a:latin typeface="Arial"/>
                <a:ea typeface="KaiTi" panose="02010609060101010101" pitchFamily="49" charset="-122"/>
                <a:cs typeface="Arial"/>
              </a:rPr>
              <a:t>DISPENSATIONISM</a:t>
            </a:r>
            <a:endParaRPr lang="en-SG" dirty="0">
              <a:latin typeface="Arial"/>
              <a:ea typeface="KaiTi" panose="02010609060101010101" pitchFamily="49" charset="-122"/>
              <a:cs typeface="Arial"/>
            </a:endParaRPr>
          </a:p>
        </p:txBody>
      </p:sp>
      <p:sp>
        <p:nvSpPr>
          <p:cNvPr id="38" name="Rectangle 37"/>
          <p:cNvSpPr/>
          <p:nvPr/>
        </p:nvSpPr>
        <p:spPr>
          <a:xfrm>
            <a:off x="755576" y="5672281"/>
            <a:ext cx="1152128" cy="369332"/>
          </a:xfrm>
          <a:prstGeom prst="rect">
            <a:avLst/>
          </a:prstGeom>
          <a:noFill/>
        </p:spPr>
        <p:txBody>
          <a:bodyPr wrap="square" lIns="0" tIns="0" rIns="0" bIns="0" anchor="ctr" anchorCtr="0">
            <a:spAutoFit/>
          </a:bodyPr>
          <a:lstStyle/>
          <a:p>
            <a:pPr algn="ctr"/>
            <a:r>
              <a:rPr lang="en-US" altLang="zh-CN" sz="1200" i="1" dirty="0">
                <a:solidFill>
                  <a:schemeClr val="bg1"/>
                </a:solidFill>
              </a:rPr>
              <a:t>(Present Significance)</a:t>
            </a:r>
          </a:p>
        </p:txBody>
      </p:sp>
    </p:spTree>
    <p:extLst>
      <p:ext uri="{BB962C8B-B14F-4D97-AF65-F5344CB8AC3E}">
        <p14:creationId xmlns:p14="http://schemas.microsoft.com/office/powerpoint/2010/main" val="361465473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611186E-9DED-5E41-99B2-09D871CB9582}"/>
              </a:ext>
            </a:extLst>
          </p:cNvPr>
          <p:cNvGrpSpPr/>
          <p:nvPr/>
        </p:nvGrpSpPr>
        <p:grpSpPr>
          <a:xfrm>
            <a:off x="0" y="27384"/>
            <a:ext cx="9139238" cy="6858000"/>
            <a:chOff x="0" y="27384"/>
            <a:chExt cx="9139238" cy="6858000"/>
          </a:xfrm>
        </p:grpSpPr>
        <p:pic>
          <p:nvPicPr>
            <p:cNvPr id="16385" name="Picture 1" descr="KingdomBuilders-Verse.jpg">
              <a:extLst>
                <a:ext uri="{FF2B5EF4-FFF2-40B4-BE49-F238E27FC236}">
                  <a16:creationId xmlns:a16="http://schemas.microsoft.com/office/drawing/2014/main" id="{BAA6A3AC-9FCE-C246-AB51-227C3D4FE5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7384"/>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 descr="KingdomBuilders-Verse.jpg">
              <a:extLst>
                <a:ext uri="{FF2B5EF4-FFF2-40B4-BE49-F238E27FC236}">
                  <a16:creationId xmlns:a16="http://schemas.microsoft.com/office/drawing/2014/main" id="{99F597F6-125C-7947-AA5A-84E102540D6D}"/>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2515689"/>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 descr="KingdomBuilders-Verse.jpg">
              <a:extLst>
                <a:ext uri="{FF2B5EF4-FFF2-40B4-BE49-F238E27FC236}">
                  <a16:creationId xmlns:a16="http://schemas.microsoft.com/office/drawing/2014/main" id="{7F60F308-4CE4-CF4B-A00B-91A6BB950675}"/>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75656" y="2996952"/>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1" descr="KingdomBuilders-Verse.jpg">
              <a:extLst>
                <a:ext uri="{FF2B5EF4-FFF2-40B4-BE49-F238E27FC236}">
                  <a16:creationId xmlns:a16="http://schemas.microsoft.com/office/drawing/2014/main" id="{B2C95E8D-EFCE-E445-BD48-0BC114A77443}"/>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3452207"/>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1" descr="KingdomBuilders-Verse.jpg">
              <a:extLst>
                <a:ext uri="{FF2B5EF4-FFF2-40B4-BE49-F238E27FC236}">
                  <a16:creationId xmlns:a16="http://schemas.microsoft.com/office/drawing/2014/main" id="{C13C1EC6-EE8A-164A-9F5D-4D954C713BE2}"/>
                </a:ext>
              </a:extLst>
            </p:cNvPr>
            <p:cNvPicPr>
              <a:picLocks noChangeAspect="1"/>
            </p:cNvPicPr>
            <p:nvPr/>
          </p:nvPicPr>
          <p:blipFill rotWithShape="1">
            <a:blip r:embed="rId3">
              <a:extLst>
                <a:ext uri="{28A0092B-C50C-407E-A947-70E740481C1C}">
                  <a14:useLocalDpi xmlns:a14="http://schemas.microsoft.com/office/drawing/2010/main" val="0"/>
                </a:ext>
              </a:extLst>
            </a:blip>
            <a:srcRect l="16583" t="30847" r="14082" b="61803"/>
            <a:stretch/>
          </p:blipFill>
          <p:spPr bwMode="auto">
            <a:xfrm>
              <a:off x="1403648" y="3933470"/>
              <a:ext cx="6336704" cy="504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Title 1">
            <a:extLst>
              <a:ext uri="{FF2B5EF4-FFF2-40B4-BE49-F238E27FC236}">
                <a16:creationId xmlns:a16="http://schemas.microsoft.com/office/drawing/2014/main" id="{31B2C0A1-125B-824D-BD8E-515972BA4B1B}"/>
              </a:ext>
            </a:extLst>
          </p:cNvPr>
          <p:cNvSpPr>
            <a:spLocks noGrp="1"/>
          </p:cNvSpPr>
          <p:nvPr>
            <p:ph type="ctrTitle"/>
          </p:nvPr>
        </p:nvSpPr>
        <p:spPr>
          <a:xfrm>
            <a:off x="2805348" y="4797152"/>
            <a:ext cx="3528541" cy="504056"/>
          </a:xfrm>
          <a:solidFill>
            <a:srgbClr val="313133"/>
          </a:solidFill>
          <a:ln>
            <a:solidFill>
              <a:srgbClr val="FFC000"/>
            </a:solidFill>
          </a:ln>
        </p:spPr>
        <p:txBody>
          <a:bodyPr/>
          <a:lstStyle/>
          <a:p>
            <a:r>
              <a:rPr lang="en-US" sz="2400" b="1" dirty="0">
                <a:solidFill>
                  <a:schemeClr val="bg1"/>
                </a:solidFill>
              </a:rPr>
              <a:t>MATTHEW</a:t>
            </a:r>
            <a:r>
              <a:rPr lang="en-US" sz="2400" b="1" baseline="0" dirty="0">
                <a:solidFill>
                  <a:schemeClr val="bg1"/>
                </a:solidFill>
              </a:rPr>
              <a:t> 24:14</a:t>
            </a:r>
            <a:endParaRPr lang="en-US" sz="2400" b="1" dirty="0">
              <a:solidFill>
                <a:schemeClr val="bg1"/>
              </a:solidFill>
            </a:endParaRPr>
          </a:p>
        </p:txBody>
      </p:sp>
      <p:sp>
        <p:nvSpPr>
          <p:cNvPr id="4" name="Title 1">
            <a:extLst>
              <a:ext uri="{FF2B5EF4-FFF2-40B4-BE49-F238E27FC236}">
                <a16:creationId xmlns:a16="http://schemas.microsoft.com/office/drawing/2014/main" id="{D9EF8886-809A-F845-A37F-03C277203221}"/>
              </a:ext>
            </a:extLst>
          </p:cNvPr>
          <p:cNvSpPr txBox="1">
            <a:spLocks/>
          </p:cNvSpPr>
          <p:nvPr/>
        </p:nvSpPr>
        <p:spPr bwMode="auto">
          <a:xfrm>
            <a:off x="1833314" y="2276872"/>
            <a:ext cx="5472608" cy="2232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a:ea typeface="ＭＳ Ｐゴシック" pitchFamily="-108" charset="-128"/>
              </a:rPr>
              <a:t>AND THIS GOSPEL OF THE KINGDOM WILL BE PREACHED IN THE WHOLE WORLD AS A TESTIMONY TO ALL NATIONS, </a:t>
            </a:r>
            <a:br>
              <a:rPr kumimoji="0" lang="en-US" sz="2400" b="1" i="0" u="none" strike="noStrike" kern="0" cap="none" spc="0" normalizeH="0" baseline="0" noProof="0" dirty="0">
                <a:ln>
                  <a:noFill/>
                </a:ln>
                <a:solidFill>
                  <a:srgbClr val="FFFFFF"/>
                </a:solidFill>
                <a:effectLst/>
                <a:uLnTx/>
                <a:uFillTx/>
                <a:latin typeface="Arial"/>
                <a:ea typeface="ＭＳ Ｐゴシック" pitchFamily="-108" charset="-128"/>
              </a:rPr>
            </a:br>
            <a:r>
              <a:rPr kumimoji="0" lang="en-US" sz="2400" b="1" i="0" u="none" strike="noStrike" kern="0" cap="none" spc="0" normalizeH="0" baseline="0" noProof="0" dirty="0">
                <a:ln>
                  <a:noFill/>
                </a:ln>
                <a:solidFill>
                  <a:srgbClr val="FFFFFF"/>
                </a:solidFill>
                <a:effectLst/>
                <a:uLnTx/>
                <a:uFillTx/>
                <a:latin typeface="Arial"/>
                <a:ea typeface="ＭＳ Ｐゴシック" pitchFamily="-108" charset="-128"/>
              </a:rPr>
              <a:t>AND THEN THE END WILL COME </a:t>
            </a:r>
          </a:p>
        </p:txBody>
      </p:sp>
    </p:spTree>
    <p:extLst>
      <p:ext uri="{BB962C8B-B14F-4D97-AF65-F5344CB8AC3E}">
        <p14:creationId xmlns:p14="http://schemas.microsoft.com/office/powerpoint/2010/main" val="1010352879"/>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descr="The fall of the Jerusalem temple (Matthew 24:15-28) – Seeking the kingdom">
            <a:extLst>
              <a:ext uri="{FF2B5EF4-FFF2-40B4-BE49-F238E27FC236}">
                <a16:creationId xmlns:a16="http://schemas.microsoft.com/office/drawing/2014/main" id="{B1313793-6717-5C4E-840A-33526643152B}"/>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rightnessContrast bright="-40000" contrast="-20000"/>
                    </a14:imgEffect>
                  </a14:imgLayer>
                </a14:imgProps>
              </a:ext>
              <a:ext uri="{28A0092B-C50C-407E-A947-70E740481C1C}">
                <a14:useLocalDpi xmlns:a14="http://schemas.microsoft.com/office/drawing/2010/main" val="0"/>
              </a:ext>
            </a:extLst>
          </a:blip>
          <a:srcRect/>
          <a:stretch>
            <a:fillRect/>
          </a:stretch>
        </p:blipFill>
        <p:spPr bwMode="auto">
          <a:xfrm>
            <a:off x="508000" y="723900"/>
            <a:ext cx="8128000" cy="54102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9525" y="1"/>
            <a:ext cx="9144000" cy="723900"/>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Matthew 24:15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sp>
        <p:nvSpPr>
          <p:cNvPr id="4" name="Rectangle 2">
            <a:extLst>
              <a:ext uri="{FF2B5EF4-FFF2-40B4-BE49-F238E27FC236}">
                <a16:creationId xmlns:a16="http://schemas.microsoft.com/office/drawing/2014/main" id="{7CE0CF58-B111-5748-8E27-536C2788F4E2}"/>
              </a:ext>
            </a:extLst>
          </p:cNvPr>
          <p:cNvSpPr txBox="1">
            <a:spLocks noChangeArrowheads="1"/>
          </p:cNvSpPr>
          <p:nvPr/>
        </p:nvSpPr>
        <p:spPr bwMode="auto">
          <a:xfrm>
            <a:off x="498475" y="859196"/>
            <a:ext cx="8128000" cy="32185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day is coming when you will see what Daniel the prophet spoke about—the sacrilegious object that causes desecration standing in the Holy Place.' (Reader, pay attention!)."</a:t>
            </a:r>
          </a:p>
        </p:txBody>
      </p:sp>
      <p:sp>
        <p:nvSpPr>
          <p:cNvPr id="5" name="Rectangle 2">
            <a:extLst>
              <a:ext uri="{FF2B5EF4-FFF2-40B4-BE49-F238E27FC236}">
                <a16:creationId xmlns:a16="http://schemas.microsoft.com/office/drawing/2014/main" id="{E217383E-3393-CB49-90AB-03614198E8C1}"/>
              </a:ext>
            </a:extLst>
          </p:cNvPr>
          <p:cNvSpPr txBox="1">
            <a:spLocks noChangeArrowheads="1"/>
          </p:cNvSpPr>
          <p:nvPr/>
        </p:nvSpPr>
        <p:spPr bwMode="auto">
          <a:xfrm>
            <a:off x="-9525" y="6162675"/>
            <a:ext cx="9144000" cy="6722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says that Daniel 9:27 was written by Daniel</a:t>
            </a:r>
          </a:p>
        </p:txBody>
      </p:sp>
    </p:spTree>
    <p:extLst>
      <p:ext uri="{BB962C8B-B14F-4D97-AF65-F5344CB8AC3E}">
        <p14:creationId xmlns:p14="http://schemas.microsoft.com/office/powerpoint/2010/main" val="30359642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25</a:t>
            </a:r>
          </a:p>
        </p:txBody>
      </p:sp>
    </p:spTree>
    <p:extLst>
      <p:ext uri="{BB962C8B-B14F-4D97-AF65-F5344CB8AC3E}">
        <p14:creationId xmlns:p14="http://schemas.microsoft.com/office/powerpoint/2010/main" val="69619580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CF62D2A7-8207-488C-9F46-316BA81A16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008"/>
            <a:ext cx="4206915" cy="5840278"/>
          </a:xfrm>
          <a:custGeom>
            <a:avLst/>
            <a:gdLst>
              <a:gd name="connsiteX0" fmla="*/ 0 w 5609220"/>
              <a:gd name="connsiteY0" fmla="*/ 0 h 5840278"/>
              <a:gd name="connsiteX1" fmla="*/ 4637091 w 5609220"/>
              <a:gd name="connsiteY1" fmla="*/ 0 h 5840278"/>
              <a:gd name="connsiteX2" fmla="*/ 4822569 w 5609220"/>
              <a:gd name="connsiteY2" fmla="*/ 204077 h 5840278"/>
              <a:gd name="connsiteX3" fmla="*/ 5609220 w 5609220"/>
              <a:gd name="connsiteY3" fmla="*/ 2395363 h 5840278"/>
              <a:gd name="connsiteX4" fmla="*/ 2164305 w 5609220"/>
              <a:gd name="connsiteY4" fmla="*/ 5840278 h 5840278"/>
              <a:gd name="connsiteX5" fmla="*/ 238220 w 5609220"/>
              <a:gd name="connsiteY5" fmla="*/ 5251941 h 5840278"/>
              <a:gd name="connsiteX6" fmla="*/ 0 w 5609220"/>
              <a:gd name="connsiteY6" fmla="*/ 5073803 h 584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9220" h="5840278">
                <a:moveTo>
                  <a:pt x="0" y="0"/>
                </a:moveTo>
                <a:lnTo>
                  <a:pt x="4637091" y="0"/>
                </a:lnTo>
                <a:lnTo>
                  <a:pt x="4822569" y="204077"/>
                </a:lnTo>
                <a:cubicBezTo>
                  <a:pt x="5314007" y="799562"/>
                  <a:pt x="5609220" y="1562987"/>
                  <a:pt x="5609220" y="2395363"/>
                </a:cubicBezTo>
                <a:cubicBezTo>
                  <a:pt x="5609220" y="4297937"/>
                  <a:pt x="4066879" y="5840278"/>
                  <a:pt x="2164305" y="5840278"/>
                </a:cubicBezTo>
                <a:cubicBezTo>
                  <a:pt x="1450840" y="5840278"/>
                  <a:pt x="788032" y="5623387"/>
                  <a:pt x="238220" y="5251941"/>
                </a:cubicBezTo>
                <a:lnTo>
                  <a:pt x="0" y="5073803"/>
                </a:ln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lose up of binoculars on a table looking at sunset">
            <a:extLst>
              <a:ext uri="{FF2B5EF4-FFF2-40B4-BE49-F238E27FC236}">
                <a16:creationId xmlns:a16="http://schemas.microsoft.com/office/drawing/2014/main" id="{D7A32994-5BFE-453A-B742-B7858F64A8E7}"/>
              </a:ext>
            </a:extLst>
          </p:cNvPr>
          <p:cNvPicPr>
            <a:picLocks noChangeAspect="1"/>
          </p:cNvPicPr>
          <p:nvPr/>
        </p:nvPicPr>
        <p:blipFill rotWithShape="1">
          <a:blip r:embed="rId2"/>
          <a:srcRect l="30587" r="21238" b="2"/>
          <a:stretch/>
        </p:blipFill>
        <p:spPr>
          <a:xfrm>
            <a:off x="1" y="-2"/>
            <a:ext cx="4081394" cy="5654940"/>
          </a:xfrm>
          <a:custGeom>
            <a:avLst/>
            <a:gdLst/>
            <a:ahLst/>
            <a:cxnLst/>
            <a:rect l="l" t="t" r="r" b="b"/>
            <a:pathLst>
              <a:path w="5441859" h="5654940">
                <a:moveTo>
                  <a:pt x="0" y="0"/>
                </a:moveTo>
                <a:lnTo>
                  <a:pt x="4400491" y="0"/>
                </a:lnTo>
                <a:lnTo>
                  <a:pt x="4484766" y="76595"/>
                </a:lnTo>
                <a:cubicBezTo>
                  <a:pt x="5076107" y="667936"/>
                  <a:pt x="5441859" y="1484866"/>
                  <a:pt x="5441859" y="2387221"/>
                </a:cubicBezTo>
                <a:cubicBezTo>
                  <a:pt x="5441859" y="4191932"/>
                  <a:pt x="3978851" y="5654940"/>
                  <a:pt x="2174140" y="5654940"/>
                </a:cubicBezTo>
                <a:cubicBezTo>
                  <a:pt x="1412778" y="5654940"/>
                  <a:pt x="712231" y="5394557"/>
                  <a:pt x="156693" y="4957981"/>
                </a:cubicBezTo>
                <a:lnTo>
                  <a:pt x="0" y="4820612"/>
                </a:lnTo>
                <a:close/>
              </a:path>
            </a:pathLst>
          </a:custGeom>
        </p:spPr>
      </p:pic>
      <p:sp>
        <p:nvSpPr>
          <p:cNvPr id="10" name="TextBox 9">
            <a:extLst>
              <a:ext uri="{FF2B5EF4-FFF2-40B4-BE49-F238E27FC236}">
                <a16:creationId xmlns:a16="http://schemas.microsoft.com/office/drawing/2014/main" id="{5891B4F3-F013-46A7-AE40-0DCE413CE1AD}"/>
              </a:ext>
            </a:extLst>
          </p:cNvPr>
          <p:cNvSpPr txBox="1"/>
          <p:nvPr/>
        </p:nvSpPr>
        <p:spPr>
          <a:xfrm>
            <a:off x="3444915" y="-2008"/>
            <a:ext cx="5699085" cy="5693866"/>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uLnTx/>
                <a:uFillTx/>
                <a:latin typeface="system-ui"/>
                <a:ea typeface="+mn-ea"/>
                <a:cs typeface="+mn-cs"/>
              </a:rPr>
              <a:t>12 </a:t>
            </a:r>
            <a:r>
              <a:rPr kumimoji="0" lang="en-US" sz="2800" b="0" i="0" u="none" strike="noStrike" kern="1200" cap="none" spc="0" normalizeH="0" baseline="0" noProof="0" dirty="0">
                <a:ln>
                  <a:noFill/>
                </a:ln>
                <a:solidFill>
                  <a:prstClr val="white"/>
                </a:solidFill>
                <a:effectLst/>
                <a:uLnTx/>
                <a:uFillTx/>
                <a:latin typeface="system-ui"/>
                <a:ea typeface="+mn-ea"/>
                <a:cs typeface="+mn-cs"/>
              </a:rPr>
              <a:t>Then I turned to see the voice that was speaking to me, and on turning</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system-ui"/>
                <a:ea typeface="+mn-ea"/>
                <a:cs typeface="+mn-cs"/>
              </a:rPr>
              <a:t> I saw seven golden lampstands,</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system-ui"/>
                <a:ea typeface="+mn-ea"/>
                <a:cs typeface="+mn-cs"/>
              </a:rPr>
              <a:t> </a:t>
            </a:r>
            <a:r>
              <a:rPr kumimoji="0" lang="en-US" sz="2800" b="1" i="0" u="none" strike="noStrike" kern="1200" cap="none" spc="0" normalizeH="0" baseline="30000" noProof="0" dirty="0">
                <a:ln>
                  <a:noFill/>
                </a:ln>
                <a:solidFill>
                  <a:prstClr val="white"/>
                </a:solidFill>
                <a:effectLst/>
                <a:uLnTx/>
                <a:uFillTx/>
                <a:latin typeface="system-ui"/>
                <a:ea typeface="+mn-ea"/>
                <a:cs typeface="+mn-cs"/>
              </a:rPr>
              <a:t>13 </a:t>
            </a:r>
            <a:r>
              <a:rPr kumimoji="0" lang="en-US" sz="2800" b="0" i="0" u="none" strike="noStrike" kern="1200" cap="none" spc="0" normalizeH="0" baseline="0" noProof="0" dirty="0">
                <a:ln>
                  <a:noFill/>
                </a:ln>
                <a:solidFill>
                  <a:prstClr val="white"/>
                </a:solidFill>
                <a:effectLst/>
                <a:uLnTx/>
                <a:uFillTx/>
                <a:latin typeface="system-ui"/>
                <a:ea typeface="+mn-ea"/>
                <a:cs typeface="+mn-cs"/>
              </a:rPr>
              <a:t>and in the midst of the lampstands one like a son of man, clothed with a long robe and with a golden sash around</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system-ui"/>
                <a:ea typeface="+mn-ea"/>
                <a:cs typeface="+mn-cs"/>
              </a:rPr>
              <a:t> his chest. </a:t>
            </a:r>
            <a:r>
              <a:rPr kumimoji="0" lang="en-US" sz="2800" b="1" i="0" u="none" strike="noStrike" kern="1200" cap="none" spc="0" normalizeH="0" baseline="30000" noProof="0" dirty="0">
                <a:ln>
                  <a:noFill/>
                </a:ln>
                <a:solidFill>
                  <a:prstClr val="white"/>
                </a:solidFill>
                <a:effectLst/>
                <a:uLnTx/>
                <a:uFillTx/>
                <a:latin typeface="system-ui"/>
                <a:ea typeface="+mn-ea"/>
                <a:cs typeface="+mn-cs"/>
              </a:rPr>
              <a:t>14 </a:t>
            </a:r>
            <a:r>
              <a:rPr kumimoji="0" lang="en-US" sz="2800" b="0" i="0" u="none" strike="noStrike" kern="1200" cap="none" spc="0" normalizeH="0" baseline="0" noProof="0" dirty="0">
                <a:ln>
                  <a:noFill/>
                </a:ln>
                <a:solidFill>
                  <a:prstClr val="white"/>
                </a:solidFill>
                <a:effectLst/>
                <a:uLnTx/>
                <a:uFillTx/>
                <a:latin typeface="system-ui"/>
                <a:ea typeface="+mn-ea"/>
                <a:cs typeface="+mn-cs"/>
              </a:rPr>
              <a:t>The hairs of his head were white, like white wool, like snow. His eyes were like a flame of fire, </a:t>
            </a:r>
            <a:r>
              <a:rPr kumimoji="0" lang="en-US" sz="2800" b="1" i="0" u="none" strike="noStrike" kern="1200" cap="none" spc="0" normalizeH="0" baseline="30000" noProof="0" dirty="0">
                <a:ln>
                  <a:noFill/>
                </a:ln>
                <a:solidFill>
                  <a:prstClr val="white"/>
                </a:solidFill>
                <a:effectLst/>
                <a:uLnTx/>
                <a:uFillTx/>
                <a:latin typeface="system-ui"/>
                <a:ea typeface="+mn-ea"/>
                <a:cs typeface="+mn-cs"/>
              </a:rPr>
              <a:t>15 </a:t>
            </a:r>
            <a:r>
              <a:rPr kumimoji="0" lang="en-US" sz="2800" b="0" i="0" u="none" strike="noStrike" kern="1200" cap="none" spc="0" normalizeH="0" baseline="0" noProof="0" dirty="0">
                <a:ln>
                  <a:noFill/>
                </a:ln>
                <a:solidFill>
                  <a:prstClr val="white"/>
                </a:solidFill>
                <a:effectLst/>
                <a:uLnTx/>
                <a:uFillTx/>
                <a:latin typeface="system-ui"/>
                <a:ea typeface="+mn-ea"/>
                <a:cs typeface="+mn-cs"/>
              </a:rPr>
              <a:t>his feet were like burnished bronze, refined in a furnace, and his voice was like the roar of many waters</a:t>
            </a:r>
            <a:endParaRPr kumimoji="0" lang="en-US" sz="2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244414B9-013F-4EA9-BB59-D90A5F5F19C1}"/>
              </a:ext>
            </a:extLst>
          </p:cNvPr>
          <p:cNvSpPr txBox="1"/>
          <p:nvPr/>
        </p:nvSpPr>
        <p:spPr>
          <a:xfrm>
            <a:off x="2" y="5548726"/>
            <a:ext cx="9143998" cy="13849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uLnTx/>
                <a:uFillTx/>
                <a:latin typeface="system-ui"/>
                <a:ea typeface="+mn-ea"/>
                <a:cs typeface="+mn-cs"/>
              </a:rPr>
              <a:t>                                                      16 </a:t>
            </a:r>
            <a:r>
              <a:rPr kumimoji="0" lang="en-US" sz="2800" b="0" i="0" u="none" strike="noStrike" kern="1200" cap="none" spc="0" normalizeH="0" baseline="0" noProof="0" dirty="0">
                <a:ln>
                  <a:noFill/>
                </a:ln>
                <a:solidFill>
                  <a:prstClr val="white"/>
                </a:solidFill>
                <a:effectLst/>
                <a:uLnTx/>
                <a:uFillTx/>
                <a:latin typeface="system-ui"/>
                <a:ea typeface="+mn-ea"/>
                <a:cs typeface="+mn-cs"/>
              </a:rPr>
              <a:t>In his right hand he held seven stars,  from his mouth came a sharp two-edged sword, and his face was like the sun shining in full strength.</a:t>
            </a:r>
            <a:endParaRPr kumimoji="0" lang="en-US" sz="2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86F50D40-0E36-8D4D-9ED1-BAEB04F01EFA}"/>
              </a:ext>
            </a:extLst>
          </p:cNvPr>
          <p:cNvSpPr txBox="1"/>
          <p:nvPr/>
        </p:nvSpPr>
        <p:spPr>
          <a:xfrm>
            <a:off x="24821" y="-2008"/>
            <a:ext cx="3420093"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system-ui"/>
                <a:ea typeface="+mn-ea"/>
                <a:cs typeface="+mn-cs"/>
              </a:rPr>
              <a:t>Revelation 1</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062172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Grp="1" noChangeArrowheads="1"/>
          </p:cNvSpPr>
          <p:nvPr>
            <p:ph type="ctrTitle"/>
          </p:nvPr>
        </p:nvSpPr>
        <p:spPr>
          <a:xfrm>
            <a:off x="3124200" y="152400"/>
            <a:ext cx="5334000" cy="1752600"/>
          </a:xfrm>
        </p:spPr>
        <p:txBody>
          <a:bodyPr/>
          <a:lstStyle/>
          <a:p>
            <a:pPr>
              <a:defRPr/>
            </a:pPr>
            <a:r>
              <a:rPr lang="en-US">
                <a:latin typeface="Arial" charset="0"/>
              </a:rPr>
              <a:t>Judgment of the</a:t>
            </a:r>
            <a:br>
              <a:rPr lang="en-US">
                <a:latin typeface="Arial" charset="0"/>
              </a:rPr>
            </a:br>
            <a:r>
              <a:rPr lang="en-US">
                <a:latin typeface="Arial" charset="0"/>
              </a:rPr>
              <a:t>the Nations </a:t>
            </a:r>
            <a:br>
              <a:rPr lang="en-US">
                <a:latin typeface="Arial" charset="0"/>
              </a:rPr>
            </a:br>
            <a:r>
              <a:rPr lang="en-US">
                <a:latin typeface="Arial" charset="0"/>
              </a:rPr>
              <a:t>(Sheep &amp; Goats)</a:t>
            </a:r>
            <a:endParaRPr lang="en-US">
              <a:latin typeface="Times New Roman" charset="0"/>
            </a:endParaRPr>
          </a:p>
        </p:txBody>
      </p:sp>
      <p:sp>
        <p:nvSpPr>
          <p:cNvPr id="207876" name="Text Box 4"/>
          <p:cNvSpPr txBox="1">
            <a:spLocks noChangeArrowheads="1"/>
          </p:cNvSpPr>
          <p:nvPr/>
        </p:nvSpPr>
        <p:spPr bwMode="auto">
          <a:xfrm>
            <a:off x="8404225" y="76200"/>
            <a:ext cx="692150" cy="457200"/>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a:spcBef>
                <a:spcPct val="50000"/>
              </a:spcBef>
              <a:defRPr/>
            </a:pPr>
            <a:r>
              <a:rPr lang="en-US" b="1">
                <a:solidFill>
                  <a:srgbClr val="000000"/>
                </a:solidFill>
              </a:rPr>
              <a:t>160</a:t>
            </a:r>
            <a:endParaRPr lang="en-US" sz="1800">
              <a:solidFill>
                <a:srgbClr val="FFFFFF"/>
              </a:solidFill>
            </a:endParaRPr>
          </a:p>
        </p:txBody>
      </p:sp>
      <p:sp>
        <p:nvSpPr>
          <p:cNvPr id="207877" name="Rectangle 5"/>
          <p:cNvSpPr>
            <a:spLocks noChangeArrowheads="1"/>
          </p:cNvSpPr>
          <p:nvPr/>
        </p:nvSpPr>
        <p:spPr bwMode="auto">
          <a:xfrm>
            <a:off x="0" y="2414736"/>
            <a:ext cx="9144000" cy="4038600"/>
          </a:xfrm>
          <a:prstGeom prst="rect">
            <a:avLst/>
          </a:prstGeom>
          <a:noFill/>
          <a:ln w="9525">
            <a:noFill/>
            <a:miter lim="800000"/>
            <a:headEnd/>
            <a:tailEnd/>
          </a:ln>
          <a:effectLst>
            <a:outerShdw blurRad="68580" dist="25399" dir="8100000" algn="ctr" rotWithShape="0">
              <a:srgbClr val="000000">
                <a:alpha val="75000"/>
              </a:srgbClr>
            </a:outerShdw>
          </a:effectLst>
        </p:spPr>
        <p:txBody>
          <a:bodyPr anchor="ctr"/>
          <a:lstStyle/>
          <a:p>
            <a:pPr algn="ctr">
              <a:lnSpc>
                <a:spcPct val="90000"/>
              </a:lnSpc>
              <a:spcBef>
                <a:spcPct val="20000"/>
              </a:spcBef>
              <a:buSzPct val="80000"/>
              <a:buFont typeface="Wingdings" charset="0"/>
              <a:buNone/>
              <a:defRPr/>
            </a:pPr>
            <a:r>
              <a:rPr lang="en-US" sz="2800" b="1" dirty="0">
                <a:solidFill>
                  <a:srgbClr val="FFFFFF"/>
                </a:solidFill>
                <a:effectLst>
                  <a:outerShdw blurRad="38100" dist="38100" dir="2700000" algn="tl">
                    <a:srgbClr val="000000"/>
                  </a:outerShdw>
                </a:effectLst>
                <a:ea typeface="Osaka" charset="0"/>
                <a:cs typeface="Osaka" charset="0"/>
              </a:rPr>
              <a:t>NLT Matthew 25:31 </a:t>
            </a:r>
            <a:r>
              <a:rPr lang="mr-IN" altLang="ja-JP" sz="2800" b="1" dirty="0">
                <a:solidFill>
                  <a:srgbClr val="FFFFFF"/>
                </a:solidFill>
                <a:effectLst>
                  <a:outerShdw blurRad="38100" dist="38100" dir="2700000" algn="tl">
                    <a:srgbClr val="000000"/>
                  </a:outerShdw>
                </a:effectLst>
                <a:ea typeface="Osaka" charset="0"/>
                <a:cs typeface="Osaka" charset="0"/>
              </a:rPr>
              <a:t>"</a:t>
            </a:r>
            <a:r>
              <a:rPr lang="en-US" sz="2800" b="1" dirty="0">
                <a:solidFill>
                  <a:srgbClr val="FFFFFF"/>
                </a:solidFill>
                <a:effectLst>
                  <a:outerShdw blurRad="38100" dist="38100" dir="2700000" algn="tl">
                    <a:srgbClr val="000000"/>
                  </a:outerShdw>
                </a:effectLst>
                <a:ea typeface="Osaka" charset="0"/>
                <a:cs typeface="Osaka" charset="0"/>
              </a:rPr>
              <a:t>But when the Son of Man comes in his glory, and all the angels with him, then he will sit upon his glorious throne. </a:t>
            </a:r>
            <a:r>
              <a:rPr lang="en-US" sz="2800" b="1" baseline="30000" dirty="0">
                <a:solidFill>
                  <a:srgbClr val="FFFFFF"/>
                </a:solidFill>
                <a:effectLst>
                  <a:outerShdw blurRad="38100" dist="38100" dir="2700000" algn="tl">
                    <a:srgbClr val="000000"/>
                  </a:outerShdw>
                </a:effectLst>
                <a:ea typeface="Osaka" charset="0"/>
                <a:cs typeface="Osaka" charset="0"/>
              </a:rPr>
              <a:t>32</a:t>
            </a:r>
            <a:r>
              <a:rPr lang="en-US" sz="2800" b="1" dirty="0">
                <a:solidFill>
                  <a:srgbClr val="FFFFFF"/>
                </a:solidFill>
                <a:effectLst>
                  <a:outerShdw blurRad="38100" dist="38100" dir="2700000" algn="tl">
                    <a:srgbClr val="000000"/>
                  </a:outerShdw>
                </a:effectLst>
                <a:ea typeface="Osaka" charset="0"/>
                <a:cs typeface="Osaka" charset="0"/>
              </a:rPr>
              <a:t>All </a:t>
            </a:r>
            <a:r>
              <a:rPr lang="en-US" sz="2800" b="1" dirty="0">
                <a:solidFill>
                  <a:srgbClr val="FFFF00"/>
                </a:solidFill>
                <a:effectLst>
                  <a:outerShdw blurRad="38100" dist="38100" dir="2700000" algn="tl">
                    <a:srgbClr val="000000"/>
                  </a:outerShdw>
                </a:effectLst>
                <a:ea typeface="Osaka" charset="0"/>
                <a:cs typeface="Osaka" charset="0"/>
              </a:rPr>
              <a:t>the nations </a:t>
            </a:r>
            <a:r>
              <a:rPr lang="en-US" sz="2800" b="1" dirty="0">
                <a:solidFill>
                  <a:srgbClr val="FFFFFF"/>
                </a:solidFill>
                <a:effectLst>
                  <a:outerShdw blurRad="38100" dist="38100" dir="2700000" algn="tl">
                    <a:srgbClr val="000000"/>
                  </a:outerShdw>
                </a:effectLst>
                <a:ea typeface="Osaka" charset="0"/>
                <a:cs typeface="Osaka" charset="0"/>
              </a:rPr>
              <a:t>will be gathered in his presence, and he will separate them as a shepherd </a:t>
            </a:r>
            <a:r>
              <a:rPr lang="en-US" sz="2800" b="1" dirty="0">
                <a:solidFill>
                  <a:srgbClr val="FFFF00"/>
                </a:solidFill>
                <a:effectLst>
                  <a:outerShdw blurRad="38100" dist="38100" dir="2700000" algn="tl">
                    <a:srgbClr val="000000"/>
                  </a:outerShdw>
                </a:effectLst>
                <a:ea typeface="Osaka" charset="0"/>
                <a:cs typeface="Osaka" charset="0"/>
              </a:rPr>
              <a:t>separates the sheep from the goats</a:t>
            </a:r>
            <a:r>
              <a:rPr lang="en-US" sz="2800" b="1" dirty="0">
                <a:solidFill>
                  <a:srgbClr val="FFFFFF"/>
                </a:solidFill>
                <a:effectLst>
                  <a:outerShdw blurRad="38100" dist="38100" dir="2700000" algn="tl">
                    <a:srgbClr val="000000"/>
                  </a:outerShdw>
                </a:effectLst>
                <a:ea typeface="Osaka" charset="0"/>
                <a:cs typeface="Osaka" charset="0"/>
              </a:rPr>
              <a:t>. </a:t>
            </a:r>
            <a:r>
              <a:rPr lang="en-US" sz="2800" b="1" baseline="30000" dirty="0">
                <a:solidFill>
                  <a:srgbClr val="FFFFFF"/>
                </a:solidFill>
                <a:effectLst>
                  <a:outerShdw blurRad="38100" dist="38100" dir="2700000" algn="tl">
                    <a:srgbClr val="000000"/>
                  </a:outerShdw>
                </a:effectLst>
                <a:ea typeface="Osaka" charset="0"/>
                <a:cs typeface="Osaka" charset="0"/>
              </a:rPr>
              <a:t>33</a:t>
            </a:r>
            <a:r>
              <a:rPr lang="en-US" sz="2800" b="1" dirty="0">
                <a:solidFill>
                  <a:srgbClr val="FFFFFF"/>
                </a:solidFill>
                <a:effectLst>
                  <a:outerShdw blurRad="38100" dist="38100" dir="2700000" algn="tl">
                    <a:srgbClr val="000000"/>
                  </a:outerShdw>
                </a:effectLst>
                <a:ea typeface="Osaka" charset="0"/>
                <a:cs typeface="Osaka" charset="0"/>
              </a:rPr>
              <a:t>He will place the sheep at his right hand and the goats at his left. </a:t>
            </a:r>
            <a:r>
              <a:rPr lang="en-US" sz="2800" b="1" baseline="30000" dirty="0">
                <a:solidFill>
                  <a:srgbClr val="FFFFFF"/>
                </a:solidFill>
                <a:effectLst>
                  <a:outerShdw blurRad="38100" dist="38100" dir="2700000" algn="tl">
                    <a:srgbClr val="000000"/>
                  </a:outerShdw>
                </a:effectLst>
                <a:ea typeface="Osaka" charset="0"/>
                <a:cs typeface="Osaka" charset="0"/>
              </a:rPr>
              <a:t>34</a:t>
            </a:r>
            <a:r>
              <a:rPr lang="en-US" sz="2800" b="1" dirty="0">
                <a:solidFill>
                  <a:srgbClr val="FFFFFF"/>
                </a:solidFill>
                <a:effectLst>
                  <a:outerShdw blurRad="38100" dist="38100" dir="2700000" algn="tl">
                    <a:srgbClr val="000000"/>
                  </a:outerShdw>
                </a:effectLst>
                <a:ea typeface="Osaka" charset="0"/>
                <a:cs typeface="Osaka" charset="0"/>
              </a:rPr>
              <a:t>Then the King will say to those on the right, </a:t>
            </a:r>
            <a:r>
              <a:rPr lang="mr-IN" sz="2800" b="1" dirty="0">
                <a:solidFill>
                  <a:srgbClr val="FFFFFF"/>
                </a:solidFill>
                <a:effectLst>
                  <a:outerShdw blurRad="38100" dist="38100" dir="2700000" algn="tl">
                    <a:srgbClr val="000000"/>
                  </a:outerShdw>
                </a:effectLst>
                <a:ea typeface="Osaka" charset="0"/>
                <a:cs typeface="Osaka" charset="0"/>
              </a:rPr>
              <a:t>'</a:t>
            </a:r>
            <a:r>
              <a:rPr lang="en-US" sz="2800" b="1" dirty="0">
                <a:solidFill>
                  <a:srgbClr val="FFFFFF"/>
                </a:solidFill>
                <a:effectLst>
                  <a:outerShdw blurRad="38100" dist="38100" dir="2700000" algn="tl">
                    <a:srgbClr val="000000"/>
                  </a:outerShdw>
                </a:effectLst>
                <a:ea typeface="Osaka" charset="0"/>
                <a:cs typeface="Osaka" charset="0"/>
              </a:rPr>
              <a:t>Come, you who are blessed by my Father, inherit the Kingdom prepared for you from the foundation of the world.</a:t>
            </a:r>
            <a:r>
              <a:rPr lang="mr-IN" altLang="ja-JP" sz="2800" b="1" dirty="0">
                <a:solidFill>
                  <a:srgbClr val="FFFFFF"/>
                </a:solidFill>
                <a:effectLst>
                  <a:outerShdw blurRad="38100" dist="38100" dir="2700000" algn="tl">
                    <a:srgbClr val="000000"/>
                  </a:outerShdw>
                </a:effectLst>
                <a:ea typeface="Osaka" charset="0"/>
                <a:cs typeface="Osaka" charset="0"/>
              </a:rPr>
              <a:t>'"</a:t>
            </a:r>
            <a:endParaRPr lang="en-US" sz="2800" b="1" dirty="0">
              <a:solidFill>
                <a:srgbClr val="FFFFFF"/>
              </a:solidFill>
              <a:effectLst>
                <a:outerShdw blurRad="38100" dist="38100" dir="2700000" algn="tl">
                  <a:srgbClr val="000000"/>
                </a:outerShdw>
              </a:effectLst>
              <a:ea typeface="Osaka" charset="0"/>
              <a:cs typeface="Osaka" charset="0"/>
            </a:endParaRPr>
          </a:p>
        </p:txBody>
      </p:sp>
      <p:pic>
        <p:nvPicPr>
          <p:cNvPr id="247812" name="Picture 7" descr="shephe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895600" cy="2355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4468727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Title 1"/>
          <p:cNvSpPr>
            <a:spLocks noGrp="1"/>
          </p:cNvSpPr>
          <p:nvPr>
            <p:ph type="title"/>
          </p:nvPr>
        </p:nvSpPr>
        <p:spPr>
          <a:xfrm>
            <a:off x="-14288" y="0"/>
            <a:ext cx="9144001" cy="908050"/>
          </a:xfrm>
          <a:solidFill>
            <a:srgbClr val="000000"/>
          </a:solidFill>
        </p:spPr>
        <p:txBody>
          <a:bodyPr/>
          <a:lstStyle/>
          <a:p>
            <a:r>
              <a:rPr lang="en-US" b="1" dirty="0" err="1">
                <a:solidFill>
                  <a:schemeClr val="tx1"/>
                </a:solidFill>
                <a:latin typeface="Arial" charset="0"/>
                <a:ea typeface="ＭＳ Ｐゴシック" charset="0"/>
              </a:rPr>
              <a:t>Aren</a:t>
            </a:r>
            <a:r>
              <a:rPr lang="mr-IN" b="1" dirty="0">
                <a:solidFill>
                  <a:schemeClr val="tx1"/>
                </a:solidFill>
                <a:latin typeface="Arial" charset="0"/>
                <a:ea typeface="ＭＳ Ｐゴシック" charset="0"/>
              </a:rPr>
              <a:t>'</a:t>
            </a:r>
            <a:r>
              <a:rPr lang="en-US" b="1" dirty="0">
                <a:solidFill>
                  <a:schemeClr val="tx1"/>
                </a:solidFill>
                <a:latin typeface="Arial" charset="0"/>
                <a:ea typeface="ＭＳ Ｐゴシック" charset="0"/>
              </a:rPr>
              <a:t>t Sheep &amp; Goats the Same?</a:t>
            </a:r>
          </a:p>
        </p:txBody>
      </p:sp>
      <p:pic>
        <p:nvPicPr>
          <p:cNvPr id="377858" name="Picture 5" descr="rev 19 goat and sheep.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152525"/>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descr="rev 19 sheep-goa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692275" y="981075"/>
            <a:ext cx="4895850" cy="4895850"/>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3" descr="rev 19 sheep-and-goat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882" name="Title 1"/>
          <p:cNvSpPr>
            <a:spLocks noGrp="1"/>
          </p:cNvSpPr>
          <p:nvPr>
            <p:ph type="title"/>
          </p:nvPr>
        </p:nvSpPr>
        <p:spPr>
          <a:xfrm>
            <a:off x="-36513" y="-26988"/>
            <a:ext cx="9180513" cy="647701"/>
          </a:xfrm>
          <a:solidFill>
            <a:srgbClr val="000000"/>
          </a:solidFill>
        </p:spPr>
        <p:txBody>
          <a:bodyPr/>
          <a:lstStyle/>
          <a:p>
            <a:r>
              <a:rPr lang="en-US" sz="3600" b="1">
                <a:solidFill>
                  <a:srgbClr val="FFFFFF"/>
                </a:solidFill>
                <a:latin typeface="Arial" charset="0"/>
                <a:ea typeface="ＭＳ Ｐゴシック" charset="0"/>
              </a:rPr>
              <a:t>Judgment of the Nations</a:t>
            </a:r>
          </a:p>
        </p:txBody>
      </p:sp>
      <p:sp>
        <p:nvSpPr>
          <p:cNvPr id="378883" name="Title 1"/>
          <p:cNvSpPr txBox="1">
            <a:spLocks/>
          </p:cNvSpPr>
          <p:nvPr/>
        </p:nvSpPr>
        <p:spPr bwMode="auto">
          <a:xfrm>
            <a:off x="1588" y="620713"/>
            <a:ext cx="9142412" cy="223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mr-IN" sz="2800" b="1" dirty="0">
                <a:solidFill>
                  <a:schemeClr val="bg1"/>
                </a:solidFill>
                <a:cs typeface="Arial" charset="0"/>
              </a:rPr>
              <a:t>"</a:t>
            </a:r>
            <a:r>
              <a:rPr lang="en-US" sz="2800" b="1" dirty="0">
                <a:solidFill>
                  <a:schemeClr val="bg1"/>
                </a:solidFill>
                <a:cs typeface="Arial" charset="0"/>
              </a:rPr>
              <a:t>All the nations will be gathered in his presence, and he will separate the people as a shepherd separates the sheep from the goats. </a:t>
            </a:r>
            <a:r>
              <a:rPr lang="en-US" sz="2800" b="1" baseline="30000" dirty="0">
                <a:solidFill>
                  <a:schemeClr val="bg1"/>
                </a:solidFill>
                <a:cs typeface="Arial" charset="0"/>
              </a:rPr>
              <a:t>33</a:t>
            </a:r>
            <a:r>
              <a:rPr lang="en-US" sz="2800" b="1" dirty="0">
                <a:solidFill>
                  <a:schemeClr val="bg1"/>
                </a:solidFill>
                <a:cs typeface="Arial" charset="0"/>
              </a:rPr>
              <a:t>He will place the sheep at his right hand and the goats at his left</a:t>
            </a:r>
            <a:r>
              <a:rPr lang="mr-IN" sz="2800" b="1" dirty="0">
                <a:solidFill>
                  <a:schemeClr val="bg1"/>
                </a:solidFill>
                <a:cs typeface="Arial" charset="0"/>
              </a:rPr>
              <a:t>"</a:t>
            </a:r>
            <a:r>
              <a:rPr lang="en-US" sz="2800" b="1" dirty="0">
                <a:solidFill>
                  <a:schemeClr val="bg1"/>
                </a:solidFill>
                <a:cs typeface="Arial" charset="0"/>
              </a:rPr>
              <a:t> </a:t>
            </a:r>
            <a:br>
              <a:rPr lang="en-US" sz="2800" b="1" dirty="0">
                <a:solidFill>
                  <a:schemeClr val="bg1"/>
                </a:solidFill>
                <a:cs typeface="Arial" charset="0"/>
              </a:rPr>
            </a:br>
            <a:r>
              <a:rPr lang="en-US" sz="2800" b="1" dirty="0">
                <a:solidFill>
                  <a:schemeClr val="bg1"/>
                </a:solidFill>
                <a:cs typeface="Arial" charset="0"/>
              </a:rPr>
              <a:t>(Matt. 25:31-32).</a:t>
            </a: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4" descr="14JesusThe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5702300" cy="427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09600" y="0"/>
            <a:ext cx="7772400" cy="762000"/>
          </a:xfrm>
        </p:spPr>
        <p:txBody>
          <a:bodyPr/>
          <a:lstStyle/>
          <a:p>
            <a:pPr>
              <a:defRPr/>
            </a:pPr>
            <a:r>
              <a:rPr lang="en-US" sz="3600" b="1" dirty="0">
                <a:solidFill>
                  <a:schemeClr val="bg1"/>
                </a:solidFill>
                <a:effectLst>
                  <a:outerShdw blurRad="38100" dist="38100" dir="2700000" algn="tl">
                    <a:srgbClr val="000000">
                      <a:alpha val="43137"/>
                    </a:srgbClr>
                  </a:outerShdw>
                </a:effectLst>
                <a:latin typeface="Arial"/>
                <a:ea typeface="+mj-ea"/>
                <a:cs typeface="Arial"/>
              </a:rPr>
              <a:t>Judgment of Living </a:t>
            </a:r>
            <a:r>
              <a:rPr lang="en-US" sz="3600" b="1" dirty="0">
                <a:solidFill>
                  <a:srgbClr val="16165D"/>
                </a:solidFill>
                <a:latin typeface="Arial"/>
                <a:ea typeface="+mj-ea"/>
                <a:cs typeface="Arial"/>
              </a:rPr>
              <a:t>Gentiles</a:t>
            </a:r>
          </a:p>
        </p:txBody>
      </p:sp>
      <p:sp>
        <p:nvSpPr>
          <p:cNvPr id="8" name="TextBox 7"/>
          <p:cNvSpPr txBox="1">
            <a:spLocks noChangeArrowheads="1"/>
          </p:cNvSpPr>
          <p:nvPr/>
        </p:nvSpPr>
        <p:spPr bwMode="auto">
          <a:xfrm>
            <a:off x="0" y="4191000"/>
            <a:ext cx="9144000" cy="2678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baseline="30000" dirty="0">
                <a:solidFill>
                  <a:srgbClr val="000000"/>
                </a:solidFill>
              </a:rPr>
              <a:t>32 </a:t>
            </a:r>
            <a:r>
              <a:rPr lang="en-US" b="1" dirty="0">
                <a:solidFill>
                  <a:srgbClr val="FF0000"/>
                </a:solidFill>
              </a:rPr>
              <a:t>All the nations will be gathered in his presence, and he will separate the people </a:t>
            </a:r>
            <a:r>
              <a:rPr lang="en-US" b="1" dirty="0">
                <a:solidFill>
                  <a:srgbClr val="000000"/>
                </a:solidFill>
              </a:rPr>
              <a:t>as a shepherd separates the sheep from the goats. </a:t>
            </a:r>
            <a:r>
              <a:rPr lang="en-US" b="1" baseline="30000" dirty="0">
                <a:solidFill>
                  <a:srgbClr val="000000"/>
                </a:solidFill>
              </a:rPr>
              <a:t>33 </a:t>
            </a:r>
            <a:r>
              <a:rPr lang="en-US" b="1" dirty="0">
                <a:solidFill>
                  <a:srgbClr val="000000"/>
                </a:solidFill>
              </a:rPr>
              <a:t>He will place the sheep at his right hand and the goats at his left.</a:t>
            </a:r>
            <a:endParaRPr lang="en-US" b="1" i="1" dirty="0">
              <a:solidFill>
                <a:srgbClr val="000000"/>
              </a:solidFill>
            </a:endParaRPr>
          </a:p>
          <a:p>
            <a:r>
              <a:rPr lang="en-US" b="1" baseline="30000" dirty="0">
                <a:solidFill>
                  <a:srgbClr val="000000"/>
                </a:solidFill>
              </a:rPr>
              <a:t>34 </a:t>
            </a:r>
            <a:r>
              <a:rPr lang="mr-IN" altLang="ja-JP" b="1" dirty="0">
                <a:solidFill>
                  <a:srgbClr val="000000"/>
                </a:solidFill>
              </a:rPr>
              <a:t>"</a:t>
            </a:r>
            <a:r>
              <a:rPr lang="en-US" altLang="ja-JP" b="1" dirty="0">
                <a:solidFill>
                  <a:srgbClr val="000000"/>
                </a:solidFill>
              </a:rPr>
              <a:t>Then the King will say to those on his right, </a:t>
            </a:r>
            <a:r>
              <a:rPr lang="mr-IN" altLang="ja-JP" b="1" dirty="0">
                <a:solidFill>
                  <a:srgbClr val="000000"/>
                </a:solidFill>
              </a:rPr>
              <a:t>'</a:t>
            </a:r>
            <a:r>
              <a:rPr lang="en-US" altLang="ja-JP" b="1" dirty="0">
                <a:solidFill>
                  <a:srgbClr val="000000"/>
                </a:solidFill>
              </a:rPr>
              <a:t>Come, you who are blessed by my Father, inherit the Kingdom prepared for you from the creation of the world</a:t>
            </a:r>
            <a:r>
              <a:rPr lang="mr-IN" altLang="ja-JP" b="1" dirty="0">
                <a:solidFill>
                  <a:srgbClr val="000000"/>
                </a:solidFill>
              </a:rPr>
              <a:t>"</a:t>
            </a:r>
            <a:r>
              <a:rPr lang="en-US" altLang="ja-JP" b="1" dirty="0">
                <a:solidFill>
                  <a:srgbClr val="000000"/>
                </a:solidFill>
              </a:rPr>
              <a:t> (Matt. 25:31-34 NLT).</a:t>
            </a:r>
            <a:endParaRPr lang="en-US" b="1" dirty="0">
              <a:solidFill>
                <a:srgbClr val="000000"/>
              </a:solidFill>
            </a:endParaRPr>
          </a:p>
        </p:txBody>
      </p:sp>
      <p:sp>
        <p:nvSpPr>
          <p:cNvPr id="9" name="TextBox 8"/>
          <p:cNvSpPr txBox="1">
            <a:spLocks noChangeArrowheads="1"/>
          </p:cNvSpPr>
          <p:nvPr/>
        </p:nvSpPr>
        <p:spPr bwMode="auto">
          <a:xfrm>
            <a:off x="5867400" y="1512888"/>
            <a:ext cx="3048000" cy="2678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b="1" baseline="30000" dirty="0">
                <a:solidFill>
                  <a:srgbClr val="000000"/>
                </a:solidFill>
              </a:rPr>
              <a:t>31 </a:t>
            </a:r>
            <a:r>
              <a:rPr lang="mr-IN" altLang="ja-JP" b="1" dirty="0">
                <a:solidFill>
                  <a:srgbClr val="000000"/>
                </a:solidFill>
              </a:rPr>
              <a:t>"</a:t>
            </a:r>
            <a:r>
              <a:rPr lang="en-US" altLang="ja-JP" b="1" dirty="0">
                <a:solidFill>
                  <a:srgbClr val="000000"/>
                </a:solidFill>
              </a:rPr>
              <a:t>But when the Son of Man comes in his glory, and all the angels with him, then he will sit upon his glorious throne. </a:t>
            </a:r>
            <a:endParaRPr lang="en-US" b="1" dirty="0">
              <a:solidFill>
                <a:srgbClr val="000000"/>
              </a:solidFill>
            </a:endParaRPr>
          </a:p>
        </p:txBody>
      </p:sp>
    </p:spTree>
    <p:extLst>
      <p:ext uri="{BB962C8B-B14F-4D97-AF65-F5344CB8AC3E}">
        <p14:creationId xmlns:p14="http://schemas.microsoft.com/office/powerpoint/2010/main" val="8094531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8" name="Picture 5" descr="WOB_drinks_blood_cl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150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0"/>
            <a:ext cx="7772400" cy="762000"/>
          </a:xfrm>
        </p:spPr>
        <p:txBody>
          <a:bodyPr/>
          <a:lstStyle/>
          <a:p>
            <a:pPr>
              <a:defRPr/>
            </a:pPr>
            <a:r>
              <a:rPr lang="en-US" sz="3600" b="1" dirty="0">
                <a:solidFill>
                  <a:schemeClr val="bg1"/>
                </a:solidFill>
                <a:effectLst>
                  <a:outerShdw blurRad="38100" dist="38100" dir="2700000" algn="tl">
                    <a:srgbClr val="000000">
                      <a:alpha val="43137"/>
                    </a:srgbClr>
                  </a:outerShdw>
                </a:effectLst>
                <a:latin typeface="Arial"/>
                <a:ea typeface="+mj-ea"/>
                <a:cs typeface="Arial"/>
              </a:rPr>
              <a:t>Judgment of Living </a:t>
            </a:r>
            <a:r>
              <a:rPr lang="en-US" sz="3600" b="1" dirty="0">
                <a:solidFill>
                  <a:srgbClr val="16165D"/>
                </a:solidFill>
                <a:latin typeface="Arial"/>
                <a:ea typeface="+mj-ea"/>
                <a:cs typeface="Arial"/>
              </a:rPr>
              <a:t>Gentiles</a:t>
            </a:r>
          </a:p>
        </p:txBody>
      </p:sp>
      <p:sp>
        <p:nvSpPr>
          <p:cNvPr id="7" name="TextBox 6"/>
          <p:cNvSpPr txBox="1">
            <a:spLocks noChangeArrowheads="1"/>
          </p:cNvSpPr>
          <p:nvPr/>
        </p:nvSpPr>
        <p:spPr bwMode="auto">
          <a:xfrm>
            <a:off x="0" y="4011613"/>
            <a:ext cx="9144000" cy="2862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sz="2000" b="1" baseline="30000" dirty="0">
                <a:solidFill>
                  <a:srgbClr val="000000"/>
                </a:solidFill>
              </a:rPr>
              <a:t>43 </a:t>
            </a:r>
            <a:r>
              <a:rPr lang="en-US" sz="2000" b="1" dirty="0">
                <a:solidFill>
                  <a:srgbClr val="000000"/>
                </a:solidFill>
              </a:rPr>
              <a:t>I was a stranger, and you </a:t>
            </a:r>
            <a:r>
              <a:rPr lang="en-US" sz="2000" b="1" dirty="0" err="1">
                <a:solidFill>
                  <a:srgbClr val="000000"/>
                </a:solidFill>
              </a:rPr>
              <a:t>didn</a:t>
            </a:r>
            <a:r>
              <a:rPr lang="mr-IN" altLang="ja-JP" sz="2000" b="1" dirty="0">
                <a:solidFill>
                  <a:srgbClr val="000000"/>
                </a:solidFill>
              </a:rPr>
              <a:t>'</a:t>
            </a:r>
            <a:r>
              <a:rPr lang="en-US" altLang="ja-JP" sz="2000" b="1" dirty="0">
                <a:solidFill>
                  <a:srgbClr val="000000"/>
                </a:solidFill>
              </a:rPr>
              <a:t>t invite me into your home. I was naked, and you </a:t>
            </a:r>
            <a:r>
              <a:rPr lang="en-US" altLang="ja-JP" sz="2000" b="1" dirty="0" err="1">
                <a:solidFill>
                  <a:srgbClr val="000000"/>
                </a:solidFill>
              </a:rPr>
              <a:t>didn</a:t>
            </a:r>
            <a:r>
              <a:rPr lang="mr-IN" altLang="ja-JP" sz="2000" b="1" dirty="0">
                <a:solidFill>
                  <a:srgbClr val="000000"/>
                </a:solidFill>
              </a:rPr>
              <a:t>'</a:t>
            </a:r>
            <a:r>
              <a:rPr lang="en-US" altLang="ja-JP" sz="2000" b="1" dirty="0">
                <a:solidFill>
                  <a:srgbClr val="000000"/>
                </a:solidFill>
              </a:rPr>
              <a:t>t give me clothing. I was sick and in prison, and you </a:t>
            </a:r>
            <a:r>
              <a:rPr lang="en-US" altLang="ja-JP" sz="2000" b="1" dirty="0" err="1">
                <a:solidFill>
                  <a:srgbClr val="000000"/>
                </a:solidFill>
              </a:rPr>
              <a:t>didn</a:t>
            </a:r>
            <a:r>
              <a:rPr lang="mr-IN" altLang="ja-JP" sz="2000" b="1" dirty="0">
                <a:solidFill>
                  <a:srgbClr val="000000"/>
                </a:solidFill>
              </a:rPr>
              <a:t>'</a:t>
            </a:r>
            <a:r>
              <a:rPr lang="en-US" altLang="ja-JP" sz="2000" b="1" dirty="0">
                <a:solidFill>
                  <a:srgbClr val="000000"/>
                </a:solidFill>
              </a:rPr>
              <a:t>t visit me.</a:t>
            </a:r>
            <a:r>
              <a:rPr lang="mr-IN" altLang="ja-JP" sz="2000" b="1" dirty="0">
                <a:solidFill>
                  <a:srgbClr val="000000"/>
                </a:solidFill>
              </a:rPr>
              <a:t>'</a:t>
            </a:r>
            <a:endParaRPr lang="en-US" altLang="ja-JP" sz="2000" b="1" dirty="0">
              <a:solidFill>
                <a:srgbClr val="000000"/>
              </a:solidFill>
            </a:endParaRPr>
          </a:p>
          <a:p>
            <a:r>
              <a:rPr lang="en-US" sz="2000" b="1" baseline="30000" dirty="0">
                <a:solidFill>
                  <a:srgbClr val="000000"/>
                </a:solidFill>
              </a:rPr>
              <a:t>44 </a:t>
            </a:r>
            <a:r>
              <a:rPr lang="mr-IN" altLang="ja-JP" sz="2000" b="1" dirty="0">
                <a:solidFill>
                  <a:srgbClr val="000000"/>
                </a:solidFill>
              </a:rPr>
              <a:t>"</a:t>
            </a:r>
            <a:r>
              <a:rPr lang="en-US" altLang="ja-JP" sz="2000" b="1" dirty="0">
                <a:solidFill>
                  <a:srgbClr val="000000"/>
                </a:solidFill>
              </a:rPr>
              <a:t>Then they will reply, </a:t>
            </a:r>
            <a:r>
              <a:rPr lang="mr-IN" altLang="ja-JP" sz="2000" b="1" dirty="0">
                <a:solidFill>
                  <a:srgbClr val="000000"/>
                </a:solidFill>
              </a:rPr>
              <a:t>'</a:t>
            </a:r>
            <a:r>
              <a:rPr lang="en-US" altLang="ja-JP" sz="2000" b="1" dirty="0">
                <a:solidFill>
                  <a:srgbClr val="000000"/>
                </a:solidFill>
              </a:rPr>
              <a:t>Lord, when did we ever see you hungry or thirsty or a stranger or naked or sick or in prison, and not help you?</a:t>
            </a:r>
            <a:r>
              <a:rPr lang="mr-IN" altLang="ja-JP" sz="2000" b="1" dirty="0">
                <a:solidFill>
                  <a:srgbClr val="000000"/>
                </a:solidFill>
              </a:rPr>
              <a:t>'</a:t>
            </a:r>
            <a:endParaRPr lang="en-US" altLang="ja-JP" sz="2000" b="1" dirty="0">
              <a:solidFill>
                <a:srgbClr val="000000"/>
              </a:solidFill>
            </a:endParaRPr>
          </a:p>
          <a:p>
            <a:r>
              <a:rPr lang="en-US" sz="2000" b="1" baseline="30000" dirty="0">
                <a:solidFill>
                  <a:srgbClr val="000000"/>
                </a:solidFill>
              </a:rPr>
              <a:t>45 </a:t>
            </a:r>
            <a:r>
              <a:rPr lang="mr-IN" altLang="ja-JP" sz="2000" b="1" dirty="0">
                <a:solidFill>
                  <a:srgbClr val="000000"/>
                </a:solidFill>
              </a:rPr>
              <a:t>"</a:t>
            </a:r>
            <a:r>
              <a:rPr lang="en-US" altLang="ja-JP" sz="2000" b="1" dirty="0">
                <a:solidFill>
                  <a:srgbClr val="000000"/>
                </a:solidFill>
              </a:rPr>
              <a:t>And he will answer, </a:t>
            </a:r>
            <a:r>
              <a:rPr lang="mr-IN" altLang="ja-JP" sz="2000" b="1" dirty="0">
                <a:solidFill>
                  <a:srgbClr val="000000"/>
                </a:solidFill>
              </a:rPr>
              <a:t>'</a:t>
            </a:r>
            <a:r>
              <a:rPr lang="en-US" altLang="ja-JP" sz="2000" b="1" dirty="0">
                <a:solidFill>
                  <a:srgbClr val="000000"/>
                </a:solidFill>
              </a:rPr>
              <a:t>I tell you the truth, when you refused to help the least of these my brothers and sisters, you were refusing to help me.</a:t>
            </a:r>
            <a:r>
              <a:rPr lang="mr-IN" altLang="ja-JP" sz="2000" b="1" dirty="0">
                <a:solidFill>
                  <a:srgbClr val="000000"/>
                </a:solidFill>
              </a:rPr>
              <a:t>'</a:t>
            </a:r>
            <a:r>
              <a:rPr lang="en-US" altLang="ja-JP" sz="2000" b="1" dirty="0">
                <a:solidFill>
                  <a:srgbClr val="000000"/>
                </a:solidFill>
              </a:rPr>
              <a:t> </a:t>
            </a:r>
            <a:r>
              <a:rPr lang="en-US" altLang="ja-JP" sz="2000" b="1" baseline="30000" dirty="0">
                <a:solidFill>
                  <a:srgbClr val="000000"/>
                </a:solidFill>
              </a:rPr>
              <a:t>46 </a:t>
            </a:r>
            <a:r>
              <a:rPr lang="mr-IN" altLang="ja-JP" sz="2000" b="1" dirty="0">
                <a:solidFill>
                  <a:srgbClr val="000000"/>
                </a:solidFill>
              </a:rPr>
              <a:t>"</a:t>
            </a:r>
            <a:r>
              <a:rPr lang="en-US" altLang="ja-JP" sz="2000" b="1" dirty="0">
                <a:solidFill>
                  <a:srgbClr val="000000"/>
                </a:solidFill>
              </a:rPr>
              <a:t>And </a:t>
            </a:r>
            <a:r>
              <a:rPr lang="en-US" altLang="ja-JP" sz="2000" b="1" dirty="0">
                <a:solidFill>
                  <a:srgbClr val="FF0000"/>
                </a:solidFill>
              </a:rPr>
              <a:t>they will go away into eternal punishment</a:t>
            </a:r>
            <a:r>
              <a:rPr lang="en-US" altLang="ja-JP" sz="2000" b="1" dirty="0">
                <a:solidFill>
                  <a:srgbClr val="000000"/>
                </a:solidFill>
              </a:rPr>
              <a:t>, but the righteous will go into eternal life</a:t>
            </a:r>
            <a:r>
              <a:rPr lang="mr-IN" altLang="ja-JP" sz="2000" b="1" dirty="0">
                <a:solidFill>
                  <a:srgbClr val="000000"/>
                </a:solidFill>
              </a:rPr>
              <a:t>"</a:t>
            </a:r>
            <a:r>
              <a:rPr lang="en-US" altLang="ja-JP" sz="2000" b="1" dirty="0">
                <a:solidFill>
                  <a:srgbClr val="000000"/>
                </a:solidFill>
              </a:rPr>
              <a:t> (Matt. 25:41-46 NLT).</a:t>
            </a:r>
            <a:endParaRPr lang="en-US" sz="2000" b="1" dirty="0">
              <a:solidFill>
                <a:srgbClr val="000000"/>
              </a:solidFill>
            </a:endParaRPr>
          </a:p>
        </p:txBody>
      </p:sp>
      <p:sp>
        <p:nvSpPr>
          <p:cNvPr id="9" name="TextBox 8"/>
          <p:cNvSpPr txBox="1">
            <a:spLocks noChangeArrowheads="1"/>
          </p:cNvSpPr>
          <p:nvPr/>
        </p:nvSpPr>
        <p:spPr bwMode="auto">
          <a:xfrm>
            <a:off x="5791200" y="868363"/>
            <a:ext cx="3429000" cy="3170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r>
              <a:rPr lang="en-US" sz="2000" b="1" baseline="30000" dirty="0">
                <a:solidFill>
                  <a:srgbClr val="000000"/>
                </a:solidFill>
              </a:rPr>
              <a:t>41 </a:t>
            </a:r>
            <a:r>
              <a:rPr lang="mr-IN" altLang="ja-JP" sz="2000" b="1" dirty="0">
                <a:solidFill>
                  <a:srgbClr val="000000"/>
                </a:solidFill>
              </a:rPr>
              <a:t>"</a:t>
            </a:r>
            <a:r>
              <a:rPr lang="en-US" altLang="ja-JP" sz="2000" b="1" dirty="0">
                <a:solidFill>
                  <a:srgbClr val="000000"/>
                </a:solidFill>
              </a:rPr>
              <a:t>Then the King will turn to those on the left and say, </a:t>
            </a:r>
            <a:r>
              <a:rPr lang="mr-IN" altLang="ja-JP" sz="2000" b="1" dirty="0">
                <a:solidFill>
                  <a:srgbClr val="000000"/>
                </a:solidFill>
              </a:rPr>
              <a:t>'</a:t>
            </a:r>
            <a:r>
              <a:rPr lang="en-US" altLang="ja-JP" sz="2000" b="1" dirty="0">
                <a:solidFill>
                  <a:srgbClr val="FF0000"/>
                </a:solidFill>
              </a:rPr>
              <a:t>Away with you, you cursed ones, into the eternal fire prepared for the devil and his demons</a:t>
            </a:r>
            <a:r>
              <a:rPr lang="en-US" altLang="ja-JP" sz="2000" b="1" dirty="0">
                <a:solidFill>
                  <a:srgbClr val="000000"/>
                </a:solidFill>
              </a:rPr>
              <a:t>. </a:t>
            </a:r>
            <a:r>
              <a:rPr lang="en-US" altLang="ja-JP" sz="2000" b="1" baseline="30000" dirty="0">
                <a:solidFill>
                  <a:srgbClr val="000000"/>
                </a:solidFill>
              </a:rPr>
              <a:t>42 </a:t>
            </a:r>
            <a:r>
              <a:rPr lang="en-US" altLang="ja-JP" sz="2000" b="1" dirty="0">
                <a:solidFill>
                  <a:srgbClr val="000000"/>
                </a:solidFill>
              </a:rPr>
              <a:t>For I was hungry, and you </a:t>
            </a:r>
            <a:r>
              <a:rPr lang="en-US" altLang="ja-JP" sz="2000" b="1" dirty="0" err="1">
                <a:solidFill>
                  <a:srgbClr val="000000"/>
                </a:solidFill>
              </a:rPr>
              <a:t>didn</a:t>
            </a:r>
            <a:r>
              <a:rPr lang="mr-IN" altLang="ja-JP" sz="2000" b="1" dirty="0">
                <a:solidFill>
                  <a:srgbClr val="000000"/>
                </a:solidFill>
              </a:rPr>
              <a:t>'</a:t>
            </a:r>
            <a:r>
              <a:rPr lang="en-US" altLang="ja-JP" sz="2000" b="1" dirty="0">
                <a:solidFill>
                  <a:srgbClr val="000000"/>
                </a:solidFill>
              </a:rPr>
              <a:t>t feed me. I was thirsty, and you </a:t>
            </a:r>
            <a:r>
              <a:rPr lang="en-US" altLang="ja-JP" sz="2000" b="1" dirty="0" err="1">
                <a:solidFill>
                  <a:srgbClr val="000000"/>
                </a:solidFill>
              </a:rPr>
              <a:t>didn</a:t>
            </a:r>
            <a:r>
              <a:rPr lang="mr-IN" altLang="ja-JP" sz="2000" b="1" dirty="0">
                <a:solidFill>
                  <a:srgbClr val="000000"/>
                </a:solidFill>
              </a:rPr>
              <a:t>'</a:t>
            </a:r>
            <a:r>
              <a:rPr lang="en-US" altLang="ja-JP" sz="2000" b="1" dirty="0">
                <a:solidFill>
                  <a:srgbClr val="000000"/>
                </a:solidFill>
              </a:rPr>
              <a:t>t give me a drink. </a:t>
            </a:r>
            <a:endParaRPr lang="en-US" sz="2000" b="1" dirty="0">
              <a:solidFill>
                <a:srgbClr val="000000"/>
              </a:solidFill>
            </a:endParaRPr>
          </a:p>
        </p:txBody>
      </p:sp>
    </p:spTree>
    <p:extLst>
      <p:ext uri="{BB962C8B-B14F-4D97-AF65-F5344CB8AC3E}">
        <p14:creationId xmlns:p14="http://schemas.microsoft.com/office/powerpoint/2010/main" val="32630424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9601" name="Straight Arrow Connector 55"/>
          <p:cNvCxnSpPr>
            <a:cxnSpLocks noChangeShapeType="1"/>
          </p:cNvCxnSpPr>
          <p:nvPr/>
        </p:nvCxnSpPr>
        <p:spPr bwMode="auto">
          <a:xfrm flipV="1">
            <a:off x="6446242" y="3614212"/>
            <a:ext cx="0" cy="1295400"/>
          </a:xfrm>
          <a:prstGeom prst="straightConnector1">
            <a:avLst/>
          </a:prstGeom>
          <a:noFill/>
          <a:ln w="28575">
            <a:solidFill>
              <a:srgbClr val="FFFFFF"/>
            </a:solidFill>
            <a:prstDash val="sysDash"/>
            <a:round/>
            <a:headEnd/>
            <a:tailEnd/>
          </a:ln>
        </p:spPr>
      </p:cxnSp>
      <p:grpSp>
        <p:nvGrpSpPr>
          <p:cNvPr id="409602" name="Group 50"/>
          <p:cNvGrpSpPr>
            <a:grpSpLocks/>
          </p:cNvGrpSpPr>
          <p:nvPr/>
        </p:nvGrpSpPr>
        <p:grpSpPr bwMode="auto">
          <a:xfrm>
            <a:off x="1403350" y="3614212"/>
            <a:ext cx="4464050" cy="1079500"/>
            <a:chOff x="611560" y="3356992"/>
            <a:chExt cx="4464496" cy="1080120"/>
          </a:xfrm>
        </p:grpSpPr>
        <p:sp>
          <p:nvSpPr>
            <p:cNvPr id="409631" name="Isosceles Triangle 36"/>
            <p:cNvSpPr>
              <a:spLocks noChangeArrowheads="1"/>
            </p:cNvSpPr>
            <p:nvPr/>
          </p:nvSpPr>
          <p:spPr bwMode="auto">
            <a:xfrm>
              <a:off x="4067944" y="3356992"/>
              <a:ext cx="1008112" cy="432048"/>
            </a:xfrm>
            <a:prstGeom prst="triangle">
              <a:avLst>
                <a:gd name="adj" fmla="val 50000"/>
              </a:avLst>
            </a:prstGeom>
            <a:solidFill>
              <a:srgbClr val="FFFFFF"/>
            </a:solidFill>
            <a:ln w="9525">
              <a:solidFill>
                <a:schemeClr val="tx1"/>
              </a:solidFill>
              <a:round/>
              <a:headEnd/>
              <a:tailEnd/>
            </a:ln>
          </p:spPr>
          <p:txBody>
            <a:bodyPr/>
            <a:lstStyle/>
            <a:p>
              <a:endParaRPr lang="en-US">
                <a:solidFill>
                  <a:srgbClr val="FFFFCC"/>
                </a:solidFill>
              </a:endParaRPr>
            </a:p>
          </p:txBody>
        </p:sp>
        <p:sp>
          <p:nvSpPr>
            <p:cNvPr id="409632" name="Rectangle 42"/>
            <p:cNvSpPr>
              <a:spLocks noChangeArrowheads="1"/>
            </p:cNvSpPr>
            <p:nvPr/>
          </p:nvSpPr>
          <p:spPr bwMode="auto">
            <a:xfrm rot="-5400000">
              <a:off x="4211960" y="3861048"/>
              <a:ext cx="720080"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endParaRPr lang="en-US">
                <a:solidFill>
                  <a:srgbClr val="FFFFCC"/>
                </a:solidFill>
              </a:endParaRPr>
            </a:p>
          </p:txBody>
        </p:sp>
        <p:sp>
          <p:nvSpPr>
            <p:cNvPr id="409633" name="Rectangle 39"/>
            <p:cNvSpPr>
              <a:spLocks noChangeArrowheads="1"/>
            </p:cNvSpPr>
            <p:nvPr/>
          </p:nvSpPr>
          <p:spPr bwMode="auto">
            <a:xfrm>
              <a:off x="611560" y="4005064"/>
              <a:ext cx="4176464"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endParaRPr lang="en-US">
                <a:solidFill>
                  <a:srgbClr val="FFFFCC"/>
                </a:solidFill>
              </a:endParaRPr>
            </a:p>
          </p:txBody>
        </p:sp>
        <p:sp>
          <p:nvSpPr>
            <p:cNvPr id="409634" name="Rectangle 41"/>
            <p:cNvSpPr>
              <a:spLocks noChangeArrowheads="1"/>
            </p:cNvSpPr>
            <p:nvPr/>
          </p:nvSpPr>
          <p:spPr bwMode="auto">
            <a:xfrm rot="-5400000">
              <a:off x="291717" y="3685220"/>
              <a:ext cx="1071736"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endParaRPr lang="en-US">
                <a:solidFill>
                  <a:srgbClr val="FFFFCC"/>
                </a:solidFill>
              </a:endParaRPr>
            </a:p>
          </p:txBody>
        </p:sp>
      </p:grpSp>
      <p:sp>
        <p:nvSpPr>
          <p:cNvPr id="409603" name="Rectangle 35"/>
          <p:cNvSpPr>
            <a:spLocks noChangeArrowheads="1"/>
          </p:cNvSpPr>
          <p:nvPr/>
        </p:nvSpPr>
        <p:spPr bwMode="auto">
          <a:xfrm>
            <a:off x="-71438" y="3325287"/>
            <a:ext cx="9251951" cy="360362"/>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endParaRPr lang="en-US">
              <a:solidFill>
                <a:srgbClr val="FFFFCC"/>
              </a:solidFill>
            </a:endParaRPr>
          </a:p>
        </p:txBody>
      </p:sp>
      <p:sp>
        <p:nvSpPr>
          <p:cNvPr id="409604" name="Rectangle 4"/>
          <p:cNvSpPr>
            <a:spLocks noGrp="1" noChangeArrowheads="1"/>
          </p:cNvSpPr>
          <p:nvPr>
            <p:ph type="title" idx="4294967295"/>
          </p:nvPr>
        </p:nvSpPr>
        <p:spPr>
          <a:xfrm>
            <a:off x="971550" y="-3577"/>
            <a:ext cx="7129463" cy="1200329"/>
          </a:xfrm>
          <a:solidFill>
            <a:schemeClr val="bg2"/>
          </a:solidFill>
        </p:spPr>
        <p:txBody>
          <a:bodyPr anchor="t">
            <a:spAutoFit/>
          </a:bodyPr>
          <a:lstStyle/>
          <a:p>
            <a:pPr eaLnBrk="1" hangingPunct="1"/>
            <a:r>
              <a:rPr lang="en-US" sz="3600" b="1" dirty="0">
                <a:latin typeface="Arial" charset="0"/>
              </a:rPr>
              <a:t>Olivet Discourse Overview</a:t>
            </a:r>
            <a:br>
              <a:rPr lang="en-US" sz="3600" b="1" dirty="0">
                <a:latin typeface="Arial" charset="0"/>
              </a:rPr>
            </a:br>
            <a:r>
              <a:rPr lang="en-US" sz="3600" b="1" dirty="0">
                <a:latin typeface="Arial" charset="0"/>
              </a:rPr>
              <a:t>(Matt. 24–25)</a:t>
            </a:r>
          </a:p>
        </p:txBody>
      </p:sp>
      <p:sp>
        <p:nvSpPr>
          <p:cNvPr id="409605" name="Text Box 2"/>
          <p:cNvSpPr txBox="1">
            <a:spLocks noChangeArrowheads="1"/>
          </p:cNvSpPr>
          <p:nvPr/>
        </p:nvSpPr>
        <p:spPr bwMode="auto">
          <a:xfrm>
            <a:off x="8578850" y="1524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cs typeface="Arial" charset="0"/>
              </a:rPr>
              <a:t>27</a:t>
            </a:r>
          </a:p>
        </p:txBody>
      </p:sp>
      <p:sp>
        <p:nvSpPr>
          <p:cNvPr id="409606" name="TextBox 1"/>
          <p:cNvSpPr txBox="1">
            <a:spLocks noChangeArrowheads="1"/>
          </p:cNvSpPr>
          <p:nvPr/>
        </p:nvSpPr>
        <p:spPr bwMode="auto">
          <a:xfrm>
            <a:off x="1835696" y="3325609"/>
            <a:ext cx="3384376" cy="338554"/>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600" b="1" dirty="0">
                <a:solidFill>
                  <a:srgbClr val="220011"/>
                </a:solidFill>
              </a:rPr>
              <a:t>Church Age</a:t>
            </a:r>
          </a:p>
        </p:txBody>
      </p:sp>
      <p:sp>
        <p:nvSpPr>
          <p:cNvPr id="409607" name="TextBox 5"/>
          <p:cNvSpPr txBox="1">
            <a:spLocks noChangeArrowheads="1"/>
          </p:cNvSpPr>
          <p:nvPr/>
        </p:nvSpPr>
        <p:spPr bwMode="auto">
          <a:xfrm>
            <a:off x="7380882" y="3325609"/>
            <a:ext cx="1656408" cy="338554"/>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600" b="1" dirty="0">
                <a:solidFill>
                  <a:srgbClr val="220011"/>
                </a:solidFill>
              </a:rPr>
              <a:t>Millennium</a:t>
            </a:r>
          </a:p>
        </p:txBody>
      </p:sp>
      <p:sp>
        <p:nvSpPr>
          <p:cNvPr id="409608" name="TextBox 6"/>
          <p:cNvSpPr txBox="1">
            <a:spLocks noChangeArrowheads="1"/>
          </p:cNvSpPr>
          <p:nvPr/>
        </p:nvSpPr>
        <p:spPr bwMode="auto">
          <a:xfrm>
            <a:off x="5724128" y="3325609"/>
            <a:ext cx="1654380" cy="338554"/>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600" b="1" dirty="0">
                <a:solidFill>
                  <a:srgbClr val="220011"/>
                </a:solidFill>
              </a:rPr>
              <a:t>Tribulation</a:t>
            </a:r>
          </a:p>
        </p:txBody>
      </p:sp>
      <p:sp>
        <p:nvSpPr>
          <p:cNvPr id="409609" name="TextBox 7"/>
          <p:cNvSpPr txBox="1">
            <a:spLocks noChangeArrowheads="1"/>
          </p:cNvSpPr>
          <p:nvPr/>
        </p:nvSpPr>
        <p:spPr bwMode="auto">
          <a:xfrm>
            <a:off x="1404293" y="4346049"/>
            <a:ext cx="2735659" cy="307777"/>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b="1" dirty="0">
                <a:solidFill>
                  <a:srgbClr val="220011"/>
                </a:solidFill>
              </a:rPr>
              <a:t>Israel Scattered Luke 21:24</a:t>
            </a:r>
          </a:p>
        </p:txBody>
      </p:sp>
      <p:sp>
        <p:nvSpPr>
          <p:cNvPr id="409610" name="TextBox 8"/>
          <p:cNvSpPr txBox="1">
            <a:spLocks noChangeArrowheads="1"/>
          </p:cNvSpPr>
          <p:nvPr/>
        </p:nvSpPr>
        <p:spPr bwMode="auto">
          <a:xfrm>
            <a:off x="3779912" y="4346049"/>
            <a:ext cx="1841514" cy="307777"/>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400" b="1" dirty="0">
                <a:solidFill>
                  <a:srgbClr val="220011"/>
                </a:solidFill>
              </a:rPr>
              <a:t>Return to the Land</a:t>
            </a:r>
          </a:p>
        </p:txBody>
      </p:sp>
      <p:sp>
        <p:nvSpPr>
          <p:cNvPr id="409611" name="TextBox 10"/>
          <p:cNvSpPr txBox="1">
            <a:spLocks noChangeArrowheads="1"/>
          </p:cNvSpPr>
          <p:nvPr/>
        </p:nvSpPr>
        <p:spPr bwMode="auto">
          <a:xfrm>
            <a:off x="5652120" y="6310481"/>
            <a:ext cx="3375893"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100" b="1" dirty="0">
                <a:solidFill>
                  <a:srgbClr val="FFFFFF"/>
                </a:solidFill>
              </a:rPr>
              <a:t>Adapted from Salem </a:t>
            </a:r>
            <a:r>
              <a:rPr lang="en-US" sz="1100" b="1" dirty="0" err="1">
                <a:solidFill>
                  <a:srgbClr val="FFFFFF"/>
                </a:solidFill>
              </a:rPr>
              <a:t>Kirban</a:t>
            </a:r>
            <a:br>
              <a:rPr lang="en-US" sz="1100" b="1" dirty="0">
                <a:solidFill>
                  <a:srgbClr val="FFFFFF"/>
                </a:solidFill>
              </a:rPr>
            </a:br>
            <a:r>
              <a:rPr lang="en-US" sz="1100" b="1" i="1" dirty="0">
                <a:solidFill>
                  <a:srgbClr val="FFFFFF"/>
                </a:solidFill>
              </a:rPr>
              <a:t>Charts on Revelation</a:t>
            </a:r>
            <a:r>
              <a:rPr lang="en-US" sz="1100" b="1" dirty="0">
                <a:solidFill>
                  <a:srgbClr val="FFFFFF"/>
                </a:solidFill>
              </a:rPr>
              <a:t> (1979), 48</a:t>
            </a:r>
          </a:p>
        </p:txBody>
      </p:sp>
      <p:sp>
        <p:nvSpPr>
          <p:cNvPr id="409612" name="TextBox 11"/>
          <p:cNvSpPr txBox="1">
            <a:spLocks noChangeArrowheads="1"/>
          </p:cNvSpPr>
          <p:nvPr/>
        </p:nvSpPr>
        <p:spPr bwMode="auto">
          <a:xfrm>
            <a:off x="6300192" y="3761849"/>
            <a:ext cx="148765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600" b="1" dirty="0">
                <a:solidFill>
                  <a:srgbClr val="FFFFFF"/>
                </a:solidFill>
              </a:rPr>
              <a:t>The Great Tribulation</a:t>
            </a:r>
          </a:p>
          <a:p>
            <a:pPr algn="ctr"/>
            <a:r>
              <a:rPr lang="en-US" sz="1600" b="1" dirty="0">
                <a:solidFill>
                  <a:srgbClr val="FFFFFF"/>
                </a:solidFill>
              </a:rPr>
              <a:t>Dan. 9:27 </a:t>
            </a:r>
          </a:p>
          <a:p>
            <a:pPr algn="ctr"/>
            <a:r>
              <a:rPr lang="en-US" sz="1600" b="1" dirty="0">
                <a:solidFill>
                  <a:srgbClr val="FFFFFF"/>
                </a:solidFill>
              </a:rPr>
              <a:t>Matt. 24:15</a:t>
            </a:r>
          </a:p>
        </p:txBody>
      </p:sp>
      <p:sp>
        <p:nvSpPr>
          <p:cNvPr id="409613" name="TextBox 12"/>
          <p:cNvSpPr txBox="1">
            <a:spLocks noChangeArrowheads="1"/>
          </p:cNvSpPr>
          <p:nvPr/>
        </p:nvSpPr>
        <p:spPr bwMode="auto">
          <a:xfrm>
            <a:off x="7597179" y="3761849"/>
            <a:ext cx="165335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600" b="1" dirty="0">
                <a:solidFill>
                  <a:srgbClr val="FFFFFF"/>
                </a:solidFill>
              </a:rPr>
              <a:t>Judgment </a:t>
            </a:r>
            <a:br>
              <a:rPr lang="en-US" sz="1600" b="1" dirty="0">
                <a:solidFill>
                  <a:srgbClr val="FFFFFF"/>
                </a:solidFill>
              </a:rPr>
            </a:br>
            <a:r>
              <a:rPr lang="en-US" sz="1600" b="1" dirty="0">
                <a:solidFill>
                  <a:srgbClr val="FFFFFF"/>
                </a:solidFill>
              </a:rPr>
              <a:t>of the Gentile Nations</a:t>
            </a:r>
          </a:p>
          <a:p>
            <a:pPr algn="ctr"/>
            <a:r>
              <a:rPr lang="en-US" sz="1600" b="1" dirty="0">
                <a:solidFill>
                  <a:srgbClr val="FFFFFF"/>
                </a:solidFill>
              </a:rPr>
              <a:t>Matt. 25:31-46</a:t>
            </a:r>
          </a:p>
        </p:txBody>
      </p:sp>
      <p:sp>
        <p:nvSpPr>
          <p:cNvPr id="409614" name="TextBox 13"/>
          <p:cNvSpPr txBox="1">
            <a:spLocks noChangeArrowheads="1"/>
          </p:cNvSpPr>
          <p:nvPr/>
        </p:nvSpPr>
        <p:spPr bwMode="auto">
          <a:xfrm>
            <a:off x="960439" y="1597417"/>
            <a:ext cx="148765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t">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600" b="1" dirty="0">
                <a:solidFill>
                  <a:srgbClr val="FFFFFF"/>
                </a:solidFill>
              </a:rPr>
              <a:t>Second </a:t>
            </a:r>
            <a:br>
              <a:rPr lang="en-US" sz="1600" b="1" dirty="0">
                <a:solidFill>
                  <a:srgbClr val="FFFFFF"/>
                </a:solidFill>
              </a:rPr>
            </a:br>
            <a:r>
              <a:rPr lang="en-US" sz="1600" b="1" dirty="0">
                <a:solidFill>
                  <a:srgbClr val="FFFFFF"/>
                </a:solidFill>
              </a:rPr>
              <a:t>Fall of  Jerusalem</a:t>
            </a:r>
          </a:p>
          <a:p>
            <a:pPr algn="ctr"/>
            <a:r>
              <a:rPr lang="en-US" sz="1600" b="1" dirty="0">
                <a:solidFill>
                  <a:srgbClr val="FFFFFF"/>
                </a:solidFill>
              </a:rPr>
              <a:t>AD 70</a:t>
            </a:r>
          </a:p>
        </p:txBody>
      </p:sp>
      <p:sp>
        <p:nvSpPr>
          <p:cNvPr id="409615" name="TextBox 14"/>
          <p:cNvSpPr txBox="1">
            <a:spLocks noChangeArrowheads="1"/>
          </p:cNvSpPr>
          <p:nvPr/>
        </p:nvSpPr>
        <p:spPr bwMode="auto">
          <a:xfrm>
            <a:off x="4489450" y="1772816"/>
            <a:ext cx="173528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t">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600" b="1" dirty="0">
                <a:solidFill>
                  <a:srgbClr val="FFFFFF"/>
                </a:solidFill>
              </a:rPr>
              <a:t>Rapture</a:t>
            </a:r>
          </a:p>
          <a:p>
            <a:pPr algn="ctr"/>
            <a:r>
              <a:rPr lang="en-US" sz="1600" b="1" dirty="0">
                <a:solidFill>
                  <a:srgbClr val="FFFFFF"/>
                </a:solidFill>
              </a:rPr>
              <a:t>1 Thess.</a:t>
            </a:r>
          </a:p>
          <a:p>
            <a:pPr algn="ctr"/>
            <a:r>
              <a:rPr lang="en-US" sz="1600" b="1" dirty="0">
                <a:solidFill>
                  <a:srgbClr val="FFFFFF"/>
                </a:solidFill>
              </a:rPr>
              <a:t>4:14-17</a:t>
            </a:r>
          </a:p>
        </p:txBody>
      </p:sp>
      <p:sp>
        <p:nvSpPr>
          <p:cNvPr id="409616" name="TextBox 15"/>
          <p:cNvSpPr txBox="1">
            <a:spLocks noChangeArrowheads="1"/>
          </p:cNvSpPr>
          <p:nvPr/>
        </p:nvSpPr>
        <p:spPr bwMode="auto">
          <a:xfrm>
            <a:off x="5652120" y="1772816"/>
            <a:ext cx="148765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600" b="1" dirty="0">
                <a:solidFill>
                  <a:srgbClr val="FFFFFF"/>
                </a:solidFill>
              </a:rPr>
              <a:t>Third </a:t>
            </a:r>
            <a:br>
              <a:rPr lang="en-US" sz="1600" b="1" dirty="0">
                <a:solidFill>
                  <a:srgbClr val="FFFFFF"/>
                </a:solidFill>
              </a:rPr>
            </a:br>
            <a:r>
              <a:rPr lang="en-US" sz="1600" b="1" dirty="0">
                <a:solidFill>
                  <a:srgbClr val="FFFFFF"/>
                </a:solidFill>
              </a:rPr>
              <a:t>Fall of Jerusalem</a:t>
            </a:r>
          </a:p>
        </p:txBody>
      </p:sp>
      <p:sp>
        <p:nvSpPr>
          <p:cNvPr id="409617" name="TextBox 16"/>
          <p:cNvSpPr txBox="1">
            <a:spLocks noChangeArrowheads="1"/>
          </p:cNvSpPr>
          <p:nvPr/>
        </p:nvSpPr>
        <p:spPr bwMode="auto">
          <a:xfrm>
            <a:off x="6931970" y="1772816"/>
            <a:ext cx="1890064"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t">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600" b="1" dirty="0">
                <a:solidFill>
                  <a:srgbClr val="FFFFFF"/>
                </a:solidFill>
              </a:rPr>
              <a:t>Second Coming with the Saints</a:t>
            </a:r>
          </a:p>
          <a:p>
            <a:pPr algn="ctr"/>
            <a:r>
              <a:rPr lang="en-US" sz="1600" b="1" dirty="0">
                <a:solidFill>
                  <a:srgbClr val="FFFFFF"/>
                </a:solidFill>
              </a:rPr>
              <a:t>Matt. 23:39; 24:30</a:t>
            </a:r>
          </a:p>
        </p:txBody>
      </p:sp>
      <p:sp>
        <p:nvSpPr>
          <p:cNvPr id="409618" name="TextBox 1"/>
          <p:cNvSpPr txBox="1">
            <a:spLocks noChangeArrowheads="1"/>
          </p:cNvSpPr>
          <p:nvPr/>
        </p:nvSpPr>
        <p:spPr bwMode="auto">
          <a:xfrm>
            <a:off x="251891" y="3325609"/>
            <a:ext cx="1656407" cy="338554"/>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600" b="1" dirty="0">
                <a:solidFill>
                  <a:srgbClr val="220011"/>
                </a:solidFill>
              </a:rPr>
              <a:t>Israel</a:t>
            </a:r>
          </a:p>
        </p:txBody>
      </p:sp>
      <p:sp>
        <p:nvSpPr>
          <p:cNvPr id="409619" name="TextBox 1"/>
          <p:cNvSpPr txBox="1">
            <a:spLocks noChangeArrowheads="1"/>
          </p:cNvSpPr>
          <p:nvPr/>
        </p:nvSpPr>
        <p:spPr bwMode="auto">
          <a:xfrm>
            <a:off x="-144463" y="4776262"/>
            <a:ext cx="111437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600" b="1">
                <a:solidFill>
                  <a:srgbClr val="FFFFFF"/>
                </a:solidFill>
              </a:rPr>
              <a:t>606 B.C.</a:t>
            </a:r>
          </a:p>
        </p:txBody>
      </p:sp>
      <p:sp>
        <p:nvSpPr>
          <p:cNvPr id="409620" name="TextBox 13"/>
          <p:cNvSpPr txBox="1">
            <a:spLocks noChangeArrowheads="1"/>
          </p:cNvSpPr>
          <p:nvPr/>
        </p:nvSpPr>
        <p:spPr bwMode="auto">
          <a:xfrm>
            <a:off x="-36512" y="1597417"/>
            <a:ext cx="1236371"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t">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600" b="1" dirty="0">
                <a:solidFill>
                  <a:srgbClr val="FFFFFF"/>
                </a:solidFill>
              </a:rPr>
              <a:t>First </a:t>
            </a:r>
            <a:br>
              <a:rPr lang="en-US" sz="1600" b="1" dirty="0">
                <a:solidFill>
                  <a:srgbClr val="FFFFFF"/>
                </a:solidFill>
              </a:rPr>
            </a:br>
            <a:r>
              <a:rPr lang="en-US" sz="1600" b="1" dirty="0">
                <a:solidFill>
                  <a:srgbClr val="FFFFFF"/>
                </a:solidFill>
              </a:rPr>
              <a:t>Fall of  Jerusalem</a:t>
            </a:r>
          </a:p>
          <a:p>
            <a:pPr algn="ctr"/>
            <a:r>
              <a:rPr lang="en-US" sz="1600" b="1" dirty="0">
                <a:solidFill>
                  <a:srgbClr val="FFFFFF"/>
                </a:solidFill>
              </a:rPr>
              <a:t>586 BC</a:t>
            </a:r>
          </a:p>
        </p:txBody>
      </p:sp>
      <p:cxnSp>
        <p:nvCxnSpPr>
          <p:cNvPr id="409621" name="Straight Arrow Connector 20"/>
          <p:cNvCxnSpPr>
            <a:cxnSpLocks noChangeShapeType="1"/>
          </p:cNvCxnSpPr>
          <p:nvPr/>
        </p:nvCxnSpPr>
        <p:spPr bwMode="auto">
          <a:xfrm>
            <a:off x="547688" y="2677587"/>
            <a:ext cx="0" cy="576262"/>
          </a:xfrm>
          <a:prstGeom prst="straightConnector1">
            <a:avLst/>
          </a:prstGeom>
          <a:noFill/>
          <a:ln w="57150">
            <a:solidFill>
              <a:srgbClr val="FFFFFF"/>
            </a:solidFill>
            <a:round/>
            <a:headEnd/>
            <a:tailEnd type="triangle" w="med" len="med"/>
          </a:ln>
        </p:spPr>
      </p:cxnSp>
      <p:cxnSp>
        <p:nvCxnSpPr>
          <p:cNvPr id="409622" name="Straight Arrow Connector 26"/>
          <p:cNvCxnSpPr>
            <a:cxnSpLocks noChangeShapeType="1"/>
          </p:cNvCxnSpPr>
          <p:nvPr/>
        </p:nvCxnSpPr>
        <p:spPr bwMode="auto">
          <a:xfrm>
            <a:off x="1704264" y="2677587"/>
            <a:ext cx="0" cy="576262"/>
          </a:xfrm>
          <a:prstGeom prst="straightConnector1">
            <a:avLst/>
          </a:prstGeom>
          <a:noFill/>
          <a:ln w="57150">
            <a:solidFill>
              <a:srgbClr val="FFFFFF"/>
            </a:solidFill>
            <a:round/>
            <a:headEnd/>
            <a:tailEnd type="triangle" w="med" len="med"/>
          </a:ln>
        </p:spPr>
      </p:cxnSp>
      <p:cxnSp>
        <p:nvCxnSpPr>
          <p:cNvPr id="409623" name="Straight Arrow Connector 27"/>
          <p:cNvCxnSpPr>
            <a:cxnSpLocks noChangeShapeType="1"/>
          </p:cNvCxnSpPr>
          <p:nvPr/>
        </p:nvCxnSpPr>
        <p:spPr bwMode="auto">
          <a:xfrm>
            <a:off x="5364163" y="2677587"/>
            <a:ext cx="0" cy="576262"/>
          </a:xfrm>
          <a:prstGeom prst="straightConnector1">
            <a:avLst/>
          </a:prstGeom>
          <a:noFill/>
          <a:ln w="57150">
            <a:solidFill>
              <a:srgbClr val="FFFFFF"/>
            </a:solidFill>
            <a:round/>
            <a:headEnd/>
            <a:tailEnd type="triangle" w="med" len="med"/>
          </a:ln>
        </p:spPr>
      </p:cxnSp>
      <p:cxnSp>
        <p:nvCxnSpPr>
          <p:cNvPr id="409624" name="Straight Arrow Connector 28"/>
          <p:cNvCxnSpPr>
            <a:cxnSpLocks noChangeShapeType="1"/>
          </p:cNvCxnSpPr>
          <p:nvPr/>
        </p:nvCxnSpPr>
        <p:spPr bwMode="auto">
          <a:xfrm>
            <a:off x="6446242" y="2677587"/>
            <a:ext cx="0" cy="576262"/>
          </a:xfrm>
          <a:prstGeom prst="straightConnector1">
            <a:avLst/>
          </a:prstGeom>
          <a:noFill/>
          <a:ln w="57150">
            <a:solidFill>
              <a:srgbClr val="FFFFFF"/>
            </a:solidFill>
            <a:round/>
            <a:headEnd/>
            <a:tailEnd type="triangle" w="med" len="med"/>
          </a:ln>
        </p:spPr>
      </p:cxnSp>
      <p:cxnSp>
        <p:nvCxnSpPr>
          <p:cNvPr id="409625" name="Straight Arrow Connector 29"/>
          <p:cNvCxnSpPr>
            <a:cxnSpLocks noChangeShapeType="1"/>
          </p:cNvCxnSpPr>
          <p:nvPr/>
        </p:nvCxnSpPr>
        <p:spPr bwMode="auto">
          <a:xfrm>
            <a:off x="7669906" y="2677587"/>
            <a:ext cx="0" cy="576262"/>
          </a:xfrm>
          <a:prstGeom prst="straightConnector1">
            <a:avLst/>
          </a:prstGeom>
          <a:noFill/>
          <a:ln w="57150">
            <a:solidFill>
              <a:srgbClr val="FFFFFF"/>
            </a:solidFill>
            <a:round/>
            <a:headEnd/>
            <a:tailEnd type="triangle" w="med" len="med"/>
          </a:ln>
        </p:spPr>
      </p:cxnSp>
      <p:cxnSp>
        <p:nvCxnSpPr>
          <p:cNvPr id="409626" name="Straight Arrow Connector 30"/>
          <p:cNvCxnSpPr>
            <a:cxnSpLocks noChangeShapeType="1"/>
          </p:cNvCxnSpPr>
          <p:nvPr/>
        </p:nvCxnSpPr>
        <p:spPr bwMode="auto">
          <a:xfrm flipV="1">
            <a:off x="7669906" y="3685649"/>
            <a:ext cx="0" cy="1295400"/>
          </a:xfrm>
          <a:prstGeom prst="straightConnector1">
            <a:avLst/>
          </a:prstGeom>
          <a:noFill/>
          <a:ln w="57150">
            <a:solidFill>
              <a:srgbClr val="FFFFFF"/>
            </a:solidFill>
            <a:round/>
            <a:headEnd/>
            <a:tailEnd type="triangle" w="med" len="med"/>
          </a:ln>
        </p:spPr>
      </p:cxnSp>
      <p:cxnSp>
        <p:nvCxnSpPr>
          <p:cNvPr id="409627" name="Straight Arrow Connector 33"/>
          <p:cNvCxnSpPr>
            <a:cxnSpLocks noChangeShapeType="1"/>
          </p:cNvCxnSpPr>
          <p:nvPr/>
        </p:nvCxnSpPr>
        <p:spPr bwMode="auto">
          <a:xfrm>
            <a:off x="5508625" y="4944537"/>
            <a:ext cx="2016125" cy="0"/>
          </a:xfrm>
          <a:prstGeom prst="straightConnector1">
            <a:avLst/>
          </a:prstGeom>
          <a:noFill/>
          <a:ln w="57150">
            <a:solidFill>
              <a:srgbClr val="FFFFFF"/>
            </a:solidFill>
            <a:round/>
            <a:headEnd/>
            <a:tailEnd type="triangle" w="med" len="med"/>
          </a:ln>
        </p:spPr>
      </p:cxnSp>
      <p:sp>
        <p:nvSpPr>
          <p:cNvPr id="409628" name="TextBox 9"/>
          <p:cNvSpPr txBox="1">
            <a:spLocks noChangeArrowheads="1"/>
          </p:cNvSpPr>
          <p:nvPr/>
        </p:nvSpPr>
        <p:spPr bwMode="auto">
          <a:xfrm>
            <a:off x="2483768" y="4725144"/>
            <a:ext cx="337589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b="1" dirty="0">
                <a:solidFill>
                  <a:srgbClr val="FFFFFF"/>
                </a:solidFill>
              </a:rPr>
              <a:t>Times of the Gentiles </a:t>
            </a:r>
            <a:br>
              <a:rPr lang="en-US" sz="1800" b="1" dirty="0">
                <a:solidFill>
                  <a:srgbClr val="FFFFFF"/>
                </a:solidFill>
              </a:rPr>
            </a:br>
            <a:r>
              <a:rPr lang="en-US" sz="1800" b="1" dirty="0">
                <a:solidFill>
                  <a:srgbClr val="FFFFFF"/>
                </a:solidFill>
              </a:rPr>
              <a:t>Luke 21:24</a:t>
            </a:r>
          </a:p>
        </p:txBody>
      </p:sp>
      <p:cxnSp>
        <p:nvCxnSpPr>
          <p:cNvPr id="409629" name="Straight Arrow Connector 44"/>
          <p:cNvCxnSpPr>
            <a:cxnSpLocks noChangeShapeType="1"/>
          </p:cNvCxnSpPr>
          <p:nvPr/>
        </p:nvCxnSpPr>
        <p:spPr bwMode="auto">
          <a:xfrm>
            <a:off x="900113" y="4944537"/>
            <a:ext cx="1943100" cy="0"/>
          </a:xfrm>
          <a:prstGeom prst="straightConnector1">
            <a:avLst/>
          </a:prstGeom>
          <a:noFill/>
          <a:ln w="57150">
            <a:solidFill>
              <a:srgbClr val="FFFFFF"/>
            </a:solidFill>
            <a:round/>
            <a:headEnd/>
            <a:tailEnd/>
          </a:ln>
        </p:spPr>
      </p:cxnSp>
      <p:grpSp>
        <p:nvGrpSpPr>
          <p:cNvPr id="50" name="Group 49"/>
          <p:cNvGrpSpPr/>
          <p:nvPr/>
        </p:nvGrpSpPr>
        <p:grpSpPr>
          <a:xfrm>
            <a:off x="763960" y="2461513"/>
            <a:ext cx="567680" cy="864096"/>
            <a:chOff x="835968" y="2204864"/>
            <a:chExt cx="567680" cy="864096"/>
          </a:xfrm>
          <a:solidFill>
            <a:srgbClr val="CCFFCC"/>
          </a:solidFill>
        </p:grpSpPr>
        <p:sp>
          <p:nvSpPr>
            <p:cNvPr id="49" name="Rectangle 48"/>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a:defRPr/>
              </a:pPr>
              <a:endParaRPr lang="en-US">
                <a:solidFill>
                  <a:srgbClr val="FFFFCC"/>
                </a:solidFill>
                <a:ea typeface="ＭＳ Ｐゴシック" charset="-128"/>
                <a:cs typeface="ＭＳ Ｐゴシック" charset="-128"/>
              </a:endParaRPr>
            </a:p>
          </p:txBody>
        </p:sp>
        <p:sp>
          <p:nvSpPr>
            <p:cNvPr id="53" name="Rectangle 52"/>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a:defRPr/>
              </a:pPr>
              <a:endParaRPr lang="en-US">
                <a:solidFill>
                  <a:srgbClr val="FFFFCC"/>
                </a:solidFill>
                <a:ea typeface="ＭＳ Ｐゴシック" charset="-128"/>
                <a:cs typeface="ＭＳ Ｐゴシック" charset="-128"/>
              </a:endParaRPr>
            </a:p>
          </p:txBody>
        </p:sp>
      </p:grpSp>
    </p:spTree>
    <p:extLst>
      <p:ext uri="{BB962C8B-B14F-4D97-AF65-F5344CB8AC3E}">
        <p14:creationId xmlns:p14="http://schemas.microsoft.com/office/powerpoint/2010/main" val="119140638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bwMode="auto">
          <a:xfrm>
            <a:off x="-36512" y="-27384"/>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latin typeface="Arial" pitchFamily="-112" charset="0"/>
              <a:ea typeface="ＭＳ Ｐゴシック" pitchFamily="-112" charset="-128"/>
              <a:cs typeface="ＭＳ Ｐゴシック" pitchFamily="-112" charset="-128"/>
            </a:endParaRPr>
          </a:p>
        </p:txBody>
      </p:sp>
      <p:sp>
        <p:nvSpPr>
          <p:cNvPr id="379908" name="Text Box 3"/>
          <p:cNvSpPr txBox="1">
            <a:spLocks noChangeArrowheads="1"/>
          </p:cNvSpPr>
          <p:nvPr/>
        </p:nvSpPr>
        <p:spPr bwMode="auto">
          <a:xfrm>
            <a:off x="8502650" y="1524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chemeClr val="bg1"/>
                </a:solidFill>
                <a:cs typeface="Arial" charset="0"/>
              </a:rPr>
              <a:t>73</a:t>
            </a:r>
          </a:p>
        </p:txBody>
      </p:sp>
      <p:sp>
        <p:nvSpPr>
          <p:cNvPr id="379909" name="Text Box 4"/>
          <p:cNvSpPr txBox="1">
            <a:spLocks noChangeArrowheads="1"/>
          </p:cNvSpPr>
          <p:nvPr/>
        </p:nvSpPr>
        <p:spPr bwMode="auto">
          <a:xfrm>
            <a:off x="0" y="1058863"/>
            <a:ext cx="9144000" cy="15684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chemeClr val="bg1"/>
                </a:solidFill>
                <a:cs typeface="Times New Roman" charset="0"/>
              </a:rPr>
              <a:t>IV. (11:1–16:12) Christ is rejected as Messiah in anticipation of the final crucifixion rejection, so He introduces the Interadvent Age before His future reception and ministers to Gentiles to teach the postponement of the kingdom. </a:t>
            </a:r>
          </a:p>
        </p:txBody>
      </p:sp>
      <p:sp>
        <p:nvSpPr>
          <p:cNvPr id="379910" name="Text Box 5"/>
          <p:cNvSpPr txBox="1">
            <a:spLocks noChangeArrowheads="1"/>
          </p:cNvSpPr>
          <p:nvPr/>
        </p:nvSpPr>
        <p:spPr bwMode="auto">
          <a:xfrm>
            <a:off x="12700" y="2832100"/>
            <a:ext cx="9096375"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chemeClr val="bg1"/>
                </a:solidFill>
                <a:cs typeface="Times New Roman" charset="0"/>
              </a:rPr>
              <a:t>V. (16:13–20:34) Christ prepares His disciples regarding His Person and program in order that His Messianic authority might be delegated to them after His death. </a:t>
            </a:r>
          </a:p>
        </p:txBody>
      </p:sp>
      <p:sp>
        <p:nvSpPr>
          <p:cNvPr id="379911" name="Text Box 6"/>
          <p:cNvSpPr txBox="1">
            <a:spLocks noChangeArrowheads="1"/>
          </p:cNvSpPr>
          <p:nvPr/>
        </p:nvSpPr>
        <p:spPr bwMode="auto">
          <a:xfrm>
            <a:off x="17463" y="4235450"/>
            <a:ext cx="9163050"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solidFill>
                  <a:schemeClr val="bg1"/>
                </a:solidFill>
                <a:cs typeface="Times New Roman" charset="0"/>
              </a:rPr>
              <a:t>VI. (</a:t>
            </a:r>
            <a:r>
              <a:rPr lang="en-US" b="1" dirty="0" err="1">
                <a:solidFill>
                  <a:schemeClr val="bg1"/>
                </a:solidFill>
                <a:cs typeface="Times New Roman" charset="0"/>
              </a:rPr>
              <a:t>Chs</a:t>
            </a:r>
            <a:r>
              <a:rPr lang="en-US" b="1" dirty="0">
                <a:solidFill>
                  <a:schemeClr val="bg1"/>
                </a:solidFill>
                <a:cs typeface="Times New Roman" charset="0"/>
              </a:rPr>
              <a:t>. 21–27) Christ</a:t>
            </a:r>
            <a:r>
              <a:rPr lang="mr-IN" b="1" dirty="0">
                <a:solidFill>
                  <a:schemeClr val="bg1"/>
                </a:solidFill>
                <a:cs typeface="Times New Roman" charset="0"/>
              </a:rPr>
              <a:t>'</a:t>
            </a:r>
            <a:r>
              <a:rPr lang="en-US" b="1" dirty="0">
                <a:solidFill>
                  <a:schemeClr val="bg1"/>
                </a:solidFill>
                <a:cs typeface="Times New Roman" charset="0"/>
              </a:rPr>
              <a:t>s official presentation and rejection as Israel</a:t>
            </a:r>
            <a:r>
              <a:rPr lang="mr-IN" b="1" dirty="0">
                <a:solidFill>
                  <a:schemeClr val="bg1"/>
                </a:solidFill>
                <a:cs typeface="Times New Roman" charset="0"/>
              </a:rPr>
              <a:t>'</a:t>
            </a:r>
            <a:r>
              <a:rPr lang="en-US" b="1" dirty="0">
                <a:solidFill>
                  <a:schemeClr val="bg1"/>
                </a:solidFill>
                <a:cs typeface="Times New Roman" charset="0"/>
              </a:rPr>
              <a:t>s King in His vicarious crucifixion show why the kingdom is postponed until His return. </a:t>
            </a:r>
          </a:p>
        </p:txBody>
      </p:sp>
      <p:sp>
        <p:nvSpPr>
          <p:cNvPr id="266247" name="Rectangle 8"/>
          <p:cNvSpPr>
            <a:spLocks noGrp="1" noChangeArrowheads="1"/>
          </p:cNvSpPr>
          <p:nvPr>
            <p:ph type="title" idx="4294967295"/>
          </p:nvPr>
        </p:nvSpPr>
        <p:spPr>
          <a:xfrm>
            <a:off x="3349625" y="287338"/>
            <a:ext cx="2597150" cy="461962"/>
          </a:xfrm>
          <a:gradFill flip="none" rotWithShape="1">
            <a:gsLst>
              <a:gs pos="0">
                <a:srgbClr val="660066"/>
              </a:gs>
              <a:gs pos="100000">
                <a:schemeClr val="tx2"/>
              </a:gs>
            </a:gsLst>
            <a:path path="rect">
              <a:fillToRect l="100000" t="100000"/>
            </a:path>
            <a:tileRect r="-100000" b="-100000"/>
          </a:gradFill>
        </p:spPr>
        <p:txBody>
          <a:bodyPr/>
          <a:lstStyle/>
          <a:p>
            <a:pPr eaLnBrk="1" hangingPunct="1">
              <a:defRPr/>
            </a:pPr>
            <a:r>
              <a:rPr lang="en-US" sz="2400" b="1" kern="1200" dirty="0">
                <a:solidFill>
                  <a:schemeClr val="bg1"/>
                </a:solidFill>
                <a:ea typeface="Times New Roman" charset="0"/>
                <a:cs typeface="Arial"/>
              </a:rPr>
              <a:t>Outline Finished</a:t>
            </a: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26</a:t>
            </a:r>
          </a:p>
        </p:txBody>
      </p:sp>
    </p:spTree>
    <p:extLst>
      <p:ext uri="{BB962C8B-B14F-4D97-AF65-F5344CB8AC3E}">
        <p14:creationId xmlns:p14="http://schemas.microsoft.com/office/powerpoint/2010/main" val="24840995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1" descr="00_Jesus_Anointed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8575"/>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5090" name="Picture 1" descr="05_Jesus_Anointed_1024.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ctrTitle"/>
          </p:nvPr>
        </p:nvSpPr>
        <p:spPr>
          <a:xfrm>
            <a:off x="0" y="2649247"/>
            <a:ext cx="9144000" cy="1281043"/>
          </a:xfrm>
        </p:spPr>
        <p:txBody>
          <a:bodyPr/>
          <a:lstStyle/>
          <a:p>
            <a:pPr>
              <a:defRPr/>
            </a:pPr>
            <a:r>
              <a:rPr lang="en-US" sz="6600" dirty="0">
                <a:solidFill>
                  <a:prstClr val="white"/>
                </a:solidFill>
                <a:effectLst>
                  <a:glow rad="127000">
                    <a:prstClr val="black"/>
                  </a:glow>
                </a:effectLst>
              </a:rPr>
              <a:t>Broken &amp; Spilled Out</a:t>
            </a:r>
            <a:endParaRPr lang="en-US" dirty="0"/>
          </a:p>
        </p:txBody>
      </p:sp>
      <p:sp>
        <p:nvSpPr>
          <p:cNvPr id="5" name="TextBox 4"/>
          <p:cNvSpPr txBox="1"/>
          <p:nvPr/>
        </p:nvSpPr>
        <p:spPr>
          <a:xfrm>
            <a:off x="701675" y="4594225"/>
            <a:ext cx="7740650" cy="922338"/>
          </a:xfrm>
          <a:prstGeom prst="rect">
            <a:avLst/>
          </a:prstGeom>
          <a:noFill/>
        </p:spPr>
        <p:txBody>
          <a:bodyPr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cs typeface="+mn-cs"/>
              </a:rPr>
              <a:t>JESUS IS ANOINTED</a:t>
            </a:r>
          </a:p>
        </p:txBody>
      </p:sp>
      <p:sp>
        <p:nvSpPr>
          <p:cNvPr id="6" name="TextBox 5"/>
          <p:cNvSpPr txBox="1"/>
          <p:nvPr/>
        </p:nvSpPr>
        <p:spPr>
          <a:xfrm>
            <a:off x="4284664" y="115888"/>
            <a:ext cx="4859337" cy="1939925"/>
          </a:xfrm>
          <a:prstGeom prst="rect">
            <a:avLst/>
          </a:prstGeom>
          <a:noFill/>
        </p:spPr>
        <p:txBody>
          <a:bodyPr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rPr>
              <a:t>Matthew 26:6-13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rPr>
              <a:t>Mark 14:1-11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rPr>
              <a:t>John 12:1-11</a:t>
            </a:r>
          </a:p>
        </p:txBody>
      </p:sp>
      <p:pic>
        <p:nvPicPr>
          <p:cNvPr id="345094" name="Picture 2" descr="FB_00_Prodigal Son_1024.jpg                                    008FF0F0Drive A                        7C26844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itle 1"/>
          <p:cNvSpPr txBox="1">
            <a:spLocks/>
          </p:cNvSpPr>
          <p:nvPr/>
        </p:nvSpPr>
        <p:spPr bwMode="auto">
          <a:xfrm>
            <a:off x="0" y="3725533"/>
            <a:ext cx="9144000" cy="783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white"/>
                </a:solidFill>
                <a:effectLst>
                  <a:glow rad="127000">
                    <a:prstClr val="black"/>
                  </a:glow>
                </a:effectLst>
                <a:uLnTx/>
                <a:uFillTx/>
                <a:latin typeface="Arial"/>
                <a:ea typeface="ＭＳ Ｐゴシック" charset="0"/>
                <a:cs typeface="Arial"/>
              </a:rPr>
              <a:t>Performed By Steve Green</a:t>
            </a:r>
          </a:p>
        </p:txBody>
      </p:sp>
      <p:grpSp>
        <p:nvGrpSpPr>
          <p:cNvPr id="10" name="Group 9"/>
          <p:cNvGrpSpPr/>
          <p:nvPr/>
        </p:nvGrpSpPr>
        <p:grpSpPr>
          <a:xfrm>
            <a:off x="395536" y="260649"/>
            <a:ext cx="3456896" cy="1440159"/>
            <a:chOff x="5508104" y="620689"/>
            <a:chExt cx="3456896" cy="1440159"/>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6"/>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 name="TextBox 11"/>
            <p:cNvSpPr txBox="1"/>
            <p:nvPr/>
          </p:nvSpPr>
          <p:spPr>
            <a:xfrm>
              <a:off x="6804248" y="648153"/>
              <a:ext cx="2160752" cy="1412695"/>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190335362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3" descr="01_Jesus_Anointed_1024.jpg"/>
          <p:cNvPicPr>
            <a:picLocks noChangeAspect="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Tree>
    <p:extLst>
      <p:ext uri="{BB962C8B-B14F-4D97-AF65-F5344CB8AC3E}">
        <p14:creationId xmlns:p14="http://schemas.microsoft.com/office/powerpoint/2010/main" val="169721585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6838" y="2636912"/>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a:t>
            </a:r>
            <a:r>
              <a:rPr lang="en-US" sz="5400" b="1" dirty="0">
                <a:solidFill>
                  <a:srgbClr val="FFFF00"/>
                </a:solidFill>
                <a:effectLst>
                  <a:glow rad="127000">
                    <a:schemeClr val="tx1"/>
                  </a:glow>
                </a:effectLst>
                <a:latin typeface="Arial" charset="0"/>
                <a:ea typeface="ＭＳ Ｐゴシック" charset="0"/>
                <a:cs typeface="ＭＳ Ｐゴシック" charset="0"/>
              </a:rPr>
              <a:t>serve</a:t>
            </a:r>
            <a:r>
              <a:rPr lang="en-US" sz="5400" b="1" dirty="0">
                <a:effectLst>
                  <a:glow rad="127000">
                    <a:schemeClr val="tx1"/>
                  </a:glow>
                </a:effectLst>
                <a:latin typeface="Arial" charset="0"/>
                <a:ea typeface="ＭＳ Ｐゴシック" charset="0"/>
                <a:cs typeface="ＭＳ Ｐゴシック" charset="0"/>
              </a:rPr>
              <a:t> Jesus?</a:t>
            </a:r>
          </a:p>
        </p:txBody>
      </p:sp>
    </p:spTree>
    <p:extLst>
      <p:ext uri="{BB962C8B-B14F-4D97-AF65-F5344CB8AC3E}">
        <p14:creationId xmlns:p14="http://schemas.microsoft.com/office/powerpoint/2010/main" val="2299225113"/>
      </p:ext>
    </p:extLst>
  </p:cSld>
  <p:clrMapOvr>
    <a:overrideClrMapping bg1="lt1" tx1="dk1" bg2="lt2" tx2="dk2" accent1="accent1" accent2="accent2" accent3="accent3" accent4="accent4" accent5="accent5" accent6="accent6" hlink="hlink" folHlink="folHlink"/>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35394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2 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after six days Jesus took with him Peter and James and John, and led them up a high mountain by themselves.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was transfigured before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3 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his clothes became radiant, intensely white, as no one on earth could bleach them.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4 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And there appeared to them Elijah with Moses, and they were talking with Jesus. </a:t>
            </a:r>
          </a:p>
        </p:txBody>
      </p:sp>
    </p:spTree>
    <p:extLst>
      <p:ext uri="{BB962C8B-B14F-4D97-AF65-F5344CB8AC3E}">
        <p14:creationId xmlns:p14="http://schemas.microsoft.com/office/powerpoint/2010/main" val="207726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02_Jesus_Anointed_1024.jpg"/>
          <p:cNvPicPr>
            <a:picLocks noChangeAspect="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Tree>
    <p:extLst>
      <p:ext uri="{BB962C8B-B14F-4D97-AF65-F5344CB8AC3E}">
        <p14:creationId xmlns:p14="http://schemas.microsoft.com/office/powerpoint/2010/main" val="114713269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03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0"/>
            <a:ext cx="2895600" cy="5638799"/>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ormAutofit/>
          </a:bodyPr>
          <a:lstStyle/>
          <a:p>
            <a:pPr defTabSz="457200" eaLnBrk="0" fontAlgn="base" hangingPunct="0">
              <a:spcAft>
                <a:spcPct val="0"/>
              </a:spcAft>
            </a:pPr>
            <a:r>
              <a:rPr lang="en-US" b="1" dirty="0">
                <a:solidFill>
                  <a:schemeClr val="bg1"/>
                </a:solidFill>
                <a:effectLst>
                  <a:glow rad="127000">
                    <a:schemeClr val="tx1"/>
                  </a:glow>
                </a:effectLst>
                <a:latin typeface="Arial"/>
                <a:ea typeface="ＭＳ Ｐゴシック" charset="0"/>
                <a:cs typeface="Arial"/>
              </a:rPr>
              <a:t>One day a plain village woman,</a:t>
            </a:r>
            <a:br>
              <a:rPr lang="en-US" b="1" dirty="0">
                <a:solidFill>
                  <a:schemeClr val="bg1"/>
                </a:solidFill>
                <a:effectLst>
                  <a:glow rad="127000">
                    <a:schemeClr val="tx1"/>
                  </a:glow>
                </a:effectLst>
                <a:latin typeface="Arial"/>
                <a:ea typeface="ＭＳ Ｐゴシック" charset="0"/>
                <a:cs typeface="Arial"/>
              </a:rPr>
            </a:br>
            <a:r>
              <a:rPr lang="en-US" b="1" dirty="0">
                <a:solidFill>
                  <a:schemeClr val="bg1"/>
                </a:solidFill>
                <a:effectLst>
                  <a:glow rad="127000">
                    <a:schemeClr val="tx1"/>
                  </a:glow>
                </a:effectLst>
                <a:latin typeface="Arial"/>
                <a:ea typeface="ＭＳ Ｐゴシック" charset="0"/>
                <a:cs typeface="Arial"/>
              </a:rPr>
              <a:t>driven by love for her Lord</a:t>
            </a:r>
          </a:p>
        </p:txBody>
      </p:sp>
    </p:spTree>
    <p:extLst>
      <p:ext uri="{BB962C8B-B14F-4D97-AF65-F5344CB8AC3E}">
        <p14:creationId xmlns:p14="http://schemas.microsoft.com/office/powerpoint/2010/main" val="48311982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04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22225"/>
            <a:ext cx="9144000" cy="1412875"/>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rmAutofit fontScale="90000"/>
          </a:bodyPr>
          <a:lstStyle/>
          <a:p>
            <a:pPr defTabSz="457200" eaLnBrk="0" fontAlgn="base" hangingPunct="0">
              <a:spcAft>
                <a:spcPct val="0"/>
              </a:spcAft>
            </a:pPr>
            <a:r>
              <a:rPr lang="en-US" b="1" dirty="0">
                <a:solidFill>
                  <a:schemeClr val="bg1"/>
                </a:solidFill>
                <a:effectLst>
                  <a:glow rad="127000">
                    <a:schemeClr val="tx1"/>
                  </a:glow>
                </a:effectLst>
                <a:latin typeface="Arial"/>
                <a:ea typeface="ＭＳ Ｐゴシック" charset="0"/>
                <a:cs typeface="Arial"/>
              </a:rPr>
              <a:t>Recklessly poured out a valuable essence, disregarding the scorn </a:t>
            </a:r>
          </a:p>
        </p:txBody>
      </p:sp>
    </p:spTree>
    <p:extLst>
      <p:ext uri="{BB962C8B-B14F-4D97-AF65-F5344CB8AC3E}">
        <p14:creationId xmlns:p14="http://schemas.microsoft.com/office/powerpoint/2010/main" val="153679314"/>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05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12700" y="381000"/>
            <a:ext cx="9232900" cy="1430239"/>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rm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And once it was broken and spilled out</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A fragrance filled all the room.</a:t>
            </a:r>
          </a:p>
        </p:txBody>
      </p:sp>
    </p:spTree>
    <p:extLst>
      <p:ext uri="{BB962C8B-B14F-4D97-AF65-F5344CB8AC3E}">
        <p14:creationId xmlns:p14="http://schemas.microsoft.com/office/powerpoint/2010/main" val="488017400"/>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descr="05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88900" y="1"/>
            <a:ext cx="9321800" cy="1899357"/>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rm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Like a prisoner released from his shackles</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Like a spirit set free from the tomb</a:t>
            </a:r>
          </a:p>
        </p:txBody>
      </p:sp>
    </p:spTree>
    <p:extLst>
      <p:ext uri="{BB962C8B-B14F-4D97-AF65-F5344CB8AC3E}">
        <p14:creationId xmlns:p14="http://schemas.microsoft.com/office/powerpoint/2010/main" val="230602728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descr="06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0"/>
            <a:ext cx="3136900" cy="2959100"/>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rm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Broken and spilled out, just for love of you, Jesus</a:t>
            </a:r>
          </a:p>
        </p:txBody>
      </p:sp>
    </p:spTree>
    <p:extLst>
      <p:ext uri="{BB962C8B-B14F-4D97-AF65-F5344CB8AC3E}">
        <p14:creationId xmlns:p14="http://schemas.microsoft.com/office/powerpoint/2010/main" val="144904443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7" name="Picture 1" descr="06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0"/>
            <a:ext cx="3136900" cy="2959100"/>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rm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Life's most precious treasure, lavished on Thee</a:t>
            </a:r>
          </a:p>
        </p:txBody>
      </p:sp>
    </p:spTree>
    <p:extLst>
      <p:ext uri="{BB962C8B-B14F-4D97-AF65-F5344CB8AC3E}">
        <p14:creationId xmlns:p14="http://schemas.microsoft.com/office/powerpoint/2010/main" val="41493401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1" name="Picture 1" descr="07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0"/>
            <a:ext cx="3594100" cy="3086100"/>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rm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Broken and spilled out,</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and poured at Your feet</a:t>
            </a:r>
          </a:p>
        </p:txBody>
      </p:sp>
    </p:spTree>
    <p:extLst>
      <p:ext uri="{BB962C8B-B14F-4D97-AF65-F5344CB8AC3E}">
        <p14:creationId xmlns:p14="http://schemas.microsoft.com/office/powerpoint/2010/main" val="166740829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5" name="Picture 1" descr="07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152400" y="228600"/>
            <a:ext cx="3810000" cy="3467100"/>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rm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In sweet abandon</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let me be spilled out</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and used up for Thee</a:t>
            </a:r>
          </a:p>
        </p:txBody>
      </p:sp>
      <p:sp>
        <p:nvSpPr>
          <p:cNvPr id="4" name="Title 1"/>
          <p:cNvSpPr txBox="1">
            <a:spLocks/>
          </p:cNvSpPr>
          <p:nvPr/>
        </p:nvSpPr>
        <p:spPr bwMode="auto">
          <a:xfrm>
            <a:off x="4102100" y="0"/>
            <a:ext cx="5041900" cy="2628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1" u="none" strike="noStrike" kern="1200" cap="none" spc="0" normalizeH="0" baseline="0" noProof="0" dirty="0">
              <a:ln>
                <a:noFill/>
              </a:ln>
              <a:solidFill>
                <a:srgbClr val="FFFFFF"/>
              </a:solidFill>
              <a:effectLst>
                <a:glow rad="127000">
                  <a:prstClr val="black"/>
                </a:glow>
              </a:effectLst>
              <a:uLnTx/>
              <a:uFillTx/>
              <a:latin typeface="Arial"/>
              <a:ea typeface="ＭＳ Ｐゴシック" charset="0"/>
              <a:cs typeface="Arial"/>
            </a:endParaRPr>
          </a:p>
        </p:txBody>
      </p:sp>
    </p:spTree>
    <p:extLst>
      <p:ext uri="{BB962C8B-B14F-4D97-AF65-F5344CB8AC3E}">
        <p14:creationId xmlns:p14="http://schemas.microsoft.com/office/powerpoint/2010/main" val="324061162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9" name="Picture 1" descr="08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342900"/>
            <a:ext cx="3594100" cy="3086100"/>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Lord, You were God's precious treasure,</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His loved and His own perfect Son</a:t>
            </a:r>
          </a:p>
        </p:txBody>
      </p:sp>
    </p:spTree>
    <p:extLst>
      <p:ext uri="{BB962C8B-B14F-4D97-AF65-F5344CB8AC3E}">
        <p14:creationId xmlns:p14="http://schemas.microsoft.com/office/powerpoint/2010/main" val="400266236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Shape 11">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Isosceles Triangle 19">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A picture containing text&#10;&#10;Description automatically generated">
            <a:extLst>
              <a:ext uri="{FF2B5EF4-FFF2-40B4-BE49-F238E27FC236}">
                <a16:creationId xmlns:a16="http://schemas.microsoft.com/office/drawing/2014/main" id="{4DEA2ACF-799F-46A3-9A64-74CE7FDE81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851" y="2280246"/>
            <a:ext cx="6117386" cy="1972857"/>
          </a:xfrm>
          <a:prstGeom prst="rect">
            <a:avLst/>
          </a:prstGeom>
          <a:ln>
            <a:noFill/>
          </a:ln>
        </p:spPr>
      </p:pic>
      <p:sp>
        <p:nvSpPr>
          <p:cNvPr id="22" name="Isosceles Triangle 21">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0D5FA2E-6093-4879-AE12-476D2D1A4858}"/>
              </a:ext>
            </a:extLst>
          </p:cNvPr>
          <p:cNvSpPr txBox="1"/>
          <p:nvPr/>
        </p:nvSpPr>
        <p:spPr>
          <a:xfrm>
            <a:off x="619092" y="4515261"/>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Moses</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D3F8C3AD-30F0-4C67-8367-F5C624AE768C}"/>
              </a:ext>
            </a:extLst>
          </p:cNvPr>
          <p:cNvSpPr txBox="1"/>
          <p:nvPr/>
        </p:nvSpPr>
        <p:spPr>
          <a:xfrm>
            <a:off x="3165891" y="4515260"/>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Elijah</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Arrow: Right 5">
            <a:extLst>
              <a:ext uri="{FF2B5EF4-FFF2-40B4-BE49-F238E27FC236}">
                <a16:creationId xmlns:a16="http://schemas.microsoft.com/office/drawing/2014/main" id="{2D83160A-A526-48A6-AB97-ED1B9DD8C04F}"/>
              </a:ext>
            </a:extLst>
          </p:cNvPr>
          <p:cNvSpPr/>
          <p:nvPr/>
        </p:nvSpPr>
        <p:spPr>
          <a:xfrm>
            <a:off x="6386288" y="2850021"/>
            <a:ext cx="1286850" cy="986429"/>
          </a:xfrm>
          <a:prstGeom prst="rightArrow">
            <a:avLst/>
          </a:prstGeom>
          <a:solidFill>
            <a:srgbClr val="A0B6E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B13DA5DC-2A4F-4E11-B540-61DB62FE3BEF}"/>
              </a:ext>
            </a:extLst>
          </p:cNvPr>
          <p:cNvSpPr txBox="1"/>
          <p:nvPr/>
        </p:nvSpPr>
        <p:spPr>
          <a:xfrm>
            <a:off x="7609995" y="3050847"/>
            <a:ext cx="1534005"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Jesus</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746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6" grpId="0" animBg="1"/>
      <p:bldP spid="19"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3" name="Picture 1" descr="08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228600"/>
            <a:ext cx="3594100" cy="3086100"/>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Sent here to show me</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the love of the Father,</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just for love it was done</a:t>
            </a:r>
          </a:p>
        </p:txBody>
      </p:sp>
      <p:sp>
        <p:nvSpPr>
          <p:cNvPr id="4" name="Title 1"/>
          <p:cNvSpPr txBox="1">
            <a:spLocks/>
          </p:cNvSpPr>
          <p:nvPr/>
        </p:nvSpPr>
        <p:spPr bwMode="auto">
          <a:xfrm>
            <a:off x="4102100" y="0"/>
            <a:ext cx="5041900" cy="2628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1" u="none" strike="noStrike" kern="1200" cap="none" spc="0" normalizeH="0" baseline="0" noProof="0" dirty="0">
              <a:ln>
                <a:noFill/>
              </a:ln>
              <a:solidFill>
                <a:srgbClr val="FFFFFF"/>
              </a:solidFill>
              <a:effectLst>
                <a:glow rad="127000">
                  <a:prstClr val="black"/>
                </a:glow>
              </a:effectLst>
              <a:uLnTx/>
              <a:uFillTx/>
              <a:latin typeface="Arial"/>
              <a:ea typeface="ＭＳ Ｐゴシック" charset="0"/>
              <a:cs typeface="Arial"/>
            </a:endParaRPr>
          </a:p>
        </p:txBody>
      </p:sp>
    </p:spTree>
    <p:extLst>
      <p:ext uri="{BB962C8B-B14F-4D97-AF65-F5344CB8AC3E}">
        <p14:creationId xmlns:p14="http://schemas.microsoft.com/office/powerpoint/2010/main" val="315553636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7" name="Picture 1" descr="09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0"/>
            <a:ext cx="9144000" cy="1497707"/>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And though You were perfect and holy</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You gave up Yourself willingly</a:t>
            </a:r>
          </a:p>
        </p:txBody>
      </p:sp>
    </p:spTree>
    <p:extLst>
      <p:ext uri="{BB962C8B-B14F-4D97-AF65-F5344CB8AC3E}">
        <p14:creationId xmlns:p14="http://schemas.microsoft.com/office/powerpoint/2010/main" val="3978300308"/>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 descr="09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0"/>
            <a:ext cx="9144000" cy="1497707"/>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You spared no expense for my pardon</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You were used up and wasted for me</a:t>
            </a:r>
          </a:p>
        </p:txBody>
      </p:sp>
      <p:sp>
        <p:nvSpPr>
          <p:cNvPr id="4" name="Title 1"/>
          <p:cNvSpPr txBox="1">
            <a:spLocks/>
          </p:cNvSpPr>
          <p:nvPr/>
        </p:nvSpPr>
        <p:spPr bwMode="auto">
          <a:xfrm>
            <a:off x="-4763" y="2814638"/>
            <a:ext cx="9144001" cy="143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27000">
                  <a:prstClr val="black"/>
                </a:glow>
              </a:effectLst>
              <a:uLnTx/>
              <a:uFillTx/>
              <a:latin typeface="Arial"/>
              <a:ea typeface="ＭＳ Ｐゴシック" charset="0"/>
              <a:cs typeface="Arial"/>
            </a:endParaRPr>
          </a:p>
        </p:txBody>
      </p:sp>
    </p:spTree>
    <p:extLst>
      <p:ext uri="{BB962C8B-B14F-4D97-AF65-F5344CB8AC3E}">
        <p14:creationId xmlns:p14="http://schemas.microsoft.com/office/powerpoint/2010/main" val="368094525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5" name="Picture 1" descr="10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0"/>
            <a:ext cx="9144000" cy="1453124"/>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Broken and spilled out</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Just for love of me, Jesus––</a:t>
            </a:r>
          </a:p>
        </p:txBody>
      </p:sp>
    </p:spTree>
    <p:extLst>
      <p:ext uri="{BB962C8B-B14F-4D97-AF65-F5344CB8AC3E}">
        <p14:creationId xmlns:p14="http://schemas.microsoft.com/office/powerpoint/2010/main" val="364014188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1" descr="10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0"/>
            <a:ext cx="9144000" cy="1373030"/>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God's most precious treasure</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lavished on me</a:t>
            </a:r>
          </a:p>
        </p:txBody>
      </p:sp>
    </p:spTree>
    <p:extLst>
      <p:ext uri="{BB962C8B-B14F-4D97-AF65-F5344CB8AC3E}">
        <p14:creationId xmlns:p14="http://schemas.microsoft.com/office/powerpoint/2010/main" val="212445974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1" descr="11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15109"/>
            <a:ext cx="9144000" cy="1666853"/>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Broken and spilled out</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and poured at my feet.</a:t>
            </a:r>
            <a:br>
              <a:rPr lang="en-US" sz="3600" b="1" dirty="0">
                <a:solidFill>
                  <a:schemeClr val="bg1"/>
                </a:solidFill>
                <a:effectLst>
                  <a:glow rad="127000">
                    <a:schemeClr val="tx1"/>
                  </a:glow>
                </a:effectLst>
                <a:latin typeface="Arial"/>
                <a:ea typeface="ＭＳ Ｐゴシック" charset="0"/>
                <a:cs typeface="Arial"/>
              </a:rPr>
            </a:br>
            <a:endParaRPr lang="en-US" sz="3600" b="1" dirty="0">
              <a:solidFill>
                <a:schemeClr val="bg1"/>
              </a:solidFill>
              <a:effectLst>
                <a:glow rad="127000">
                  <a:schemeClr val="tx1"/>
                </a:glow>
              </a:effectLst>
              <a:latin typeface="Arial"/>
              <a:ea typeface="ＭＳ Ｐゴシック" charset="0"/>
              <a:cs typeface="Arial"/>
            </a:endParaRPr>
          </a:p>
        </p:txBody>
      </p:sp>
    </p:spTree>
    <p:extLst>
      <p:ext uri="{BB962C8B-B14F-4D97-AF65-F5344CB8AC3E}">
        <p14:creationId xmlns:p14="http://schemas.microsoft.com/office/powerpoint/2010/main" val="3948237304"/>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7" name="Picture 1" descr="11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15109"/>
            <a:ext cx="9144000" cy="1666853"/>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In sweet abandon,</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Lord, You were spilled out </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and used up for me</a:t>
            </a:r>
          </a:p>
        </p:txBody>
      </p:sp>
      <p:sp>
        <p:nvSpPr>
          <p:cNvPr id="4" name="Title 1"/>
          <p:cNvSpPr txBox="1">
            <a:spLocks/>
          </p:cNvSpPr>
          <p:nvPr/>
        </p:nvSpPr>
        <p:spPr bwMode="auto">
          <a:xfrm>
            <a:off x="0" y="4244975"/>
            <a:ext cx="9061450" cy="2055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27000">
                  <a:prstClr val="black"/>
                </a:glow>
              </a:effectLst>
              <a:uLnTx/>
              <a:uFillTx/>
              <a:latin typeface="Arial"/>
              <a:ea typeface="ＭＳ Ｐゴシック" charset="0"/>
              <a:cs typeface="Arial"/>
            </a:endParaRPr>
          </a:p>
        </p:txBody>
      </p:sp>
    </p:spTree>
    <p:extLst>
      <p:ext uri="{BB962C8B-B14F-4D97-AF65-F5344CB8AC3E}">
        <p14:creationId xmlns:p14="http://schemas.microsoft.com/office/powerpoint/2010/main" val="335579678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1" name="Picture 1" descr="12_Jesus_Anointed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0" y="1"/>
            <a:ext cx="9144000" cy="1219200"/>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lIns="91440" tIns="45720" rIns="91440" bIns="45720" rtlCol="0" anchor="ctr">
            <a:noAutofit/>
          </a:bodyPr>
          <a:lstStyle/>
          <a:p>
            <a:pPr defTabSz="457200" eaLnBrk="0" fontAlgn="base" hangingPunct="0">
              <a:spcAft>
                <a:spcPct val="0"/>
              </a:spcAft>
            </a:pPr>
            <a:r>
              <a:rPr lang="en-US" sz="3600" b="1" dirty="0">
                <a:solidFill>
                  <a:schemeClr val="bg1"/>
                </a:solidFill>
                <a:effectLst>
                  <a:glow rad="127000">
                    <a:schemeClr val="tx1"/>
                  </a:glow>
                </a:effectLst>
                <a:latin typeface="Arial"/>
                <a:ea typeface="ＭＳ Ｐゴシック" charset="0"/>
                <a:cs typeface="Arial"/>
              </a:rPr>
              <a:t>In sweet abandon, let me be spilled out</a:t>
            </a:r>
            <a:br>
              <a:rPr lang="en-US" sz="3600" b="1" dirty="0">
                <a:solidFill>
                  <a:schemeClr val="bg1"/>
                </a:solidFill>
                <a:effectLst>
                  <a:glow rad="127000">
                    <a:schemeClr val="tx1"/>
                  </a:glow>
                </a:effectLst>
                <a:latin typeface="Arial"/>
                <a:ea typeface="ＭＳ Ｐゴシック" charset="0"/>
                <a:cs typeface="Arial"/>
              </a:rPr>
            </a:br>
            <a:r>
              <a:rPr lang="en-US" sz="3600" b="1" dirty="0">
                <a:solidFill>
                  <a:schemeClr val="bg1"/>
                </a:solidFill>
                <a:effectLst>
                  <a:glow rad="127000">
                    <a:schemeClr val="tx1"/>
                  </a:glow>
                </a:effectLst>
                <a:latin typeface="Arial"/>
                <a:ea typeface="ＭＳ Ｐゴシック" charset="0"/>
                <a:cs typeface="Arial"/>
              </a:rPr>
              <a:t>and used up for Thee</a:t>
            </a:r>
          </a:p>
        </p:txBody>
      </p:sp>
    </p:spTree>
    <p:extLst>
      <p:ext uri="{BB962C8B-B14F-4D97-AF65-F5344CB8AC3E}">
        <p14:creationId xmlns:p14="http://schemas.microsoft.com/office/powerpoint/2010/main" val="90769604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2"/>
          </p:cNvPr>
          <p:cNvPicPr>
            <a:picLocks noChangeAspect="1"/>
          </p:cNvPicPr>
          <p:nvPr/>
        </p:nvPicPr>
        <p:blipFill rotWithShape="1">
          <a:blip r:embed="rId3"/>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z="4000" spc="-120" dirty="0">
                <a:latin typeface="Arial"/>
                <a:ea typeface="ＭＳ Ｐゴシック"/>
                <a:cs typeface="Arial"/>
              </a:rPr>
              <a:t>Pictures courtesy of Big Book Media</a:t>
            </a:r>
            <a:br>
              <a:rPr lang="en-US" sz="4000" spc="-120" dirty="0">
                <a:latin typeface="Arial"/>
                <a:ea typeface="ＭＳ Ｐゴシック"/>
                <a:cs typeface="Arial"/>
              </a:rPr>
            </a:br>
            <a:r>
              <a:rPr lang="en-US" sz="4000" spc="-120" dirty="0">
                <a:latin typeface="Arial"/>
                <a:ea typeface="ＭＳ Ｐゴシック"/>
                <a:cs typeface="Arial"/>
              </a:rPr>
              <a:t>© All Rights Reserved.</a:t>
            </a:r>
          </a:p>
        </p:txBody>
      </p:sp>
      <p:sp>
        <p:nvSpPr>
          <p:cNvPr id="4" name="TextBox 3"/>
          <p:cNvSpPr txBox="1"/>
          <p:nvPr/>
        </p:nvSpPr>
        <p:spPr>
          <a:xfrm>
            <a:off x="4861048" y="3284984"/>
            <a:ext cx="2304256" cy="2308324"/>
          </a:xfrm>
          <a:prstGeom prst="rect">
            <a:avLst/>
          </a:prstGeom>
          <a:solidFill>
            <a:srgbClr val="FFFFFF"/>
          </a:solidFill>
        </p:spPr>
        <p:txBody>
          <a:bodyPr wrap="square" rtlCol="0">
            <a:spAutoFit/>
          </a:bodyPr>
          <a:lstStyle/>
          <a:p>
            <a:pPr eaLnBrk="1" fontAlgn="auto" hangingPunct="1">
              <a:spcBef>
                <a:spcPts val="0"/>
              </a:spcBef>
              <a:spcAft>
                <a:spcPts val="0"/>
              </a:spcAft>
            </a:pPr>
            <a:r>
              <a:rPr lang="en-US" altLang="zh-CN" sz="4800" b="1" dirty="0">
                <a:solidFill>
                  <a:prstClr val="black">
                    <a:lumMod val="75000"/>
                    <a:lumOff val="25000"/>
                  </a:prstClr>
                </a:solidFill>
                <a:latin typeface="Arial"/>
                <a:ea typeface="宋体"/>
                <a:cs typeface="Arial"/>
              </a:rPr>
              <a:t>BIG BOOK MEDIA</a:t>
            </a:r>
            <a:endParaRPr lang="en-GB" sz="8800" b="1" dirty="0">
              <a:solidFill>
                <a:prstClr val="black">
                  <a:lumMod val="75000"/>
                  <a:lumOff val="25000"/>
                </a:prstClr>
              </a:solidFill>
              <a:latin typeface="Arial"/>
              <a:cs typeface="Arial"/>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321503" eaLnBrk="1" hangingPunct="1">
              <a:buClr>
                <a:srgbClr val="000000"/>
              </a:buClr>
              <a:buSzPct val="100000"/>
              <a:buFont typeface="Times New Roman" charset="0"/>
              <a:buNone/>
            </a:pPr>
            <a:r>
              <a:rPr lang="en-US" sz="3200" b="1" kern="0">
                <a:solidFill>
                  <a:srgbClr val="000000"/>
                </a:solidFill>
                <a:latin typeface="Calibri"/>
                <a:ea typeface="ＭＳ Ｐゴシック"/>
                <a:cs typeface="DejaVu Sans"/>
              </a:rPr>
              <a:t>Used with permission</a:t>
            </a:r>
          </a:p>
        </p:txBody>
      </p:sp>
    </p:spTree>
    <p:extLst>
      <p:ext uri="{BB962C8B-B14F-4D97-AF65-F5344CB8AC3E}">
        <p14:creationId xmlns:p14="http://schemas.microsoft.com/office/powerpoint/2010/main" val="383251672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345735195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550920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2 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after six days Jesus took with him Peter and James and John, and led them up a high mountain by themselves. And he was transfigured before them, </a:t>
            </a: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3 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his clothes became radiant, intensely white, as no one on earth could bleach them. </a:t>
            </a:r>
            <a:r>
              <a:rPr kumimoji="0" lang="en-US" sz="3200" b="1" i="0" u="none" strike="noStrike" kern="1200" cap="none" spc="0" normalizeH="0" baseline="30000" noProof="0" dirty="0">
                <a:ln>
                  <a:noFill/>
                </a:ln>
                <a:solidFill>
                  <a:prstClr val="white">
                    <a:lumMod val="65000"/>
                  </a:prstClr>
                </a:solidFill>
                <a:effectLst/>
                <a:uLnTx/>
                <a:uFillTx/>
                <a:latin typeface="system-ui"/>
                <a:ea typeface="+mn-ea"/>
                <a:cs typeface="+mn-cs"/>
              </a:rPr>
              <a:t>4 </a:t>
            </a:r>
            <a:r>
              <a:rPr kumimoji="0" lang="en-US" sz="3200" b="0" i="0" u="none" strike="noStrike" kern="1200" cap="none" spc="0" normalizeH="0" baseline="0" noProof="0" dirty="0">
                <a:ln>
                  <a:noFill/>
                </a:ln>
                <a:solidFill>
                  <a:prstClr val="white">
                    <a:lumMod val="65000"/>
                  </a:prstClr>
                </a:solidFill>
                <a:effectLst/>
                <a:uLnTx/>
                <a:uFillTx/>
                <a:latin typeface="system-ui"/>
                <a:ea typeface="+mn-ea"/>
                <a:cs typeface="+mn-cs"/>
              </a:rPr>
              <a:t>And there appeared to them Elijah with Moses, and they were talking with Jesus.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5 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Peter said to Jesus, “Rabbi, it is good that we are here. Let us make three tents, one for you and one for Moses and one for Elijah.”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6 </a:t>
            </a:r>
            <a:r>
              <a:rPr kumimoji="0" lang="en-US" sz="3200" b="0" i="0" u="none" strike="noStrike" kern="1200" cap="none" spc="0" normalizeH="0" baseline="0" noProof="0" dirty="0">
                <a:ln>
                  <a:noFill/>
                </a:ln>
                <a:solidFill>
                  <a:srgbClr val="000000"/>
                </a:solidFill>
                <a:effectLst/>
                <a:uLnTx/>
                <a:uFillTx/>
                <a:latin typeface="system-ui"/>
                <a:ea typeface="+mn-ea"/>
                <a:cs typeface="+mn-cs"/>
              </a:rPr>
              <a:t>For he did not know what to say,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for they were terrified. </a:t>
            </a:r>
          </a:p>
        </p:txBody>
      </p:sp>
    </p:spTree>
    <p:extLst>
      <p:ext uri="{BB962C8B-B14F-4D97-AF65-F5344CB8AC3E}">
        <p14:creationId xmlns:p14="http://schemas.microsoft.com/office/powerpoint/2010/main" val="3919645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en-US" dirty="0">
                <a:effectLst>
                  <a:outerShdw blurRad="50800" dist="63500" dir="2700000" algn="tl" rotWithShape="0">
                    <a:srgbClr val="000000">
                      <a:alpha val="85000"/>
                    </a:srgbClr>
                  </a:outerShdw>
                </a:effectLst>
                <a:latin typeface="Arial"/>
                <a:cs typeface="Arial"/>
              </a:rPr>
              <a:t>Was Mary Magdalene </a:t>
            </a:r>
            <a:br>
              <a:rPr lang="en-US" dirty="0">
                <a:effectLst>
                  <a:outerShdw blurRad="50800" dist="63500" dir="2700000" algn="tl" rotWithShape="0">
                    <a:srgbClr val="000000">
                      <a:alpha val="85000"/>
                    </a:srgbClr>
                  </a:outerShdw>
                </a:effectLst>
                <a:latin typeface="Arial"/>
                <a:cs typeface="Arial"/>
              </a:rPr>
            </a:br>
            <a:r>
              <a:rPr lang="en-US" dirty="0">
                <a:effectLst>
                  <a:outerShdw blurRad="50800" dist="63500" dir="2700000" algn="tl" rotWithShape="0">
                    <a:srgbClr val="000000">
                      <a:alpha val="85000"/>
                    </a:srgbClr>
                  </a:outerShdw>
                </a:effectLst>
                <a:latin typeface="Arial"/>
                <a:cs typeface="Arial"/>
              </a:rPr>
              <a:t>the Woman with the Alabaster Jar?</a:t>
            </a: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buSzPct val="75000"/>
              <a:buFont typeface="Wingdings" charset="0"/>
              <a:buNone/>
            </a:pPr>
            <a:r>
              <a:rPr lang="en-US" sz="3600" i="1" dirty="0">
                <a:solidFill>
                  <a:srgbClr val="FFFFCC"/>
                </a:solidFill>
                <a:effectLst>
                  <a:outerShdw blurRad="50800" dist="63500" dir="2700000" algn="tl" rotWithShape="0">
                    <a:srgbClr val="000000">
                      <a:alpha val="85000"/>
                    </a:srgbClr>
                  </a:outerShdw>
                </a:effectLst>
                <a:latin typeface="Arial" charset="0"/>
                <a:cs typeface="Arial" charset="0"/>
              </a:rPr>
              <a:t>No.  In Luke she is not named but in the other gospels she is clearly Mary of Bethany </a:t>
            </a:r>
          </a:p>
        </p:txBody>
      </p:sp>
      <p:pic>
        <p:nvPicPr>
          <p:cNvPr id="5" name="Picture 4" descr="Alabaste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015535"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p:nvPr/>
        </p:nvGrpSpPr>
        <p:grpSpPr>
          <a:xfrm>
            <a:off x="0" y="1143000"/>
            <a:ext cx="3980349" cy="5715000"/>
            <a:chOff x="0" y="1143000"/>
            <a:chExt cx="3980349" cy="5715000"/>
          </a:xfrm>
        </p:grpSpPr>
        <p:pic>
          <p:nvPicPr>
            <p:cNvPr id="429058" name="Picture 4" descr="Alabaste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BONES" pitchFamily="-105"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buSzPct val="75000"/>
              <a:buFont typeface="Wingdings" charset="0"/>
              <a:buNone/>
            </a:pPr>
            <a:r>
              <a:rPr lang="en-US" b="1" dirty="0">
                <a:solidFill>
                  <a:schemeClr val="bg1"/>
                </a:solidFill>
                <a:latin typeface="Times"/>
                <a:cs typeface="Times"/>
              </a:rPr>
              <a:t>The </a:t>
            </a:r>
            <a:r>
              <a:rPr lang="en-US" sz="3600" b="1" dirty="0">
                <a:solidFill>
                  <a:schemeClr val="bg1"/>
                </a:solidFill>
                <a:latin typeface="Times"/>
                <a:cs typeface="Times"/>
              </a:rPr>
              <a:t>WOMAN </a:t>
            </a:r>
            <a:br>
              <a:rPr lang="en-US" sz="2800" b="1" dirty="0">
                <a:solidFill>
                  <a:schemeClr val="bg1"/>
                </a:solidFill>
                <a:latin typeface="Times"/>
                <a:cs typeface="Times"/>
              </a:rPr>
            </a:br>
            <a:r>
              <a:rPr lang="en-US" b="1" dirty="0">
                <a:solidFill>
                  <a:schemeClr val="bg1"/>
                </a:solidFill>
                <a:latin typeface="Times"/>
                <a:cs typeface="Times"/>
              </a:rPr>
              <a:t>with the </a:t>
            </a:r>
            <a:br>
              <a:rPr lang="en-US" b="1" dirty="0">
                <a:solidFill>
                  <a:schemeClr val="bg1"/>
                </a:solidFill>
                <a:latin typeface="Times"/>
                <a:cs typeface="Times"/>
              </a:rPr>
            </a:br>
            <a:r>
              <a:rPr lang="en-US" sz="3200" b="1" dirty="0">
                <a:solidFill>
                  <a:schemeClr val="bg1"/>
                </a:solidFill>
                <a:latin typeface="Times"/>
                <a:cs typeface="Times"/>
              </a:rPr>
              <a:t>ALABASTER JAR</a:t>
            </a:r>
            <a:endParaRPr lang="en-US" b="1" dirty="0">
              <a:solidFill>
                <a:schemeClr val="bg1"/>
              </a:solidFill>
              <a:latin typeface="Times"/>
              <a:cs typeface="Times"/>
            </a:endParaRPr>
          </a:p>
        </p:txBody>
      </p:sp>
      <p:sp>
        <p:nvSpPr>
          <p:cNvPr id="16" name="Rectangle 3"/>
          <p:cNvSpPr txBox="1">
            <a:spLocks noChangeArrowheads="1"/>
          </p:cNvSpPr>
          <p:nvPr/>
        </p:nvSpPr>
        <p:spPr bwMode="auto">
          <a:xfrm>
            <a:off x="2357768" y="2737943"/>
            <a:ext cx="1384574" cy="18578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buSzPct val="75000"/>
              <a:buFont typeface="Wingdings" charset="0"/>
              <a:buNone/>
            </a:pPr>
            <a:r>
              <a:rPr lang="en-US" sz="2000" b="1" dirty="0">
                <a:solidFill>
                  <a:schemeClr val="bg1"/>
                </a:solidFill>
                <a:latin typeface="Times"/>
                <a:cs typeface="Times"/>
              </a:rPr>
              <a:t>Mary </a:t>
            </a:r>
            <a:r>
              <a:rPr lang="en-US" sz="2000" b="1" dirty="0" err="1">
                <a:solidFill>
                  <a:schemeClr val="bg1"/>
                </a:solidFill>
                <a:latin typeface="Times"/>
                <a:cs typeface="Times"/>
              </a:rPr>
              <a:t>Magdalen</a:t>
            </a:r>
            <a:r>
              <a:rPr lang="en-US" sz="2000" b="1" dirty="0">
                <a:solidFill>
                  <a:schemeClr val="bg1"/>
                </a:solidFill>
                <a:latin typeface="Times"/>
                <a:cs typeface="Times"/>
              </a:rPr>
              <a:t> and the Holy </a:t>
            </a:r>
            <a:br>
              <a:rPr lang="en-US" sz="2000" b="1" dirty="0">
                <a:solidFill>
                  <a:schemeClr val="bg1"/>
                </a:solidFill>
                <a:latin typeface="Times"/>
                <a:cs typeface="Times"/>
              </a:rPr>
            </a:br>
            <a:r>
              <a:rPr lang="en-US" sz="2000" b="1" dirty="0">
                <a:solidFill>
                  <a:schemeClr val="bg1"/>
                </a:solidFill>
                <a:latin typeface="Times"/>
                <a:cs typeface="Times"/>
              </a:rPr>
              <a:t>Grail</a:t>
            </a:r>
          </a:p>
        </p:txBody>
      </p:sp>
      <p:sp>
        <p:nvSpPr>
          <p:cNvPr id="18" name="Rectangle 3"/>
          <p:cNvSpPr txBox="1">
            <a:spLocks noChangeArrowheads="1"/>
          </p:cNvSpPr>
          <p:nvPr/>
        </p:nvSpPr>
        <p:spPr bwMode="auto">
          <a:xfrm rot="21036044">
            <a:off x="2017340" y="4753134"/>
            <a:ext cx="1557116" cy="15918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buSzPct val="75000"/>
              <a:buFont typeface="Wingdings" charset="0"/>
              <a:buNone/>
            </a:pPr>
            <a:r>
              <a:rPr lang="en-US" sz="1600" b="1" dirty="0">
                <a:solidFill>
                  <a:srgbClr val="FFFFFF"/>
                </a:solidFill>
                <a:latin typeface="Times"/>
                <a:cs typeface="Times"/>
              </a:rPr>
              <a:t>As featured in </a:t>
            </a:r>
            <a:r>
              <a:rPr lang="en-US" sz="2000" b="1" dirty="0">
                <a:solidFill>
                  <a:srgbClr val="FFFFFF"/>
                </a:solidFill>
                <a:latin typeface="Times"/>
                <a:cs typeface="Times"/>
              </a:rPr>
              <a:t>The </a:t>
            </a:r>
            <a:br>
              <a:rPr lang="en-US" sz="2000" b="1" dirty="0">
                <a:solidFill>
                  <a:srgbClr val="FFFFFF"/>
                </a:solidFill>
                <a:latin typeface="Times"/>
                <a:cs typeface="Times"/>
              </a:rPr>
            </a:br>
            <a:r>
              <a:rPr lang="en-US" sz="2000" b="1" dirty="0">
                <a:solidFill>
                  <a:srgbClr val="FFFFFF"/>
                </a:solidFill>
                <a:latin typeface="Times"/>
                <a:cs typeface="Times"/>
              </a:rPr>
              <a:t>Da Vinci Code</a:t>
            </a:r>
          </a:p>
        </p:txBody>
      </p:sp>
    </p:spTree>
    <p:extLst>
      <p:ext uri="{BB962C8B-B14F-4D97-AF65-F5344CB8AC3E}">
        <p14:creationId xmlns:p14="http://schemas.microsoft.com/office/powerpoint/2010/main" val="23989839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Text Box 2"/>
          <p:cNvSpPr txBox="1">
            <a:spLocks noChangeArrowheads="1"/>
          </p:cNvSpPr>
          <p:nvPr/>
        </p:nvSpPr>
        <p:spPr bwMode="auto">
          <a:xfrm>
            <a:off x="8382010" y="76208"/>
            <a:ext cx="645998" cy="461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656</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pic>
        <p:nvPicPr>
          <p:cNvPr id="531458" name="Picture 3"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0"/>
            <a:ext cx="910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1459" name="Rectangle 4"/>
          <p:cNvSpPr>
            <a:spLocks noGrp="1" noChangeArrowheads="1"/>
          </p:cNvSpPr>
          <p:nvPr>
            <p:ph type="title" idx="4294967295"/>
          </p:nvPr>
        </p:nvSpPr>
        <p:spPr>
          <a:xfrm>
            <a:off x="0" y="0"/>
            <a:ext cx="4191000" cy="914400"/>
          </a:xfrm>
          <a:solidFill>
            <a:schemeClr val="bg1"/>
          </a:solidFill>
        </p:spPr>
        <p:txBody>
          <a:bodyPr/>
          <a:lstStyle/>
          <a:p>
            <a:pPr eaLnBrk="1" hangingPunct="1"/>
            <a:r>
              <a:rPr lang="en-US" sz="3600" b="1">
                <a:latin typeface="Arial" charset="0"/>
                <a:ea typeface="ＭＳ Ｐゴシック" charset="0"/>
                <a:cs typeface="ＭＳ Ｐゴシック" charset="0"/>
              </a:rPr>
              <a:t>John 12 Events</a:t>
            </a:r>
            <a:endParaRPr lang="en-US" sz="3600">
              <a:latin typeface="Times New Roman" charset="0"/>
              <a:ea typeface="ＭＳ Ｐゴシック" charset="0"/>
              <a:cs typeface="ＭＳ Ｐゴシック" charset="0"/>
            </a:endParaRPr>
          </a:p>
        </p:txBody>
      </p:sp>
      <p:sp>
        <p:nvSpPr>
          <p:cNvPr id="257029" name="Text Box 5"/>
          <p:cNvSpPr txBox="1">
            <a:spLocks noChangeArrowheads="1"/>
          </p:cNvSpPr>
          <p:nvPr/>
        </p:nvSpPr>
        <p:spPr bwMode="auto">
          <a:xfrm>
            <a:off x="5373640" y="5638800"/>
            <a:ext cx="3522761" cy="9580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Anointing at Bethany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12:1-11</a:t>
            </a:r>
          </a:p>
        </p:txBody>
      </p:sp>
      <p:sp>
        <p:nvSpPr>
          <p:cNvPr id="257030" name="Text Box 6"/>
          <p:cNvSpPr txBox="1">
            <a:spLocks noChangeArrowheads="1"/>
          </p:cNvSpPr>
          <p:nvPr/>
        </p:nvSpPr>
        <p:spPr bwMode="auto">
          <a:xfrm>
            <a:off x="4399299" y="4165600"/>
            <a:ext cx="2718716" cy="9580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Triumphal Entry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12:12-20</a:t>
            </a:r>
          </a:p>
        </p:txBody>
      </p:sp>
      <p:sp>
        <p:nvSpPr>
          <p:cNvPr id="257031" name="Text Box 7"/>
          <p:cNvSpPr txBox="1">
            <a:spLocks noChangeArrowheads="1"/>
          </p:cNvSpPr>
          <p:nvPr/>
        </p:nvSpPr>
        <p:spPr bwMode="auto">
          <a:xfrm>
            <a:off x="3035620" y="2692400"/>
            <a:ext cx="2550474" cy="9580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Predicts Death</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12:21-36</a:t>
            </a:r>
          </a:p>
        </p:txBody>
      </p:sp>
      <p:sp>
        <p:nvSpPr>
          <p:cNvPr id="257032" name="Text Box 8"/>
          <p:cNvSpPr txBox="1">
            <a:spLocks noChangeArrowheads="1"/>
          </p:cNvSpPr>
          <p:nvPr/>
        </p:nvSpPr>
        <p:spPr bwMode="auto">
          <a:xfrm>
            <a:off x="1273757" y="1219200"/>
            <a:ext cx="3151614" cy="9580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Unbelief Summary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12:37-50</a:t>
            </a:r>
          </a:p>
        </p:txBody>
      </p:sp>
      <p:sp>
        <p:nvSpPr>
          <p:cNvPr id="257033" name="AutoShape 9"/>
          <p:cNvSpPr>
            <a:spLocks noChangeArrowheads="1"/>
          </p:cNvSpPr>
          <p:nvPr/>
        </p:nvSpPr>
        <p:spPr bwMode="auto">
          <a:xfrm rot="-7065457">
            <a:off x="5867400" y="5105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257034" name="AutoShape 10"/>
          <p:cNvSpPr>
            <a:spLocks noChangeArrowheads="1"/>
          </p:cNvSpPr>
          <p:nvPr/>
        </p:nvSpPr>
        <p:spPr bwMode="auto">
          <a:xfrm rot="-7065457">
            <a:off x="4572000" y="3581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257035" name="AutoShape 11"/>
          <p:cNvSpPr>
            <a:spLocks noChangeArrowheads="1"/>
          </p:cNvSpPr>
          <p:nvPr/>
        </p:nvSpPr>
        <p:spPr bwMode="auto">
          <a:xfrm rot="-7065457">
            <a:off x="3200400" y="21336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531467" name="Text Box 13"/>
          <p:cNvSpPr txBox="1">
            <a:spLocks noChangeArrowheads="1"/>
          </p:cNvSpPr>
          <p:nvPr/>
        </p:nvSpPr>
        <p:spPr bwMode="auto">
          <a:xfrm>
            <a:off x="8578858" y="7"/>
            <a:ext cx="492109" cy="461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64</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57029"/>
                                        </p:tgtEl>
                                        <p:attrNameLst>
                                          <p:attrName>style.visibility</p:attrName>
                                        </p:attrNameLst>
                                      </p:cBhvr>
                                      <p:to>
                                        <p:strVal val="visible"/>
                                      </p:to>
                                    </p:set>
                                    <p:animEffect transition="in" filter="blinds(horizontal)">
                                      <p:cBhvr>
                                        <p:cTn id="7" dur="500"/>
                                        <p:tgtEl>
                                          <p:spTgt spid="2570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57033"/>
                                        </p:tgtEl>
                                        <p:attrNameLst>
                                          <p:attrName>style.visibility</p:attrName>
                                        </p:attrNameLst>
                                      </p:cBhvr>
                                      <p:to>
                                        <p:strVal val="visible"/>
                                      </p:to>
                                    </p:set>
                                    <p:animEffect transition="in" filter="wipe(down)">
                                      <p:cBhvr>
                                        <p:cTn id="12" dur="500"/>
                                        <p:tgtEl>
                                          <p:spTgt spid="257033"/>
                                        </p:tgtEl>
                                      </p:cBhvr>
                                    </p:animEffect>
                                  </p:childTnLst>
                                </p:cTn>
                              </p:par>
                            </p:childTnLst>
                          </p:cTn>
                        </p:par>
                        <p:par>
                          <p:cTn id="13" fill="hold" nodeType="afterGroup">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57030"/>
                                        </p:tgtEl>
                                        <p:attrNameLst>
                                          <p:attrName>style.visibility</p:attrName>
                                        </p:attrNameLst>
                                      </p:cBhvr>
                                      <p:to>
                                        <p:strVal val="visible"/>
                                      </p:to>
                                    </p:set>
                                    <p:animEffect transition="in" filter="blinds(horizontal)">
                                      <p:cBhvr>
                                        <p:cTn id="16" dur="500"/>
                                        <p:tgtEl>
                                          <p:spTgt spid="25703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7034"/>
                                        </p:tgtEl>
                                        <p:attrNameLst>
                                          <p:attrName>style.visibility</p:attrName>
                                        </p:attrNameLst>
                                      </p:cBhvr>
                                      <p:to>
                                        <p:strVal val="visible"/>
                                      </p:to>
                                    </p:set>
                                    <p:animEffect transition="in" filter="wipe(down)">
                                      <p:cBhvr>
                                        <p:cTn id="21" dur="500"/>
                                        <p:tgtEl>
                                          <p:spTgt spid="257034"/>
                                        </p:tgtEl>
                                      </p:cBhvr>
                                    </p:animEffect>
                                  </p:childTnLst>
                                </p:cTn>
                              </p:par>
                            </p:childTnLst>
                          </p:cTn>
                        </p:par>
                        <p:par>
                          <p:cTn id="22" fill="hold" nodeType="afterGroup">
                            <p:stCondLst>
                              <p:cond delay="500"/>
                            </p:stCondLst>
                            <p:childTnLst>
                              <p:par>
                                <p:cTn id="23" presetID="3" presetClass="entr" presetSubtype="10" fill="hold" grpId="0" nodeType="afterEffect">
                                  <p:stCondLst>
                                    <p:cond delay="0"/>
                                  </p:stCondLst>
                                  <p:childTnLst>
                                    <p:set>
                                      <p:cBhvr>
                                        <p:cTn id="24" dur="1" fill="hold">
                                          <p:stCondLst>
                                            <p:cond delay="0"/>
                                          </p:stCondLst>
                                        </p:cTn>
                                        <p:tgtEl>
                                          <p:spTgt spid="257031"/>
                                        </p:tgtEl>
                                        <p:attrNameLst>
                                          <p:attrName>style.visibility</p:attrName>
                                        </p:attrNameLst>
                                      </p:cBhvr>
                                      <p:to>
                                        <p:strVal val="visible"/>
                                      </p:to>
                                    </p:set>
                                    <p:animEffect transition="in" filter="blinds(horizontal)">
                                      <p:cBhvr>
                                        <p:cTn id="25" dur="500"/>
                                        <p:tgtEl>
                                          <p:spTgt spid="25703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257035"/>
                                        </p:tgtEl>
                                        <p:attrNameLst>
                                          <p:attrName>style.visibility</p:attrName>
                                        </p:attrNameLst>
                                      </p:cBhvr>
                                      <p:to>
                                        <p:strVal val="visible"/>
                                      </p:to>
                                    </p:set>
                                    <p:animEffect transition="in" filter="wipe(down)">
                                      <p:cBhvr>
                                        <p:cTn id="30" dur="500"/>
                                        <p:tgtEl>
                                          <p:spTgt spid="257035"/>
                                        </p:tgtEl>
                                      </p:cBhvr>
                                    </p:animEffect>
                                  </p:childTnLst>
                                </p:cTn>
                              </p:par>
                            </p:childTnLst>
                          </p:cTn>
                        </p:par>
                        <p:par>
                          <p:cTn id="31" fill="hold" nodeType="afterGroup">
                            <p:stCondLst>
                              <p:cond delay="500"/>
                            </p:stCondLst>
                            <p:childTnLst>
                              <p:par>
                                <p:cTn id="32" presetID="3" presetClass="entr" presetSubtype="10" fill="hold" grpId="0" nodeType="afterEffect">
                                  <p:stCondLst>
                                    <p:cond delay="0"/>
                                  </p:stCondLst>
                                  <p:childTnLst>
                                    <p:set>
                                      <p:cBhvr>
                                        <p:cTn id="33" dur="1" fill="hold">
                                          <p:stCondLst>
                                            <p:cond delay="0"/>
                                          </p:stCondLst>
                                        </p:cTn>
                                        <p:tgtEl>
                                          <p:spTgt spid="257032"/>
                                        </p:tgtEl>
                                        <p:attrNameLst>
                                          <p:attrName>style.visibility</p:attrName>
                                        </p:attrNameLst>
                                      </p:cBhvr>
                                      <p:to>
                                        <p:strVal val="visible"/>
                                      </p:to>
                                    </p:set>
                                    <p:animEffect transition="in" filter="blinds(horizontal)">
                                      <p:cBhvr>
                                        <p:cTn id="34" dur="500"/>
                                        <p:tgtEl>
                                          <p:spTgt spid="257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29" grpId="0" animBg="1"/>
      <p:bldP spid="257030" grpId="0" animBg="1"/>
      <p:bldP spid="257031" grpId="0" animBg="1"/>
      <p:bldP spid="257032" grpId="0" animBg="1"/>
      <p:bldP spid="257033" grpId="0" animBg="1"/>
      <p:bldP spid="257034" grpId="0" animBg="1"/>
      <p:bldP spid="257035"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8817" name="Picture 1026" descr="jesusandsinfulwoman"/>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609600"/>
            <a:ext cx="9144000" cy="623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8818" name="Rectangle 1027"/>
          <p:cNvSpPr>
            <a:spLocks noGrp="1" noChangeArrowheads="1"/>
          </p:cNvSpPr>
          <p:nvPr>
            <p:ph type="title" idx="4294967295"/>
          </p:nvPr>
        </p:nvSpPr>
        <p:spPr>
          <a:xfrm>
            <a:off x="0" y="0"/>
            <a:ext cx="9144000" cy="1219200"/>
          </a:xfrm>
          <a:solidFill>
            <a:schemeClr val="tx2"/>
          </a:solidFill>
        </p:spPr>
        <p:txBody>
          <a:bodyPr/>
          <a:lstStyle/>
          <a:p>
            <a:pPr eaLnBrk="1" hangingPunct="1"/>
            <a:r>
              <a:rPr lang="en-US" sz="2800" i="1">
                <a:latin typeface="Papyrus" charset="0"/>
              </a:rPr>
              <a:t>Luke 7:36-50</a:t>
            </a:r>
            <a:br>
              <a:rPr lang="en-US" sz="2800" i="1">
                <a:latin typeface="Papyrus" charset="0"/>
              </a:rPr>
            </a:br>
            <a:r>
              <a:rPr lang="en-US" sz="3600" i="1">
                <a:latin typeface="Papyrus" charset="0"/>
              </a:rPr>
              <a:t>Jesus and the Sinful Woman</a:t>
            </a:r>
          </a:p>
        </p:txBody>
      </p:sp>
    </p:spTree>
    <p:extLst>
      <p:ext uri="{BB962C8B-B14F-4D97-AF65-F5344CB8AC3E}">
        <p14:creationId xmlns:p14="http://schemas.microsoft.com/office/powerpoint/2010/main" val="445803066"/>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79202" name="Rectangle 2"/>
          <p:cNvSpPr>
            <a:spLocks noChangeArrowheads="1"/>
          </p:cNvSpPr>
          <p:nvPr/>
        </p:nvSpPr>
        <p:spPr bwMode="auto">
          <a:xfrm>
            <a:off x="0" y="0"/>
            <a:ext cx="9144000" cy="990600"/>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anchor="ctr">
            <a:spAutoFit/>
          </a:bodyPr>
          <a:lstStyle/>
          <a:p>
            <a:pPr>
              <a:defRPr/>
            </a:pPr>
            <a:endParaRPr lang="en-US">
              <a:solidFill>
                <a:srgbClr val="000000"/>
              </a:solidFill>
              <a:ea typeface="ＭＳ Ｐゴシック" charset="-128"/>
              <a:cs typeface="ＭＳ Ｐゴシック" charset="-128"/>
            </a:endParaRPr>
          </a:p>
        </p:txBody>
      </p:sp>
      <p:sp>
        <p:nvSpPr>
          <p:cNvPr id="179203" name="Text Box 3"/>
          <p:cNvSpPr txBox="1">
            <a:spLocks noChangeArrowheads="1"/>
          </p:cNvSpPr>
          <p:nvPr/>
        </p:nvSpPr>
        <p:spPr bwMode="auto">
          <a:xfrm>
            <a:off x="0" y="1006475"/>
            <a:ext cx="9144000" cy="579438"/>
          </a:xfrm>
          <a:prstGeom prst="rect">
            <a:avLst/>
          </a:prstGeom>
          <a:solidFill>
            <a:srgbClr val="CCCCFF">
              <a:alpha val="5803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000000"/>
                </a:solidFill>
                <a:latin typeface="Lucida Sans Unicode" charset="0"/>
              </a:rPr>
              <a:t>Common to all four gospel accounts:</a:t>
            </a:r>
          </a:p>
        </p:txBody>
      </p:sp>
      <p:sp>
        <p:nvSpPr>
          <p:cNvPr id="179204" name="Rectangle 4"/>
          <p:cNvSpPr>
            <a:spLocks noGrp="1" noChangeArrowheads="1"/>
          </p:cNvSpPr>
          <p:nvPr>
            <p:ph type="title"/>
          </p:nvPr>
        </p:nvSpPr>
        <p:spPr>
          <a:xfrm>
            <a:off x="0" y="238125"/>
            <a:ext cx="7620000" cy="600075"/>
          </a:xfrm>
        </p:spPr>
        <p:txBody>
          <a:bodyPr anchor="t">
            <a:spAutoFit/>
          </a:bodyPr>
          <a:lstStyle/>
          <a:p>
            <a:pPr eaLnBrk="1" hangingPunct="1">
              <a:defRPr/>
            </a:pPr>
            <a:r>
              <a:rPr lang="en-US" sz="3200" b="1">
                <a:solidFill>
                  <a:schemeClr val="bg1"/>
                </a:solidFill>
                <a:effectLst>
                  <a:outerShdw blurRad="38100" dist="38100" dir="2700000" algn="tl">
                    <a:srgbClr val="000000"/>
                  </a:outerShdw>
                </a:effectLst>
                <a:latin typeface="Lucida Sans Unicode" charset="0"/>
              </a:rPr>
              <a:t>Anointings of Jesus</a:t>
            </a:r>
            <a:endParaRPr lang="en-US" sz="3200" b="1">
              <a:solidFill>
                <a:schemeClr val="tx1"/>
              </a:solidFill>
              <a:latin typeface="Lucida Sans Unicode" charset="0"/>
            </a:endParaRPr>
          </a:p>
        </p:txBody>
      </p:sp>
      <p:sp>
        <p:nvSpPr>
          <p:cNvPr id="179205" name="Text Box 5"/>
          <p:cNvSpPr txBox="1">
            <a:spLocks noChangeArrowheads="1"/>
          </p:cNvSpPr>
          <p:nvPr/>
        </p:nvSpPr>
        <p:spPr bwMode="auto">
          <a:xfrm>
            <a:off x="288925" y="2214563"/>
            <a:ext cx="8855075" cy="40318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98488" indent="-5984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buFont typeface="Arial" charset="0"/>
              <a:buAutoNum type="arabicPeriod"/>
            </a:pPr>
            <a:r>
              <a:rPr lang="en-US" sz="3200" b="1" dirty="0">
                <a:solidFill>
                  <a:srgbClr val="000000"/>
                </a:solidFill>
                <a:latin typeface="Lucida Sans Unicode" charset="0"/>
              </a:rPr>
              <a:t>Unannounced visit by woman</a:t>
            </a:r>
          </a:p>
          <a:p>
            <a:pPr>
              <a:buFont typeface="Arial" charset="0"/>
              <a:buAutoNum type="arabicPeriod"/>
            </a:pPr>
            <a:r>
              <a:rPr lang="en-US" sz="3200" b="1" dirty="0">
                <a:solidFill>
                  <a:srgbClr val="000000"/>
                </a:solidFill>
                <a:latin typeface="Lucida Sans Unicode" charset="0"/>
              </a:rPr>
              <a:t>Anointed Jesus</a:t>
            </a:r>
            <a:r>
              <a:rPr lang="mr-IN" sz="3200" b="1" dirty="0">
                <a:solidFill>
                  <a:srgbClr val="000000"/>
                </a:solidFill>
                <a:latin typeface="Lucida Sans Unicode" charset="0"/>
              </a:rPr>
              <a:t>'</a:t>
            </a:r>
            <a:r>
              <a:rPr lang="en-US" sz="3200" b="1" dirty="0">
                <a:solidFill>
                  <a:srgbClr val="000000"/>
                </a:solidFill>
                <a:latin typeface="Lucida Sans Unicode" charset="0"/>
              </a:rPr>
              <a:t> head and/or feet</a:t>
            </a:r>
            <a:endParaRPr lang="en-US" altLang="ja-JP" sz="3200" b="1" dirty="0">
              <a:solidFill>
                <a:srgbClr val="000000"/>
              </a:solidFill>
              <a:latin typeface="Lucida Sans Unicode" charset="0"/>
            </a:endParaRPr>
          </a:p>
          <a:p>
            <a:pPr>
              <a:buFont typeface="Arial" charset="0"/>
              <a:buAutoNum type="arabicPeriod"/>
            </a:pPr>
            <a:r>
              <a:rPr lang="en-US" sz="3200" b="1" dirty="0">
                <a:solidFill>
                  <a:srgbClr val="000000"/>
                </a:solidFill>
                <a:latin typeface="Lucida Sans Unicode" charset="0"/>
              </a:rPr>
              <a:t>Wiped his feet with her hair</a:t>
            </a:r>
          </a:p>
          <a:p>
            <a:pPr>
              <a:buFont typeface="Arial" charset="0"/>
              <a:buAutoNum type="arabicPeriod"/>
            </a:pPr>
            <a:r>
              <a:rPr lang="en-US" sz="3200" b="1" dirty="0">
                <a:solidFill>
                  <a:srgbClr val="000000"/>
                </a:solidFill>
                <a:latin typeface="Lucida Sans Unicode" charset="0"/>
              </a:rPr>
              <a:t>Complaint of waste by disciples/Judas</a:t>
            </a:r>
          </a:p>
          <a:p>
            <a:pPr>
              <a:buFont typeface="Arial" charset="0"/>
              <a:buAutoNum type="arabicPeriod"/>
            </a:pPr>
            <a:r>
              <a:rPr lang="en-US" sz="3200" b="1" dirty="0">
                <a:solidFill>
                  <a:srgbClr val="000000"/>
                </a:solidFill>
                <a:latin typeface="Lucida Sans Unicode" charset="0"/>
              </a:rPr>
              <a:t>Disciples rebuked by Jesus</a:t>
            </a:r>
          </a:p>
          <a:p>
            <a:pPr>
              <a:buFont typeface="Arial" charset="0"/>
              <a:buAutoNum type="arabicPeriod"/>
            </a:pPr>
            <a:r>
              <a:rPr lang="en-US" sz="3200" b="1" dirty="0">
                <a:solidFill>
                  <a:srgbClr val="000000"/>
                </a:solidFill>
                <a:latin typeface="Lucida Sans Unicode" charset="0"/>
              </a:rPr>
              <a:t>In a home</a:t>
            </a:r>
          </a:p>
          <a:p>
            <a:pPr>
              <a:buFont typeface="Arial" charset="0"/>
              <a:buAutoNum type="arabicPeriod"/>
            </a:pPr>
            <a:r>
              <a:rPr lang="en-US" sz="3200" b="1" dirty="0">
                <a:solidFill>
                  <a:srgbClr val="000000"/>
                </a:solidFill>
                <a:latin typeface="Lucida Sans Unicode" charset="0"/>
              </a:rPr>
              <a:t>Alabaster jar (except in John)</a:t>
            </a:r>
          </a:p>
          <a:p>
            <a:pPr>
              <a:buFont typeface="Arial" charset="0"/>
              <a:buAutoNum type="arabicPeriod"/>
            </a:pPr>
            <a:r>
              <a:rPr lang="en-US" sz="3200" b="1" dirty="0">
                <a:solidFill>
                  <a:srgbClr val="000000"/>
                </a:solidFill>
                <a:latin typeface="Lucida Sans Unicode" charset="0"/>
              </a:rPr>
              <a:t>Home owned by man called Simon</a:t>
            </a:r>
          </a:p>
        </p:txBody>
      </p:sp>
      <p:pic>
        <p:nvPicPr>
          <p:cNvPr id="361480" name="Picture 6"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93013" y="0"/>
            <a:ext cx="1550987"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9835747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9203"/>
                                        </p:tgtEl>
                                        <p:attrNameLst>
                                          <p:attrName>style.visibility</p:attrName>
                                        </p:attrNameLst>
                                      </p:cBhvr>
                                      <p:to>
                                        <p:strVal val="visible"/>
                                      </p:to>
                                    </p:set>
                                    <p:animEffect transition="in" filter="fade">
                                      <p:cBhvr>
                                        <p:cTn id="7" dur="2000"/>
                                        <p:tgtEl>
                                          <p:spTgt spid="17920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9205">
                                            <p:txEl>
                                              <p:pRg st="0" end="0"/>
                                            </p:txEl>
                                          </p:spTgt>
                                        </p:tgtEl>
                                        <p:attrNameLst>
                                          <p:attrName>style.visibility</p:attrName>
                                        </p:attrNameLst>
                                      </p:cBhvr>
                                      <p:to>
                                        <p:strVal val="visible"/>
                                      </p:to>
                                    </p:set>
                                    <p:animEffect transition="in" filter="fade">
                                      <p:cBhvr>
                                        <p:cTn id="12" dur="500"/>
                                        <p:tgtEl>
                                          <p:spTgt spid="179205">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9205">
                                            <p:txEl>
                                              <p:pRg st="1" end="1"/>
                                            </p:txEl>
                                          </p:spTgt>
                                        </p:tgtEl>
                                        <p:attrNameLst>
                                          <p:attrName>style.visibility</p:attrName>
                                        </p:attrNameLst>
                                      </p:cBhvr>
                                      <p:to>
                                        <p:strVal val="visible"/>
                                      </p:to>
                                    </p:set>
                                    <p:animEffect transition="in" filter="fade">
                                      <p:cBhvr>
                                        <p:cTn id="17" dur="500"/>
                                        <p:tgtEl>
                                          <p:spTgt spid="179205">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9205">
                                            <p:txEl>
                                              <p:pRg st="2" end="2"/>
                                            </p:txEl>
                                          </p:spTgt>
                                        </p:tgtEl>
                                        <p:attrNameLst>
                                          <p:attrName>style.visibility</p:attrName>
                                        </p:attrNameLst>
                                      </p:cBhvr>
                                      <p:to>
                                        <p:strVal val="visible"/>
                                      </p:to>
                                    </p:set>
                                    <p:animEffect transition="in" filter="fade">
                                      <p:cBhvr>
                                        <p:cTn id="22" dur="500"/>
                                        <p:tgtEl>
                                          <p:spTgt spid="179205">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79205">
                                            <p:txEl>
                                              <p:pRg st="3" end="3"/>
                                            </p:txEl>
                                          </p:spTgt>
                                        </p:tgtEl>
                                        <p:attrNameLst>
                                          <p:attrName>style.visibility</p:attrName>
                                        </p:attrNameLst>
                                      </p:cBhvr>
                                      <p:to>
                                        <p:strVal val="visible"/>
                                      </p:to>
                                    </p:set>
                                    <p:animEffect transition="in" filter="fade">
                                      <p:cBhvr>
                                        <p:cTn id="27" dur="500"/>
                                        <p:tgtEl>
                                          <p:spTgt spid="179205">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79205">
                                            <p:txEl>
                                              <p:pRg st="4" end="4"/>
                                            </p:txEl>
                                          </p:spTgt>
                                        </p:tgtEl>
                                        <p:attrNameLst>
                                          <p:attrName>style.visibility</p:attrName>
                                        </p:attrNameLst>
                                      </p:cBhvr>
                                      <p:to>
                                        <p:strVal val="visible"/>
                                      </p:to>
                                    </p:set>
                                    <p:animEffect transition="in" filter="fade">
                                      <p:cBhvr>
                                        <p:cTn id="32" dur="500"/>
                                        <p:tgtEl>
                                          <p:spTgt spid="179205">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79205">
                                            <p:txEl>
                                              <p:pRg st="5" end="5"/>
                                            </p:txEl>
                                          </p:spTgt>
                                        </p:tgtEl>
                                        <p:attrNameLst>
                                          <p:attrName>style.visibility</p:attrName>
                                        </p:attrNameLst>
                                      </p:cBhvr>
                                      <p:to>
                                        <p:strVal val="visible"/>
                                      </p:to>
                                    </p:set>
                                    <p:animEffect transition="in" filter="fade">
                                      <p:cBhvr>
                                        <p:cTn id="37" dur="500"/>
                                        <p:tgtEl>
                                          <p:spTgt spid="179205">
                                            <p:txEl>
                                              <p:pRg st="5" end="5"/>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9205">
                                            <p:txEl>
                                              <p:pRg st="6" end="6"/>
                                            </p:txEl>
                                          </p:spTgt>
                                        </p:tgtEl>
                                        <p:attrNameLst>
                                          <p:attrName>style.visibility</p:attrName>
                                        </p:attrNameLst>
                                      </p:cBhvr>
                                      <p:to>
                                        <p:strVal val="visible"/>
                                      </p:to>
                                    </p:set>
                                    <p:animEffect transition="in" filter="fade">
                                      <p:cBhvr>
                                        <p:cTn id="42" dur="500"/>
                                        <p:tgtEl>
                                          <p:spTgt spid="179205">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79205">
                                            <p:txEl>
                                              <p:pRg st="7" end="7"/>
                                            </p:txEl>
                                          </p:spTgt>
                                        </p:tgtEl>
                                        <p:attrNameLst>
                                          <p:attrName>style.visibility</p:attrName>
                                        </p:attrNameLst>
                                      </p:cBhvr>
                                      <p:to>
                                        <p:strVal val="visible"/>
                                      </p:to>
                                    </p:set>
                                    <p:animEffect transition="in" filter="fade">
                                      <p:cBhvr>
                                        <p:cTn id="47" dur="500"/>
                                        <p:tgtEl>
                                          <p:spTgt spid="17920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animBg="1"/>
      <p:bldP spid="179205" grpId="0" build="p" autoUpdateAnimBg="0"/>
    </p:bldLst>
  </p:timing>
</p:sld>
</file>

<file path=ppt/slides/slide224.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81251" name="Rectangle 3"/>
          <p:cNvSpPr>
            <a:spLocks noChangeArrowheads="1"/>
          </p:cNvSpPr>
          <p:nvPr/>
        </p:nvSpPr>
        <p:spPr bwMode="auto">
          <a:xfrm>
            <a:off x="0" y="4868863"/>
            <a:ext cx="9144000" cy="2052637"/>
          </a:xfrm>
          <a:prstGeom prst="rect">
            <a:avLst/>
          </a:prstGeom>
          <a:solidFill>
            <a:srgbClr val="FF3300">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endParaRPr lang="en-US">
              <a:solidFill>
                <a:srgbClr val="000000"/>
              </a:solidFill>
            </a:endParaRPr>
          </a:p>
        </p:txBody>
      </p:sp>
      <p:sp>
        <p:nvSpPr>
          <p:cNvPr id="181252" name="Rectangle 4"/>
          <p:cNvSpPr>
            <a:spLocks noChangeArrowheads="1"/>
          </p:cNvSpPr>
          <p:nvPr/>
        </p:nvSpPr>
        <p:spPr bwMode="auto">
          <a:xfrm>
            <a:off x="0" y="2419350"/>
            <a:ext cx="9144000" cy="1187450"/>
          </a:xfrm>
          <a:prstGeom prst="rect">
            <a:avLst/>
          </a:prstGeom>
          <a:solidFill>
            <a:srgbClr val="FF9933">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endParaRPr lang="en-US">
              <a:solidFill>
                <a:srgbClr val="000000"/>
              </a:solidFill>
            </a:endParaRPr>
          </a:p>
        </p:txBody>
      </p:sp>
      <p:sp>
        <p:nvSpPr>
          <p:cNvPr id="181253" name="Text Box 5"/>
          <p:cNvSpPr txBox="1">
            <a:spLocks noChangeArrowheads="1"/>
          </p:cNvSpPr>
          <p:nvPr/>
        </p:nvSpPr>
        <p:spPr bwMode="auto">
          <a:xfrm>
            <a:off x="0" y="980728"/>
            <a:ext cx="9144000" cy="6617195"/>
          </a:xfrm>
          <a:prstGeom prst="rect">
            <a:avLst/>
          </a:prstGeom>
          <a:solidFill>
            <a:srgbClr val="CCCCFF">
              <a:alpha val="5803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dirty="0">
                <a:solidFill>
                  <a:srgbClr val="000000"/>
                </a:solidFill>
                <a:latin typeface="Lucida Sans Unicode" charset="0"/>
              </a:rPr>
              <a:t>Luke 7:36-50</a:t>
            </a:r>
          </a:p>
          <a:p>
            <a:pPr eaLnBrk="1" hangingPunct="1"/>
            <a:endParaRPr lang="en-US" sz="3200" b="1" dirty="0">
              <a:solidFill>
                <a:srgbClr val="000000"/>
              </a:solidFill>
              <a:latin typeface="Lucida Sans Unicode" charset="0"/>
            </a:endParaRPr>
          </a:p>
          <a:p>
            <a:pPr eaLnBrk="1" hangingPunct="1"/>
            <a:endParaRPr lang="en-US" b="1" dirty="0">
              <a:solidFill>
                <a:srgbClr val="000000"/>
              </a:solidFill>
              <a:latin typeface="Lucida Sans Unicode" charset="0"/>
            </a:endParaRPr>
          </a:p>
          <a:p>
            <a:pPr eaLnBrk="1" hangingPunct="1"/>
            <a:endParaRPr lang="en-US" sz="1600" b="1" dirty="0">
              <a:solidFill>
                <a:srgbClr val="000000"/>
              </a:solidFill>
              <a:latin typeface="Lucida Sans Unicode" charset="0"/>
            </a:endParaRPr>
          </a:p>
          <a:p>
            <a:pPr eaLnBrk="1" hangingPunct="1"/>
            <a:r>
              <a:rPr lang="en-US" b="1" dirty="0">
                <a:solidFill>
                  <a:srgbClr val="000000"/>
                </a:solidFill>
                <a:latin typeface="Lucida Sans Unicode" charset="0"/>
              </a:rPr>
              <a:t>Early in Ministry</a:t>
            </a:r>
          </a:p>
          <a:p>
            <a:pPr eaLnBrk="1" hangingPunct="1"/>
            <a:endParaRPr lang="en-US" b="1" dirty="0">
              <a:solidFill>
                <a:srgbClr val="000000"/>
              </a:solidFill>
              <a:latin typeface="Lucida Sans Unicode" charset="0"/>
            </a:endParaRPr>
          </a:p>
          <a:p>
            <a:pPr eaLnBrk="1" hangingPunct="1"/>
            <a:r>
              <a:rPr lang="en-US" b="1" dirty="0">
                <a:solidFill>
                  <a:srgbClr val="000000"/>
                </a:solidFill>
                <a:latin typeface="Lucida Sans Unicode" charset="0"/>
              </a:rPr>
              <a:t>Weeping</a:t>
            </a:r>
          </a:p>
          <a:p>
            <a:pPr eaLnBrk="1" hangingPunct="1"/>
            <a:endParaRPr lang="en-US" sz="1600" b="1" dirty="0">
              <a:solidFill>
                <a:srgbClr val="000000"/>
              </a:solidFill>
              <a:latin typeface="Lucida Sans Unicode" charset="0"/>
            </a:endParaRPr>
          </a:p>
          <a:p>
            <a:pPr eaLnBrk="1" hangingPunct="1"/>
            <a:r>
              <a:rPr lang="en-US" b="1" dirty="0">
                <a:solidFill>
                  <a:srgbClr val="000000"/>
                </a:solidFill>
                <a:latin typeface="Lucida Sans Unicode" charset="0"/>
              </a:rPr>
              <a:t>For worship, woman</a:t>
            </a:r>
            <a:r>
              <a:rPr lang="mr-IN" altLang="ja-JP" b="1" dirty="0">
                <a:solidFill>
                  <a:srgbClr val="000000"/>
                </a:solidFill>
                <a:latin typeface="Lucida Sans Unicode" charset="0"/>
              </a:rPr>
              <a:t>'</a:t>
            </a:r>
            <a:r>
              <a:rPr lang="en-US" altLang="ja-JP" b="1" dirty="0">
                <a:solidFill>
                  <a:srgbClr val="000000"/>
                </a:solidFill>
                <a:latin typeface="Lucida Sans Unicode" charset="0"/>
              </a:rPr>
              <a:t>s </a:t>
            </a:r>
            <a:br>
              <a:rPr lang="en-US" altLang="ja-JP" b="1" dirty="0">
                <a:solidFill>
                  <a:srgbClr val="000000"/>
                </a:solidFill>
                <a:latin typeface="Lucida Sans Unicode" charset="0"/>
              </a:rPr>
            </a:br>
            <a:r>
              <a:rPr lang="en-US" altLang="ja-JP" b="1" dirty="0">
                <a:solidFill>
                  <a:srgbClr val="000000"/>
                </a:solidFill>
                <a:latin typeface="Lucida Sans Unicode" charset="0"/>
              </a:rPr>
              <a:t>sins forgiven (Luke 7:48)</a:t>
            </a:r>
          </a:p>
          <a:p>
            <a:pPr eaLnBrk="1" hangingPunct="1"/>
            <a:endParaRPr lang="en-US" b="1" dirty="0">
              <a:solidFill>
                <a:srgbClr val="000000"/>
              </a:solidFill>
              <a:latin typeface="Lucida Sans Unicode" charset="0"/>
            </a:endParaRPr>
          </a:p>
          <a:p>
            <a:pPr eaLnBrk="1" hangingPunct="1"/>
            <a:r>
              <a:rPr lang="en-US" b="1" dirty="0">
                <a:solidFill>
                  <a:srgbClr val="000000"/>
                </a:solidFill>
                <a:latin typeface="Lucida Sans Unicode" charset="0"/>
              </a:rPr>
              <a:t>By unnamed harlot at</a:t>
            </a:r>
          </a:p>
          <a:p>
            <a:pPr eaLnBrk="1" hangingPunct="1"/>
            <a:r>
              <a:rPr lang="en-US" b="1" dirty="0">
                <a:solidFill>
                  <a:srgbClr val="000000"/>
                </a:solidFill>
                <a:latin typeface="Lucida Sans Unicode" charset="0"/>
              </a:rPr>
              <a:t>home of Simon the </a:t>
            </a:r>
            <a:br>
              <a:rPr lang="en-US" b="1" dirty="0">
                <a:solidFill>
                  <a:srgbClr val="000000"/>
                </a:solidFill>
                <a:latin typeface="Lucida Sans Unicode" charset="0"/>
              </a:rPr>
            </a:br>
            <a:r>
              <a:rPr lang="en-US" b="1" dirty="0">
                <a:solidFill>
                  <a:srgbClr val="000000"/>
                </a:solidFill>
                <a:latin typeface="Lucida Sans Unicode" charset="0"/>
              </a:rPr>
              <a:t>Pharisee (Luke 7:40) in </a:t>
            </a:r>
            <a:br>
              <a:rPr lang="en-US" b="1" dirty="0">
                <a:solidFill>
                  <a:srgbClr val="000000"/>
                </a:solidFill>
                <a:latin typeface="Lucida Sans Unicode" charset="0"/>
              </a:rPr>
            </a:br>
            <a:r>
              <a:rPr lang="en-US" b="1" dirty="0">
                <a:solidFill>
                  <a:srgbClr val="000000"/>
                </a:solidFill>
                <a:latin typeface="Lucida Sans Unicode" charset="0"/>
              </a:rPr>
              <a:t>an unknown town</a:t>
            </a:r>
          </a:p>
          <a:p>
            <a:pPr eaLnBrk="1" hangingPunct="1"/>
            <a:endParaRPr lang="en-US" b="1" dirty="0">
              <a:solidFill>
                <a:srgbClr val="000000"/>
              </a:solidFill>
              <a:latin typeface="Lucida Sans Unicode" charset="0"/>
            </a:endParaRPr>
          </a:p>
          <a:p>
            <a:pPr eaLnBrk="1" hangingPunct="1"/>
            <a:endParaRPr lang="en-US" b="1" dirty="0">
              <a:solidFill>
                <a:srgbClr val="000000"/>
              </a:solidFill>
              <a:latin typeface="Lucida Sans Unicode" charset="0"/>
            </a:endParaRPr>
          </a:p>
          <a:p>
            <a:pPr eaLnBrk="1" hangingPunct="1"/>
            <a:endParaRPr lang="en-US" b="1" dirty="0">
              <a:solidFill>
                <a:srgbClr val="000000"/>
              </a:solidFill>
              <a:latin typeface="Lucida Sans Unicode" charset="0"/>
            </a:endParaRPr>
          </a:p>
        </p:txBody>
      </p:sp>
      <p:sp>
        <p:nvSpPr>
          <p:cNvPr id="181254" name="Text Box 6"/>
          <p:cNvSpPr txBox="1">
            <a:spLocks noChangeArrowheads="1"/>
          </p:cNvSpPr>
          <p:nvPr/>
        </p:nvSpPr>
        <p:spPr bwMode="auto">
          <a:xfrm>
            <a:off x="4211960" y="1006475"/>
            <a:ext cx="4935537" cy="6247863"/>
          </a:xfrm>
          <a:prstGeom prst="rect">
            <a:avLst/>
          </a:prstGeom>
          <a:solidFill>
            <a:srgbClr val="99FFCC">
              <a:alpha val="36862"/>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dirty="0">
                <a:solidFill>
                  <a:srgbClr val="000000"/>
                </a:solidFill>
                <a:latin typeface="Lucida Sans Unicode" charset="0"/>
              </a:rPr>
              <a:t>Matt. 26:6-13</a:t>
            </a:r>
          </a:p>
          <a:p>
            <a:pPr eaLnBrk="1" hangingPunct="1"/>
            <a:r>
              <a:rPr lang="en-US" b="1" dirty="0">
                <a:solidFill>
                  <a:srgbClr val="000000"/>
                </a:solidFill>
                <a:latin typeface="Lucida Sans Unicode" charset="0"/>
              </a:rPr>
              <a:t>Mark 14:3-9</a:t>
            </a:r>
          </a:p>
          <a:p>
            <a:pPr eaLnBrk="1" hangingPunct="1"/>
            <a:r>
              <a:rPr lang="en-US" b="1" dirty="0">
                <a:solidFill>
                  <a:srgbClr val="000000"/>
                </a:solidFill>
                <a:latin typeface="Lucida Sans Unicode" charset="0"/>
              </a:rPr>
              <a:t>John 12:1-11</a:t>
            </a:r>
          </a:p>
          <a:p>
            <a:pPr eaLnBrk="1" hangingPunct="1"/>
            <a:endParaRPr lang="en-US" b="1" dirty="0">
              <a:solidFill>
                <a:srgbClr val="000000"/>
              </a:solidFill>
              <a:latin typeface="Lucida Sans Unicode" charset="0"/>
            </a:endParaRPr>
          </a:p>
          <a:p>
            <a:pPr eaLnBrk="1" hangingPunct="1"/>
            <a:r>
              <a:rPr lang="en-US" b="1" dirty="0">
                <a:solidFill>
                  <a:srgbClr val="000000"/>
                </a:solidFill>
                <a:latin typeface="Lucida Sans Unicode" charset="0"/>
              </a:rPr>
              <a:t>During Passion Week</a:t>
            </a:r>
          </a:p>
          <a:p>
            <a:pPr eaLnBrk="1" hangingPunct="1"/>
            <a:endParaRPr lang="en-US" b="1" dirty="0">
              <a:solidFill>
                <a:srgbClr val="000000"/>
              </a:solidFill>
              <a:latin typeface="Lucida Sans Unicode" charset="0"/>
            </a:endParaRPr>
          </a:p>
          <a:p>
            <a:pPr eaLnBrk="1" hangingPunct="1"/>
            <a:r>
              <a:rPr lang="en-US" b="1" dirty="0">
                <a:solidFill>
                  <a:srgbClr val="000000"/>
                </a:solidFill>
                <a:latin typeface="Lucida Sans Unicode" charset="0"/>
              </a:rPr>
              <a:t>No weeping noted</a:t>
            </a:r>
          </a:p>
          <a:p>
            <a:pPr eaLnBrk="1" hangingPunct="1"/>
            <a:endParaRPr lang="en-US" sz="1600" b="1" dirty="0">
              <a:solidFill>
                <a:srgbClr val="000000"/>
              </a:solidFill>
              <a:latin typeface="Lucida Sans Unicode" charset="0"/>
            </a:endParaRPr>
          </a:p>
          <a:p>
            <a:pPr eaLnBrk="1" hangingPunct="1"/>
            <a:r>
              <a:rPr lang="en-US" b="1" dirty="0">
                <a:solidFill>
                  <a:srgbClr val="000000"/>
                </a:solidFill>
                <a:latin typeface="Lucida Sans Unicode" charset="0"/>
              </a:rPr>
              <a:t>For burial, woman needed</a:t>
            </a:r>
            <a:br>
              <a:rPr lang="en-US" b="1" dirty="0">
                <a:solidFill>
                  <a:srgbClr val="000000"/>
                </a:solidFill>
                <a:latin typeface="Lucida Sans Unicode" charset="0"/>
              </a:rPr>
            </a:br>
            <a:r>
              <a:rPr lang="en-US" b="1" dirty="0">
                <a:solidFill>
                  <a:srgbClr val="000000"/>
                </a:solidFill>
                <a:latin typeface="Lucida Sans Unicode" charset="0"/>
              </a:rPr>
              <a:t>no forgiveness</a:t>
            </a:r>
          </a:p>
          <a:p>
            <a:pPr eaLnBrk="1" hangingPunct="1"/>
            <a:endParaRPr lang="en-US" b="1" dirty="0">
              <a:solidFill>
                <a:srgbClr val="000000"/>
              </a:solidFill>
              <a:latin typeface="Lucida Sans Unicode" charset="0"/>
            </a:endParaRPr>
          </a:p>
          <a:p>
            <a:pPr eaLnBrk="1" hangingPunct="1"/>
            <a:r>
              <a:rPr lang="en-US" b="1" dirty="0">
                <a:solidFill>
                  <a:srgbClr val="000000"/>
                </a:solidFill>
                <a:latin typeface="Lucida Sans Unicode" charset="0"/>
              </a:rPr>
              <a:t>By Lazarus</a:t>
            </a:r>
            <a:r>
              <a:rPr lang="mr-IN" altLang="ja-JP" b="1" dirty="0">
                <a:solidFill>
                  <a:srgbClr val="000000"/>
                </a:solidFill>
                <a:latin typeface="Lucida Sans Unicode" charset="0"/>
              </a:rPr>
              <a:t>'</a:t>
            </a:r>
            <a:r>
              <a:rPr lang="en-US" altLang="ja-JP" b="1" dirty="0">
                <a:solidFill>
                  <a:srgbClr val="000000"/>
                </a:solidFill>
                <a:latin typeface="Lucida Sans Unicode" charset="0"/>
              </a:rPr>
              <a:t> sister </a:t>
            </a:r>
            <a:r>
              <a:rPr lang="en-US" b="1" dirty="0">
                <a:solidFill>
                  <a:srgbClr val="000000"/>
                </a:solidFill>
                <a:latin typeface="Lucida Sans Unicode" charset="0"/>
              </a:rPr>
              <a:t>Mary</a:t>
            </a:r>
            <a:r>
              <a:rPr lang="en-US" altLang="ja-JP" b="1" dirty="0">
                <a:solidFill>
                  <a:srgbClr val="000000"/>
                </a:solidFill>
                <a:latin typeface="Lucida Sans Unicode" charset="0"/>
              </a:rPr>
              <a:t> at home of Simon the Leper</a:t>
            </a:r>
          </a:p>
          <a:p>
            <a:pPr eaLnBrk="1" hangingPunct="1"/>
            <a:r>
              <a:rPr lang="en-US" b="1" dirty="0">
                <a:solidFill>
                  <a:srgbClr val="000000"/>
                </a:solidFill>
                <a:latin typeface="Lucida Sans Unicode" charset="0"/>
              </a:rPr>
              <a:t>(Matt. 26:6; Mark 14:3) in Lazarus</a:t>
            </a:r>
            <a:r>
              <a:rPr lang="mr-IN" b="1" dirty="0">
                <a:solidFill>
                  <a:srgbClr val="000000"/>
                </a:solidFill>
                <a:latin typeface="Lucida Sans Unicode" charset="0"/>
              </a:rPr>
              <a:t>'</a:t>
            </a:r>
            <a:r>
              <a:rPr lang="en-US" b="1" dirty="0">
                <a:solidFill>
                  <a:srgbClr val="000000"/>
                </a:solidFill>
                <a:latin typeface="Lucida Sans Unicode" charset="0"/>
              </a:rPr>
              <a:t> hometown of Bethany (John 12:1)</a:t>
            </a:r>
          </a:p>
          <a:p>
            <a:pPr eaLnBrk="1" hangingPunct="1"/>
            <a:endParaRPr lang="en-US" b="1" dirty="0">
              <a:solidFill>
                <a:srgbClr val="000000"/>
              </a:solidFill>
              <a:latin typeface="Lucida Sans Unicode" charset="0"/>
            </a:endParaRPr>
          </a:p>
        </p:txBody>
      </p:sp>
      <p:sp>
        <p:nvSpPr>
          <p:cNvPr id="181250" name="Rectangle 2"/>
          <p:cNvSpPr>
            <a:spLocks noChangeArrowheads="1"/>
          </p:cNvSpPr>
          <p:nvPr/>
        </p:nvSpPr>
        <p:spPr bwMode="auto">
          <a:xfrm>
            <a:off x="0" y="0"/>
            <a:ext cx="9144000" cy="990600"/>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anchor="ctr">
            <a:spAutoFit/>
          </a:bodyPr>
          <a:lstStyle/>
          <a:p>
            <a:pPr>
              <a:defRPr/>
            </a:pPr>
            <a:endParaRPr lang="en-US">
              <a:solidFill>
                <a:srgbClr val="000000"/>
              </a:solidFill>
              <a:ea typeface="ＭＳ Ｐゴシック" charset="-128"/>
              <a:cs typeface="ＭＳ Ｐゴシック" charset="-128"/>
            </a:endParaRPr>
          </a:p>
        </p:txBody>
      </p:sp>
      <p:sp>
        <p:nvSpPr>
          <p:cNvPr id="181255" name="Rectangle 7"/>
          <p:cNvSpPr>
            <a:spLocks noGrp="1" noChangeArrowheads="1"/>
          </p:cNvSpPr>
          <p:nvPr>
            <p:ph type="title"/>
          </p:nvPr>
        </p:nvSpPr>
        <p:spPr>
          <a:xfrm>
            <a:off x="0" y="238125"/>
            <a:ext cx="9144000" cy="600075"/>
          </a:xfrm>
        </p:spPr>
        <p:txBody>
          <a:bodyPr anchor="t">
            <a:spAutoFit/>
          </a:bodyPr>
          <a:lstStyle/>
          <a:p>
            <a:pPr eaLnBrk="1" hangingPunct="1">
              <a:defRPr/>
            </a:pPr>
            <a:r>
              <a:rPr lang="en-US" sz="3200" b="1" dirty="0">
                <a:solidFill>
                  <a:schemeClr val="bg1"/>
                </a:solidFill>
                <a:effectLst>
                  <a:outerShdw blurRad="38100" dist="38100" dir="2700000" algn="tl">
                    <a:srgbClr val="000000"/>
                  </a:outerShdw>
                </a:effectLst>
                <a:latin typeface="Lucida Sans Unicode" charset="0"/>
              </a:rPr>
              <a:t>The Two </a:t>
            </a:r>
            <a:r>
              <a:rPr lang="en-US" sz="3200" b="1" dirty="0" err="1">
                <a:solidFill>
                  <a:schemeClr val="bg1"/>
                </a:solidFill>
                <a:effectLst>
                  <a:outerShdw blurRad="38100" dist="38100" dir="2700000" algn="tl">
                    <a:srgbClr val="000000"/>
                  </a:outerShdw>
                </a:effectLst>
                <a:latin typeface="Lucida Sans Unicode" charset="0"/>
              </a:rPr>
              <a:t>Anointings</a:t>
            </a:r>
            <a:r>
              <a:rPr lang="en-US" sz="3200" b="1" dirty="0">
                <a:solidFill>
                  <a:schemeClr val="bg1"/>
                </a:solidFill>
                <a:effectLst>
                  <a:outerShdw blurRad="38100" dist="38100" dir="2700000" algn="tl">
                    <a:srgbClr val="000000"/>
                  </a:outerShdw>
                </a:effectLst>
                <a:latin typeface="Lucida Sans Unicode" charset="0"/>
              </a:rPr>
              <a:t> of Jesus</a:t>
            </a:r>
          </a:p>
        </p:txBody>
      </p:sp>
      <p:pic>
        <p:nvPicPr>
          <p:cNvPr id="363530" name="Picture 8"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583613" y="0"/>
            <a:ext cx="560387"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3531" name="Picture 9"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0388"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662370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1253"/>
                                        </p:tgtEl>
                                        <p:attrNameLst>
                                          <p:attrName>style.visibility</p:attrName>
                                        </p:attrNameLst>
                                      </p:cBhvr>
                                      <p:to>
                                        <p:strVal val="visible"/>
                                      </p:to>
                                    </p:set>
                                    <p:animEffect transition="in" filter="fade">
                                      <p:cBhvr>
                                        <p:cTn id="7" dur="2000"/>
                                        <p:tgtEl>
                                          <p:spTgt spid="181253"/>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181254"/>
                                        </p:tgtEl>
                                        <p:attrNameLst>
                                          <p:attrName>style.visibility</p:attrName>
                                        </p:attrNameLst>
                                      </p:cBhvr>
                                      <p:to>
                                        <p:strVal val="visible"/>
                                      </p:to>
                                    </p:set>
                                    <p:anim calcmode="lin" valueType="num">
                                      <p:cBhvr additive="base">
                                        <p:cTn id="11" dur="2000" fill="hold"/>
                                        <p:tgtEl>
                                          <p:spTgt spid="181254"/>
                                        </p:tgtEl>
                                        <p:attrNameLst>
                                          <p:attrName>ppt_x</p:attrName>
                                        </p:attrNameLst>
                                      </p:cBhvr>
                                      <p:tavLst>
                                        <p:tav tm="0">
                                          <p:val>
                                            <p:strVal val="#ppt_x"/>
                                          </p:val>
                                        </p:tav>
                                        <p:tav tm="100000">
                                          <p:val>
                                            <p:strVal val="#ppt_x"/>
                                          </p:val>
                                        </p:tav>
                                      </p:tavLst>
                                    </p:anim>
                                    <p:anim calcmode="lin" valueType="num">
                                      <p:cBhvr additive="base">
                                        <p:cTn id="12" dur="2000" fill="hold"/>
                                        <p:tgtEl>
                                          <p:spTgt spid="181254"/>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4000"/>
                            </p:stCondLst>
                            <p:childTnLst>
                              <p:par>
                                <p:cTn id="14" presetID="7" presetClass="entr" presetSubtype="4" fill="hold" grpId="0" nodeType="afterEffect">
                                  <p:stCondLst>
                                    <p:cond delay="0"/>
                                  </p:stCondLst>
                                  <p:childTnLst>
                                    <p:set>
                                      <p:cBhvr>
                                        <p:cTn id="15" dur="1" fill="hold">
                                          <p:stCondLst>
                                            <p:cond delay="0"/>
                                          </p:stCondLst>
                                        </p:cTn>
                                        <p:tgtEl>
                                          <p:spTgt spid="181252"/>
                                        </p:tgtEl>
                                        <p:attrNameLst>
                                          <p:attrName>style.visibility</p:attrName>
                                        </p:attrNameLst>
                                      </p:cBhvr>
                                      <p:to>
                                        <p:strVal val="visible"/>
                                      </p:to>
                                    </p:set>
                                    <p:anim calcmode="lin" valueType="num">
                                      <p:cBhvr additive="base">
                                        <p:cTn id="16" dur="2000" fill="hold"/>
                                        <p:tgtEl>
                                          <p:spTgt spid="181252"/>
                                        </p:tgtEl>
                                        <p:attrNameLst>
                                          <p:attrName>ppt_x</p:attrName>
                                        </p:attrNameLst>
                                      </p:cBhvr>
                                      <p:tavLst>
                                        <p:tav tm="0">
                                          <p:val>
                                            <p:strVal val="#ppt_x"/>
                                          </p:val>
                                        </p:tav>
                                        <p:tav tm="100000">
                                          <p:val>
                                            <p:strVal val="#ppt_x"/>
                                          </p:val>
                                        </p:tav>
                                      </p:tavLst>
                                    </p:anim>
                                    <p:anim calcmode="lin" valueType="num">
                                      <p:cBhvr additive="base">
                                        <p:cTn id="17" dur="2000" fill="hold"/>
                                        <p:tgtEl>
                                          <p:spTgt spid="18125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6000"/>
                            </p:stCondLst>
                            <p:childTnLst>
                              <p:par>
                                <p:cTn id="19" presetID="7" presetClass="entr" presetSubtype="1" fill="hold" grpId="0" nodeType="afterEffect">
                                  <p:stCondLst>
                                    <p:cond delay="0"/>
                                  </p:stCondLst>
                                  <p:childTnLst>
                                    <p:set>
                                      <p:cBhvr>
                                        <p:cTn id="20" dur="1" fill="hold">
                                          <p:stCondLst>
                                            <p:cond delay="0"/>
                                          </p:stCondLst>
                                        </p:cTn>
                                        <p:tgtEl>
                                          <p:spTgt spid="181251"/>
                                        </p:tgtEl>
                                        <p:attrNameLst>
                                          <p:attrName>style.visibility</p:attrName>
                                        </p:attrNameLst>
                                      </p:cBhvr>
                                      <p:to>
                                        <p:strVal val="visible"/>
                                      </p:to>
                                    </p:set>
                                    <p:anim calcmode="lin" valueType="num">
                                      <p:cBhvr additive="base">
                                        <p:cTn id="21" dur="2000" fill="hold"/>
                                        <p:tgtEl>
                                          <p:spTgt spid="181251"/>
                                        </p:tgtEl>
                                        <p:attrNameLst>
                                          <p:attrName>ppt_x</p:attrName>
                                        </p:attrNameLst>
                                      </p:cBhvr>
                                      <p:tavLst>
                                        <p:tav tm="0">
                                          <p:val>
                                            <p:strVal val="#ppt_x"/>
                                          </p:val>
                                        </p:tav>
                                        <p:tav tm="100000">
                                          <p:val>
                                            <p:strVal val="#ppt_x"/>
                                          </p:val>
                                        </p:tav>
                                      </p:tavLst>
                                    </p:anim>
                                    <p:anim calcmode="lin" valueType="num">
                                      <p:cBhvr additive="base">
                                        <p:cTn id="22" dur="2000" fill="hold"/>
                                        <p:tgtEl>
                                          <p:spTgt spid="18125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1" grpId="0" animBg="1"/>
      <p:bldP spid="181252" grpId="0" animBg="1"/>
      <p:bldP spid="181253" grpId="0" animBg="1"/>
      <p:bldP spid="181254"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1758319"/>
          </a:xfrm>
          <a:prstGeom prst="rect">
            <a:avLst/>
          </a:prstGeom>
          <a:noFill/>
        </p:spPr>
        <p:txBody>
          <a:bodyPr lIns="91308" tIns="45655" rIns="91308" bIns="45655">
            <a:spAutoFit/>
          </a:bodyPr>
          <a:lstStyle/>
          <a:p>
            <a:pPr defTabSz="913545">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THE LAST SUPPER</a:t>
            </a: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762091" y="3531150"/>
            <a:ext cx="5284787" cy="2429270"/>
          </a:xfrm>
          <a:prstGeom prst="rect">
            <a:avLst/>
          </a:prstGeom>
          <a:noFill/>
        </p:spPr>
        <p:txBody>
          <a:bodyPr lIns="91308" tIns="45655" rIns="91308" bIns="45655">
            <a:spAutoFit/>
          </a:bodyPr>
          <a:lstStyle/>
          <a:p>
            <a:pPr algn="r" defTabSz="91354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26:17-35</a:t>
            </a:r>
          </a:p>
          <a:p>
            <a:pPr algn="r" defTabSz="91354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14:12-31</a:t>
            </a:r>
          </a:p>
          <a:p>
            <a:pPr algn="r" defTabSz="91354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22:7-38</a:t>
            </a:r>
          </a:p>
          <a:p>
            <a:pPr algn="r" defTabSz="91354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13:18-38</a:t>
            </a:r>
          </a:p>
        </p:txBody>
      </p:sp>
      <p:sp>
        <p:nvSpPr>
          <p:cNvPr id="9" name="TextBox 8"/>
          <p:cNvSpPr txBox="1"/>
          <p:nvPr/>
        </p:nvSpPr>
        <p:spPr>
          <a:xfrm>
            <a:off x="217688" y="3833692"/>
            <a:ext cx="3091165" cy="419764"/>
          </a:xfrm>
          <a:prstGeom prst="rect">
            <a:avLst/>
          </a:prstGeom>
          <a:noFill/>
        </p:spPr>
        <p:txBody>
          <a:bodyPr wrap="none" lIns="64221" tIns="32108" rIns="64221" bIns="32108">
            <a:spAutoFit/>
          </a:bodyPr>
          <a:lstStyle/>
          <a:p>
            <a:pPr defTabSz="321295">
              <a:defRPr/>
            </a:pPr>
            <a:r>
              <a:rPr lang="en-US" sz="2300" b="1">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THE EASTER STORY</a:t>
            </a:r>
          </a:p>
        </p:txBody>
      </p:sp>
      <p:grpSp>
        <p:nvGrpSpPr>
          <p:cNvPr id="8" name="Group 7"/>
          <p:cNvGrpSpPr/>
          <p:nvPr/>
        </p:nvGrpSpPr>
        <p:grpSpPr>
          <a:xfrm>
            <a:off x="6300192" y="188640"/>
            <a:ext cx="3456896" cy="1440159"/>
            <a:chOff x="5508104" y="620689"/>
            <a:chExt cx="3456896" cy="1440159"/>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2" name="TextBox 11"/>
            <p:cNvSpPr txBox="1"/>
            <p:nvPr/>
          </p:nvSpPr>
          <p:spPr>
            <a:xfrm>
              <a:off x="6804248" y="648153"/>
              <a:ext cx="2160752" cy="1412695"/>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3887621979"/>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14876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39568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4800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71291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9202" name="Picture 2" descr="Elijah Endured to the End: Transferring the Mantle to Elisha">
            <a:extLst>
              <a:ext uri="{FF2B5EF4-FFF2-40B4-BE49-F238E27FC236}">
                <a16:creationId xmlns:a16="http://schemas.microsoft.com/office/drawing/2014/main" id="{26E7F4B4-2538-8A44-8594-83C183D302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76" y="-14221"/>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3" name="Title 2"/>
          <p:cNvSpPr>
            <a:spLocks noGrp="1"/>
          </p:cNvSpPr>
          <p:nvPr>
            <p:ph type="title" idx="4294967295"/>
          </p:nvPr>
        </p:nvSpPr>
        <p:spPr>
          <a:xfrm>
            <a:off x="891" y="-838200"/>
            <a:ext cx="5105400" cy="838200"/>
          </a:xfrm>
        </p:spPr>
        <p:txBody>
          <a:bodyPr/>
          <a:lstStyle/>
          <a:p>
            <a:pPr algn="l">
              <a:defRPr/>
            </a:pPr>
            <a:r>
              <a:rPr lang="en-US" sz="3600" b="1" dirty="0">
                <a:solidFill>
                  <a:srgbClr val="FFFFFF"/>
                </a:solidFill>
                <a:effectLst>
                  <a:glow rad="152400">
                    <a:schemeClr val="tx1"/>
                  </a:glow>
                  <a:outerShdw blurRad="38100" dist="38100" dir="2700000" algn="tl">
                    <a:srgbClr val="000000">
                      <a:alpha val="43137"/>
                    </a:srgbClr>
                  </a:outerShdw>
                </a:effectLst>
                <a:latin typeface="Arial" charset="0"/>
                <a:ea typeface="ＭＳ Ｐゴシック" charset="0"/>
                <a:cs typeface="Arial" charset="0"/>
              </a:rPr>
              <a:t>The Second Coming</a:t>
            </a:r>
          </a:p>
        </p:txBody>
      </p:sp>
      <p:sp>
        <p:nvSpPr>
          <p:cNvPr id="145411" name="Title 2"/>
          <p:cNvSpPr txBox="1">
            <a:spLocks/>
          </p:cNvSpPr>
          <p:nvPr/>
        </p:nvSpPr>
        <p:spPr bwMode="auto">
          <a:xfrm>
            <a:off x="-6076" y="4557778"/>
            <a:ext cx="9150076" cy="2300221"/>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24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Look, I am sending you the prophet Elijah before the great and dreadful day of the L</a:t>
            </a:r>
            <a:r>
              <a:rPr kumimoji="0" lang="en-US" altLang="ja-JP" sz="20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ORD</a:t>
            </a:r>
            <a:r>
              <a:rPr kumimoji="0" lang="en-US" altLang="ja-JP" sz="24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 arrives. </a:t>
            </a:r>
            <a:r>
              <a:rPr kumimoji="0" lang="en-US" altLang="ja-JP" sz="2400" b="1" i="0" u="none" strike="noStrike" kern="1200" cap="none" spc="0" normalizeH="0" baseline="30000" noProof="0" dirty="0">
                <a:ln>
                  <a:noFill/>
                </a:ln>
                <a:solidFill>
                  <a:srgbClr val="FFFFFF"/>
                </a:solidFill>
                <a:effectLst>
                  <a:glow rad="152400">
                    <a:srgbClr val="000000"/>
                  </a:glow>
                </a:effectLst>
                <a:uLnTx/>
                <a:uFillTx/>
                <a:latin typeface="Arial" charset="0"/>
                <a:ea typeface="ＭＳ Ｐゴシック" charset="0"/>
                <a:cs typeface="Arial" charset="0"/>
              </a:rPr>
              <a:t>6 </a:t>
            </a:r>
            <a:r>
              <a:rPr kumimoji="0" lang="en-US" altLang="ja-JP" sz="24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His preaching will turn the hearts of fathers to their children, and the hearts of children to their fathers. Otherwise, I will come and strike the land with a curse</a:t>
            </a:r>
            <a:r>
              <a:rPr kumimoji="0" lang="ru-RU" altLang="ja-JP" sz="24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a:t>
            </a:r>
            <a:r>
              <a:rPr kumimoji="0" lang="en-US" altLang="ja-JP" sz="24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 (Malachi 4:5-6 </a:t>
            </a:r>
            <a:r>
              <a:rPr kumimoji="0" lang="en-US" altLang="ja-JP" sz="20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NLT</a:t>
            </a:r>
            <a:r>
              <a:rPr kumimoji="0" lang="en-US" altLang="ja-JP" sz="24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rPr>
              <a:t>).</a:t>
            </a:r>
            <a:endParaRPr kumimoji="0" lang="en-US" sz="24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83595271"/>
      </p:ext>
    </p:extLst>
  </p:cSld>
  <p:clrMapOvr>
    <a:overrideClrMapping bg1="lt1" tx1="dk1" bg2="lt2" tx2="dk2" accent1="accent1" accent2="accent2" accent3="accent3" accent4="accent4" accent5="accent5" accent6="accent6" hlink="hlink" folHlink="folHlink"/>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638780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506152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022391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57198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349039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04699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283560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672233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524635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923510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660066"/>
            </a:gs>
          </a:gsLst>
          <a:path path="circle">
            <a:fillToRect l="100000" t="100000"/>
          </a:path>
          <a:tileRect r="-100000" b="-100000"/>
        </a:gradFill>
        <a:effectLst/>
      </p:bgPr>
    </p:bg>
    <p:spTree>
      <p:nvGrpSpPr>
        <p:cNvPr id="1" name=""/>
        <p:cNvGrpSpPr/>
        <p:nvPr/>
      </p:nvGrpSpPr>
      <p:grpSpPr>
        <a:xfrm>
          <a:off x="0" y="0"/>
          <a:ext cx="0" cy="0"/>
          <a:chOff x="0" y="0"/>
          <a:chExt cx="0" cy="0"/>
        </a:xfrm>
      </p:grpSpPr>
      <p:pic>
        <p:nvPicPr>
          <p:cNvPr id="301064" name="Picture 301063" descr="rev 20 crown-jewel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80288" y="3284538"/>
            <a:ext cx="1109662" cy="1081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Rectangle 5"/>
          <p:cNvSpPr>
            <a:spLocks noGrp="1" noChangeArrowheads="1"/>
          </p:cNvSpPr>
          <p:nvPr>
            <p:ph type="title" idx="4294967295"/>
          </p:nvPr>
        </p:nvSpPr>
        <p:spPr>
          <a:xfrm>
            <a:off x="0" y="0"/>
            <a:ext cx="9144000" cy="609600"/>
          </a:xfrm>
          <a:solidFill>
            <a:schemeClr val="tx1"/>
          </a:solidFill>
        </p:spPr>
        <p:txBody>
          <a:bodyPr/>
          <a:lstStyle/>
          <a:p>
            <a:pPr eaLnBrk="1" hangingPunct="1">
              <a:defRPr/>
            </a:pPr>
            <a:r>
              <a:rPr lang="en-US" sz="2800" b="1" dirty="0">
                <a:solidFill>
                  <a:srgbClr val="FFFFFF"/>
                </a:solidFill>
                <a:latin typeface="Arial"/>
                <a:cs typeface="Arial"/>
              </a:rPr>
              <a:t>The Expectation: Elijah, Messiah, Kingdom</a:t>
            </a:r>
          </a:p>
        </p:txBody>
      </p:sp>
      <p:sp>
        <p:nvSpPr>
          <p:cNvPr id="301059" name="Text Box 3"/>
          <p:cNvSpPr txBox="1">
            <a:spLocks noChangeArrowheads="1"/>
          </p:cNvSpPr>
          <p:nvPr/>
        </p:nvSpPr>
        <p:spPr bwMode="auto">
          <a:xfrm>
            <a:off x="8536194" y="19799"/>
            <a:ext cx="527050"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341" tIns="45671" rIns="91341" bIns="45671">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76</a:t>
            </a:r>
          </a:p>
        </p:txBody>
      </p:sp>
      <p:sp>
        <p:nvSpPr>
          <p:cNvPr id="301060" name="Text Box 4"/>
          <p:cNvSpPr txBox="1">
            <a:spLocks noChangeArrowheads="1"/>
          </p:cNvSpPr>
          <p:nvPr/>
        </p:nvSpPr>
        <p:spPr bwMode="auto">
          <a:xfrm>
            <a:off x="35496" y="6453336"/>
            <a:ext cx="8784976" cy="307777"/>
          </a:xfrm>
          <a:prstGeom prst="rect">
            <a:avLst/>
          </a:prstGeom>
          <a:noFill/>
          <a:ln>
            <a:noFill/>
          </a:ln>
          <a:effectLst/>
        </p:spPr>
        <p:txBody>
          <a:bodyPr lIns="91341" tIns="45671" rIns="91341" bIns="45671">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Adapted from Mark L. Bailey, DTS class notes, 1986</a:t>
            </a:r>
          </a:p>
        </p:txBody>
      </p:sp>
      <p:sp>
        <p:nvSpPr>
          <p:cNvPr id="15" name="Text Box 4"/>
          <p:cNvSpPr txBox="1">
            <a:spLocks noChangeArrowheads="1"/>
          </p:cNvSpPr>
          <p:nvPr/>
        </p:nvSpPr>
        <p:spPr bwMode="auto">
          <a:xfrm>
            <a:off x="1259632" y="1610216"/>
            <a:ext cx="2160240" cy="373706"/>
          </a:xfrm>
          <a:prstGeom prst="rect">
            <a:avLst/>
          </a:prstGeom>
          <a:noFill/>
          <a:ln>
            <a:noFill/>
          </a:ln>
          <a:effectLst/>
        </p:spPr>
        <p:txBody>
          <a:bodyPr lIns="91341" tIns="45671" rIns="91341" bIns="4567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PROPHECY</a:t>
            </a:r>
          </a:p>
        </p:txBody>
      </p:sp>
      <p:sp>
        <p:nvSpPr>
          <p:cNvPr id="16" name="Text Box 4"/>
          <p:cNvSpPr txBox="1">
            <a:spLocks noChangeArrowheads="1"/>
          </p:cNvSpPr>
          <p:nvPr/>
        </p:nvSpPr>
        <p:spPr bwMode="auto">
          <a:xfrm>
            <a:off x="1331640" y="1168877"/>
            <a:ext cx="1944216" cy="373706"/>
          </a:xfrm>
          <a:prstGeom prst="rect">
            <a:avLst/>
          </a:prstGeom>
          <a:noFill/>
          <a:ln>
            <a:noFill/>
          </a:ln>
          <a:effectLst/>
        </p:spPr>
        <p:txBody>
          <a:bodyPr lIns="91341" tIns="45671" rIns="91341" bIns="45671">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 typeface="Arial"/>
              <a:buNone/>
              <a:tabLst/>
              <a:defRPr/>
            </a:pPr>
            <a:r>
              <a:rPr kumimoji="0" lang="mr-IN"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rPr>
              <a:t>"</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This Age</a:t>
            </a:r>
            <a:r>
              <a:rPr kumimoji="0" lang="mr-IN"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rPr>
              <a:t>"</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endParaRPr>
          </a:p>
        </p:txBody>
      </p:sp>
      <p:sp>
        <p:nvSpPr>
          <p:cNvPr id="17" name="Text Box 4"/>
          <p:cNvSpPr txBox="1">
            <a:spLocks noChangeArrowheads="1"/>
          </p:cNvSpPr>
          <p:nvPr/>
        </p:nvSpPr>
        <p:spPr bwMode="auto">
          <a:xfrm>
            <a:off x="3347864" y="663100"/>
            <a:ext cx="1800200" cy="461665"/>
          </a:xfrm>
          <a:prstGeom prst="rect">
            <a:avLst/>
          </a:prstGeom>
          <a:noFill/>
          <a:ln>
            <a:noFill/>
          </a:ln>
          <a:effectLst/>
        </p:spPr>
        <p:txBody>
          <a:bodyPr lIns="91341" tIns="45671" rIns="91341" bIns="4567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MESSIAH</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endParaRPr>
          </a:p>
        </p:txBody>
      </p:sp>
      <p:sp>
        <p:nvSpPr>
          <p:cNvPr id="18" name="Text Box 4"/>
          <p:cNvSpPr txBox="1">
            <a:spLocks noChangeArrowheads="1"/>
          </p:cNvSpPr>
          <p:nvPr/>
        </p:nvSpPr>
        <p:spPr bwMode="auto">
          <a:xfrm>
            <a:off x="5220072" y="1168877"/>
            <a:ext cx="2808312" cy="373706"/>
          </a:xfrm>
          <a:prstGeom prst="rect">
            <a:avLst/>
          </a:prstGeom>
          <a:noFill/>
          <a:ln>
            <a:noFill/>
          </a:ln>
          <a:effectLst/>
        </p:spPr>
        <p:txBody>
          <a:bodyPr lIns="91341" tIns="45671" rIns="91341" bIns="45671">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 typeface="Arial"/>
              <a:buNone/>
              <a:tabLst/>
              <a:defRPr/>
            </a:pPr>
            <a:r>
              <a:rPr kumimoji="0" lang="mr-IN"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rPr>
              <a:t>"</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The Age to Come</a:t>
            </a:r>
            <a:r>
              <a:rPr kumimoji="0" lang="mr-IN"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rPr>
              <a:t>"</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endParaRPr>
          </a:p>
        </p:txBody>
      </p:sp>
      <p:sp>
        <p:nvSpPr>
          <p:cNvPr id="19" name="Text Box 4"/>
          <p:cNvSpPr txBox="1">
            <a:spLocks noChangeArrowheads="1"/>
          </p:cNvSpPr>
          <p:nvPr/>
        </p:nvSpPr>
        <p:spPr bwMode="auto">
          <a:xfrm>
            <a:off x="5508104" y="1610216"/>
            <a:ext cx="2088232" cy="373706"/>
          </a:xfrm>
          <a:prstGeom prst="rect">
            <a:avLst/>
          </a:prstGeom>
          <a:noFill/>
          <a:ln>
            <a:noFill/>
          </a:ln>
          <a:effectLst/>
        </p:spPr>
        <p:txBody>
          <a:bodyPr lIns="91341" tIns="45671" rIns="91341" bIns="4567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KINGDOM</a:t>
            </a:r>
          </a:p>
        </p:txBody>
      </p:sp>
      <p:cxnSp>
        <p:nvCxnSpPr>
          <p:cNvPr id="26" name="Straight Connector 25"/>
          <p:cNvCxnSpPr/>
          <p:nvPr/>
        </p:nvCxnSpPr>
        <p:spPr bwMode="auto">
          <a:xfrm>
            <a:off x="1187451" y="1557338"/>
            <a:ext cx="6192838" cy="0"/>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nvGrpSpPr>
          <p:cNvPr id="5" name="Group 4"/>
          <p:cNvGrpSpPr>
            <a:grpSpLocks/>
          </p:cNvGrpSpPr>
          <p:nvPr/>
        </p:nvGrpSpPr>
        <p:grpSpPr bwMode="auto">
          <a:xfrm>
            <a:off x="431821" y="4583134"/>
            <a:ext cx="2735263" cy="1582737"/>
            <a:chOff x="431540" y="4149080"/>
            <a:chExt cx="2736304" cy="1582435"/>
          </a:xfrm>
        </p:grpSpPr>
        <p:sp>
          <p:nvSpPr>
            <p:cNvPr id="12" name="Text Box 4"/>
            <p:cNvSpPr txBox="1">
              <a:spLocks noChangeArrowheads="1"/>
            </p:cNvSpPr>
            <p:nvPr/>
          </p:nvSpPr>
          <p:spPr bwMode="auto">
            <a:xfrm>
              <a:off x="431540" y="4617132"/>
              <a:ext cx="2736304" cy="369262"/>
            </a:xfrm>
            <a:prstGeom prst="rect">
              <a:avLst/>
            </a:prstGeom>
            <a:noFill/>
            <a:ln>
              <a:noFill/>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1</a:t>
              </a:r>
              <a:r>
                <a:rPr kumimoji="0" lang="en-US" sz="1800" b="1" i="0" u="none" strike="noStrike" kern="1200" cap="none" spc="0" normalizeH="0" baseline="30000" noProof="0" dirty="0">
                  <a:ln>
                    <a:noFill/>
                  </a:ln>
                  <a:solidFill>
                    <a:srgbClr val="FFFFFF"/>
                  </a:solidFill>
                  <a:effectLst>
                    <a:glow rad="241300">
                      <a:srgbClr val="000000">
                        <a:alpha val="75000"/>
                      </a:srgbClr>
                    </a:glow>
                  </a:effectLst>
                  <a:uLnTx/>
                  <a:uFillTx/>
                  <a:latin typeface="Arial"/>
                  <a:ea typeface="ＭＳ Ｐゴシック" charset="0"/>
                  <a:cs typeface="Arial"/>
                </a:rPr>
                <a:t>st</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 Advent</a:t>
              </a:r>
            </a:p>
          </p:txBody>
        </p:sp>
        <p:sp>
          <p:nvSpPr>
            <p:cNvPr id="13" name="Text Box 4"/>
            <p:cNvSpPr txBox="1">
              <a:spLocks noChangeArrowheads="1"/>
            </p:cNvSpPr>
            <p:nvPr/>
          </p:nvSpPr>
          <p:spPr bwMode="auto">
            <a:xfrm>
              <a:off x="971600" y="4149080"/>
              <a:ext cx="2016224" cy="36926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Rejection</a:t>
              </a:r>
            </a:p>
          </p:txBody>
        </p:sp>
        <p:sp>
          <p:nvSpPr>
            <p:cNvPr id="31" name="Text Box 4"/>
            <p:cNvSpPr txBox="1">
              <a:spLocks noChangeArrowheads="1"/>
            </p:cNvSpPr>
            <p:nvPr/>
          </p:nvSpPr>
          <p:spPr bwMode="auto">
            <a:xfrm>
              <a:off x="431540" y="5085184"/>
              <a:ext cx="2736304" cy="646331"/>
            </a:xfrm>
            <a:prstGeom prst="rect">
              <a:avLst/>
            </a:prstGeom>
            <a:noFill/>
            <a:ln>
              <a:noFill/>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Judgment on Israel</a:t>
              </a:r>
              <a:b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Blessing to Gentiles</a:t>
              </a:r>
            </a:p>
          </p:txBody>
        </p:sp>
      </p:grpSp>
      <p:grpSp>
        <p:nvGrpSpPr>
          <p:cNvPr id="36" name="Group 35"/>
          <p:cNvGrpSpPr>
            <a:grpSpLocks/>
          </p:cNvGrpSpPr>
          <p:nvPr/>
        </p:nvGrpSpPr>
        <p:grpSpPr bwMode="auto">
          <a:xfrm>
            <a:off x="6084888" y="4510109"/>
            <a:ext cx="2735262" cy="1582737"/>
            <a:chOff x="431540" y="4149080"/>
            <a:chExt cx="2736304" cy="1582435"/>
          </a:xfrm>
        </p:grpSpPr>
        <p:sp>
          <p:nvSpPr>
            <p:cNvPr id="37" name="Text Box 4"/>
            <p:cNvSpPr txBox="1">
              <a:spLocks noChangeArrowheads="1"/>
            </p:cNvSpPr>
            <p:nvPr/>
          </p:nvSpPr>
          <p:spPr bwMode="auto">
            <a:xfrm>
              <a:off x="431540" y="4617132"/>
              <a:ext cx="2736304" cy="36926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2</a:t>
              </a:r>
              <a:r>
                <a:rPr kumimoji="0" lang="en-US" sz="1800" b="1" i="0" u="none" strike="noStrike" kern="1200" cap="none" spc="0" normalizeH="0" baseline="30000" noProof="0" dirty="0">
                  <a:ln>
                    <a:noFill/>
                  </a:ln>
                  <a:solidFill>
                    <a:srgbClr val="FFFFFF"/>
                  </a:solidFill>
                  <a:effectLst>
                    <a:glow rad="241300">
                      <a:srgbClr val="000000">
                        <a:alpha val="75000"/>
                      </a:srgbClr>
                    </a:glow>
                  </a:effectLst>
                  <a:uLnTx/>
                  <a:uFillTx/>
                  <a:latin typeface="Arial"/>
                  <a:ea typeface="ＭＳ Ｐゴシック" charset="0"/>
                  <a:cs typeface="Arial"/>
                </a:rPr>
                <a:t>nd</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 Advent</a:t>
              </a:r>
            </a:p>
          </p:txBody>
        </p:sp>
        <p:sp>
          <p:nvSpPr>
            <p:cNvPr id="38" name="Text Box 4"/>
            <p:cNvSpPr txBox="1">
              <a:spLocks noChangeArrowheads="1"/>
            </p:cNvSpPr>
            <p:nvPr/>
          </p:nvSpPr>
          <p:spPr bwMode="auto">
            <a:xfrm>
              <a:off x="791580" y="4149080"/>
              <a:ext cx="2016224" cy="36926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Reception</a:t>
              </a:r>
            </a:p>
          </p:txBody>
        </p:sp>
        <p:sp>
          <p:nvSpPr>
            <p:cNvPr id="39" name="Text Box 4"/>
            <p:cNvSpPr txBox="1">
              <a:spLocks noChangeArrowheads="1"/>
            </p:cNvSpPr>
            <p:nvPr/>
          </p:nvSpPr>
          <p:spPr bwMode="auto">
            <a:xfrm>
              <a:off x="431540" y="5085184"/>
              <a:ext cx="2736304" cy="646331"/>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Judgment on Nations</a:t>
              </a:r>
              <a:b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Restoration of Israel</a:t>
              </a:r>
            </a:p>
          </p:txBody>
        </p:sp>
      </p:grpSp>
      <p:grpSp>
        <p:nvGrpSpPr>
          <p:cNvPr id="301074" name="Group 301073"/>
          <p:cNvGrpSpPr>
            <a:grpSpLocks/>
          </p:cNvGrpSpPr>
          <p:nvPr/>
        </p:nvGrpSpPr>
        <p:grpSpPr bwMode="auto">
          <a:xfrm>
            <a:off x="1116015" y="2324100"/>
            <a:ext cx="6372225" cy="1176338"/>
            <a:chOff x="1115616" y="2323993"/>
            <a:chExt cx="6372708" cy="1177015"/>
          </a:xfrm>
        </p:grpSpPr>
        <p:sp>
          <p:nvSpPr>
            <p:cNvPr id="4" name="Striped Right Arrow 3"/>
            <p:cNvSpPr/>
            <p:nvPr/>
          </p:nvSpPr>
          <p:spPr bwMode="auto">
            <a:xfrm rot="5400000">
              <a:off x="6912596" y="2925280"/>
              <a:ext cx="864097" cy="287360"/>
            </a:xfrm>
            <a:prstGeom prst="stripedRightArrow">
              <a:avLst>
                <a:gd name="adj1" fmla="val 47480"/>
                <a:gd name="adj2" fmla="val 10543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0" name="Striped Right Arrow 39"/>
            <p:cNvSpPr/>
            <p:nvPr/>
          </p:nvSpPr>
          <p:spPr bwMode="auto">
            <a:xfrm rot="5400000">
              <a:off x="827247" y="2925280"/>
              <a:ext cx="864097" cy="287359"/>
            </a:xfrm>
            <a:prstGeom prst="stripedRightArrow">
              <a:avLst>
                <a:gd name="adj1" fmla="val 47480"/>
                <a:gd name="adj2" fmla="val 105430"/>
              </a:avLst>
            </a:prstGeom>
            <a:solidFill>
              <a:schemeClr val="accent1"/>
            </a:solid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2" name="Rectangle 41"/>
            <p:cNvSpPr/>
            <p:nvPr/>
          </p:nvSpPr>
          <p:spPr bwMode="auto">
            <a:xfrm rot="20882692">
              <a:off x="1196584" y="2325582"/>
              <a:ext cx="3106973" cy="133427"/>
            </a:xfrm>
            <a:prstGeom prst="rect">
              <a:avLst/>
            </a:prstGeom>
            <a:solidFill>
              <a:schemeClr val="accent1"/>
            </a:solid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 name="Rectangle 42"/>
            <p:cNvSpPr/>
            <p:nvPr/>
          </p:nvSpPr>
          <p:spPr bwMode="auto">
            <a:xfrm rot="717308" flipH="1">
              <a:off x="4219413" y="2323993"/>
              <a:ext cx="3208581" cy="125485"/>
            </a:xfrm>
            <a:prstGeom prst="rect">
              <a:avLst/>
            </a:prstGeom>
            <a:solidFill>
              <a:schemeClr val="accent1"/>
            </a:solid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sp>
        <p:nvSpPr>
          <p:cNvPr id="44" name="Rectangle 43"/>
          <p:cNvSpPr/>
          <p:nvPr/>
        </p:nvSpPr>
        <p:spPr bwMode="auto">
          <a:xfrm rot="16200000">
            <a:off x="3779838" y="1593871"/>
            <a:ext cx="936625" cy="142875"/>
          </a:xfrm>
          <a:prstGeom prst="rect">
            <a:avLst/>
          </a:prstGeom>
          <a:solidFill>
            <a:schemeClr val="accent1"/>
          </a:solid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nvGrpSpPr>
          <p:cNvPr id="301070" name="Group 301069"/>
          <p:cNvGrpSpPr>
            <a:grpSpLocks/>
          </p:cNvGrpSpPr>
          <p:nvPr/>
        </p:nvGrpSpPr>
        <p:grpSpPr bwMode="auto">
          <a:xfrm>
            <a:off x="1879601" y="3500438"/>
            <a:ext cx="604838" cy="936625"/>
            <a:chOff x="1880084" y="3429000"/>
            <a:chExt cx="603684" cy="936104"/>
          </a:xfrm>
        </p:grpSpPr>
        <p:sp>
          <p:nvSpPr>
            <p:cNvPr id="366626" name="Rectangle 48"/>
            <p:cNvSpPr>
              <a:spLocks noChangeArrowheads="1"/>
            </p:cNvSpPr>
            <p:nvPr/>
          </p:nvSpPr>
          <p:spPr bwMode="auto">
            <a:xfrm rot="-5400000">
              <a:off x="1713873" y="3825044"/>
              <a:ext cx="936104" cy="144016"/>
            </a:xfrm>
            <a:prstGeom prst="rect">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627" name="Rectangle 49"/>
            <p:cNvSpPr>
              <a:spLocks noChangeArrowheads="1"/>
            </p:cNvSpPr>
            <p:nvPr/>
          </p:nvSpPr>
          <p:spPr bwMode="auto">
            <a:xfrm rot="10800000">
              <a:off x="1880084" y="3645024"/>
              <a:ext cx="603684" cy="144016"/>
            </a:xfrm>
            <a:prstGeom prst="rect">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cxnSp>
        <p:nvCxnSpPr>
          <p:cNvPr id="301058" name="Straight Arrow Connector 301057"/>
          <p:cNvCxnSpPr/>
          <p:nvPr/>
        </p:nvCxnSpPr>
        <p:spPr bwMode="auto">
          <a:xfrm flipV="1">
            <a:off x="2700338" y="2924175"/>
            <a:ext cx="0" cy="1441450"/>
          </a:xfrm>
          <a:prstGeom prst="straightConnector1">
            <a:avLst/>
          </a:prstGeom>
          <a:solidFill>
            <a:schemeClr val="accent1"/>
          </a:solidFill>
          <a:ln w="76200" cap="flat" cmpd="sng" algn="ctr">
            <a:solidFill>
              <a:srgbClr val="FFFF00"/>
            </a:solidFill>
            <a:prstDash val="solid"/>
            <a:round/>
            <a:headEnd type="none" w="med" len="med"/>
            <a:tailEnd type="arrow"/>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54" name="Straight Arrow Connector 53"/>
          <p:cNvCxnSpPr/>
          <p:nvPr/>
        </p:nvCxnSpPr>
        <p:spPr bwMode="auto">
          <a:xfrm>
            <a:off x="2700359" y="2924175"/>
            <a:ext cx="4535487" cy="0"/>
          </a:xfrm>
          <a:prstGeom prst="straightConnector1">
            <a:avLst/>
          </a:prstGeom>
          <a:solidFill>
            <a:schemeClr val="accent1"/>
          </a:solidFill>
          <a:ln w="76200" cap="flat" cmpd="sng" algn="ctr">
            <a:solidFill>
              <a:srgbClr val="FFFF00"/>
            </a:solidFill>
            <a:prstDash val="solid"/>
            <a:round/>
            <a:headEnd type="none" w="med" len="med"/>
            <a:tailEnd type="arrow"/>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nvGrpSpPr>
          <p:cNvPr id="301072" name="Group 301071"/>
          <p:cNvGrpSpPr>
            <a:grpSpLocks/>
          </p:cNvGrpSpPr>
          <p:nvPr/>
        </p:nvGrpSpPr>
        <p:grpSpPr bwMode="auto">
          <a:xfrm>
            <a:off x="1476375" y="3429000"/>
            <a:ext cx="5867400" cy="936625"/>
            <a:chOff x="1475656" y="3429000"/>
            <a:chExt cx="5868652" cy="936104"/>
          </a:xfrm>
        </p:grpSpPr>
        <p:cxnSp>
          <p:nvCxnSpPr>
            <p:cNvPr id="45" name="Straight Connector 44"/>
            <p:cNvCxnSpPr>
              <a:endCxn id="4" idx="3"/>
            </p:cNvCxnSpPr>
            <p:nvPr/>
          </p:nvCxnSpPr>
          <p:spPr bwMode="auto">
            <a:xfrm>
              <a:off x="1475656" y="3429000"/>
              <a:ext cx="5868652" cy="0"/>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6" name="Straight Connector 45"/>
            <p:cNvCxnSpPr/>
            <p:nvPr/>
          </p:nvCxnSpPr>
          <p:spPr bwMode="auto">
            <a:xfrm flipV="1">
              <a:off x="1475656" y="3429000"/>
              <a:ext cx="0" cy="936104"/>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56" name="Straight Connector 55"/>
            <p:cNvCxnSpPr/>
            <p:nvPr/>
          </p:nvCxnSpPr>
          <p:spPr bwMode="auto">
            <a:xfrm flipV="1">
              <a:off x="7344308" y="3429000"/>
              <a:ext cx="0" cy="936104"/>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301076" name="Group 301075"/>
          <p:cNvGrpSpPr>
            <a:grpSpLocks/>
          </p:cNvGrpSpPr>
          <p:nvPr/>
        </p:nvGrpSpPr>
        <p:grpSpPr bwMode="auto">
          <a:xfrm>
            <a:off x="539750" y="3800445"/>
            <a:ext cx="6624638" cy="369332"/>
            <a:chOff x="539552" y="3800073"/>
            <a:chExt cx="6624736" cy="370368"/>
          </a:xfrm>
        </p:grpSpPr>
        <p:sp>
          <p:nvSpPr>
            <p:cNvPr id="11" name="Text Box 4"/>
            <p:cNvSpPr txBox="1">
              <a:spLocks noChangeArrowheads="1"/>
            </p:cNvSpPr>
            <p:nvPr/>
          </p:nvSpPr>
          <p:spPr bwMode="auto">
            <a:xfrm>
              <a:off x="539552" y="3800073"/>
              <a:ext cx="576064" cy="370368"/>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E</a:t>
              </a:r>
            </a:p>
          </p:txBody>
        </p:sp>
        <p:sp>
          <p:nvSpPr>
            <p:cNvPr id="32" name="Text Box 4"/>
            <p:cNvSpPr txBox="1">
              <a:spLocks noChangeArrowheads="1"/>
            </p:cNvSpPr>
            <p:nvPr/>
          </p:nvSpPr>
          <p:spPr bwMode="auto">
            <a:xfrm>
              <a:off x="6588224" y="3800073"/>
              <a:ext cx="576064" cy="370368"/>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E</a:t>
              </a:r>
            </a:p>
          </p:txBody>
        </p:sp>
      </p:grpSp>
      <p:grpSp>
        <p:nvGrpSpPr>
          <p:cNvPr id="301077" name="Group 301076"/>
          <p:cNvGrpSpPr>
            <a:grpSpLocks/>
          </p:cNvGrpSpPr>
          <p:nvPr/>
        </p:nvGrpSpPr>
        <p:grpSpPr bwMode="auto">
          <a:xfrm>
            <a:off x="1476375" y="3500433"/>
            <a:ext cx="7416800" cy="668370"/>
            <a:chOff x="1475656" y="3501008"/>
            <a:chExt cx="7416824" cy="668430"/>
          </a:xfrm>
        </p:grpSpPr>
        <p:sp>
          <p:nvSpPr>
            <p:cNvPr id="14" name="Text Box 4"/>
            <p:cNvSpPr txBox="1">
              <a:spLocks noChangeArrowheads="1"/>
            </p:cNvSpPr>
            <p:nvPr/>
          </p:nvSpPr>
          <p:spPr bwMode="auto">
            <a:xfrm>
              <a:off x="3059832" y="3501008"/>
              <a:ext cx="3384376" cy="646331"/>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Mysteries of the Kingdom</a:t>
              </a:r>
              <a:b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b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Matthew 13</a:t>
              </a:r>
            </a:p>
          </p:txBody>
        </p:sp>
        <p:sp>
          <p:nvSpPr>
            <p:cNvPr id="29" name="Text Box 4"/>
            <p:cNvSpPr txBox="1">
              <a:spLocks noChangeArrowheads="1"/>
            </p:cNvSpPr>
            <p:nvPr/>
          </p:nvSpPr>
          <p:spPr bwMode="auto">
            <a:xfrm>
              <a:off x="1475656" y="3800073"/>
              <a:ext cx="648072" cy="369365"/>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mr-IN"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K</a:t>
              </a:r>
              <a:r>
                <a:rPr kumimoji="0" lang="mr-IN"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endParaRPr>
            </a:p>
          </p:txBody>
        </p:sp>
        <p:sp>
          <p:nvSpPr>
            <p:cNvPr id="34" name="Text Box 4"/>
            <p:cNvSpPr txBox="1">
              <a:spLocks noChangeArrowheads="1"/>
            </p:cNvSpPr>
            <p:nvPr/>
          </p:nvSpPr>
          <p:spPr bwMode="auto">
            <a:xfrm>
              <a:off x="8244408" y="3800073"/>
              <a:ext cx="648072" cy="369365"/>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K</a:t>
              </a:r>
            </a:p>
          </p:txBody>
        </p:sp>
      </p:grpSp>
      <p:grpSp>
        <p:nvGrpSpPr>
          <p:cNvPr id="301075" name="Group 301074"/>
          <p:cNvGrpSpPr>
            <a:grpSpLocks/>
          </p:cNvGrpSpPr>
          <p:nvPr/>
        </p:nvGrpSpPr>
        <p:grpSpPr bwMode="auto">
          <a:xfrm>
            <a:off x="1008065" y="3800445"/>
            <a:ext cx="6588125" cy="369332"/>
            <a:chOff x="1007604" y="3800073"/>
            <a:chExt cx="6588732" cy="370368"/>
          </a:xfrm>
        </p:grpSpPr>
        <p:sp>
          <p:nvSpPr>
            <p:cNvPr id="28" name="Text Box 4"/>
            <p:cNvSpPr txBox="1">
              <a:spLocks noChangeArrowheads="1"/>
            </p:cNvSpPr>
            <p:nvPr/>
          </p:nvSpPr>
          <p:spPr bwMode="auto">
            <a:xfrm>
              <a:off x="1007604" y="3800073"/>
              <a:ext cx="504056" cy="370368"/>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M</a:t>
              </a:r>
            </a:p>
          </p:txBody>
        </p:sp>
        <p:sp>
          <p:nvSpPr>
            <p:cNvPr id="33" name="Text Box 4"/>
            <p:cNvSpPr txBox="1">
              <a:spLocks noChangeArrowheads="1"/>
            </p:cNvSpPr>
            <p:nvPr/>
          </p:nvSpPr>
          <p:spPr bwMode="auto">
            <a:xfrm>
              <a:off x="7092280" y="3800073"/>
              <a:ext cx="504056" cy="370368"/>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M</a:t>
              </a:r>
            </a:p>
          </p:txBody>
        </p:sp>
      </p:grpSp>
      <p:sp>
        <p:nvSpPr>
          <p:cNvPr id="2" name="Rectangle 1"/>
          <p:cNvSpPr/>
          <p:nvPr/>
        </p:nvSpPr>
        <p:spPr bwMode="auto">
          <a:xfrm>
            <a:off x="539771" y="4367234"/>
            <a:ext cx="7993063" cy="14287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107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301074"/>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301072"/>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01075"/>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301077"/>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nodeType="clickEffect">
                                  <p:stCondLst>
                                    <p:cond delay="0"/>
                                  </p:stCondLst>
                                  <p:childTnLst>
                                    <p:set>
                                      <p:cBhvr>
                                        <p:cTn id="56" dur="1" fill="hold">
                                          <p:stCondLst>
                                            <p:cond delay="0"/>
                                          </p:stCondLst>
                                        </p:cTn>
                                        <p:tgtEl>
                                          <p:spTgt spid="301064"/>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301058"/>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nodeType="clickEffect">
                                  <p:stCondLst>
                                    <p:cond delay="0"/>
                                  </p:stCondLst>
                                  <p:childTnLst>
                                    <p:set>
                                      <p:cBhvr>
                                        <p:cTn id="64" dur="1" fill="hold">
                                          <p:stCondLst>
                                            <p:cond delay="0"/>
                                          </p:stCondLst>
                                        </p:cTn>
                                        <p:tgtEl>
                                          <p:spTgt spid="54"/>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3010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2"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62682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609106131"/>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6734923" cy="1758319"/>
          </a:xfrm>
          <a:prstGeom prst="rect">
            <a:avLst/>
          </a:prstGeom>
          <a:noFill/>
        </p:spPr>
        <p:txBody>
          <a:bodyPr lIns="91308" tIns="45655" rIns="91308" bIns="45655">
            <a:spAutoFit/>
          </a:bodyPr>
          <a:lstStyle/>
          <a:p>
            <a:pPr defTabSz="913545">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PRAYS IN GETHSEMANE</a:t>
            </a: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692877" y="87079"/>
            <a:ext cx="5284787" cy="2170267"/>
          </a:xfrm>
          <a:prstGeom prst="rect">
            <a:avLst/>
          </a:prstGeom>
          <a:noFill/>
        </p:spPr>
        <p:txBody>
          <a:bodyPr lIns="91308" tIns="45655" rIns="91308" bIns="45655">
            <a:spAutoFit/>
          </a:bodyPr>
          <a:lstStyle/>
          <a:p>
            <a:pPr algn="r" defTabSz="913545">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26:36-56</a:t>
            </a:r>
          </a:p>
          <a:p>
            <a:pPr algn="r" defTabSz="913545">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14:32-52</a:t>
            </a:r>
          </a:p>
          <a:p>
            <a:pPr algn="r" defTabSz="913545">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22:39-53</a:t>
            </a:r>
          </a:p>
          <a:p>
            <a:pPr algn="r" defTabSz="913545">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18:1-12</a:t>
            </a:r>
          </a:p>
        </p:txBody>
      </p:sp>
      <p:sp>
        <p:nvSpPr>
          <p:cNvPr id="9" name="TextBox 8"/>
          <p:cNvSpPr txBox="1"/>
          <p:nvPr/>
        </p:nvSpPr>
        <p:spPr>
          <a:xfrm>
            <a:off x="217688" y="3833692"/>
            <a:ext cx="3091165" cy="419764"/>
          </a:xfrm>
          <a:prstGeom prst="rect">
            <a:avLst/>
          </a:prstGeom>
          <a:noFill/>
        </p:spPr>
        <p:txBody>
          <a:bodyPr wrap="none" lIns="64221" tIns="32108" rIns="64221" bIns="32108">
            <a:spAutoFit/>
          </a:bodyPr>
          <a:lstStyle/>
          <a:p>
            <a:pPr defTabSz="321295">
              <a:defRPr/>
            </a:pPr>
            <a:r>
              <a:rPr lang="en-US" sz="2300" b="1">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THE EASTER STORY</a:t>
            </a:r>
          </a:p>
        </p:txBody>
      </p:sp>
      <p:grpSp>
        <p:nvGrpSpPr>
          <p:cNvPr id="8" name="Group 7"/>
          <p:cNvGrpSpPr/>
          <p:nvPr/>
        </p:nvGrpSpPr>
        <p:grpSpPr>
          <a:xfrm>
            <a:off x="179512" y="116632"/>
            <a:ext cx="3456896" cy="1440159"/>
            <a:chOff x="5508104" y="620689"/>
            <a:chExt cx="3456896" cy="1440159"/>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2" name="TextBox 11"/>
            <p:cNvSpPr txBox="1"/>
            <p:nvPr/>
          </p:nvSpPr>
          <p:spPr>
            <a:xfrm>
              <a:off x="6804248" y="648153"/>
              <a:ext cx="2160752" cy="1412695"/>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154436811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667490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414345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852537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979587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12247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60433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35140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403187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srgbClr val="000000"/>
                </a:solidFill>
                <a:effectLst/>
                <a:uLnTx/>
                <a:uFillTx/>
                <a:latin typeface="system-ui"/>
                <a:ea typeface="+mn-ea"/>
                <a:cs typeface="+mn-cs"/>
              </a:rPr>
              <a:t>11 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they asked him, “Why do the scribes say that first Elijah must come?”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12 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said to them, “Elijah does come first to restore all things. And how is it written of the Son of Man that he should suffer many things and be treated with contempt?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13 </a:t>
            </a:r>
            <a:r>
              <a:rPr kumimoji="0" lang="en-US" sz="3200" b="0" i="0" u="none" strike="noStrike" kern="1200" cap="none" spc="0" normalizeH="0" baseline="0" noProof="0" dirty="0">
                <a:ln>
                  <a:noFill/>
                </a:ln>
                <a:solidFill>
                  <a:srgbClr val="000000"/>
                </a:solidFill>
                <a:effectLst/>
                <a:uLnTx/>
                <a:uFillTx/>
                <a:latin typeface="system-ui"/>
                <a:ea typeface="+mn-ea"/>
                <a:cs typeface="+mn-cs"/>
              </a:rPr>
              <a:t>But I tell you that Elijah has come, and they did to him whatever they pleased, as it is written of him.”</a:t>
            </a:r>
          </a:p>
        </p:txBody>
      </p:sp>
    </p:spTree>
    <p:extLst>
      <p:ext uri="{BB962C8B-B14F-4D97-AF65-F5344CB8AC3E}">
        <p14:creationId xmlns:p14="http://schemas.microsoft.com/office/powerpoint/2010/main" val="3306199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741876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787176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987035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55117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76651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924772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79047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052630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254914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898409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2000548"/>
          </a:xfrm>
          <a:prstGeom prst="rect">
            <a:avLst/>
          </a:prstGeom>
        </p:spPr>
        <p:txBody>
          <a:bodyPr wrap="square">
            <a:spAutoFit/>
          </a:bodyPr>
          <a:lstStyle/>
          <a:p>
            <a:pPr marL="0" marR="0" lvl="0" indent="0" algn="l" defTabSz="457177" rtl="0" eaLnBrk="1" fontAlgn="auto" latinLnBrk="0" hangingPunct="1">
              <a:lnSpc>
                <a:spcPct val="100000"/>
              </a:lnSpc>
              <a:spcBef>
                <a:spcPts val="0"/>
              </a:spcBef>
              <a:spcAft>
                <a:spcPts val="0"/>
              </a:spcAft>
              <a:buClrTx/>
              <a:buSzTx/>
              <a:buFontTx/>
              <a:buNone/>
              <a:tabLst/>
              <a:defRPr/>
            </a:pPr>
            <a:r>
              <a:rPr kumimoji="0" lang="en-GB" sz="48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mn-cs"/>
              </a:rPr>
              <a:t>A Good Question</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0"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mn-cs"/>
              </a:rPr>
              <a:t>Q: Why must Elijah come first?</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0"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mn-cs"/>
              </a:rPr>
              <a:t>A:  The Scriptures say so</a:t>
            </a:r>
            <a:endParaRPr kumimoji="0" lang="en-GB" sz="4000" b="0"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mn-cs"/>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2474893"/>
            <a:ext cx="8600460" cy="954107"/>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Mal 3:1</a:t>
            </a:r>
            <a:r>
              <a:rPr kumimoji="0" lang="en-US" sz="2800" b="0" i="0" u="none" strike="noStrike" kern="1200" cap="none" spc="0" normalizeH="0" baseline="0" noProof="0" dirty="0">
                <a:ln>
                  <a:noFill/>
                </a:ln>
                <a:solidFill>
                  <a:srgbClr val="000000"/>
                </a:solidFill>
                <a:effectLst/>
                <a:uLnTx/>
                <a:uFillTx/>
                <a:latin typeface="system-ui"/>
                <a:ea typeface="+mn-ea"/>
                <a:cs typeface="+mn-cs"/>
              </a:rPr>
              <a:t> "Behold, I send my messenger, and he will prepare the way before me."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3429000"/>
            <a:ext cx="8600460" cy="954107"/>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Mal 4:5</a:t>
            </a:r>
            <a:r>
              <a:rPr kumimoji="0" lang="en-US" sz="2800" b="0" i="0" u="none" strike="noStrike" kern="1200" cap="none" spc="0" normalizeH="0" baseline="0" noProof="0" dirty="0">
                <a:ln>
                  <a:noFill/>
                </a:ln>
                <a:solidFill>
                  <a:srgbClr val="000000"/>
                </a:solidFill>
                <a:effectLst/>
                <a:uLnTx/>
                <a:uFillTx/>
                <a:latin typeface="system-ui"/>
                <a:ea typeface="+mn-ea"/>
                <a:cs typeface="+mn-cs"/>
              </a:rPr>
              <a:t> "Behold, I will send you Elijah the prophet before the great and awesome day of the </a:t>
            </a:r>
            <a:r>
              <a:rPr kumimoji="0" lang="en-US" sz="2800" b="0" i="0" u="none" strike="noStrike" kern="1200" cap="small" spc="0" normalizeH="0" baseline="0" noProof="0" dirty="0">
                <a:ln>
                  <a:noFill/>
                </a:ln>
                <a:solidFill>
                  <a:srgbClr val="000000"/>
                </a:solidFill>
                <a:effectLst/>
                <a:uLnTx/>
                <a:uFillTx/>
                <a:latin typeface="system-ui"/>
                <a:ea typeface="+mn-ea"/>
                <a:cs typeface="+mn-cs"/>
              </a:rPr>
              <a:t>Lord</a:t>
            </a:r>
            <a:r>
              <a:rPr kumimoji="0" lang="en-US" sz="2800" b="0" i="0" u="none" strike="noStrike" kern="1200" cap="none" spc="0" normalizeH="0" baseline="0" noProof="0" dirty="0">
                <a:ln>
                  <a:noFill/>
                </a:ln>
                <a:solidFill>
                  <a:srgbClr val="000000"/>
                </a:solidFill>
                <a:effectLst/>
                <a:uLnTx/>
                <a:uFillTx/>
                <a:latin typeface="system-ui"/>
                <a:ea typeface="+mn-ea"/>
                <a:cs typeface="+mn-cs"/>
              </a:rPr>
              <a:t> comes."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3778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672247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845642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657426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pPr>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255296120"/>
      </p:ext>
    </p:extLst>
  </p:cSld>
  <p:clrMapOvr>
    <a:masterClrMapping/>
  </p:clrMapOvr>
  <p:transition spd="med"/>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18160" y="4188705"/>
            <a:ext cx="8406094" cy="1758319"/>
          </a:xfrm>
          <a:prstGeom prst="rect">
            <a:avLst/>
          </a:prstGeom>
          <a:noFill/>
        </p:spPr>
        <p:txBody>
          <a:bodyPr lIns="91308" tIns="45655" rIns="91308" bIns="45655">
            <a:spAutoFit/>
          </a:bodyPr>
          <a:lstStyle/>
          <a:p>
            <a:pPr defTabSz="913545">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BEFORE </a:t>
            </a:r>
            <a:b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b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THE SANHEDRIN</a:t>
            </a: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18160" y="1546765"/>
            <a:ext cx="5284787" cy="2170267"/>
          </a:xfrm>
          <a:prstGeom prst="rect">
            <a:avLst/>
          </a:prstGeom>
          <a:noFill/>
        </p:spPr>
        <p:txBody>
          <a:bodyPr lIns="91308" tIns="45655" rIns="91308" bIns="45655">
            <a:spAutoFit/>
          </a:bodyPr>
          <a:lstStyle/>
          <a:p>
            <a:pPr defTabSz="913545">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26:57-67</a:t>
            </a:r>
          </a:p>
          <a:p>
            <a:pPr defTabSz="913545">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14:53-65</a:t>
            </a:r>
          </a:p>
          <a:p>
            <a:pPr defTabSz="913545">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22:66-71</a:t>
            </a:r>
          </a:p>
          <a:p>
            <a:pPr defTabSz="913545">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18:15-27</a:t>
            </a:r>
          </a:p>
        </p:txBody>
      </p:sp>
      <p:sp>
        <p:nvSpPr>
          <p:cNvPr id="9" name="TextBox 8"/>
          <p:cNvSpPr txBox="1"/>
          <p:nvPr/>
        </p:nvSpPr>
        <p:spPr>
          <a:xfrm>
            <a:off x="318159" y="3833692"/>
            <a:ext cx="3092282" cy="419764"/>
          </a:xfrm>
          <a:prstGeom prst="rect">
            <a:avLst/>
          </a:prstGeom>
          <a:noFill/>
        </p:spPr>
        <p:txBody>
          <a:bodyPr wrap="none" lIns="64221" tIns="32108" rIns="64221" bIns="32108">
            <a:spAutoFit/>
          </a:bodyPr>
          <a:lstStyle/>
          <a:p>
            <a:pPr defTabSz="321295">
              <a:defRPr/>
            </a:pPr>
            <a:r>
              <a:rPr lang="en-US" sz="2300" b="1">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THE EASTER STORY</a:t>
            </a:r>
          </a:p>
        </p:txBody>
      </p:sp>
      <p:grpSp>
        <p:nvGrpSpPr>
          <p:cNvPr id="8" name="Group 7"/>
          <p:cNvGrpSpPr/>
          <p:nvPr/>
        </p:nvGrpSpPr>
        <p:grpSpPr>
          <a:xfrm>
            <a:off x="395536" y="185829"/>
            <a:ext cx="3456896" cy="1440159"/>
            <a:chOff x="5508104" y="620689"/>
            <a:chExt cx="3456896" cy="1440159"/>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2" name="TextBox 11"/>
            <p:cNvSpPr txBox="1"/>
            <p:nvPr/>
          </p:nvSpPr>
          <p:spPr>
            <a:xfrm>
              <a:off x="6804248" y="648153"/>
              <a:ext cx="2160752" cy="1412695"/>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661878197"/>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246794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032835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71494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78777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2677656"/>
          </a:xfrm>
          <a:prstGeom prst="rect">
            <a:avLst/>
          </a:prstGeom>
        </p:spPr>
        <p:txBody>
          <a:bodyPr wrap="square">
            <a:spAutoFit/>
          </a:bodyPr>
          <a:lstStyle/>
          <a:p>
            <a:pPr marL="0" marR="0" lvl="0" indent="0" algn="l" defTabSz="457177" rtl="0" eaLnBrk="1" fontAlgn="auto" latinLnBrk="0" hangingPunct="1">
              <a:lnSpc>
                <a:spcPct val="100000"/>
              </a:lnSpc>
              <a:spcBef>
                <a:spcPts val="0"/>
              </a:spcBef>
              <a:spcAft>
                <a:spcPts val="0"/>
              </a:spcAft>
              <a:buClrTx/>
              <a:buSzTx/>
              <a:buFontTx/>
              <a:buNone/>
              <a:tabLst/>
              <a:defRPr/>
            </a:pPr>
            <a:r>
              <a:rPr kumimoji="0" lang="en-GB" sz="48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mn-cs"/>
              </a:rPr>
              <a:t>Having established the authority of Scripture</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0"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mn-cs"/>
              </a:rPr>
              <a:t>Q: Why must Messiah suffer?</a:t>
            </a:r>
          </a:p>
          <a:p>
            <a:pPr marL="571500" marR="0" lvl="0" indent="-571500" algn="l" defTabSz="4571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3600" b="0"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mn-cs"/>
              </a:rPr>
              <a:t>A:  The Scriptures say so</a:t>
            </a:r>
            <a:endParaRPr kumimoji="0" lang="en-GB" sz="4000" b="0"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mn-cs"/>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3732193"/>
            <a:ext cx="8600460" cy="954107"/>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Ps 69:20-21</a:t>
            </a:r>
            <a:r>
              <a:rPr kumimoji="0" lang="en-US" sz="2800" b="0" i="0" u="none" strike="noStrike" kern="1200" cap="none" spc="0" normalizeH="0" baseline="0" noProof="0" dirty="0">
                <a:ln>
                  <a:noFill/>
                </a:ln>
                <a:solidFill>
                  <a:srgbClr val="000000"/>
                </a:solidFill>
                <a:effectLst/>
                <a:uLnTx/>
                <a:uFillTx/>
                <a:latin typeface="system-ui"/>
                <a:ea typeface="+mn-ea"/>
                <a:cs typeface="+mn-cs"/>
              </a:rPr>
              <a:t> "Behold, I send my messenger, and he will prepare the way before me." </a:t>
            </a:r>
            <a:endParaRPr kumimoji="0" lang="en-US" sz="2800" b="0" i="0" u="none" strike="noStrike" kern="1200" cap="none" spc="0" normalizeH="0" baseline="0" noProof="0" dirty="0">
              <a:ln>
                <a:noFill/>
              </a:ln>
              <a:solidFill>
                <a:prstClr val="black"/>
              </a:solidFill>
              <a:effectLst/>
              <a:uLnTx/>
              <a:uFillTx/>
              <a:latin typeface="system-ui"/>
              <a:ea typeface="+mn-ea"/>
              <a:cs typeface="+mn-cs"/>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4686300"/>
            <a:ext cx="8600460" cy="1815882"/>
          </a:xfrm>
          <a:prstGeom prst="rect">
            <a:avLst/>
          </a:prstGeom>
          <a:solidFill>
            <a:srgbClr val="F2F2F2">
              <a:alpha val="80000"/>
            </a:srgbClr>
          </a:solid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system-ui"/>
                <a:ea typeface="+mn-ea"/>
                <a:cs typeface="+mn-cs"/>
              </a:rPr>
              <a:t>Isa 53</a:t>
            </a:r>
            <a:r>
              <a:rPr kumimoji="0" lang="en-US" sz="2800" b="0" i="0" u="none" strike="noStrike" kern="1200" cap="none" spc="0" normalizeH="0" baseline="0" noProof="0" dirty="0">
                <a:ln>
                  <a:noFill/>
                </a:ln>
                <a:solidFill>
                  <a:srgbClr val="000000"/>
                </a:solidFill>
                <a:effectLst/>
                <a:uLnTx/>
                <a:uFillTx/>
                <a:latin typeface="system-ui"/>
                <a:ea typeface="+mn-ea"/>
                <a:cs typeface="+mn-cs"/>
              </a:rPr>
              <a:t>  "</a:t>
            </a:r>
            <a:r>
              <a:rPr kumimoji="0" lang="en-US" sz="2800" b="0" i="0" u="none" strike="noStrike" kern="1200" cap="none" spc="0" normalizeH="0" baseline="0" noProof="0" dirty="0">
                <a:ln>
                  <a:noFill/>
                </a:ln>
                <a:solidFill>
                  <a:prstClr val="black"/>
                </a:solidFill>
                <a:effectLst/>
                <a:uLnTx/>
                <a:uFillTx/>
                <a:latin typeface="system-ui"/>
                <a:ea typeface="+mn-ea"/>
                <a:cs typeface="+mn-cs"/>
              </a:rPr>
              <a:t>But he was pierced for our transgressions;</a:t>
            </a:r>
            <a:br>
              <a:rPr kumimoji="0" lang="en-US" sz="2800" b="0" i="0" u="none" strike="noStrike" kern="1200" cap="none" spc="0" normalizeH="0" baseline="0" noProof="0" dirty="0">
                <a:ln>
                  <a:noFill/>
                </a:ln>
                <a:solidFill>
                  <a:prstClr val="black"/>
                </a:solidFill>
                <a:effectLst/>
                <a:uLnTx/>
                <a:uFillTx/>
                <a:latin typeface="system-ui"/>
                <a:ea typeface="+mn-ea"/>
                <a:cs typeface="+mn-cs"/>
              </a:rPr>
            </a:br>
            <a:r>
              <a:rPr kumimoji="0" lang="en-US" sz="2800" b="0" i="0" u="none" strike="noStrike" kern="1200" cap="none" spc="0" normalizeH="0" baseline="0" noProof="0" dirty="0">
                <a:ln>
                  <a:noFill/>
                </a:ln>
                <a:solidFill>
                  <a:prstClr val="black"/>
                </a:solidFill>
                <a:effectLst/>
                <a:uLnTx/>
                <a:uFillTx/>
                <a:latin typeface="system-ui"/>
                <a:ea typeface="+mn-ea"/>
                <a:cs typeface="+mn-cs"/>
              </a:rPr>
              <a:t>    he was crushed for our iniquities;</a:t>
            </a:r>
            <a:br>
              <a:rPr kumimoji="0" lang="en-US" sz="2800" b="0" i="0" u="none" strike="noStrike" kern="1200" cap="none" spc="0" normalizeH="0" baseline="0" noProof="0" dirty="0">
                <a:ln>
                  <a:noFill/>
                </a:ln>
                <a:solidFill>
                  <a:prstClr val="black"/>
                </a:solidFill>
                <a:effectLst/>
                <a:uLnTx/>
                <a:uFillTx/>
                <a:latin typeface="system-ui"/>
                <a:ea typeface="+mn-ea"/>
                <a:cs typeface="+mn-cs"/>
              </a:rPr>
            </a:br>
            <a:r>
              <a:rPr kumimoji="0" lang="en-US" sz="2800" b="0" i="0" u="none" strike="noStrike" kern="1200" cap="none" spc="0" normalizeH="0" baseline="0" noProof="0" dirty="0">
                <a:ln>
                  <a:noFill/>
                </a:ln>
                <a:solidFill>
                  <a:prstClr val="black"/>
                </a:solidFill>
                <a:effectLst/>
                <a:uLnTx/>
                <a:uFillTx/>
                <a:latin typeface="system-ui"/>
                <a:ea typeface="+mn-ea"/>
                <a:cs typeface="+mn-cs"/>
              </a:rPr>
              <a:t>upon him was the chastisement that brought us peace,</a:t>
            </a:r>
            <a:br>
              <a:rPr kumimoji="0" lang="en-US" sz="2800" b="0" i="0" u="none" strike="noStrike" kern="1200" cap="none" spc="0" normalizeH="0" baseline="0" noProof="0" dirty="0">
                <a:ln>
                  <a:noFill/>
                </a:ln>
                <a:solidFill>
                  <a:prstClr val="black"/>
                </a:solidFill>
                <a:effectLst/>
                <a:uLnTx/>
                <a:uFillTx/>
                <a:latin typeface="system-ui"/>
                <a:ea typeface="+mn-ea"/>
                <a:cs typeface="+mn-cs"/>
              </a:rPr>
            </a:br>
            <a:r>
              <a:rPr kumimoji="0" lang="en-US" sz="2800" b="0" i="0" u="none" strike="noStrike" kern="1200" cap="none" spc="0" normalizeH="0" baseline="0" noProof="0" dirty="0">
                <a:ln>
                  <a:noFill/>
                </a:ln>
                <a:solidFill>
                  <a:prstClr val="black"/>
                </a:solidFill>
                <a:effectLst/>
                <a:uLnTx/>
                <a:uFillTx/>
                <a:latin typeface="system-ui"/>
                <a:ea typeface="+mn-ea"/>
                <a:cs typeface="+mn-cs"/>
              </a:rPr>
              <a:t>    and with his wounds we are healed."</a:t>
            </a:r>
            <a:endParaRPr kumimoji="0" lang="en-US" sz="2400" b="0" i="0" u="none" strike="noStrike" kern="1200" cap="none" spc="0" normalizeH="0" baseline="0" noProof="0" dirty="0">
              <a:ln>
                <a:noFill/>
              </a:ln>
              <a:solidFill>
                <a:prstClr val="black"/>
              </a:solidFill>
              <a:effectLst/>
              <a:uLnTx/>
              <a:uFillTx/>
              <a:latin typeface="system-ui"/>
              <a:ea typeface="+mn-ea"/>
              <a:cs typeface="+mn-cs"/>
            </a:endParaRPr>
          </a:p>
        </p:txBody>
      </p:sp>
    </p:spTree>
    <p:extLst>
      <p:ext uri="{BB962C8B-B14F-4D97-AF65-F5344CB8AC3E}">
        <p14:creationId xmlns:p14="http://schemas.microsoft.com/office/powerpoint/2010/main" val="2085868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6772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331163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904011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51191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844595010"/>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pPr>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545060128"/>
      </p:ext>
    </p:extLst>
  </p:cSld>
  <p:clrMapOvr>
    <a:masterClrMapping/>
  </p:clrMapOvr>
  <p:transition spd="med"/>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1" descr="00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2" y="-17462"/>
            <a:ext cx="9144001"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9666" name="Picture 1" descr="10_Peter_Denies_Jesus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215901" y="5013333"/>
            <a:ext cx="9109075" cy="923925"/>
          </a:xfrm>
          <a:prstGeom prst="rect">
            <a:avLst/>
          </a:prstGeom>
          <a:noFill/>
        </p:spPr>
        <p:txBody>
          <a:bodyPr lIns="91403" tIns="45702" rIns="91403" bIns="45702">
            <a:spAutoFit/>
          </a:bodyPr>
          <a:lstStyle/>
          <a:p>
            <a:pPr eaLnBrk="0" hangingPunct="0">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mn-cs"/>
              </a:rPr>
              <a:t>PETER DENIES JESUS</a:t>
            </a:r>
          </a:p>
        </p:txBody>
      </p:sp>
      <p:pic>
        <p:nvPicPr>
          <p:cNvPr id="369668"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215907" y="2060575"/>
            <a:ext cx="3619749" cy="2083587"/>
          </a:xfrm>
          <a:prstGeom prst="rect">
            <a:avLst/>
          </a:prstGeom>
          <a:noFill/>
        </p:spPr>
        <p:txBody>
          <a:bodyPr wrap="none" lIns="91403" tIns="45702" rIns="91403" bIns="45702">
            <a:spAutoFit/>
          </a:bodyPr>
          <a:lstStyle/>
          <a:p>
            <a:pPr eaLnBrk="0" hangingPunct="0">
              <a:defRPr/>
            </a:pPr>
            <a:r>
              <a:rPr lang="en-US" sz="32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mn-cs"/>
              </a:rPr>
              <a:t>Matthew 26:69-75</a:t>
            </a:r>
          </a:p>
          <a:p>
            <a:pPr eaLnBrk="0" hangingPunct="0">
              <a:defRPr/>
            </a:pPr>
            <a:r>
              <a:rPr lang="en-US" sz="32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mn-cs"/>
              </a:rPr>
              <a:t>Mark 14:66-72</a:t>
            </a:r>
          </a:p>
          <a:p>
            <a:pPr eaLnBrk="0" hangingPunct="0">
              <a:defRPr/>
            </a:pPr>
            <a:r>
              <a:rPr lang="en-US" sz="32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mn-cs"/>
              </a:rPr>
              <a:t>Luke 22:54-62</a:t>
            </a:r>
          </a:p>
          <a:p>
            <a:pPr eaLnBrk="0" hangingPunct="0">
              <a:defRPr/>
            </a:pPr>
            <a:r>
              <a:rPr lang="en-US" sz="32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mn-cs"/>
              </a:rPr>
              <a:t>John 18:15-27</a:t>
            </a:r>
          </a:p>
        </p:txBody>
      </p:sp>
      <p:sp>
        <p:nvSpPr>
          <p:cNvPr id="8" name="TextBox 7"/>
          <p:cNvSpPr txBox="1"/>
          <p:nvPr/>
        </p:nvSpPr>
        <p:spPr>
          <a:xfrm>
            <a:off x="215901" y="4695833"/>
            <a:ext cx="3262313" cy="461963"/>
          </a:xfrm>
          <a:prstGeom prst="rect">
            <a:avLst/>
          </a:prstGeom>
          <a:noFill/>
        </p:spPr>
        <p:txBody>
          <a:bodyPr wrap="none" lIns="91403" tIns="45702" rIns="91403" bIns="45702">
            <a:spAutoFit/>
          </a:bodyPr>
          <a:lstStyle/>
          <a:p>
            <a:pPr eaLnBrk="0" hangingPunct="0">
              <a:defRPr/>
            </a:pPr>
            <a:r>
              <a:rPr lang="en-US" b="1">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mn-cs"/>
              </a:rPr>
              <a:t>THE EASTER STORY</a:t>
            </a:r>
          </a:p>
        </p:txBody>
      </p:sp>
      <p:grpSp>
        <p:nvGrpSpPr>
          <p:cNvPr id="9" name="Group 8"/>
          <p:cNvGrpSpPr/>
          <p:nvPr/>
        </p:nvGrpSpPr>
        <p:grpSpPr>
          <a:xfrm>
            <a:off x="323528" y="260648"/>
            <a:ext cx="3456896" cy="1440159"/>
            <a:chOff x="5508104" y="620689"/>
            <a:chExt cx="3456896" cy="1440159"/>
          </a:xfrm>
        </p:grpSpPr>
        <p:grpSp>
          <p:nvGrpSpPr>
            <p:cNvPr id="10" name="Group 9"/>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1" name="TextBox 10"/>
            <p:cNvSpPr txBox="1"/>
            <p:nvPr/>
          </p:nvSpPr>
          <p:spPr>
            <a:xfrm>
              <a:off x="6804248" y="648153"/>
              <a:ext cx="2160752" cy="1412695"/>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3855950325"/>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3" descr="01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95015465"/>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1" descr="02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753656483"/>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1" descr="03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8076599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system-ui"/>
                <a:ea typeface="+mn-ea"/>
                <a:cs typeface="+mn-cs"/>
              </a:rPr>
              <a:t>Mark 9:2-13 (ESV)</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403187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30000" noProof="0" dirty="0">
                <a:ln>
                  <a:noFill/>
                </a:ln>
                <a:solidFill>
                  <a:srgbClr val="000000"/>
                </a:solidFill>
                <a:effectLst/>
                <a:uLnTx/>
                <a:uFillTx/>
                <a:latin typeface="system-ui"/>
                <a:ea typeface="+mn-ea"/>
                <a:cs typeface="+mn-cs"/>
              </a:rPr>
              <a:t>11 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they asked him, “Why do the scribes say that first Elijah must come?”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12 </a:t>
            </a:r>
            <a:r>
              <a:rPr kumimoji="0" lang="en-US" sz="3200" b="0" i="0" u="none" strike="noStrike" kern="1200" cap="none" spc="0" normalizeH="0" baseline="0" noProof="0" dirty="0">
                <a:ln>
                  <a:noFill/>
                </a:ln>
                <a:solidFill>
                  <a:srgbClr val="000000"/>
                </a:solidFill>
                <a:effectLst/>
                <a:uLnTx/>
                <a:uFillTx/>
                <a:latin typeface="system-ui"/>
                <a:ea typeface="+mn-ea"/>
                <a:cs typeface="+mn-cs"/>
              </a:rPr>
              <a:t>And he said to them, “Elijah does come first to restore all things. And how is it written of the Son of Man that he should suffer many things and be treated with contempt? </a:t>
            </a:r>
            <a:r>
              <a:rPr kumimoji="0" lang="en-US" sz="3200" b="1" i="0" u="none" strike="noStrike" kern="1200" cap="none" spc="0" normalizeH="0" baseline="30000" noProof="0" dirty="0">
                <a:ln>
                  <a:noFill/>
                </a:ln>
                <a:solidFill>
                  <a:srgbClr val="000000"/>
                </a:solidFill>
                <a:effectLst/>
                <a:uLnTx/>
                <a:uFillTx/>
                <a:latin typeface="system-ui"/>
                <a:ea typeface="+mn-ea"/>
                <a:cs typeface="+mn-cs"/>
              </a:rPr>
              <a:t>13 </a:t>
            </a:r>
            <a:r>
              <a:rPr kumimoji="0" lang="en-US" sz="3200" b="0" i="0" u="none" strike="noStrike" kern="1200" cap="none" spc="0" normalizeH="0" baseline="0" noProof="0" dirty="0">
                <a:ln>
                  <a:noFill/>
                </a:ln>
                <a:solidFill>
                  <a:srgbClr val="000000"/>
                </a:solidFill>
                <a:effectLst/>
                <a:highlight>
                  <a:srgbClr val="FFFF00"/>
                </a:highlight>
                <a:uLnTx/>
                <a:uFillTx/>
                <a:latin typeface="system-ui"/>
                <a:ea typeface="+mn-ea"/>
                <a:cs typeface="+mn-cs"/>
              </a:rPr>
              <a:t>But I tell you that Elijah has come</a:t>
            </a:r>
            <a:r>
              <a:rPr kumimoji="0" lang="en-US" sz="3200" b="0" i="0" u="none" strike="noStrike" kern="1200" cap="none" spc="0" normalizeH="0" baseline="0" noProof="0" dirty="0">
                <a:ln>
                  <a:noFill/>
                </a:ln>
                <a:solidFill>
                  <a:srgbClr val="000000"/>
                </a:solidFill>
                <a:effectLst/>
                <a:uLnTx/>
                <a:uFillTx/>
                <a:latin typeface="system-ui"/>
                <a:ea typeface="+mn-ea"/>
                <a:cs typeface="+mn-cs"/>
              </a:rPr>
              <a:t>, and they did to him whatever they pleased, as it is written of him.”</a:t>
            </a:r>
          </a:p>
        </p:txBody>
      </p:sp>
    </p:spTree>
    <p:extLst>
      <p:ext uri="{BB962C8B-B14F-4D97-AF65-F5344CB8AC3E}">
        <p14:creationId xmlns:p14="http://schemas.microsoft.com/office/powerpoint/2010/main" val="2271348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1" descr="04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8134819"/>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1" descr="05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37518119"/>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09" name="Picture 1" descr="06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82688311"/>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1" descr="07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02521289"/>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7" name="Picture 1" descr="08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68649766"/>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1" descr="09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40903936"/>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1" descr="10_Peter_Denies_Jesus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59585211"/>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2"/>
          </p:cNvPr>
          <p:cNvPicPr>
            <a:picLocks noChangeAspect="1"/>
          </p:cNvPicPr>
          <p:nvPr/>
        </p:nvPicPr>
        <p:blipFill rotWithShape="1">
          <a:blip r:embed="rId3"/>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z="4000" spc="-120" dirty="0">
                <a:latin typeface="Arial"/>
                <a:ea typeface="ＭＳ Ｐゴシック"/>
                <a:cs typeface="Arial"/>
              </a:rPr>
              <a:t>Pictures courtesy of Big Book Media</a:t>
            </a:r>
            <a:br>
              <a:rPr lang="en-US" sz="4000" spc="-120" dirty="0">
                <a:latin typeface="Arial"/>
                <a:ea typeface="ＭＳ Ｐゴシック"/>
                <a:cs typeface="Arial"/>
              </a:rPr>
            </a:br>
            <a:r>
              <a:rPr lang="en-US" sz="4000" spc="-120" dirty="0">
                <a:latin typeface="Arial"/>
                <a:ea typeface="ＭＳ Ｐゴシック"/>
                <a:cs typeface="Arial"/>
              </a:rPr>
              <a:t>© All Rights Reserved.</a:t>
            </a:r>
          </a:p>
        </p:txBody>
      </p:sp>
      <p:sp>
        <p:nvSpPr>
          <p:cNvPr id="4" name="TextBox 3"/>
          <p:cNvSpPr txBox="1"/>
          <p:nvPr/>
        </p:nvSpPr>
        <p:spPr>
          <a:xfrm>
            <a:off x="4861048" y="3284984"/>
            <a:ext cx="2304256" cy="2308324"/>
          </a:xfrm>
          <a:prstGeom prst="rect">
            <a:avLst/>
          </a:prstGeom>
          <a:solidFill>
            <a:srgbClr val="FFFFFF"/>
          </a:solidFill>
        </p:spPr>
        <p:txBody>
          <a:bodyPr wrap="square" rtlCol="0">
            <a:spAutoFit/>
          </a:bodyPr>
          <a:lstStyle/>
          <a:p>
            <a:pPr eaLnBrk="1" fontAlgn="auto" hangingPunct="1">
              <a:spcBef>
                <a:spcPts val="0"/>
              </a:spcBef>
              <a:spcAft>
                <a:spcPts val="0"/>
              </a:spcAft>
            </a:pPr>
            <a:r>
              <a:rPr lang="en-US" altLang="zh-CN" sz="4800" b="1" dirty="0">
                <a:solidFill>
                  <a:prstClr val="black">
                    <a:lumMod val="75000"/>
                    <a:lumOff val="25000"/>
                  </a:prstClr>
                </a:solidFill>
                <a:latin typeface="Arial"/>
                <a:ea typeface="宋体"/>
                <a:cs typeface="Arial"/>
              </a:rPr>
              <a:t>BIG BOOK MEDIA</a:t>
            </a:r>
            <a:endParaRPr lang="en-GB" sz="8800" b="1" dirty="0">
              <a:solidFill>
                <a:prstClr val="black">
                  <a:lumMod val="75000"/>
                  <a:lumOff val="25000"/>
                </a:prstClr>
              </a:solidFill>
              <a:latin typeface="Arial"/>
              <a:ea typeface="+mn-ea"/>
              <a:cs typeface="Arial"/>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321503" eaLnBrk="1" hangingPunct="1">
              <a:buClr>
                <a:srgbClr val="000000"/>
              </a:buClr>
              <a:buSzPct val="100000"/>
              <a:buFont typeface="Times New Roman" charset="0"/>
              <a:buNone/>
            </a:pPr>
            <a:r>
              <a:rPr lang="en-US" sz="3200" b="1" kern="0">
                <a:solidFill>
                  <a:srgbClr val="000000"/>
                </a:solidFill>
                <a:latin typeface="Calibri"/>
                <a:ea typeface="ＭＳ Ｐゴシック"/>
                <a:cs typeface="DejaVu Sans"/>
              </a:rPr>
              <a:t>Used with permission</a:t>
            </a:r>
          </a:p>
        </p:txBody>
      </p:sp>
    </p:spTree>
    <p:extLst>
      <p:ext uri="{BB962C8B-B14F-4D97-AF65-F5344CB8AC3E}">
        <p14:creationId xmlns:p14="http://schemas.microsoft.com/office/powerpoint/2010/main" val="241429533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656251435"/>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27</a:t>
            </a:r>
          </a:p>
        </p:txBody>
      </p:sp>
    </p:spTree>
    <p:extLst>
      <p:ext uri="{BB962C8B-B14F-4D97-AF65-F5344CB8AC3E}">
        <p14:creationId xmlns:p14="http://schemas.microsoft.com/office/powerpoint/2010/main" val="47555393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heckmate in a chess game">
            <a:extLst>
              <a:ext uri="{FF2B5EF4-FFF2-40B4-BE49-F238E27FC236}">
                <a16:creationId xmlns:a16="http://schemas.microsoft.com/office/drawing/2014/main" id="{45979FAF-ABC7-46ED-A19A-3AC47474DFB1}"/>
              </a:ext>
            </a:extLst>
          </p:cNvPr>
          <p:cNvPicPr>
            <a:picLocks noChangeAspect="1"/>
          </p:cNvPicPr>
          <p:nvPr/>
        </p:nvPicPr>
        <p:blipFill rotWithShape="1">
          <a:blip r:embed="rId2"/>
          <a:srcRect l="2107" r="26083" b="2"/>
          <a:stretch/>
        </p:blipFill>
        <p:spPr>
          <a:xfrm>
            <a:off x="2642616" y="10"/>
            <a:ext cx="6501384" cy="6857990"/>
          </a:xfrm>
          <a:prstGeom prst="rect">
            <a:avLst/>
          </a:prstGeom>
        </p:spPr>
      </p:pic>
      <p:sp>
        <p:nvSpPr>
          <p:cNvPr id="10" name="Rectangle 9">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7317450"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F0803BD3-8ADA-4C8E-87DD-CC2499F95862}"/>
              </a:ext>
            </a:extLst>
          </p:cNvPr>
          <p:cNvSpPr txBox="1"/>
          <p:nvPr/>
        </p:nvSpPr>
        <p:spPr>
          <a:xfrm>
            <a:off x="129921" y="824294"/>
            <a:ext cx="4442079" cy="3700814"/>
          </a:xfrm>
          <a:prstGeom prst="rect">
            <a:avLst/>
          </a:prstGeom>
        </p:spPr>
        <p:txBody>
          <a:bodyPr vert="horz" lIns="91440" tIns="45720" rIns="91440" bIns="45720" rtlCol="0" anchor="b">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4200" b="0" i="0" u="none" strike="noStrike" kern="1200" cap="none" spc="0" normalizeH="0" baseline="0" noProof="0" dirty="0">
                <a:ln>
                  <a:noFill/>
                </a:ln>
                <a:solidFill>
                  <a:prstClr val="black"/>
                </a:solidFill>
                <a:effectLst/>
                <a:uLnTx/>
                <a:uFillTx/>
                <a:latin typeface="Calibri" panose="020F0502020204030204"/>
                <a:ea typeface="+mn-ea"/>
                <a:cs typeface="+mn-cs"/>
              </a:rPr>
              <a:t>By what authority can Jesus proclaim John the Baptist fulfills prophecies about Elijah?</a:t>
            </a:r>
          </a:p>
        </p:txBody>
      </p:sp>
      <p:sp>
        <p:nvSpPr>
          <p:cNvPr id="12" name="Rectangle 11">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51653" y="434802"/>
            <a:ext cx="146304" cy="528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60771" y="4546920"/>
            <a:ext cx="298323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92851410"/>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18160" y="4934455"/>
            <a:ext cx="8406094" cy="925490"/>
          </a:xfrm>
          <a:prstGeom prst="rect">
            <a:avLst/>
          </a:prstGeom>
          <a:noFill/>
        </p:spPr>
        <p:txBody>
          <a:bodyPr lIns="91289" tIns="45645" rIns="91289" bIns="45645">
            <a:spAutoFit/>
          </a:bodyPr>
          <a:lstStyle/>
          <a:p>
            <a:pPr defTabSz="913365" eaLnBrk="1" hangingPunct="1">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IS CRUCIFIED</a:t>
            </a:r>
          </a:p>
        </p:txBody>
      </p:sp>
      <p:pic>
        <p:nvPicPr>
          <p:cNvPr id="14339"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18160" y="1706965"/>
            <a:ext cx="5284787" cy="2170267"/>
          </a:xfrm>
          <a:prstGeom prst="rect">
            <a:avLst/>
          </a:prstGeom>
          <a:noFill/>
        </p:spPr>
        <p:txBody>
          <a:bodyPr lIns="91289" tIns="45645" rIns="91289" bIns="45645">
            <a:spAutoFit/>
          </a:bodyPr>
          <a:lstStyle/>
          <a:p>
            <a:pPr defTabSz="913365" eaLnBrk="1" hangingPunct="1">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27:27-37</a:t>
            </a:r>
          </a:p>
          <a:p>
            <a:pPr defTabSz="913365" eaLnBrk="1" hangingPunct="1">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15:16-25</a:t>
            </a:r>
          </a:p>
          <a:p>
            <a:pPr defTabSz="913365" eaLnBrk="1" hangingPunct="1">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23:26-34</a:t>
            </a:r>
          </a:p>
          <a:p>
            <a:pPr defTabSz="913365" eaLnBrk="1" hangingPunct="1">
              <a:defRPr/>
            </a:pPr>
            <a:r>
              <a:rPr lang="en-US" sz="34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19:16-27</a:t>
            </a:r>
          </a:p>
        </p:txBody>
      </p:sp>
      <p:sp>
        <p:nvSpPr>
          <p:cNvPr id="9" name="TextBox 8"/>
          <p:cNvSpPr txBox="1"/>
          <p:nvPr/>
        </p:nvSpPr>
        <p:spPr>
          <a:xfrm>
            <a:off x="318159" y="4579443"/>
            <a:ext cx="3092282" cy="418648"/>
          </a:xfrm>
          <a:prstGeom prst="rect">
            <a:avLst/>
          </a:prstGeom>
          <a:noFill/>
        </p:spPr>
        <p:txBody>
          <a:bodyPr wrap="none" lIns="64208" tIns="32101" rIns="64208" bIns="32101">
            <a:spAutoFit/>
          </a:bodyPr>
          <a:lstStyle/>
          <a:p>
            <a:pPr defTabSz="321231" eaLnBrk="1" hangingPunct="1">
              <a:defRPr/>
            </a:pPr>
            <a:r>
              <a:rPr lang="en-US" sz="2300" b="1">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THE EASTER STORY</a:t>
            </a:r>
          </a:p>
        </p:txBody>
      </p:sp>
      <p:grpSp>
        <p:nvGrpSpPr>
          <p:cNvPr id="10" name="Group 9"/>
          <p:cNvGrpSpPr/>
          <p:nvPr/>
        </p:nvGrpSpPr>
        <p:grpSpPr>
          <a:xfrm>
            <a:off x="179512" y="116633"/>
            <a:ext cx="3456896" cy="1440159"/>
            <a:chOff x="5508104" y="620689"/>
            <a:chExt cx="3456896" cy="1440159"/>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2" name="TextBox 11"/>
            <p:cNvSpPr txBox="1"/>
            <p:nvPr/>
          </p:nvSpPr>
          <p:spPr>
            <a:xfrm>
              <a:off x="6804248" y="648153"/>
              <a:ext cx="2160752" cy="1412695"/>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3956375263"/>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69935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15366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904843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427489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086359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36768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747751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250974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616375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Tree>
    <p:extLst>
      <p:ext uri="{BB962C8B-B14F-4D97-AF65-F5344CB8AC3E}">
        <p14:creationId xmlns:p14="http://schemas.microsoft.com/office/powerpoint/2010/main" val="262045538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2BC26D8-82FB-445E-AA49-62A77D7C1E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CB44330D-EA18-4254-AA95-EB49948539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57759" y="480060"/>
            <a:ext cx="8428482"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 name="Table 1">
            <a:extLst>
              <a:ext uri="{FF2B5EF4-FFF2-40B4-BE49-F238E27FC236}">
                <a16:creationId xmlns:a16="http://schemas.microsoft.com/office/drawing/2014/main" id="{09947853-AA95-486C-9773-0D24F9636DA8}"/>
              </a:ext>
            </a:extLst>
          </p:cNvPr>
          <p:cNvGraphicFramePr>
            <a:graphicFrameLocks noGrp="1"/>
          </p:cNvGraphicFramePr>
          <p:nvPr/>
        </p:nvGraphicFramePr>
        <p:xfrm>
          <a:off x="482599" y="836080"/>
          <a:ext cx="8178801" cy="4805238"/>
        </p:xfrm>
        <a:graphic>
          <a:graphicData uri="http://schemas.openxmlformats.org/drawingml/2006/table">
            <a:tbl>
              <a:tblPr firstRow="1" bandRow="1">
                <a:noFill/>
                <a:tableStyleId>{5C22544A-7EE6-4342-B048-85BDC9FD1C3A}</a:tableStyleId>
              </a:tblPr>
              <a:tblGrid>
                <a:gridCol w="426333">
                  <a:extLst>
                    <a:ext uri="{9D8B030D-6E8A-4147-A177-3AD203B41FA5}">
                      <a16:colId xmlns:a16="http://schemas.microsoft.com/office/drawing/2014/main" val="343343791"/>
                    </a:ext>
                  </a:extLst>
                </a:gridCol>
                <a:gridCol w="3045551">
                  <a:extLst>
                    <a:ext uri="{9D8B030D-6E8A-4147-A177-3AD203B41FA5}">
                      <a16:colId xmlns:a16="http://schemas.microsoft.com/office/drawing/2014/main" val="3589267237"/>
                    </a:ext>
                  </a:extLst>
                </a:gridCol>
                <a:gridCol w="1187533">
                  <a:extLst>
                    <a:ext uri="{9D8B030D-6E8A-4147-A177-3AD203B41FA5}">
                      <a16:colId xmlns:a16="http://schemas.microsoft.com/office/drawing/2014/main" val="2403966217"/>
                    </a:ext>
                  </a:extLst>
                </a:gridCol>
                <a:gridCol w="1534554">
                  <a:extLst>
                    <a:ext uri="{9D8B030D-6E8A-4147-A177-3AD203B41FA5}">
                      <a16:colId xmlns:a16="http://schemas.microsoft.com/office/drawing/2014/main" val="3204653995"/>
                    </a:ext>
                  </a:extLst>
                </a:gridCol>
                <a:gridCol w="1374900">
                  <a:extLst>
                    <a:ext uri="{9D8B030D-6E8A-4147-A177-3AD203B41FA5}">
                      <a16:colId xmlns:a16="http://schemas.microsoft.com/office/drawing/2014/main" val="1365574229"/>
                    </a:ext>
                  </a:extLst>
                </a:gridCol>
                <a:gridCol w="609930">
                  <a:extLst>
                    <a:ext uri="{9D8B030D-6E8A-4147-A177-3AD203B41FA5}">
                      <a16:colId xmlns:a16="http://schemas.microsoft.com/office/drawing/2014/main" val="1078049029"/>
                    </a:ext>
                  </a:extLst>
                </a:gridCol>
              </a:tblGrid>
              <a:tr h="463089">
                <a:tc>
                  <a:txBody>
                    <a:bodyPr/>
                    <a:lstStyle/>
                    <a:p>
                      <a:pPr algn="l" fontAlgn="b"/>
                      <a:r>
                        <a:rPr lang="en-US" sz="1600" b="1" u="sng" strike="noStrike" cap="none" spc="0" dirty="0">
                          <a:solidFill>
                            <a:schemeClr val="bg1"/>
                          </a:solidFill>
                          <a:effectLst/>
                          <a:latin typeface="+mn-lt"/>
                        </a:rPr>
                        <a:t>#</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l" fontAlgn="b"/>
                      <a:r>
                        <a:rPr lang="en-US" sz="1600" b="1" u="sng" strike="noStrike" cap="none" spc="0" dirty="0">
                          <a:solidFill>
                            <a:schemeClr val="bg1"/>
                          </a:solidFill>
                          <a:effectLst/>
                          <a:latin typeface="+mn-lt"/>
                        </a:rPr>
                        <a:t>Title</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dirty="0">
                          <a:solidFill>
                            <a:schemeClr val="bg1"/>
                          </a:solidFill>
                          <a:effectLst/>
                          <a:latin typeface="+mn-lt"/>
                        </a:rPr>
                        <a:t>Mt</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dirty="0">
                          <a:solidFill>
                            <a:schemeClr val="bg1"/>
                          </a:solidFill>
                          <a:effectLst/>
                          <a:latin typeface="+mn-lt"/>
                        </a:rPr>
                        <a:t>Mk</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a:solidFill>
                            <a:schemeClr val="bg1"/>
                          </a:solidFill>
                          <a:effectLst/>
                          <a:latin typeface="+mn-lt"/>
                        </a:rPr>
                        <a:t>Lk</a:t>
                      </a:r>
                      <a:endParaRPr lang="en-US" sz="1600" b="1" i="0" u="sng" strike="noStrike" cap="none" spc="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en-US" sz="1600" b="1" u="sng" strike="noStrike" cap="none" spc="0">
                          <a:solidFill>
                            <a:schemeClr val="bg1"/>
                          </a:solidFill>
                          <a:effectLst/>
                          <a:latin typeface="+mn-lt"/>
                        </a:rPr>
                        <a:t>Jn</a:t>
                      </a:r>
                      <a:endParaRPr lang="en-US" sz="1600" b="1" i="0" u="sng" strike="noStrike" cap="none" spc="0" dirty="0">
                        <a:solidFill>
                          <a:schemeClr val="bg1"/>
                        </a:solidFill>
                        <a:effectLst/>
                        <a:latin typeface="+mn-lt"/>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794264724"/>
                  </a:ext>
                </a:extLst>
              </a:tr>
              <a:tr h="573313">
                <a:tc>
                  <a:txBody>
                    <a:bodyPr/>
                    <a:lstStyle/>
                    <a:p>
                      <a:pPr algn="ctr" fontAlgn="b"/>
                      <a:r>
                        <a:rPr lang="en-US" sz="2000" b="0" i="0" u="none" strike="noStrike" dirty="0">
                          <a:solidFill>
                            <a:srgbClr val="000000"/>
                          </a:solidFill>
                          <a:effectLst/>
                          <a:latin typeface="Calibri" panose="020F0502020204030204" pitchFamily="34" charset="0"/>
                        </a:rPr>
                        <a:t>1</a:t>
                      </a: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ctr"/>
                      <a:r>
                        <a:rPr lang="en-US" sz="2000" b="0" i="0" u="none" strike="noStrike" dirty="0">
                          <a:solidFill>
                            <a:srgbClr val="000000"/>
                          </a:solidFill>
                          <a:effectLst/>
                          <a:latin typeface="Calibri" panose="020F0502020204030204" pitchFamily="34" charset="0"/>
                        </a:rPr>
                        <a:t>Jesus Heals Many</a:t>
                      </a:r>
                    </a:p>
                  </a:txBody>
                  <a:tcPr marL="9525" marR="9525" marT="9525" marB="0" anchor="ctr">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Mt 4:23–24</a:t>
                      </a: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Mk 1:32–34</a:t>
                      </a: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819180551"/>
                  </a:ext>
                </a:extLst>
              </a:tr>
              <a:tr h="359983">
                <a:tc>
                  <a:txBody>
                    <a:bodyPr/>
                    <a:lstStyle/>
                    <a:p>
                      <a:pPr algn="ctr" fontAlgn="b"/>
                      <a:r>
                        <a:rPr lang="en-US" sz="2000" b="0" i="0" u="none" strike="noStrike" dirty="0">
                          <a:solidFill>
                            <a:srgbClr val="000000"/>
                          </a:solidFill>
                          <a:effectLst/>
                          <a:latin typeface="Calibri" panose="020F0502020204030204" pitchFamily="34" charset="0"/>
                        </a:rPr>
                        <a:t>2</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Casts Out Demons</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Mt 4:24</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Mk 1:39</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Lk 7:18–23</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47976166"/>
                  </a:ext>
                </a:extLst>
              </a:tr>
              <a:tr h="359983">
                <a:tc>
                  <a:txBody>
                    <a:bodyPr/>
                    <a:lstStyle/>
                    <a:p>
                      <a:pPr algn="ctr" fontAlgn="b"/>
                      <a:r>
                        <a:rPr lang="en-US" sz="2000" b="0" i="0" u="none" strike="noStrike">
                          <a:solidFill>
                            <a:srgbClr val="000000"/>
                          </a:solidFill>
                          <a:effectLst/>
                          <a:latin typeface="Calibri" panose="020F0502020204030204" pitchFamily="34" charset="0"/>
                        </a:rPr>
                        <a:t>3</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ctr"/>
                      <a:r>
                        <a:rPr lang="en-US" sz="2000" b="0" i="0" u="none" strike="noStrike">
                          <a:solidFill>
                            <a:srgbClr val="000000"/>
                          </a:solidFill>
                          <a:effectLst/>
                          <a:latin typeface="Calibri" panose="020F0502020204030204" pitchFamily="34" charset="0"/>
                        </a:rPr>
                        <a:t>Jesus Cleanses a Leper</a:t>
                      </a:r>
                    </a:p>
                  </a:txBody>
                  <a:tcPr marL="9525" marR="9525" marT="9525" marB="0" anchor="ctr">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Mt 8:1–4</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Mk 1:40–45</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r>
                        <a:rPr lang="en-US" sz="1100" b="0" i="0" u="none" strike="noStrike">
                          <a:solidFill>
                            <a:srgbClr val="000000"/>
                          </a:solidFill>
                          <a:effectLst/>
                          <a:latin typeface="Calibri" panose="020F0502020204030204" pitchFamily="34" charset="0"/>
                        </a:rPr>
                        <a:t>Lk 5:12–16</a:t>
                      </a: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536342928"/>
                  </a:ext>
                </a:extLst>
              </a:tr>
              <a:tr h="359983">
                <a:tc>
                  <a:txBody>
                    <a:bodyPr/>
                    <a:lstStyle/>
                    <a:p>
                      <a:pPr algn="ctr" fontAlgn="b"/>
                      <a:r>
                        <a:rPr lang="en-US" sz="2000" b="0" i="0" u="none" strike="noStrike" dirty="0">
                          <a:solidFill>
                            <a:srgbClr val="000000"/>
                          </a:solidFill>
                          <a:effectLst/>
                          <a:latin typeface="Calibri" panose="020F0502020204030204" pitchFamily="34" charset="0"/>
                        </a:rPr>
                        <a:t>4</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Heals a Centurion’s Servant</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Mt 8:5–13</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Lk 7:1–10</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dirty="0">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070352664"/>
                  </a:ext>
                </a:extLst>
              </a:tr>
              <a:tr h="359983">
                <a:tc gridSpan="6">
                  <a:txBody>
                    <a:bodyPr/>
                    <a:lstStyle/>
                    <a:p>
                      <a:pPr algn="ctr" fontAlgn="b"/>
                      <a:r>
                        <a:rPr lang="en-US" sz="2000" b="0" i="0" u="none" strike="noStrike" cap="none" spc="0" dirty="0">
                          <a:solidFill>
                            <a:schemeClr val="tx1"/>
                          </a:solidFill>
                          <a:effectLst/>
                          <a:latin typeface="Calibri" panose="020F0502020204030204" pitchFamily="34" charset="0"/>
                        </a:rPr>
                        <a:t>-----------------------------------------</a:t>
                      </a: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20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21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48702653"/>
                  </a:ext>
                </a:extLst>
              </a:tr>
              <a:tr h="359983">
                <a:tc>
                  <a:txBody>
                    <a:bodyPr/>
                    <a:lstStyle/>
                    <a:p>
                      <a:pPr algn="ctr" fontAlgn="b"/>
                      <a:r>
                        <a:rPr lang="en-US" sz="2000" b="0" i="0" u="none" strike="noStrike" dirty="0">
                          <a:solidFill>
                            <a:srgbClr val="000000"/>
                          </a:solidFill>
                          <a:effectLst/>
                          <a:latin typeface="Calibri" panose="020F0502020204030204" pitchFamily="34" charset="0"/>
                        </a:rPr>
                        <a:t>59</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a:solidFill>
                            <a:srgbClr val="000000"/>
                          </a:solidFill>
                          <a:effectLst/>
                          <a:latin typeface="Calibri" panose="020F0502020204030204" pitchFamily="34" charset="0"/>
                        </a:rPr>
                        <a:t>Jesus Appears in a Locked Room</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Jn 20:19–23</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64899302"/>
                  </a:ext>
                </a:extLst>
              </a:tr>
              <a:tr h="359983">
                <a:tc>
                  <a:txBody>
                    <a:bodyPr/>
                    <a:lstStyle/>
                    <a:p>
                      <a:pPr algn="ctr" fontAlgn="b"/>
                      <a:r>
                        <a:rPr lang="en-US" sz="2000" b="0" i="0" u="none" strike="noStrike" dirty="0">
                          <a:solidFill>
                            <a:srgbClr val="000000"/>
                          </a:solidFill>
                          <a:effectLst/>
                          <a:latin typeface="Calibri" panose="020F0502020204030204" pitchFamily="34" charset="0"/>
                        </a:rPr>
                        <a:t>60</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Appears in a Locked Room for Thomas</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a:solidFill>
                            <a:srgbClr val="000000"/>
                          </a:solidFill>
                          <a:effectLst/>
                          <a:latin typeface="Calibri" panose="020F0502020204030204" pitchFamily="34" charset="0"/>
                        </a:rPr>
                        <a:t>Jn 20:26–29</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26288230"/>
                  </a:ext>
                </a:extLst>
              </a:tr>
              <a:tr h="359983">
                <a:tc>
                  <a:txBody>
                    <a:bodyPr/>
                    <a:lstStyle/>
                    <a:p>
                      <a:pPr algn="ctr" fontAlgn="b"/>
                      <a:r>
                        <a:rPr lang="en-US" sz="2000" b="0" i="0" u="none" strike="noStrike" dirty="0">
                          <a:solidFill>
                            <a:srgbClr val="000000"/>
                          </a:solidFill>
                          <a:effectLst/>
                          <a:latin typeface="Calibri" panose="020F0502020204030204" pitchFamily="34" charset="0"/>
                        </a:rPr>
                        <a:t>61</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ctr"/>
                      <a:r>
                        <a:rPr lang="en-US" sz="2000" b="0" i="0" u="none" strike="noStrike" dirty="0">
                          <a:solidFill>
                            <a:srgbClr val="000000"/>
                          </a:solidFill>
                          <a:effectLst/>
                          <a:latin typeface="Calibri" panose="020F0502020204030204" pitchFamily="34" charset="0"/>
                        </a:rPr>
                        <a:t>Jesus Provides a Miraculous Catch of Fish (John)</a:t>
                      </a: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endParaRPr lang="en-US" sz="1100" b="0" i="0" u="none" strike="noStrike">
                        <a:solidFill>
                          <a:srgbClr val="000000"/>
                        </a:solidFill>
                        <a:effectLst/>
                        <a:latin typeface="Calibri" panose="020F050202020403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l" fontAlgn="b"/>
                      <a:r>
                        <a:rPr lang="en-US" sz="1100" b="0" i="0" u="none" strike="noStrike" dirty="0">
                          <a:solidFill>
                            <a:srgbClr val="000000"/>
                          </a:solidFill>
                          <a:effectLst/>
                          <a:latin typeface="Calibri" panose="020F0502020204030204" pitchFamily="34" charset="0"/>
                        </a:rPr>
                        <a:t>Jn 21:4–6</a:t>
                      </a: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82059051"/>
                  </a:ext>
                </a:extLst>
              </a:tr>
            </a:tbl>
          </a:graphicData>
        </a:graphic>
      </p:graphicFrame>
      <p:sp>
        <p:nvSpPr>
          <p:cNvPr id="3" name="Rectangle 2">
            <a:extLst>
              <a:ext uri="{FF2B5EF4-FFF2-40B4-BE49-F238E27FC236}">
                <a16:creationId xmlns:a16="http://schemas.microsoft.com/office/drawing/2014/main" id="{8CA31574-D73D-4140-95BE-E7C86D4814D1}"/>
              </a:ext>
            </a:extLst>
          </p:cNvPr>
          <p:cNvSpPr/>
          <p:nvPr/>
        </p:nvSpPr>
        <p:spPr>
          <a:xfrm rot="21072619">
            <a:off x="805792" y="2876981"/>
            <a:ext cx="7185925" cy="1862048"/>
          </a:xfrm>
          <a:prstGeom prst="rect">
            <a:avLst/>
          </a:prstGeom>
          <a:noFill/>
          <a:effectLst>
            <a:glow rad="127000">
              <a:schemeClr val="tx1"/>
            </a:glow>
          </a:effectLst>
        </p:spPr>
        <p:txBody>
          <a:bodyPr wrap="square" lIns="91440" tIns="45720" rIns="91440" bIns="45720">
            <a:spAutoFit/>
            <a:scene3d>
              <a:camera prst="orthographicFront"/>
              <a:lightRig rig="soft" dir="t">
                <a:rot lat="0" lon="0" rev="15600000"/>
              </a:lightRig>
            </a:scene3d>
            <a:sp3d extrusionH="57150" prstMaterial="softEdge">
              <a:bevelT w="25400" h="38100"/>
            </a:sp3d>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500" b="1" i="0" u="none" strike="noStrike" kern="1200" cap="none" spc="0" normalizeH="0" baseline="0" noProof="0" dirty="0">
                <a:ln/>
                <a:solidFill>
                  <a:srgbClr val="FF0000"/>
                </a:solidFill>
                <a:effectLst/>
                <a:uLnTx/>
                <a:uFillTx/>
                <a:latin typeface="Calibri" panose="020F0502020204030204"/>
                <a:ea typeface="+mn-ea"/>
                <a:cs typeface="+mn-cs"/>
              </a:rPr>
              <a:t>61 Miracles</a:t>
            </a:r>
          </a:p>
        </p:txBody>
      </p:sp>
    </p:spTree>
    <p:extLst>
      <p:ext uri="{BB962C8B-B14F-4D97-AF65-F5344CB8AC3E}">
        <p14:creationId xmlns:p14="http://schemas.microsoft.com/office/powerpoint/2010/main" val="4264918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by="(-#ppt_w*2)" calcmode="lin" valueType="num">
                                      <p:cBhvr rctx="PPT">
                                        <p:cTn id="7" dur="500" autoRev="1" fill="hold">
                                          <p:stCondLst>
                                            <p:cond delay="0"/>
                                          </p:stCondLst>
                                        </p:cTn>
                                        <p:tgtEl>
                                          <p:spTgt spid="3"/>
                                        </p:tgtEl>
                                        <p:attrNameLst>
                                          <p:attrName>ppt_w</p:attrName>
                                        </p:attrNameLst>
                                      </p:cBhvr>
                                    </p:anim>
                                    <p:anim by="(#ppt_w*0.50)" calcmode="lin" valueType="num">
                                      <p:cBhvr>
                                        <p:cTn id="8" dur="500" decel="50000" autoRev="1" fill="hold">
                                          <p:stCondLst>
                                            <p:cond delay="0"/>
                                          </p:stCondLst>
                                        </p:cTn>
                                        <p:tgtEl>
                                          <p:spTgt spid="3"/>
                                        </p:tgtEl>
                                        <p:attrNameLst>
                                          <p:attrName>ppt_x</p:attrName>
                                        </p:attrNameLst>
                                      </p:cBhvr>
                                    </p:anim>
                                    <p:anim from="(-#ppt_h/2)" to="(#ppt_y)" calcmode="lin" valueType="num">
                                      <p:cBhvr>
                                        <p:cTn id="9" dur="1000" fill="hold">
                                          <p:stCondLst>
                                            <p:cond delay="0"/>
                                          </p:stCondLst>
                                        </p:cTn>
                                        <p:tgtEl>
                                          <p:spTgt spid="3"/>
                                        </p:tgtEl>
                                        <p:attrNameLst>
                                          <p:attrName>ppt_y</p:attrName>
                                        </p:attrNameLst>
                                      </p:cBhvr>
                                    </p:anim>
                                    <p:animRot by="21600000">
                                      <p:cBhvr>
                                        <p:cTn id="10"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819054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241233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702613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96869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557739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518596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030885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680179653"/>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pPr>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2094136150"/>
      </p:ext>
    </p:extLst>
  </p:cSld>
  <p:clrMapOvr>
    <a:masterClrMapping/>
  </p:clrMapOvr>
  <p:transition spd="med"/>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51824" y="5104147"/>
            <a:ext cx="9027900" cy="806035"/>
          </a:xfrm>
          <a:prstGeom prst="rect">
            <a:avLst/>
          </a:prstGeom>
          <a:noFill/>
        </p:spPr>
        <p:txBody>
          <a:bodyPr lIns="91289" tIns="45645" rIns="91289" bIns="45645">
            <a:spAutoFit/>
          </a:bodyPr>
          <a:lstStyle/>
          <a:p>
            <a:pPr defTabSz="913365">
              <a:defRPr/>
            </a:pPr>
            <a:r>
              <a:rPr lang="en-US" sz="4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DIES ON THE CROSS</a:t>
            </a: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151912" y="1891627"/>
            <a:ext cx="5284995" cy="1996884"/>
          </a:xfrm>
          <a:prstGeom prst="rect">
            <a:avLst/>
          </a:prstGeom>
          <a:noFill/>
        </p:spPr>
        <p:txBody>
          <a:bodyPr lIns="91289" tIns="45645" rIns="91289" bIns="45645">
            <a:spAutoFit/>
          </a:bodyPr>
          <a:lstStyle/>
          <a:p>
            <a:pPr defTabSz="913365">
              <a:defRPr/>
            </a:pPr>
            <a:r>
              <a:rPr lang="en-US" sz="3100" b="1" dirty="0">
                <a:solidFill>
                  <a:srgbClr val="000000"/>
                </a:solidFill>
                <a:effectLst/>
                <a:latin typeface="Arial" pitchFamily="34" charset="0"/>
                <a:ea typeface="MS PGothic" pitchFamily="34" charset="-128"/>
              </a:rPr>
              <a:t>Matthew 27:38-66</a:t>
            </a:r>
          </a:p>
          <a:p>
            <a:pPr defTabSz="913365">
              <a:defRPr/>
            </a:pPr>
            <a:r>
              <a:rPr lang="en-US" sz="3100" b="1" dirty="0">
                <a:solidFill>
                  <a:srgbClr val="000000"/>
                </a:solidFill>
                <a:effectLst/>
                <a:latin typeface="Arial" pitchFamily="34" charset="0"/>
                <a:ea typeface="MS PGothic" pitchFamily="34" charset="-128"/>
              </a:rPr>
              <a:t>Mark 15:25-47</a:t>
            </a:r>
          </a:p>
          <a:p>
            <a:pPr defTabSz="913365">
              <a:defRPr/>
            </a:pPr>
            <a:r>
              <a:rPr lang="en-US" sz="3100" b="1" dirty="0">
                <a:solidFill>
                  <a:srgbClr val="000000"/>
                </a:solidFill>
                <a:effectLst/>
                <a:latin typeface="Arial" pitchFamily="34" charset="0"/>
                <a:ea typeface="MS PGothic" pitchFamily="34" charset="-128"/>
              </a:rPr>
              <a:t>Luke 23:35-56</a:t>
            </a:r>
          </a:p>
          <a:p>
            <a:pPr defTabSz="913365">
              <a:defRPr/>
            </a:pPr>
            <a:r>
              <a:rPr lang="en-US" sz="3100" b="1" dirty="0">
                <a:solidFill>
                  <a:srgbClr val="000000"/>
                </a:solidFill>
                <a:effectLst/>
                <a:latin typeface="Arial" pitchFamily="34" charset="0"/>
                <a:ea typeface="MS PGothic" pitchFamily="34" charset="-128"/>
              </a:rPr>
              <a:t>John 19:28-42</a:t>
            </a:r>
          </a:p>
        </p:txBody>
      </p:sp>
      <p:sp>
        <p:nvSpPr>
          <p:cNvPr id="9" name="TextBox 8"/>
          <p:cNvSpPr txBox="1"/>
          <p:nvPr/>
        </p:nvSpPr>
        <p:spPr>
          <a:xfrm>
            <a:off x="151823" y="4749134"/>
            <a:ext cx="3092282" cy="418648"/>
          </a:xfrm>
          <a:prstGeom prst="rect">
            <a:avLst/>
          </a:prstGeom>
          <a:noFill/>
        </p:spPr>
        <p:txBody>
          <a:bodyPr wrap="none" lIns="64208" tIns="32101" rIns="64208" bIns="32101">
            <a:spAutoFit/>
          </a:bodyPr>
          <a:lstStyle/>
          <a:p>
            <a:pPr defTabSz="321231">
              <a:defRPr/>
            </a:pPr>
            <a:r>
              <a:rPr lang="en-US" sz="2300" b="1">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DejaVu Sans" charset="0"/>
              </a:rPr>
              <a:t>THE EASTER STORY</a:t>
            </a:r>
          </a:p>
        </p:txBody>
      </p:sp>
      <p:grpSp>
        <p:nvGrpSpPr>
          <p:cNvPr id="8" name="Group 7"/>
          <p:cNvGrpSpPr/>
          <p:nvPr/>
        </p:nvGrpSpPr>
        <p:grpSpPr>
          <a:xfrm>
            <a:off x="107504" y="404664"/>
            <a:ext cx="3456896" cy="1440159"/>
            <a:chOff x="5508104" y="620689"/>
            <a:chExt cx="3456896" cy="1440159"/>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2" name="TextBox 11"/>
            <p:cNvSpPr txBox="1"/>
            <p:nvPr/>
          </p:nvSpPr>
          <p:spPr>
            <a:xfrm>
              <a:off x="6804248" y="648153"/>
              <a:ext cx="2160752" cy="1412695"/>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416523979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DF9791DD-A520-4C32-AA09-CC7946B70846}"/>
              </a:ext>
            </a:extLst>
          </p:cNvPr>
          <p:cNvSpPr/>
          <p:nvPr/>
        </p:nvSpPr>
        <p:spPr>
          <a:xfrm>
            <a:off x="1504950" y="669788"/>
            <a:ext cx="7446168" cy="5481231"/>
          </a:xfrm>
          <a:custGeom>
            <a:avLst/>
            <a:gdLst>
              <a:gd name="connsiteX0" fmla="*/ 0 w 4869656"/>
              <a:gd name="connsiteY0" fmla="*/ 0 h 1700138"/>
              <a:gd name="connsiteX1" fmla="*/ 4869656 w 4869656"/>
              <a:gd name="connsiteY1" fmla="*/ 0 h 1700138"/>
              <a:gd name="connsiteX2" fmla="*/ 4869656 w 4869656"/>
              <a:gd name="connsiteY2" fmla="*/ 1700138 h 1700138"/>
              <a:gd name="connsiteX3" fmla="*/ 0 w 4869656"/>
              <a:gd name="connsiteY3" fmla="*/ 1700138 h 1700138"/>
              <a:gd name="connsiteX4" fmla="*/ 0 w 4869656"/>
              <a:gd name="connsiteY4" fmla="*/ 0 h 170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9656" h="1700138">
                <a:moveTo>
                  <a:pt x="0" y="0"/>
                </a:moveTo>
                <a:lnTo>
                  <a:pt x="4869656" y="0"/>
                </a:lnTo>
                <a:lnTo>
                  <a:pt x="4869656" y="1700138"/>
                </a:lnTo>
                <a:lnTo>
                  <a:pt x="0" y="17001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9540" tIns="129540" rIns="129540" bIns="129540" numCol="1" spcCol="1270" anchor="t" anchorCtr="0">
            <a:noAutofit/>
          </a:bodyPr>
          <a:lstStyle/>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Terrified </a:t>
            </a:r>
            <a:r>
              <a:rPr kumimoji="0" lang="en-US" sz="2800" b="0"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in the presence </a:t>
            </a: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of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Listen to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The Disciples </a:t>
            </a: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Listened to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Disciples' questions </a:t>
            </a:r>
            <a:r>
              <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rPr>
              <a:t>answered by </a:t>
            </a:r>
            <a:r>
              <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rPr>
              <a:t>the Lord</a:t>
            </a:r>
          </a:p>
        </p:txBody>
      </p:sp>
      <p:sp>
        <p:nvSpPr>
          <p:cNvPr id="17" name="Straight Connector 16">
            <a:extLst>
              <a:ext uri="{FF2B5EF4-FFF2-40B4-BE49-F238E27FC236}">
                <a16:creationId xmlns:a16="http://schemas.microsoft.com/office/drawing/2014/main" id="{06551C1A-1463-43C4-A75F-8A9D47B56761}"/>
              </a:ext>
            </a:extLst>
          </p:cNvPr>
          <p:cNvSpPr/>
          <p:nvPr/>
        </p:nvSpPr>
        <p:spPr>
          <a:xfrm>
            <a:off x="3757612" y="1907485"/>
            <a:ext cx="486965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Straight Connector 17">
            <a:extLst>
              <a:ext uri="{FF2B5EF4-FFF2-40B4-BE49-F238E27FC236}">
                <a16:creationId xmlns:a16="http://schemas.microsoft.com/office/drawing/2014/main" id="{6048C3F7-68D9-45DC-AD07-CCD5AA629E4F}"/>
              </a:ext>
            </a:extLst>
          </p:cNvPr>
          <p:cNvSpPr/>
          <p:nvPr/>
        </p:nvSpPr>
        <p:spPr>
          <a:xfrm>
            <a:off x="3757612" y="3410404"/>
            <a:ext cx="4869656" cy="0"/>
          </a:xfrm>
          <a:prstGeom prst="line">
            <a:avLst/>
          </a:prstGeom>
        </p:spPr>
        <p:style>
          <a:lnRef idx="2">
            <a:schemeClr val="accent2">
              <a:hueOff val="-727682"/>
              <a:satOff val="-41964"/>
              <a:lumOff val="4314"/>
              <a:alphaOff val="0"/>
            </a:schemeClr>
          </a:lnRef>
          <a:fillRef idx="1">
            <a:schemeClr val="accent2">
              <a:hueOff val="-727682"/>
              <a:satOff val="-41964"/>
              <a:lumOff val="4314"/>
              <a:alphaOff val="0"/>
            </a:schemeClr>
          </a:fillRef>
          <a:effectRef idx="0">
            <a:schemeClr val="accent2">
              <a:hueOff val="-727682"/>
              <a:satOff val="-41964"/>
              <a:lumOff val="4314"/>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Straight Connector 18">
            <a:extLst>
              <a:ext uri="{FF2B5EF4-FFF2-40B4-BE49-F238E27FC236}">
                <a16:creationId xmlns:a16="http://schemas.microsoft.com/office/drawing/2014/main" id="{A77E8DE6-1EEB-47BE-A7F0-DA2E8824EC60}"/>
              </a:ext>
            </a:extLst>
          </p:cNvPr>
          <p:cNvSpPr/>
          <p:nvPr/>
        </p:nvSpPr>
        <p:spPr>
          <a:xfrm>
            <a:off x="3757612" y="4895387"/>
            <a:ext cx="4869656" cy="0"/>
          </a:xfrm>
          <a:prstGeom prst="line">
            <a:avLst/>
          </a:prstGeom>
        </p:spPr>
        <p:style>
          <a:lnRef idx="2">
            <a:schemeClr val="accent2">
              <a:hueOff val="-1455363"/>
              <a:satOff val="-83928"/>
              <a:lumOff val="8628"/>
              <a:alphaOff val="0"/>
            </a:schemeClr>
          </a:lnRef>
          <a:fillRef idx="1">
            <a:schemeClr val="accent2">
              <a:hueOff val="-1455363"/>
              <a:satOff val="-83928"/>
              <a:lumOff val="8628"/>
              <a:alphaOff val="0"/>
            </a:schemeClr>
          </a:fillRef>
          <a:effectRef idx="0">
            <a:schemeClr val="accent2">
              <a:hueOff val="-1455363"/>
              <a:satOff val="-83928"/>
              <a:lumOff val="8628"/>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075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175046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18161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0269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696872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17739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49479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110047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374937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568840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0194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B5B0058-AF13-4859-B429-4EDDE2A26F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BBEADEBC-53EA-4BFC-8CD3-69D96FCFA13D}"/>
              </a:ext>
            </a:extLst>
          </p:cNvPr>
          <p:cNvSpPr txBox="1"/>
          <p:nvPr/>
        </p:nvSpPr>
        <p:spPr>
          <a:xfrm>
            <a:off x="285750" y="2073715"/>
            <a:ext cx="8629649" cy="2993042"/>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7700" b="1" i="0" u="none" strike="noStrike" kern="1200" cap="none" spc="0" normalizeH="0" baseline="0" noProof="0" dirty="0">
                <a:ln>
                  <a:noFill/>
                </a:ln>
                <a:solidFill>
                  <a:prstClr val="white"/>
                </a:solidFill>
                <a:effectLst/>
                <a:uLnTx/>
                <a:uFillTx/>
                <a:latin typeface="Calibri Light" panose="020F0302020204030204"/>
                <a:ea typeface="+mn-ea"/>
                <a:cs typeface="+mn-cs"/>
              </a:rPr>
              <a:t>Be Transformed!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7700" b="1" i="0" u="none" strike="noStrike" kern="1200" cap="none" spc="0" normalizeH="0" baseline="0" noProof="0" dirty="0">
                <a:ln>
                  <a:noFill/>
                </a:ln>
                <a:solidFill>
                  <a:prstClr val="white"/>
                </a:solidFill>
                <a:effectLst/>
                <a:uLnTx/>
                <a:uFillTx/>
                <a:latin typeface="Calibri Light" panose="020F0302020204030204"/>
                <a:ea typeface="+mn-ea"/>
                <a:cs typeface="+mn-cs"/>
              </a:rPr>
              <a:t>Not Terrified</a:t>
            </a:r>
          </a:p>
        </p:txBody>
      </p:sp>
      <p:sp>
        <p:nvSpPr>
          <p:cNvPr id="20" name="Rectangle 19">
            <a:extLst>
              <a:ext uri="{FF2B5EF4-FFF2-40B4-BE49-F238E27FC236}">
                <a16:creationId xmlns:a16="http://schemas.microsoft.com/office/drawing/2014/main" id="{81BD432D-FAB3-4B5D-BF27-4DA7C75B32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4654" y="115193"/>
            <a:ext cx="8954691" cy="6627614"/>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E6D6B450-4278-45B8-88C7-C061710E3C7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1883640"/>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4234A4C-A256-4139-A5F4-27078F0D679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5066757"/>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2809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847830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880763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113405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642306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843104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853357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57181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496236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97626657"/>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pPr>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675140909"/>
      </p:ext>
    </p:extLst>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18</a:t>
            </a:r>
          </a:p>
        </p:txBody>
      </p:sp>
    </p:spTree>
    <p:extLst>
      <p:ext uri="{BB962C8B-B14F-4D97-AF65-F5344CB8AC3E}">
        <p14:creationId xmlns:p14="http://schemas.microsoft.com/office/powerpoint/2010/main" val="1710935935"/>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1" descr="matt 27v51 temple veil tor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1954" name="Title 1"/>
          <p:cNvSpPr>
            <a:spLocks noGrp="1"/>
          </p:cNvSpPr>
          <p:nvPr>
            <p:ph type="title"/>
          </p:nvPr>
        </p:nvSpPr>
        <p:spPr>
          <a:xfrm>
            <a:off x="-36513" y="-26988"/>
            <a:ext cx="9180513" cy="647701"/>
          </a:xfrm>
        </p:spPr>
        <p:txBody>
          <a:bodyPr/>
          <a:lstStyle/>
          <a:p>
            <a:r>
              <a:rPr lang="en-US" sz="3600" b="1">
                <a:solidFill>
                  <a:srgbClr val="FFFFFF"/>
                </a:solidFill>
                <a:latin typeface="Arial" charset="0"/>
                <a:ea typeface="ＭＳ Ｐゴシック" charset="0"/>
              </a:rPr>
              <a:t>The Temple Veil</a:t>
            </a:r>
          </a:p>
        </p:txBody>
      </p:sp>
    </p:spTree>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Title 1"/>
          <p:cNvSpPr>
            <a:spLocks noGrp="1"/>
          </p:cNvSpPr>
          <p:nvPr>
            <p:ph type="title"/>
          </p:nvPr>
        </p:nvSpPr>
        <p:spPr>
          <a:xfrm>
            <a:off x="-36513" y="158988"/>
            <a:ext cx="9180513" cy="647701"/>
          </a:xfrm>
        </p:spPr>
        <p:txBody>
          <a:bodyPr/>
          <a:lstStyle/>
          <a:p>
            <a:r>
              <a:rPr lang="en-US" sz="3600" b="1" dirty="0">
                <a:solidFill>
                  <a:srgbClr val="FFFFFF"/>
                </a:solidFill>
                <a:latin typeface="Arial" charset="0"/>
                <a:ea typeface="ＭＳ Ｐゴシック" charset="0"/>
              </a:rPr>
              <a:t>The Temple Veil Torn (Matt 27:51)</a:t>
            </a:r>
          </a:p>
        </p:txBody>
      </p:sp>
      <p:pic>
        <p:nvPicPr>
          <p:cNvPr id="382978" name="Picture 2" descr="matt 27v51 temple veil torn in half.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77913"/>
            <a:ext cx="9144000" cy="5021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61339420"/>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6838" y="2636912"/>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a:t>
            </a:r>
            <a:r>
              <a:rPr lang="en-US" sz="5400" b="1" dirty="0">
                <a:solidFill>
                  <a:srgbClr val="FFFF00"/>
                </a:solidFill>
                <a:effectLst>
                  <a:glow rad="127000">
                    <a:schemeClr val="tx1"/>
                  </a:glow>
                </a:effectLst>
                <a:latin typeface="Arial" charset="0"/>
                <a:ea typeface="ＭＳ Ｐゴシック" charset="0"/>
                <a:cs typeface="ＭＳ Ｐゴシック" charset="0"/>
              </a:rPr>
              <a:t>serve</a:t>
            </a:r>
            <a:r>
              <a:rPr lang="en-US" sz="5400" b="1" dirty="0">
                <a:effectLst>
                  <a:glow rad="127000">
                    <a:schemeClr val="tx1"/>
                  </a:glow>
                </a:effectLst>
                <a:latin typeface="Arial" charset="0"/>
                <a:ea typeface="ＭＳ Ｐゴシック" charset="0"/>
                <a:cs typeface="ＭＳ Ｐゴシック" charset="0"/>
              </a:rPr>
              <a:t> Jesus?</a:t>
            </a:r>
          </a:p>
        </p:txBody>
      </p:sp>
    </p:spTree>
    <p:extLst>
      <p:ext uri="{BB962C8B-B14F-4D97-AF65-F5344CB8AC3E}">
        <p14:creationId xmlns:p14="http://schemas.microsoft.com/office/powerpoint/2010/main" val="410643923"/>
      </p:ext>
    </p:extLst>
  </p:cSld>
  <p:clrMapOvr>
    <a:overrideClrMapping bg1="lt1" tx1="dk1" bg2="lt2" tx2="dk2" accent1="accent1" accent2="accent2" accent3="accent3" accent4="accent4" accent5="accent5" accent6="accent6" hlink="hlink" folHlink="folHlink"/>
  </p:clrMapOvr>
</p:sld>
</file>

<file path=ppt/slides/slide33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Tree>
    <p:extLst>
      <p:ext uri="{BB962C8B-B14F-4D97-AF65-F5344CB8AC3E}">
        <p14:creationId xmlns:p14="http://schemas.microsoft.com/office/powerpoint/2010/main" val="209160972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
        <p:nvSpPr>
          <p:cNvPr id="6" name="Down Arrow Callout 5">
            <a:extLst>
              <a:ext uri="{FF2B5EF4-FFF2-40B4-BE49-F238E27FC236}">
                <a16:creationId xmlns:a16="http://schemas.microsoft.com/office/drawing/2014/main" id="{1C3D6840-6CF5-C940-AB6C-D14C66ADC023}"/>
              </a:ext>
            </a:extLst>
          </p:cNvPr>
          <p:cNvSpPr/>
          <p:nvPr/>
        </p:nvSpPr>
        <p:spPr bwMode="auto">
          <a:xfrm>
            <a:off x="2339752" y="1930972"/>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Jesus is the highest ruler in the </a:t>
            </a: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rPr>
              <a:t>world</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 (Matt 1–10).</a:t>
            </a:r>
          </a:p>
        </p:txBody>
      </p:sp>
    </p:spTree>
    <p:extLst>
      <p:ext uri="{BB962C8B-B14F-4D97-AF65-F5344CB8AC3E}">
        <p14:creationId xmlns:p14="http://schemas.microsoft.com/office/powerpoint/2010/main" val="302750031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Lord</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
        <p:nvSpPr>
          <p:cNvPr id="6" name="Down Arrow Callout 5">
            <a:extLst>
              <a:ext uri="{FF2B5EF4-FFF2-40B4-BE49-F238E27FC236}">
                <a16:creationId xmlns:a16="http://schemas.microsoft.com/office/drawing/2014/main" id="{1C3D6840-6CF5-C940-AB6C-D14C66ADC023}"/>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Jesus is the highest authority in the </a:t>
            </a:r>
            <a:r>
              <a:rPr kumimoji="0" lang="en-US" sz="3600" b="1" i="0"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Church</a:t>
            </a: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(Matt 11–27).</a:t>
            </a:r>
          </a:p>
        </p:txBody>
      </p:sp>
    </p:spTree>
    <p:extLst>
      <p:ext uri="{BB962C8B-B14F-4D97-AF65-F5344CB8AC3E}">
        <p14:creationId xmlns:p14="http://schemas.microsoft.com/office/powerpoint/2010/main" val="210922011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
        <p:nvSpPr>
          <p:cNvPr id="2" name="Up Arrow Callout 1">
            <a:extLst>
              <a:ext uri="{FF2B5EF4-FFF2-40B4-BE49-F238E27FC236}">
                <a16:creationId xmlns:a16="http://schemas.microsoft.com/office/drawing/2014/main" id="{C011FF71-433A-5A41-8482-3D1BAFDCA7BC}"/>
              </a:ext>
            </a:extLst>
          </p:cNvPr>
          <p:cNvSpPr/>
          <p:nvPr/>
        </p:nvSpPr>
        <p:spPr bwMode="auto">
          <a:xfrm>
            <a:off x="5265" y="4906436"/>
            <a:ext cx="6552728" cy="1842143"/>
          </a:xfrm>
          <a:prstGeom prst="upArrowCallou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Jesus provided salvation by conquering </a:t>
            </a:r>
            <a:r>
              <a:rPr kumimoji="0" lang="en-US" sz="3600" b="1" i="0"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death</a:t>
            </a: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(Matt 28).</a:t>
            </a:r>
          </a:p>
        </p:txBody>
      </p:sp>
    </p:spTree>
    <p:extLst>
      <p:ext uri="{BB962C8B-B14F-4D97-AF65-F5344CB8AC3E}">
        <p14:creationId xmlns:p14="http://schemas.microsoft.com/office/powerpoint/2010/main" val="1135002889"/>
      </p:ext>
    </p:extLst>
  </p:cSld>
  <p:clrMapOvr>
    <a:overrideClrMapping bg1="lt1" tx1="dk1" bg2="lt2" tx2="dk2" accent1="accent1" accent2="accent2" accent3="accent3" accent4="accent4" accent5="accent5" accent6="accent6" hlink="hlink" folHlink="folHlink"/>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28</a:t>
            </a:r>
          </a:p>
        </p:txBody>
      </p:sp>
    </p:spTree>
    <p:extLst>
      <p:ext uri="{BB962C8B-B14F-4D97-AF65-F5344CB8AC3E}">
        <p14:creationId xmlns:p14="http://schemas.microsoft.com/office/powerpoint/2010/main" val="2003166333"/>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bwMode="auto">
          <a:xfrm>
            <a:off x="-36512" y="-27384"/>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latin typeface="Arial" pitchFamily="-112" charset="0"/>
              <a:ea typeface="ＭＳ Ｐゴシック" pitchFamily="-112" charset="-128"/>
              <a:cs typeface="ＭＳ Ｐゴシック" pitchFamily="-112" charset="-128"/>
            </a:endParaRPr>
          </a:p>
        </p:txBody>
      </p:sp>
      <p:sp>
        <p:nvSpPr>
          <p:cNvPr id="384004" name="Text Box 3"/>
          <p:cNvSpPr txBox="1">
            <a:spLocks noChangeArrowheads="1"/>
          </p:cNvSpPr>
          <p:nvPr/>
        </p:nvSpPr>
        <p:spPr bwMode="auto">
          <a:xfrm>
            <a:off x="8502650" y="1524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chemeClr val="bg1"/>
                </a:solidFill>
                <a:cs typeface="Arial" charset="0"/>
              </a:rPr>
              <a:t>73</a:t>
            </a:r>
          </a:p>
        </p:txBody>
      </p:sp>
      <p:sp>
        <p:nvSpPr>
          <p:cNvPr id="384005" name="Text Box 4"/>
          <p:cNvSpPr txBox="1">
            <a:spLocks noChangeArrowheads="1"/>
          </p:cNvSpPr>
          <p:nvPr/>
        </p:nvSpPr>
        <p:spPr bwMode="auto">
          <a:xfrm>
            <a:off x="0" y="1058863"/>
            <a:ext cx="9144000" cy="15684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chemeClr val="bg1"/>
                </a:solidFill>
                <a:cs typeface="Times New Roman" charset="0"/>
              </a:rPr>
              <a:t>IV. (11:1–16:12) Christ is rejected as Messiah in anticipation of the final crucifixion rejection, so He introduces the Interadvent Age before His future reception and ministers to Gentiles to teach the postponement of the kingdom. </a:t>
            </a:r>
          </a:p>
        </p:txBody>
      </p:sp>
      <p:sp>
        <p:nvSpPr>
          <p:cNvPr id="384006" name="Text Box 5"/>
          <p:cNvSpPr txBox="1">
            <a:spLocks noChangeArrowheads="1"/>
          </p:cNvSpPr>
          <p:nvPr/>
        </p:nvSpPr>
        <p:spPr bwMode="auto">
          <a:xfrm>
            <a:off x="12700" y="2832100"/>
            <a:ext cx="9096375"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chemeClr val="bg1"/>
                </a:solidFill>
                <a:cs typeface="Times New Roman" charset="0"/>
              </a:rPr>
              <a:t>V. (16:13–20:34) Christ prepares His disciples regarding His Person and program in order that His Messianic authority might be delegated to them after His death. </a:t>
            </a:r>
          </a:p>
        </p:txBody>
      </p:sp>
      <p:sp>
        <p:nvSpPr>
          <p:cNvPr id="384007" name="Text Box 6"/>
          <p:cNvSpPr txBox="1">
            <a:spLocks noChangeArrowheads="1"/>
          </p:cNvSpPr>
          <p:nvPr/>
        </p:nvSpPr>
        <p:spPr bwMode="auto">
          <a:xfrm>
            <a:off x="17463" y="4235450"/>
            <a:ext cx="9163050"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solidFill>
                  <a:schemeClr val="bg1"/>
                </a:solidFill>
                <a:cs typeface="Times New Roman" charset="0"/>
              </a:rPr>
              <a:t>VI. (</a:t>
            </a:r>
            <a:r>
              <a:rPr lang="en-US" b="1" dirty="0" err="1">
                <a:solidFill>
                  <a:schemeClr val="bg1"/>
                </a:solidFill>
                <a:cs typeface="Times New Roman" charset="0"/>
              </a:rPr>
              <a:t>Chs</a:t>
            </a:r>
            <a:r>
              <a:rPr lang="en-US" b="1" dirty="0">
                <a:solidFill>
                  <a:schemeClr val="bg1"/>
                </a:solidFill>
                <a:cs typeface="Times New Roman" charset="0"/>
              </a:rPr>
              <a:t>. 21–27) Christ</a:t>
            </a:r>
            <a:r>
              <a:rPr lang="mr-IN" b="1" dirty="0">
                <a:solidFill>
                  <a:schemeClr val="bg1"/>
                </a:solidFill>
                <a:cs typeface="Times New Roman" charset="0"/>
              </a:rPr>
              <a:t>'</a:t>
            </a:r>
            <a:r>
              <a:rPr lang="en-US" b="1" dirty="0">
                <a:solidFill>
                  <a:schemeClr val="bg1"/>
                </a:solidFill>
                <a:cs typeface="Times New Roman" charset="0"/>
              </a:rPr>
              <a:t>s official presentation and rejection as Israel</a:t>
            </a:r>
            <a:r>
              <a:rPr lang="mr-IN" b="1" dirty="0">
                <a:solidFill>
                  <a:schemeClr val="bg1"/>
                </a:solidFill>
                <a:cs typeface="Times New Roman" charset="0"/>
              </a:rPr>
              <a:t>'</a:t>
            </a:r>
            <a:r>
              <a:rPr lang="en-US" b="1" dirty="0">
                <a:solidFill>
                  <a:schemeClr val="bg1"/>
                </a:solidFill>
                <a:cs typeface="Times New Roman" charset="0"/>
              </a:rPr>
              <a:t>s King in His vicarious crucifixion show why the kingdom is postponed until His return. </a:t>
            </a:r>
          </a:p>
        </p:txBody>
      </p:sp>
      <p:sp>
        <p:nvSpPr>
          <p:cNvPr id="140295" name="Text Box 7"/>
          <p:cNvSpPr txBox="1">
            <a:spLocks noChangeArrowheads="1"/>
          </p:cNvSpPr>
          <p:nvPr/>
        </p:nvSpPr>
        <p:spPr bwMode="auto">
          <a:xfrm>
            <a:off x="-63500" y="5638800"/>
            <a:ext cx="9207500" cy="12001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solidFill>
                  <a:schemeClr val="bg1"/>
                </a:solidFill>
                <a:cs typeface="Times New Roman" charset="0"/>
              </a:rPr>
              <a:t>VII. (Ch. 28) Christ</a:t>
            </a:r>
            <a:r>
              <a:rPr lang="mr-IN" b="1" dirty="0">
                <a:solidFill>
                  <a:schemeClr val="bg1"/>
                </a:solidFill>
                <a:cs typeface="Times New Roman" charset="0"/>
              </a:rPr>
              <a:t>'</a:t>
            </a:r>
            <a:r>
              <a:rPr lang="en-US" b="1" dirty="0">
                <a:solidFill>
                  <a:schemeClr val="bg1"/>
                </a:solidFill>
                <a:cs typeface="Times New Roman" charset="0"/>
              </a:rPr>
              <a:t>s victory over death confirms Him as the Messiah who should be believed by all throughout the entire world. </a:t>
            </a:r>
          </a:p>
        </p:txBody>
      </p:sp>
      <p:sp>
        <p:nvSpPr>
          <p:cNvPr id="266247" name="Rectangle 8"/>
          <p:cNvSpPr>
            <a:spLocks noGrp="1" noChangeArrowheads="1"/>
          </p:cNvSpPr>
          <p:nvPr>
            <p:ph type="title" idx="4294967295"/>
          </p:nvPr>
        </p:nvSpPr>
        <p:spPr>
          <a:xfrm>
            <a:off x="3349625" y="287338"/>
            <a:ext cx="2597150" cy="461962"/>
          </a:xfrm>
          <a:gradFill flip="none" rotWithShape="1">
            <a:gsLst>
              <a:gs pos="0">
                <a:srgbClr val="660066"/>
              </a:gs>
              <a:gs pos="100000">
                <a:schemeClr val="tx2"/>
              </a:gs>
            </a:gsLst>
            <a:path path="rect">
              <a:fillToRect l="100000" t="100000"/>
            </a:path>
            <a:tileRect r="-100000" b="-100000"/>
          </a:gradFill>
        </p:spPr>
        <p:txBody>
          <a:bodyPr/>
          <a:lstStyle/>
          <a:p>
            <a:pPr eaLnBrk="1" hangingPunct="1">
              <a:defRPr/>
            </a:pPr>
            <a:r>
              <a:rPr lang="en-US" sz="2400" b="1" kern="1200" dirty="0">
                <a:solidFill>
                  <a:schemeClr val="bg1"/>
                </a:solidFill>
                <a:ea typeface="Times New Roman" charset="0"/>
                <a:cs typeface="Arial"/>
              </a:rPr>
              <a:t>Outline Finished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40295"/>
                                        </p:tgtEl>
                                        <p:attrNameLst>
                                          <p:attrName>style.visibility</p:attrName>
                                        </p:attrNameLst>
                                      </p:cBhvr>
                                      <p:to>
                                        <p:strVal val="visible"/>
                                      </p:to>
                                    </p:set>
                                    <p:anim calcmode="lin" valueType="num">
                                      <p:cBhvr>
                                        <p:cTn id="7" dur="500" fill="hold"/>
                                        <p:tgtEl>
                                          <p:spTgt spid="140295"/>
                                        </p:tgtEl>
                                        <p:attrNameLst>
                                          <p:attrName>ppt_w</p:attrName>
                                        </p:attrNameLst>
                                      </p:cBhvr>
                                      <p:tavLst>
                                        <p:tav tm="0">
                                          <p:val>
                                            <p:fltVal val="0"/>
                                          </p:val>
                                        </p:tav>
                                        <p:tav tm="100000">
                                          <p:val>
                                            <p:strVal val="#ppt_w"/>
                                          </p:val>
                                        </p:tav>
                                      </p:tavLst>
                                    </p:anim>
                                    <p:anim calcmode="lin" valueType="num">
                                      <p:cBhvr>
                                        <p:cTn id="8" dur="500" fill="hold"/>
                                        <p:tgtEl>
                                          <p:spTgt spid="14029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5" grpId="0" animBg="1"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513"/>
            <a:ext cx="9145116" cy="68591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731272"/>
            <a:ext cx="6583100" cy="925490"/>
          </a:xfrm>
          <a:prstGeom prst="rect">
            <a:avLst/>
          </a:prstGeom>
          <a:noFill/>
        </p:spPr>
        <p:txBody>
          <a:bodyPr lIns="91303" tIns="45652" rIns="91303" bIns="45652">
            <a:spAutoFit/>
          </a:bodyPr>
          <a:lstStyle/>
          <a:p>
            <a:pPr defTabSz="913500">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IS ALIVE</a:t>
            </a:r>
          </a:p>
        </p:txBody>
      </p:sp>
      <p:pic>
        <p:nvPicPr>
          <p:cNvPr id="3076"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217689" y="137317"/>
            <a:ext cx="5284787" cy="2430386"/>
          </a:xfrm>
          <a:prstGeom prst="rect">
            <a:avLst/>
          </a:prstGeom>
          <a:noFill/>
        </p:spPr>
        <p:txBody>
          <a:bodyPr lIns="91303" tIns="45652" rIns="91303" bIns="45652">
            <a:spAutoFit/>
          </a:bodyPr>
          <a:lstStyle/>
          <a:p>
            <a:pPr defTabSz="91350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28:1-15</a:t>
            </a:r>
          </a:p>
          <a:p>
            <a:pPr defTabSz="91350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16:1-20</a:t>
            </a:r>
          </a:p>
          <a:p>
            <a:pPr defTabSz="91350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24:1-47</a:t>
            </a:r>
          </a:p>
          <a:p>
            <a:pPr defTabSz="91350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20:1-29</a:t>
            </a:r>
          </a:p>
        </p:txBody>
      </p:sp>
      <p:sp>
        <p:nvSpPr>
          <p:cNvPr id="9" name="TextBox 8"/>
          <p:cNvSpPr txBox="1"/>
          <p:nvPr/>
        </p:nvSpPr>
        <p:spPr>
          <a:xfrm>
            <a:off x="217688" y="4377376"/>
            <a:ext cx="3091165" cy="418647"/>
          </a:xfrm>
          <a:prstGeom prst="rect">
            <a:avLst/>
          </a:prstGeom>
          <a:noFill/>
        </p:spPr>
        <p:txBody>
          <a:bodyPr wrap="none" lIns="64218" tIns="32107" rIns="64218" bIns="32107">
            <a:spAutoFit/>
          </a:bodyPr>
          <a:lstStyle/>
          <a:p>
            <a:pPr defTabSz="321279">
              <a:defRPr/>
            </a:pPr>
            <a:r>
              <a:rPr lang="en-US" sz="2300" b="1">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DejaVu Sans" charset="0"/>
              </a:rPr>
              <a:t>THE EASTER STORY</a:t>
            </a:r>
          </a:p>
        </p:txBody>
      </p:sp>
      <p:grpSp>
        <p:nvGrpSpPr>
          <p:cNvPr id="11" name="Group 10"/>
          <p:cNvGrpSpPr/>
          <p:nvPr/>
        </p:nvGrpSpPr>
        <p:grpSpPr>
          <a:xfrm>
            <a:off x="6372200" y="116633"/>
            <a:ext cx="3456896" cy="1440159"/>
            <a:chOff x="5508104" y="620689"/>
            <a:chExt cx="3456896" cy="1440159"/>
          </a:xfrm>
        </p:grpSpPr>
        <p:grpSp>
          <p:nvGrpSpPr>
            <p:cNvPr id="12" name="Group 11"/>
            <p:cNvGrpSpPr/>
            <p:nvPr/>
          </p:nvGrpSpPr>
          <p:grpSpPr>
            <a:xfrm>
              <a:off x="5508104" y="620689"/>
              <a:ext cx="2660102" cy="1394677"/>
              <a:chOff x="5508104" y="620689"/>
              <a:chExt cx="2660102" cy="1394677"/>
            </a:xfrm>
          </p:grpSpPr>
          <p:pic>
            <p:nvPicPr>
              <p:cNvPr id="14"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5" name="Rectangle 14"/>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3" name="TextBox 12"/>
            <p:cNvSpPr txBox="1"/>
            <p:nvPr/>
          </p:nvSpPr>
          <p:spPr>
            <a:xfrm>
              <a:off x="6804248" y="648153"/>
              <a:ext cx="2160752" cy="1412695"/>
            </a:xfrm>
            <a:prstGeom prst="rect">
              <a:avLst/>
            </a:prstGeom>
            <a:noFill/>
          </p:spPr>
          <p:txBody>
            <a:bodyPr wrap="square" rtlCol="0">
              <a:spAutoFit/>
            </a:bodyPr>
            <a:lstStyle/>
            <a:p>
              <a:pPr>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229160633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1" descr="reconci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938" y="6350"/>
            <a:ext cx="9136062"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Subtitle 2"/>
          <p:cNvSpPr txBox="1">
            <a:spLocks/>
          </p:cNvSpPr>
          <p:nvPr/>
        </p:nvSpPr>
        <p:spPr bwMode="auto">
          <a:xfrm>
            <a:off x="-36513" y="5263026"/>
            <a:ext cx="9288463" cy="1594973"/>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eaLnBrk="0" fontAlgn="base" hangingPunct="0">
              <a:spcBef>
                <a:spcPct val="0"/>
              </a:spcBef>
              <a:spcAft>
                <a:spcPct val="0"/>
              </a:spcAft>
              <a:defRPr sz="6600" b="1">
                <a:solidFill>
                  <a:srgbClr val="FFFFFF"/>
                </a:solidFill>
                <a:effectLst>
                  <a:glow rad="266700">
                    <a:srgbClr val="000000">
                      <a:alpha val="89000"/>
                    </a:srgbClr>
                  </a:glow>
                </a:effectLst>
                <a:latin typeface="Arial" charset="0"/>
                <a:ea typeface="ＭＳ Ｐゴシック" charset="0"/>
                <a:cs typeface="Arial"/>
              </a:defRPr>
            </a:lvl1pPr>
            <a:lvl2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fontAlgn="base">
              <a:spcBef>
                <a:spcPct val="0"/>
              </a:spcBef>
              <a:spcAft>
                <a:spcPct val="0"/>
              </a:spcAft>
              <a:defRPr sz="4400">
                <a:solidFill>
                  <a:schemeClr val="tx2"/>
                </a:solidFill>
                <a:latin typeface="Arial" pitchFamily="-112" charset="0"/>
              </a:defRPr>
            </a:lvl6pPr>
            <a:lvl7pPr marL="914400" algn="ctr" fontAlgn="base">
              <a:spcBef>
                <a:spcPct val="0"/>
              </a:spcBef>
              <a:spcAft>
                <a:spcPct val="0"/>
              </a:spcAft>
              <a:defRPr sz="4400">
                <a:solidFill>
                  <a:schemeClr val="tx2"/>
                </a:solidFill>
                <a:latin typeface="Arial" pitchFamily="-112" charset="0"/>
              </a:defRPr>
            </a:lvl7pPr>
            <a:lvl8pPr marL="1371600" algn="ctr" fontAlgn="base">
              <a:spcBef>
                <a:spcPct val="0"/>
              </a:spcBef>
              <a:spcAft>
                <a:spcPct val="0"/>
              </a:spcAft>
              <a:defRPr sz="4400">
                <a:solidFill>
                  <a:schemeClr val="tx2"/>
                </a:solidFill>
                <a:latin typeface="Arial" pitchFamily="-112" charset="0"/>
              </a:defRPr>
            </a:lvl8pPr>
            <a:lvl9pPr marL="1828800" algn="ctr" fontAlgn="base">
              <a:spcBef>
                <a:spcPct val="0"/>
              </a:spcBef>
              <a:spcAft>
                <a:spcPct val="0"/>
              </a:spcAft>
              <a:defRPr sz="4400">
                <a:solidFill>
                  <a:schemeClr val="tx2"/>
                </a:solidFill>
                <a:latin typeface="Arial" pitchFamily="-112" charset="0"/>
              </a:defRPr>
            </a:lvl9pPr>
          </a:lstStyle>
          <a:p>
            <a:pPr>
              <a:defRPr/>
            </a:pPr>
            <a:r>
              <a:rPr lang="en-US" sz="2800" dirty="0"/>
              <a:t>Dr. Rick Griffith</a:t>
            </a:r>
          </a:p>
          <a:p>
            <a:pPr>
              <a:defRPr/>
            </a:pPr>
            <a:r>
              <a:rPr lang="en-US" sz="2800" dirty="0"/>
              <a:t>BibleStudyDownloads.org</a:t>
            </a:r>
          </a:p>
        </p:txBody>
      </p:sp>
      <p:sp>
        <p:nvSpPr>
          <p:cNvPr id="26625" name="Rectangle 2"/>
          <p:cNvSpPr>
            <a:spLocks noGrp="1" noChangeArrowheads="1"/>
          </p:cNvSpPr>
          <p:nvPr>
            <p:ph type="ctrTitle"/>
          </p:nvPr>
        </p:nvSpPr>
        <p:spPr>
          <a:xfrm>
            <a:off x="0" y="404813"/>
            <a:ext cx="4859338" cy="2447925"/>
          </a:xfrm>
        </p:spPr>
        <p:txBody>
          <a:bodyPr/>
          <a:lstStyle/>
          <a:p>
            <a:pPr eaLnBrk="1" hangingPunct="1">
              <a:defRPr/>
            </a:pPr>
            <a:r>
              <a:rPr lang="en-US" sz="4800">
                <a:latin typeface="Arial" charset="0"/>
                <a:ea typeface="ＭＳ Ｐゴシック" charset="0"/>
                <a:cs typeface="ＭＳ Ｐゴシック" charset="0"/>
              </a:rPr>
              <a:t>How to Restore Relationships</a:t>
            </a:r>
            <a:endParaRPr lang="en-US">
              <a:latin typeface="Arial" charset="0"/>
              <a:ea typeface="ＭＳ Ｐゴシック" charset="0"/>
              <a:cs typeface="ＭＳ Ｐゴシック" charset="0"/>
            </a:endParaRPr>
          </a:p>
        </p:txBody>
      </p:sp>
      <p:sp>
        <p:nvSpPr>
          <p:cNvPr id="235524" name="Rectangle 3"/>
          <p:cNvSpPr>
            <a:spLocks noGrp="1" noChangeArrowheads="1"/>
          </p:cNvSpPr>
          <p:nvPr>
            <p:ph type="subTitle" idx="1"/>
          </p:nvPr>
        </p:nvSpPr>
        <p:spPr>
          <a:xfrm>
            <a:off x="1258888" y="6858000"/>
            <a:ext cx="6400800" cy="1752600"/>
          </a:xfrm>
        </p:spPr>
        <p:txBody>
          <a:bodyPr/>
          <a:lstStyle/>
          <a:p>
            <a:pPr eaLnBrk="1" hangingPunct="1"/>
            <a:r>
              <a:rPr lang="en-US" sz="4400">
                <a:latin typeface="Arial" charset="0"/>
                <a:ea typeface="ＭＳ Ｐゴシック" charset="0"/>
                <a:cs typeface="ＭＳ Ｐゴシック" charset="0"/>
              </a:rPr>
              <a:t>10 December 2006</a:t>
            </a:r>
          </a:p>
          <a:p>
            <a:pPr eaLnBrk="1" hangingPunct="1"/>
            <a:r>
              <a:rPr lang="en-US" sz="4400">
                <a:latin typeface="Arial" charset="0"/>
                <a:ea typeface="ＭＳ Ｐゴシック" charset="0"/>
                <a:cs typeface="ＭＳ Ｐゴシック" charset="0"/>
              </a:rPr>
              <a:t>6 March 2011</a:t>
            </a:r>
          </a:p>
        </p:txBody>
      </p:sp>
      <p:sp>
        <p:nvSpPr>
          <p:cNvPr id="235525" name="Rectangle 4"/>
          <p:cNvSpPr>
            <a:spLocks noChangeArrowheads="1"/>
          </p:cNvSpPr>
          <p:nvPr/>
        </p:nvSpPr>
        <p:spPr bwMode="auto">
          <a:xfrm>
            <a:off x="7685088" y="1062038"/>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endParaRPr lang="en-US">
              <a:solidFill>
                <a:srgbClr val="000000"/>
              </a:solidFill>
            </a:endParaRPr>
          </a:p>
        </p:txBody>
      </p:sp>
      <p:pic>
        <p:nvPicPr>
          <p:cNvPr id="235526" name="Picture 5" descr="oth-tick"/>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427538" y="15875"/>
            <a:ext cx="1482725" cy="136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1907704" y="3356992"/>
            <a:ext cx="6980312" cy="1296169"/>
          </a:xfrm>
          <a:prstGeom prst="rect">
            <a:avLst/>
          </a:prstGeom>
          <a:noFill/>
          <a:ln>
            <a:noFill/>
          </a:ln>
        </p:spPr>
        <p:txBody>
          <a:bodyPr anchor="ctr"/>
          <a:lstStyle>
            <a:defPPr>
              <a:defRPr lang="en-US"/>
            </a:defPPr>
            <a:lvl1pPr algn="ctr">
              <a:defRPr sz="2800" b="1">
                <a:solidFill>
                  <a:srgbClr val="FFFFFF"/>
                </a:solidFill>
                <a:effectLst>
                  <a:glow rad="266700">
                    <a:srgbClr val="000000">
                      <a:alpha val="89000"/>
                    </a:srgbClr>
                  </a:glow>
                </a:effectLst>
                <a:cs typeface="Arial"/>
              </a:defRPr>
            </a:lvl1pPr>
            <a:lvl2pPr algn="ctr">
              <a:defRPr sz="4400">
                <a:solidFill>
                  <a:schemeClr val="tx2"/>
                </a:solidFill>
                <a:latin typeface="Arial" pitchFamily="-112" charset="0"/>
                <a:ea typeface="ＭＳ Ｐゴシック" pitchFamily="-108" charset="-128"/>
                <a:cs typeface="ＭＳ Ｐゴシック" pitchFamily="-108" charset="-128"/>
              </a:defRPr>
            </a:lvl2pPr>
            <a:lvl3pPr algn="ctr">
              <a:defRPr sz="4400">
                <a:solidFill>
                  <a:schemeClr val="tx2"/>
                </a:solidFill>
                <a:latin typeface="Arial" pitchFamily="-112" charset="0"/>
                <a:ea typeface="ＭＳ Ｐゴシック" pitchFamily="-108" charset="-128"/>
                <a:cs typeface="ＭＳ Ｐゴシック" pitchFamily="-108" charset="-128"/>
              </a:defRPr>
            </a:lvl3pPr>
            <a:lvl4pPr algn="ctr">
              <a:defRPr sz="4400">
                <a:solidFill>
                  <a:schemeClr val="tx2"/>
                </a:solidFill>
                <a:latin typeface="Arial" pitchFamily="-112" charset="0"/>
                <a:ea typeface="ＭＳ Ｐゴシック" pitchFamily="-108" charset="-128"/>
                <a:cs typeface="ＭＳ Ｐゴシック" pitchFamily="-108" charset="-128"/>
              </a:defRPr>
            </a:lvl4pPr>
            <a:lvl5pPr algn="ctr">
              <a:defRPr sz="4400">
                <a:solidFill>
                  <a:schemeClr val="tx2"/>
                </a:solidFill>
                <a:latin typeface="Arial" pitchFamily="-112" charset="0"/>
                <a:ea typeface="ＭＳ Ｐゴシック" pitchFamily="-108" charset="-128"/>
                <a:cs typeface="ＭＳ Ｐゴシック" pitchFamily="-108" charset="-128"/>
              </a:defRPr>
            </a:lvl5pPr>
            <a:lvl6pPr marL="457200" algn="ctr" fontAlgn="base">
              <a:spcBef>
                <a:spcPct val="0"/>
              </a:spcBef>
              <a:spcAft>
                <a:spcPct val="0"/>
              </a:spcAft>
              <a:defRPr sz="4400">
                <a:solidFill>
                  <a:schemeClr val="tx2"/>
                </a:solidFill>
                <a:latin typeface="Arial" pitchFamily="-112" charset="0"/>
              </a:defRPr>
            </a:lvl6pPr>
            <a:lvl7pPr marL="914400" algn="ctr" fontAlgn="base">
              <a:spcBef>
                <a:spcPct val="0"/>
              </a:spcBef>
              <a:spcAft>
                <a:spcPct val="0"/>
              </a:spcAft>
              <a:defRPr sz="4400">
                <a:solidFill>
                  <a:schemeClr val="tx2"/>
                </a:solidFill>
                <a:latin typeface="Arial" pitchFamily="-112" charset="0"/>
              </a:defRPr>
            </a:lvl7pPr>
            <a:lvl8pPr marL="1371600" algn="ctr" fontAlgn="base">
              <a:spcBef>
                <a:spcPct val="0"/>
              </a:spcBef>
              <a:spcAft>
                <a:spcPct val="0"/>
              </a:spcAft>
              <a:defRPr sz="4400">
                <a:solidFill>
                  <a:schemeClr val="tx2"/>
                </a:solidFill>
                <a:latin typeface="Arial" pitchFamily="-112" charset="0"/>
              </a:defRPr>
            </a:lvl8pPr>
            <a:lvl9pPr marL="1828800" algn="ctr" fontAlgn="base">
              <a:spcBef>
                <a:spcPct val="0"/>
              </a:spcBef>
              <a:spcAft>
                <a:spcPct val="0"/>
              </a:spcAft>
              <a:defRPr sz="4400">
                <a:solidFill>
                  <a:schemeClr val="tx2"/>
                </a:solidFill>
                <a:latin typeface="Arial" pitchFamily="-112" charset="0"/>
              </a:defRPr>
            </a:lvl9pPr>
          </a:lstStyle>
          <a:p>
            <a:pPr algn="r">
              <a:defRPr/>
            </a:pPr>
            <a:r>
              <a:rPr lang="en-US" sz="4000" i="1" dirty="0"/>
              <a:t>Matthew 18:15-20</a:t>
            </a:r>
          </a:p>
        </p:txBody>
      </p:sp>
    </p:spTree>
    <p:extLst>
      <p:ext uri="{BB962C8B-B14F-4D97-AF65-F5344CB8AC3E}">
        <p14:creationId xmlns:p14="http://schemas.microsoft.com/office/powerpoint/2010/main" val="355317602"/>
      </p:ext>
    </p:extLst>
  </p:cSld>
  <p:clrMapOvr>
    <a:masterClrMapping/>
  </p:clrMapOvr>
  <p:transition>
    <p:random/>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44043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02126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25584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732915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196809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42668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793412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593201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674634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821580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0" y="0"/>
            <a:ext cx="6934200" cy="1524000"/>
          </a:xfrm>
          <a:solidFill>
            <a:srgbClr val="000000"/>
          </a:solidFill>
        </p:spPr>
        <p:txBody>
          <a:bodyPr/>
          <a:lstStyle/>
          <a:p>
            <a:pPr marL="447675" indent="-447675" algn="l" eaLnBrk="1" hangingPunct="1"/>
            <a:r>
              <a:rPr kumimoji="0" lang="en-US" sz="2400">
                <a:latin typeface="Helvetica" charset="0"/>
                <a:ea typeface="ＭＳ Ｐゴシック" charset="0"/>
                <a:cs typeface="ＭＳ Ｐゴシック" charset="0"/>
              </a:rPr>
              <a:t>I.	</a:t>
            </a:r>
            <a:r>
              <a:rPr lang="en-US" sz="2400">
                <a:latin typeface="Helvetica" charset="0"/>
                <a:ea typeface="ＭＳ Ｐゴシック" charset="0"/>
                <a:cs typeface="ＭＳ Ｐゴシック" charset="0"/>
              </a:rPr>
              <a:t>(15-17) The </a:t>
            </a:r>
            <a:r>
              <a:rPr lang="en-US" sz="2400">
                <a:solidFill>
                  <a:srgbClr val="FFFF00"/>
                </a:solidFill>
                <a:latin typeface="Helvetica" charset="0"/>
                <a:ea typeface="ＭＳ Ｐゴシック" charset="0"/>
                <a:cs typeface="ＭＳ Ｐゴシック" charset="0"/>
              </a:rPr>
              <a:t>manner </a:t>
            </a:r>
            <a:r>
              <a:rPr lang="en-US" sz="2400">
                <a:latin typeface="Helvetica" charset="0"/>
                <a:ea typeface="ＭＳ Ｐゴシック" charset="0"/>
                <a:cs typeface="ＭＳ Ｐゴシック" charset="0"/>
              </a:rPr>
              <a:t>in which the church should correctly restore a sinning Christian is by keeping the matter as private as possible. </a:t>
            </a:r>
            <a:r>
              <a:rPr kumimoji="0" lang="en-US" sz="2400">
                <a:latin typeface="Helvetica" charset="0"/>
                <a:ea typeface="ＭＳ Ｐゴシック" charset="0"/>
                <a:cs typeface="ＭＳ Ｐゴシック" charset="0"/>
              </a:rPr>
              <a:t>  </a:t>
            </a:r>
            <a:endParaRPr kumimoji="0" lang="en-US" sz="2400">
              <a:solidFill>
                <a:srgbClr val="FFFF00"/>
              </a:solidFill>
              <a:latin typeface="Helvetica" charset="0"/>
              <a:ea typeface="ＭＳ Ｐゴシック" charset="0"/>
              <a:cs typeface="ＭＳ Ｐゴシック" charset="0"/>
            </a:endParaRPr>
          </a:p>
        </p:txBody>
      </p:sp>
      <p:pic>
        <p:nvPicPr>
          <p:cNvPr id="135170"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0" y="0"/>
            <a:ext cx="2300288"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 name="Rectangle 2"/>
          <p:cNvSpPr txBox="1">
            <a:spLocks noChangeArrowheads="1"/>
          </p:cNvSpPr>
          <p:nvPr/>
        </p:nvSpPr>
        <p:spPr bwMode="auto">
          <a:xfrm>
            <a:off x="76200" y="1447800"/>
            <a:ext cx="8763000" cy="5410200"/>
          </a:xfrm>
          <a:prstGeom prst="rect">
            <a:avLst/>
          </a:prstGeom>
          <a:noFill/>
          <a:ln>
            <a:noFill/>
          </a:ln>
          <a:effectLst/>
        </p:spPr>
        <p:txBody>
          <a:bodyPr anchor="ctr"/>
          <a:lstStyle/>
          <a:p>
            <a:pPr marL="914400" lvl="1" indent="-457200">
              <a:buFont typeface="+mj-lt"/>
              <a:buAutoNum type="alphaUcPeriod"/>
              <a:defRPr/>
            </a:pPr>
            <a:r>
              <a:rPr lang="en-US" b="1" dirty="0">
                <a:solidFill>
                  <a:srgbClr val="BBE0E3"/>
                </a:solidFill>
                <a:effectLst>
                  <a:glow rad="177800">
                    <a:srgbClr val="000000">
                      <a:alpha val="75000"/>
                    </a:srgbClr>
                  </a:glow>
                </a:effectLst>
                <a:ea typeface="ＭＳ Ｐゴシック" charset="-128"/>
                <a:cs typeface="ＭＳ Ｐゴシック" charset="-128"/>
              </a:rPr>
              <a:t>(15) A private sin should be dealt with only </a:t>
            </a:r>
            <a:r>
              <a:rPr lang="en-US" b="1" dirty="0">
                <a:solidFill>
                  <a:srgbClr val="FFFF00"/>
                </a:solidFill>
                <a:effectLst>
                  <a:glow rad="177800">
                    <a:srgbClr val="000000">
                      <a:alpha val="75000"/>
                    </a:srgbClr>
                  </a:glow>
                </a:effectLst>
                <a:ea typeface="ＭＳ Ｐゴシック" charset="-128"/>
                <a:cs typeface="ＭＳ Ｐゴシック" charset="-128"/>
              </a:rPr>
              <a:t>between those directly involved </a:t>
            </a:r>
            <a:r>
              <a:rPr lang="en-US" b="1" dirty="0">
                <a:solidFill>
                  <a:srgbClr val="BBE0E3"/>
                </a:solidFill>
                <a:effectLst>
                  <a:glow rad="177800">
                    <a:srgbClr val="000000">
                      <a:alpha val="75000"/>
                    </a:srgbClr>
                  </a:glow>
                </a:effectLst>
                <a:ea typeface="ＭＳ Ｐゴシック" charset="-128"/>
                <a:cs typeface="ＭＳ Ｐゴシック" charset="-128"/>
              </a:rPr>
              <a:t>so as to make restoration of the offender easier.</a:t>
            </a:r>
          </a:p>
          <a:p>
            <a:pPr marL="914400" lvl="1" indent="-457200">
              <a:buFont typeface="+mj-lt"/>
              <a:buAutoNum type="alphaUcPeriod"/>
              <a:defRPr/>
            </a:pPr>
            <a:r>
              <a:rPr lang="en-US" b="1" dirty="0">
                <a:solidFill>
                  <a:srgbClr val="BBE0E3"/>
                </a:solidFill>
                <a:effectLst>
                  <a:glow rad="177800">
                    <a:srgbClr val="000000">
                      <a:alpha val="75000"/>
                    </a:srgbClr>
                  </a:glow>
                </a:effectLst>
                <a:ea typeface="ＭＳ Ｐゴシック" charset="-128"/>
                <a:cs typeface="ＭＳ Ｐゴシック" charset="-128"/>
              </a:rPr>
              <a:t>(16) Unrepentant sin after a private confrontation should be exposed only to </a:t>
            </a:r>
            <a:r>
              <a:rPr lang="en-US" b="1" dirty="0">
                <a:solidFill>
                  <a:srgbClr val="FFFF00"/>
                </a:solidFill>
                <a:effectLst>
                  <a:glow rad="177800">
                    <a:srgbClr val="000000">
                      <a:alpha val="75000"/>
                    </a:srgbClr>
                  </a:glow>
                </a:effectLst>
                <a:ea typeface="ＭＳ Ｐゴシック" charset="-128"/>
                <a:cs typeface="ＭＳ Ｐゴシック" charset="-128"/>
              </a:rPr>
              <a:t>one or two more persons</a:t>
            </a:r>
            <a:r>
              <a:rPr lang="en-US" b="1" dirty="0">
                <a:solidFill>
                  <a:srgbClr val="BBE0E3"/>
                </a:solidFill>
                <a:effectLst>
                  <a:glow rad="177800">
                    <a:srgbClr val="000000">
                      <a:alpha val="75000"/>
                    </a:srgbClr>
                  </a:glow>
                </a:effectLst>
                <a:ea typeface="ＭＳ Ｐゴシック" charset="-128"/>
                <a:cs typeface="ＭＳ Ｐゴシック" charset="-128"/>
              </a:rPr>
              <a:t> in order to facilitate restoring the sinner.</a:t>
            </a:r>
          </a:p>
          <a:p>
            <a:pPr marL="914400" lvl="1" indent="-457200">
              <a:buFont typeface="+mj-lt"/>
              <a:buAutoNum type="alphaUcPeriod"/>
              <a:defRPr/>
            </a:pPr>
            <a:r>
              <a:rPr lang="en-US" b="1" dirty="0">
                <a:solidFill>
                  <a:srgbClr val="BBE0E3"/>
                </a:solidFill>
                <a:effectLst>
                  <a:glow rad="177800">
                    <a:srgbClr val="000000">
                      <a:alpha val="75000"/>
                    </a:srgbClr>
                  </a:glow>
                </a:effectLst>
                <a:ea typeface="ＭＳ Ｐゴシック" charset="-128"/>
                <a:cs typeface="ＭＳ Ｐゴシック" charset="-128"/>
              </a:rPr>
              <a:t>(17a) Unrepentant sin after a small group attempt at restoration should be brought before the entire </a:t>
            </a:r>
            <a:r>
              <a:rPr lang="en-US" b="1" dirty="0">
                <a:solidFill>
                  <a:srgbClr val="FFFF00"/>
                </a:solidFill>
                <a:effectLst>
                  <a:glow rad="177800">
                    <a:srgbClr val="000000">
                      <a:alpha val="75000"/>
                    </a:srgbClr>
                  </a:glow>
                </a:effectLst>
                <a:ea typeface="ＭＳ Ｐゴシック" charset="-128"/>
                <a:cs typeface="ＭＳ Ｐゴシック" charset="-128"/>
              </a:rPr>
              <a:t>church body </a:t>
            </a:r>
            <a:r>
              <a:rPr lang="en-US" b="1" dirty="0">
                <a:solidFill>
                  <a:srgbClr val="BBE0E3"/>
                </a:solidFill>
                <a:effectLst>
                  <a:glow rad="177800">
                    <a:srgbClr val="000000">
                      <a:alpha val="75000"/>
                    </a:srgbClr>
                  </a:glow>
                </a:effectLst>
                <a:ea typeface="ＭＳ Ｐゴシック" charset="-128"/>
                <a:cs typeface="ＭＳ Ｐゴシック" charset="-128"/>
              </a:rPr>
              <a:t>as a deterrent to continued sin.</a:t>
            </a:r>
          </a:p>
          <a:p>
            <a:pPr marL="914400" lvl="1" indent="-457200">
              <a:buFont typeface="+mj-lt"/>
              <a:buAutoNum type="alphaUcPeriod"/>
              <a:defRPr/>
            </a:pPr>
            <a:r>
              <a:rPr lang="en-US" b="1" dirty="0">
                <a:solidFill>
                  <a:srgbClr val="BBE0E3"/>
                </a:solidFill>
                <a:effectLst>
                  <a:glow rad="177800">
                    <a:srgbClr val="000000">
                      <a:alpha val="75000"/>
                    </a:srgbClr>
                  </a:glow>
                </a:effectLst>
                <a:ea typeface="ＭＳ Ｐゴシック" charset="-128"/>
                <a:cs typeface="ＭＳ Ｐゴシック" charset="-128"/>
              </a:rPr>
              <a:t>(17b) Unrepentant sin after exposure to the church should result in requiring each church member to </a:t>
            </a:r>
            <a:r>
              <a:rPr lang="en-US" b="1" dirty="0">
                <a:solidFill>
                  <a:srgbClr val="FFFF00"/>
                </a:solidFill>
                <a:effectLst>
                  <a:glow rad="177800">
                    <a:srgbClr val="000000">
                      <a:alpha val="75000"/>
                    </a:srgbClr>
                  </a:glow>
                </a:effectLst>
                <a:ea typeface="ＭＳ Ｐゴシック" charset="-128"/>
                <a:cs typeface="ＭＳ Ｐゴシック" charset="-128"/>
              </a:rPr>
              <a:t>relate to the sinner as an unbeliever </a:t>
            </a:r>
            <a:r>
              <a:rPr lang="en-US" b="1" dirty="0">
                <a:solidFill>
                  <a:srgbClr val="BBE0E3"/>
                </a:solidFill>
                <a:effectLst>
                  <a:glow rad="177800">
                    <a:srgbClr val="000000">
                      <a:alpha val="75000"/>
                    </a:srgbClr>
                  </a:glow>
                </a:effectLst>
                <a:ea typeface="ＭＳ Ｐゴシック" charset="-128"/>
                <a:cs typeface="ＭＳ Ｐゴシック" charset="-128"/>
              </a:rPr>
              <a:t>(this includes removal from membership). </a:t>
            </a:r>
          </a:p>
        </p:txBody>
      </p:sp>
      <p:sp>
        <p:nvSpPr>
          <p:cNvPr id="135172" name="Text Box 15"/>
          <p:cNvSpPr txBox="1">
            <a:spLocks noChangeArrowheads="1"/>
          </p:cNvSpPr>
          <p:nvPr/>
        </p:nvSpPr>
        <p:spPr bwMode="auto">
          <a:xfrm>
            <a:off x="8299450" y="76200"/>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cs typeface="Arial" charset="0"/>
              </a:rPr>
              <a:t>34c</a:t>
            </a:r>
            <a:endParaRPr lang="en-US">
              <a:solidFill>
                <a:srgbClr val="FFFFFF"/>
              </a:solidFill>
              <a:cs typeface="Arial" charset="0"/>
            </a:endParaRPr>
          </a:p>
        </p:txBody>
      </p:sp>
    </p:spTree>
    <p:extLst>
      <p:ext uri="{BB962C8B-B14F-4D97-AF65-F5344CB8AC3E}">
        <p14:creationId xmlns:p14="http://schemas.microsoft.com/office/powerpoint/2010/main" val="18361588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Effect transition="in" filter="fade">
                                      <p:cBhvr>
                                        <p:cTn id="7" dur="2000"/>
                                        <p:tgtEl>
                                          <p:spTgt spid="4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0">
                                            <p:txEl>
                                              <p:pRg st="1" end="1"/>
                                            </p:txEl>
                                          </p:spTgt>
                                        </p:tgtEl>
                                        <p:attrNameLst>
                                          <p:attrName>style.visibility</p:attrName>
                                        </p:attrNameLst>
                                      </p:cBhvr>
                                      <p:to>
                                        <p:strVal val="visible"/>
                                      </p:to>
                                    </p:set>
                                    <p:animEffect transition="in" filter="fade">
                                      <p:cBhvr>
                                        <p:cTn id="12" dur="2000"/>
                                        <p:tgtEl>
                                          <p:spTgt spid="4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0">
                                            <p:txEl>
                                              <p:pRg st="2" end="2"/>
                                            </p:txEl>
                                          </p:spTgt>
                                        </p:tgtEl>
                                        <p:attrNameLst>
                                          <p:attrName>style.visibility</p:attrName>
                                        </p:attrNameLst>
                                      </p:cBhvr>
                                      <p:to>
                                        <p:strVal val="visible"/>
                                      </p:to>
                                    </p:set>
                                    <p:animEffect transition="in" filter="fade">
                                      <p:cBhvr>
                                        <p:cTn id="17" dur="2000"/>
                                        <p:tgtEl>
                                          <p:spTgt spid="4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0">
                                            <p:txEl>
                                              <p:pRg st="3" end="3"/>
                                            </p:txEl>
                                          </p:spTgt>
                                        </p:tgtEl>
                                        <p:attrNameLst>
                                          <p:attrName>style.visibility</p:attrName>
                                        </p:attrNameLst>
                                      </p:cBhvr>
                                      <p:to>
                                        <p:strVal val="visible"/>
                                      </p:to>
                                    </p:set>
                                    <p:animEffect transition="in" filter="fade">
                                      <p:cBhvr>
                                        <p:cTn id="22" dur="2000"/>
                                        <p:tgtEl>
                                          <p:spTgt spid="40">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656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34" grpId="0" animBg="1"/>
      <p:bldP spid="40" grpId="0" uiExpand="1" build="p"/>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799287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414890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539095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70818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12592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490788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862430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13372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pPr>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ctr" eaLnBrk="1" fontAlgn="auto">
              <a:spcBef>
                <a:spcPts val="0"/>
              </a:spcBef>
              <a:spcAft>
                <a:spcPts val="0"/>
              </a:spcAft>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lnSpc>
                <a:spcPct val="80000"/>
              </a:lnSpc>
              <a:spcBef>
                <a:spcPts val="0"/>
              </a:spcBef>
              <a:spcAft>
                <a:spcPts val="0"/>
              </a:spcAft>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678137489"/>
      </p:ext>
    </p:extLst>
  </p:cSld>
  <p:clrMapOvr>
    <a:masterClrMapping/>
  </p:clrMapOvr>
  <p:transition spd="med"/>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0" y="0"/>
            <a:ext cx="6858000" cy="1524000"/>
          </a:xfrm>
          <a:solidFill>
            <a:srgbClr val="000000"/>
          </a:solidFill>
        </p:spPr>
        <p:txBody>
          <a:bodyPr/>
          <a:lstStyle/>
          <a:p>
            <a:pPr marL="447675" indent="-447675" algn="l" eaLnBrk="1" hangingPunct="1"/>
            <a:r>
              <a:rPr kumimoji="0" lang="en-US" sz="2400">
                <a:latin typeface="Helvetica" charset="0"/>
                <a:ea typeface="ＭＳ Ｐゴシック" charset="0"/>
                <a:cs typeface="ＭＳ Ｐゴシック" charset="0"/>
              </a:rPr>
              <a:t>II.	</a:t>
            </a:r>
            <a:r>
              <a:rPr lang="en-US" sz="2400">
                <a:latin typeface="Helvetica" charset="0"/>
                <a:ea typeface="ＭＳ Ｐゴシック" charset="0"/>
                <a:cs typeface="ＭＳ Ｐゴシック" charset="0"/>
              </a:rPr>
              <a:t>(18-20) The </a:t>
            </a:r>
            <a:r>
              <a:rPr lang="en-US" sz="2400">
                <a:solidFill>
                  <a:srgbClr val="FFFF00"/>
                </a:solidFill>
                <a:latin typeface="Helvetica" charset="0"/>
                <a:ea typeface="ＭＳ Ｐゴシック" charset="0"/>
                <a:cs typeface="ＭＳ Ｐゴシック" charset="0"/>
              </a:rPr>
              <a:t>reason </a:t>
            </a:r>
            <a:r>
              <a:rPr lang="en-US" sz="2400">
                <a:latin typeface="Helvetica" charset="0"/>
                <a:ea typeface="ＭＳ Ｐゴシック" charset="0"/>
                <a:cs typeface="ＭＳ Ｐゴシック" charset="0"/>
              </a:rPr>
              <a:t>the church can restore or continue to seek to restore errant believers is because it extends the authority of God Himself. </a:t>
            </a:r>
            <a:r>
              <a:rPr kumimoji="0" lang="en-US" sz="2400">
                <a:latin typeface="Helvetica" charset="0"/>
                <a:ea typeface="ＭＳ Ｐゴシック" charset="0"/>
                <a:cs typeface="ＭＳ Ｐゴシック" charset="0"/>
              </a:rPr>
              <a:t>  </a:t>
            </a:r>
            <a:endParaRPr kumimoji="0" lang="en-US" sz="2400">
              <a:solidFill>
                <a:srgbClr val="FFFF00"/>
              </a:solidFill>
              <a:latin typeface="Helvetica" charset="0"/>
              <a:ea typeface="ＭＳ Ｐゴシック" charset="0"/>
              <a:cs typeface="ＭＳ Ｐゴシック" charset="0"/>
            </a:endParaRPr>
          </a:p>
        </p:txBody>
      </p:sp>
      <p:pic>
        <p:nvPicPr>
          <p:cNvPr id="137218"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0" y="0"/>
            <a:ext cx="2300288"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 name="Rectangle 2"/>
          <p:cNvSpPr txBox="1">
            <a:spLocks noChangeArrowheads="1"/>
          </p:cNvSpPr>
          <p:nvPr/>
        </p:nvSpPr>
        <p:spPr bwMode="auto">
          <a:xfrm>
            <a:off x="76200" y="1447800"/>
            <a:ext cx="9067800" cy="4419600"/>
          </a:xfrm>
          <a:prstGeom prst="rect">
            <a:avLst/>
          </a:prstGeom>
          <a:noFill/>
          <a:ln>
            <a:noFill/>
          </a:ln>
          <a:effectLst/>
        </p:spPr>
        <p:txBody>
          <a:bodyPr anchor="ctr"/>
          <a:lstStyle/>
          <a:p>
            <a:pPr marL="914400" lvl="1" indent="-457200">
              <a:buFont typeface="+mj-lt"/>
              <a:buAutoNum type="alphaUcPeriod"/>
              <a:defRPr/>
            </a:pPr>
            <a:r>
              <a:rPr lang="en-US" b="1" dirty="0">
                <a:solidFill>
                  <a:srgbClr val="BBE0E3"/>
                </a:solidFill>
                <a:effectLst>
                  <a:glow rad="177800">
                    <a:srgbClr val="000000">
                      <a:alpha val="75000"/>
                    </a:srgbClr>
                  </a:glow>
                </a:effectLst>
                <a:ea typeface="ＭＳ Ｐゴシック" charset="-128"/>
                <a:cs typeface="ＭＳ Ｐゴシック" charset="-128"/>
              </a:rPr>
              <a:t>(18-19) Churches that prayerfully restore or continue to seek to restore sinful believers act in the place of the </a:t>
            </a:r>
            <a:r>
              <a:rPr lang="en-US" b="1" dirty="0">
                <a:solidFill>
                  <a:srgbClr val="FFFF00"/>
                </a:solidFill>
                <a:effectLst>
                  <a:glow rad="177800">
                    <a:srgbClr val="000000">
                      <a:alpha val="75000"/>
                    </a:srgbClr>
                  </a:glow>
                </a:effectLst>
                <a:ea typeface="ＭＳ Ｐゴシック" charset="-128"/>
                <a:cs typeface="ＭＳ Ｐゴシック" charset="-128"/>
              </a:rPr>
              <a:t>Father</a:t>
            </a:r>
            <a:r>
              <a:rPr lang="en-US" b="1" dirty="0">
                <a:solidFill>
                  <a:srgbClr val="BBE0E3"/>
                </a:solidFill>
                <a:effectLst>
                  <a:glow rad="177800">
                    <a:srgbClr val="000000">
                      <a:alpha val="75000"/>
                    </a:srgbClr>
                  </a:glow>
                </a:effectLst>
                <a:ea typeface="ＭＳ Ｐゴシック" charset="-128"/>
                <a:cs typeface="ＭＳ Ｐゴシック" charset="-128"/>
              </a:rPr>
              <a:t>.</a:t>
            </a:r>
          </a:p>
          <a:p>
            <a:pPr marL="1371600" lvl="2" indent="-457200">
              <a:buFont typeface="+mj-lt"/>
              <a:buAutoNum type="arabicPeriod"/>
              <a:defRPr/>
            </a:pPr>
            <a:r>
              <a:rPr lang="en-US" b="1" dirty="0">
                <a:solidFill>
                  <a:srgbClr val="BBE0E3"/>
                </a:solidFill>
                <a:effectLst>
                  <a:glow rad="177800">
                    <a:srgbClr val="000000">
                      <a:alpha val="75000"/>
                    </a:srgbClr>
                  </a:glow>
                </a:effectLst>
                <a:ea typeface="ＭＳ Ｐゴシック" charset="-128"/>
                <a:cs typeface="ＭＳ Ｐゴシック" charset="-128"/>
              </a:rPr>
              <a:t>(18) The church must announce guilt or innocence based upon what God has already determined.</a:t>
            </a:r>
          </a:p>
          <a:p>
            <a:pPr marL="1371600" lvl="2" indent="-457200">
              <a:buFont typeface="+mj-lt"/>
              <a:buAutoNum type="arabicPeriod"/>
              <a:defRPr/>
            </a:pPr>
            <a:r>
              <a:rPr lang="en-US" b="1" dirty="0">
                <a:solidFill>
                  <a:srgbClr val="BBE0E3"/>
                </a:solidFill>
                <a:effectLst>
                  <a:glow rad="177800">
                    <a:srgbClr val="000000">
                      <a:alpha val="75000"/>
                    </a:srgbClr>
                  </a:glow>
                </a:effectLst>
                <a:ea typeface="ＭＳ Ｐゴシック" charset="-128"/>
                <a:cs typeface="ＭＳ Ｐゴシック" charset="-128"/>
              </a:rPr>
              <a:t>(19) Church leaders who prayerfully make a judgment can have confidence that they have acted according to God's will.</a:t>
            </a:r>
          </a:p>
          <a:p>
            <a:pPr marL="914400" lvl="1" indent="-457200">
              <a:buFont typeface="+mj-lt"/>
              <a:buAutoNum type="alphaUcPeriod"/>
              <a:defRPr/>
            </a:pPr>
            <a:r>
              <a:rPr lang="en-US" b="1" dirty="0">
                <a:solidFill>
                  <a:srgbClr val="BBE0E3"/>
                </a:solidFill>
                <a:effectLst>
                  <a:glow rad="177800">
                    <a:srgbClr val="000000">
                      <a:alpha val="75000"/>
                    </a:srgbClr>
                  </a:glow>
                </a:effectLst>
                <a:ea typeface="ＭＳ Ｐゴシック" charset="-128"/>
                <a:cs typeface="ＭＳ Ｐゴシック" charset="-128"/>
              </a:rPr>
              <a:t>(20) Churches that restore or continue to seek to restore sinful believers act in the presence of </a:t>
            </a:r>
            <a:r>
              <a:rPr lang="en-US" b="1" dirty="0">
                <a:solidFill>
                  <a:srgbClr val="FFFF00"/>
                </a:solidFill>
                <a:effectLst>
                  <a:glow rad="177800">
                    <a:srgbClr val="000000">
                      <a:alpha val="75000"/>
                    </a:srgbClr>
                  </a:glow>
                </a:effectLst>
                <a:ea typeface="ＭＳ Ｐゴシック" charset="-128"/>
                <a:cs typeface="ＭＳ Ｐゴシック" charset="-128"/>
              </a:rPr>
              <a:t>Jesus</a:t>
            </a:r>
            <a:r>
              <a:rPr lang="en-US" b="1" dirty="0">
                <a:solidFill>
                  <a:srgbClr val="BBE0E3"/>
                </a:solidFill>
                <a:effectLst>
                  <a:glow rad="177800">
                    <a:srgbClr val="000000">
                      <a:alpha val="75000"/>
                    </a:srgbClr>
                  </a:glow>
                </a:effectLst>
                <a:ea typeface="ＭＳ Ｐゴシック" charset="-128"/>
                <a:cs typeface="ＭＳ Ｐゴシック" charset="-128"/>
              </a:rPr>
              <a:t>.</a:t>
            </a:r>
          </a:p>
        </p:txBody>
      </p:sp>
      <p:sp>
        <p:nvSpPr>
          <p:cNvPr id="137220" name="Text Box 15"/>
          <p:cNvSpPr txBox="1">
            <a:spLocks noChangeArrowheads="1"/>
          </p:cNvSpPr>
          <p:nvPr/>
        </p:nvSpPr>
        <p:spPr bwMode="auto">
          <a:xfrm>
            <a:off x="8299450" y="76200"/>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cs typeface="Arial" charset="0"/>
              </a:rPr>
              <a:t>34c</a:t>
            </a:r>
            <a:endParaRPr lang="en-US">
              <a:solidFill>
                <a:srgbClr val="FFFFFF"/>
              </a:solidFill>
              <a:cs typeface="Arial" charset="0"/>
            </a:endParaRPr>
          </a:p>
        </p:txBody>
      </p:sp>
    </p:spTree>
    <p:extLst>
      <p:ext uri="{BB962C8B-B14F-4D97-AF65-F5344CB8AC3E}">
        <p14:creationId xmlns:p14="http://schemas.microsoft.com/office/powerpoint/2010/main" val="126333773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Effect transition="in" filter="fade">
                                      <p:cBhvr>
                                        <p:cTn id="7" dur="2000"/>
                                        <p:tgtEl>
                                          <p:spTgt spid="4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0">
                                            <p:txEl>
                                              <p:pRg st="1" end="1"/>
                                            </p:txEl>
                                          </p:spTgt>
                                        </p:tgtEl>
                                        <p:attrNameLst>
                                          <p:attrName>style.visibility</p:attrName>
                                        </p:attrNameLst>
                                      </p:cBhvr>
                                      <p:to>
                                        <p:strVal val="visible"/>
                                      </p:to>
                                    </p:set>
                                    <p:animEffect transition="in" filter="fade">
                                      <p:cBhvr>
                                        <p:cTn id="12" dur="2000"/>
                                        <p:tgtEl>
                                          <p:spTgt spid="4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0">
                                            <p:txEl>
                                              <p:pRg st="2" end="2"/>
                                            </p:txEl>
                                          </p:spTgt>
                                        </p:tgtEl>
                                        <p:attrNameLst>
                                          <p:attrName>style.visibility</p:attrName>
                                        </p:attrNameLst>
                                      </p:cBhvr>
                                      <p:to>
                                        <p:strVal val="visible"/>
                                      </p:to>
                                    </p:set>
                                    <p:animEffect transition="in" filter="fade">
                                      <p:cBhvr>
                                        <p:cTn id="17" dur="2000"/>
                                        <p:tgtEl>
                                          <p:spTgt spid="4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0">
                                            <p:txEl>
                                              <p:pRg st="3" end="3"/>
                                            </p:txEl>
                                          </p:spTgt>
                                        </p:tgtEl>
                                        <p:attrNameLst>
                                          <p:attrName>style.visibility</p:attrName>
                                        </p:attrNameLst>
                                      </p:cBhvr>
                                      <p:to>
                                        <p:strVal val="visible"/>
                                      </p:to>
                                    </p:set>
                                    <p:animEffect transition="in" filter="fade">
                                      <p:cBhvr>
                                        <p:cTn id="22" dur="2000"/>
                                        <p:tgtEl>
                                          <p:spTgt spid="40">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656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34" grpId="0" animBg="1"/>
      <p:bldP spid="40" grpId="0" uiExpand="1" build="p"/>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3" name="Picture 29" descr="calendar-ful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5035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95288" y="561975"/>
            <a:ext cx="8229600" cy="922338"/>
          </a:xfrm>
          <a:solidFill>
            <a:schemeClr val="accent4">
              <a:lumMod val="10000"/>
            </a:schemeClr>
          </a:solidFill>
        </p:spPr>
        <p:txBody>
          <a:bodyPr/>
          <a:lstStyle/>
          <a:p>
            <a:r>
              <a:rPr lang="en-US" altLang="en-US" b="1">
                <a:solidFill>
                  <a:srgbClr val="FFFFFF"/>
                </a:solidFill>
                <a:latin typeface="Arial" pitchFamily="34" charset="0"/>
                <a:cs typeface="Arial" pitchFamily="34" charset="0"/>
              </a:rPr>
              <a:t>A Prophetic Weekend</a:t>
            </a:r>
          </a:p>
        </p:txBody>
      </p:sp>
      <p:sp>
        <p:nvSpPr>
          <p:cNvPr id="5" name="Rectangle 4"/>
          <p:cNvSpPr/>
          <p:nvPr/>
        </p:nvSpPr>
        <p:spPr>
          <a:xfrm>
            <a:off x="612775" y="1916113"/>
            <a:ext cx="1584325" cy="434975"/>
          </a:xfrm>
          <a:prstGeom prst="rect">
            <a:avLst/>
          </a:pr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a:lstStyle/>
          <a:p>
            <a:endParaRPr lang="en-US"/>
          </a:p>
        </p:txBody>
      </p:sp>
      <p:grpSp>
        <p:nvGrpSpPr>
          <p:cNvPr id="259076" name="Group 6"/>
          <p:cNvGrpSpPr>
            <a:grpSpLocks/>
          </p:cNvGrpSpPr>
          <p:nvPr/>
        </p:nvGrpSpPr>
        <p:grpSpPr bwMode="auto">
          <a:xfrm>
            <a:off x="612775" y="1844675"/>
            <a:ext cx="1771650" cy="2089150"/>
            <a:chOff x="611560" y="1916832"/>
            <a:chExt cx="1656184" cy="2088232"/>
          </a:xfrm>
        </p:grpSpPr>
        <p:sp>
          <p:nvSpPr>
            <p:cNvPr id="3" name="Rectangle 2"/>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6" name="Rectangle 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Thursday</a:t>
              </a:r>
            </a:p>
          </p:txBody>
        </p:sp>
      </p:grpSp>
      <p:grpSp>
        <p:nvGrpSpPr>
          <p:cNvPr id="259077" name="Group 7"/>
          <p:cNvGrpSpPr>
            <a:grpSpLocks/>
          </p:cNvGrpSpPr>
          <p:nvPr/>
        </p:nvGrpSpPr>
        <p:grpSpPr bwMode="auto">
          <a:xfrm>
            <a:off x="2413000" y="1844675"/>
            <a:ext cx="1771650" cy="2089150"/>
            <a:chOff x="611560" y="1916832"/>
            <a:chExt cx="1656184" cy="2088232"/>
          </a:xfrm>
        </p:grpSpPr>
        <p:sp>
          <p:nvSpPr>
            <p:cNvPr id="9" name="Rectangle 8"/>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0" name="Rectangle 9"/>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Friday</a:t>
              </a:r>
            </a:p>
          </p:txBody>
        </p:sp>
      </p:grpSp>
      <p:grpSp>
        <p:nvGrpSpPr>
          <p:cNvPr id="259078" name="Group 10"/>
          <p:cNvGrpSpPr>
            <a:grpSpLocks/>
          </p:cNvGrpSpPr>
          <p:nvPr/>
        </p:nvGrpSpPr>
        <p:grpSpPr bwMode="auto">
          <a:xfrm>
            <a:off x="4213225" y="1844675"/>
            <a:ext cx="1771650" cy="2089150"/>
            <a:chOff x="611560" y="1916832"/>
            <a:chExt cx="1656184" cy="2088232"/>
          </a:xfrm>
        </p:grpSpPr>
        <p:sp>
          <p:nvSpPr>
            <p:cNvPr id="12" name="Rectangle 11"/>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3" name="Rectangle 12"/>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Saturday</a:t>
              </a:r>
            </a:p>
          </p:txBody>
        </p:sp>
      </p:grpSp>
      <p:grpSp>
        <p:nvGrpSpPr>
          <p:cNvPr id="259079" name="Group 13"/>
          <p:cNvGrpSpPr>
            <a:grpSpLocks/>
          </p:cNvGrpSpPr>
          <p:nvPr/>
        </p:nvGrpSpPr>
        <p:grpSpPr bwMode="auto">
          <a:xfrm>
            <a:off x="6013450" y="1844675"/>
            <a:ext cx="1771650" cy="2089150"/>
            <a:chOff x="611560" y="1916832"/>
            <a:chExt cx="1656184" cy="2088232"/>
          </a:xfrm>
        </p:grpSpPr>
        <p:sp>
          <p:nvSpPr>
            <p:cNvPr id="15" name="Rectangle 14"/>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6" name="Rectangle 1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Sunday</a:t>
              </a:r>
            </a:p>
          </p:txBody>
        </p:sp>
      </p:grpSp>
      <p:grpSp>
        <p:nvGrpSpPr>
          <p:cNvPr id="26" name="Group 25"/>
          <p:cNvGrpSpPr>
            <a:grpSpLocks/>
          </p:cNvGrpSpPr>
          <p:nvPr/>
        </p:nvGrpSpPr>
        <p:grpSpPr bwMode="auto">
          <a:xfrm>
            <a:off x="1189038" y="2492375"/>
            <a:ext cx="2003425" cy="936625"/>
            <a:chOff x="1259632" y="2996952"/>
            <a:chExt cx="1872208" cy="936104"/>
          </a:xfrm>
        </p:grpSpPr>
        <p:sp>
          <p:nvSpPr>
            <p:cNvPr id="259103"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8" name="Rectangle 17"/>
            <p:cNvSpPr/>
            <p:nvPr/>
          </p:nvSpPr>
          <p:spPr>
            <a:xfrm>
              <a:off x="1332324"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Passover</a:t>
              </a:r>
            </a:p>
          </p:txBody>
        </p:sp>
      </p:grpSp>
      <p:grpSp>
        <p:nvGrpSpPr>
          <p:cNvPr id="28" name="Group 27"/>
          <p:cNvGrpSpPr>
            <a:grpSpLocks/>
          </p:cNvGrpSpPr>
          <p:nvPr/>
        </p:nvGrpSpPr>
        <p:grpSpPr bwMode="auto">
          <a:xfrm>
            <a:off x="3211513" y="2492375"/>
            <a:ext cx="2003425" cy="936625"/>
            <a:chOff x="3203848" y="2996952"/>
            <a:chExt cx="1872208" cy="936104"/>
          </a:xfrm>
        </p:grpSpPr>
        <p:sp>
          <p:nvSpPr>
            <p:cNvPr id="259101"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20" name="Rectangle 19"/>
            <p:cNvSpPr/>
            <p:nvPr/>
          </p:nvSpPr>
          <p:spPr>
            <a:xfrm>
              <a:off x="3276540" y="3138161"/>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Unleavened Bread</a:t>
              </a:r>
            </a:p>
          </p:txBody>
        </p:sp>
      </p:grpSp>
      <p:grpSp>
        <p:nvGrpSpPr>
          <p:cNvPr id="27" name="Group 26"/>
          <p:cNvGrpSpPr>
            <a:grpSpLocks/>
          </p:cNvGrpSpPr>
          <p:nvPr/>
        </p:nvGrpSpPr>
        <p:grpSpPr bwMode="auto">
          <a:xfrm>
            <a:off x="5233988" y="2492375"/>
            <a:ext cx="2003425" cy="936625"/>
            <a:chOff x="5148064" y="2996952"/>
            <a:chExt cx="1872208" cy="936104"/>
          </a:xfrm>
        </p:grpSpPr>
        <p:sp>
          <p:nvSpPr>
            <p:cNvPr id="259099"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22" name="Rectangle 21"/>
            <p:cNvSpPr/>
            <p:nvPr/>
          </p:nvSpPr>
          <p:spPr>
            <a:xfrm>
              <a:off x="5220756"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Firstfruits</a:t>
              </a:r>
            </a:p>
          </p:txBody>
        </p:sp>
      </p:grpSp>
      <p:sp>
        <p:nvSpPr>
          <p:cNvPr id="23" name="Rectangle 22"/>
          <p:cNvSpPr/>
          <p:nvPr/>
        </p:nvSpPr>
        <p:spPr>
          <a:xfrm>
            <a:off x="611857"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Last Supper</a:t>
            </a:r>
          </a:p>
        </p:txBody>
      </p:sp>
      <p:sp>
        <p:nvSpPr>
          <p:cNvPr id="24" name="Rectangle 23"/>
          <p:cNvSpPr/>
          <p:nvPr/>
        </p:nvSpPr>
        <p:spPr>
          <a:xfrm>
            <a:off x="2655819"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Crucifixion</a:t>
            </a:r>
          </a:p>
        </p:txBody>
      </p:sp>
      <p:sp>
        <p:nvSpPr>
          <p:cNvPr id="25" name="Rectangle 24"/>
          <p:cNvSpPr/>
          <p:nvPr/>
        </p:nvSpPr>
        <p:spPr>
          <a:xfrm>
            <a:off x="5836933" y="443444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Resurrection</a:t>
            </a:r>
          </a:p>
        </p:txBody>
      </p:sp>
      <p:grpSp>
        <p:nvGrpSpPr>
          <p:cNvPr id="29" name="Group 28"/>
          <p:cNvGrpSpPr>
            <a:grpSpLocks/>
          </p:cNvGrpSpPr>
          <p:nvPr/>
        </p:nvGrpSpPr>
        <p:grpSpPr bwMode="auto">
          <a:xfrm>
            <a:off x="3203575" y="3500438"/>
            <a:ext cx="2003425" cy="936625"/>
            <a:chOff x="1259632" y="2996952"/>
            <a:chExt cx="1872208" cy="936104"/>
          </a:xfrm>
        </p:grpSpPr>
        <p:sp>
          <p:nvSpPr>
            <p:cNvPr id="259097"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1" name="Rectangle 30"/>
            <p:cNvSpPr/>
            <p:nvPr/>
          </p:nvSpPr>
          <p:spPr>
            <a:xfrm>
              <a:off x="1332325"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Passover</a:t>
              </a:r>
            </a:p>
          </p:txBody>
        </p:sp>
      </p:grpSp>
      <p:grpSp>
        <p:nvGrpSpPr>
          <p:cNvPr id="32" name="Group 31"/>
          <p:cNvGrpSpPr>
            <a:grpSpLocks/>
          </p:cNvGrpSpPr>
          <p:nvPr/>
        </p:nvGrpSpPr>
        <p:grpSpPr bwMode="auto">
          <a:xfrm>
            <a:off x="5226050" y="3500438"/>
            <a:ext cx="2003425" cy="936625"/>
            <a:chOff x="3203848" y="2996952"/>
            <a:chExt cx="1872208" cy="936104"/>
          </a:xfrm>
        </p:grpSpPr>
        <p:sp>
          <p:nvSpPr>
            <p:cNvPr id="259095"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4" name="Rectangle 33"/>
            <p:cNvSpPr/>
            <p:nvPr/>
          </p:nvSpPr>
          <p:spPr>
            <a:xfrm>
              <a:off x="3276541" y="3138160"/>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Unleavened Bread</a:t>
              </a:r>
            </a:p>
          </p:txBody>
        </p:sp>
      </p:grpSp>
      <p:grpSp>
        <p:nvGrpSpPr>
          <p:cNvPr id="35" name="Group 34"/>
          <p:cNvGrpSpPr>
            <a:grpSpLocks/>
          </p:cNvGrpSpPr>
          <p:nvPr/>
        </p:nvGrpSpPr>
        <p:grpSpPr bwMode="auto">
          <a:xfrm>
            <a:off x="7248525" y="3500438"/>
            <a:ext cx="2003425" cy="936625"/>
            <a:chOff x="5148064" y="2996952"/>
            <a:chExt cx="1872208" cy="936104"/>
          </a:xfrm>
        </p:grpSpPr>
        <p:sp>
          <p:nvSpPr>
            <p:cNvPr id="259093"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37" name="Rectangle 36"/>
            <p:cNvSpPr/>
            <p:nvPr/>
          </p:nvSpPr>
          <p:spPr>
            <a:xfrm>
              <a:off x="5220757" y="3066763"/>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mn-ea"/>
                  <a:cs typeface="Arial"/>
                </a:rPr>
                <a:t>Firstfruits</a:t>
              </a:r>
            </a:p>
          </p:txBody>
        </p:sp>
      </p:grpSp>
      <p:sp>
        <p:nvSpPr>
          <p:cNvPr id="38" name="Left Arrow 24"/>
          <p:cNvSpPr>
            <a:spLocks noChangeArrowheads="1"/>
          </p:cNvSpPr>
          <p:nvPr/>
        </p:nvSpPr>
        <p:spPr bwMode="auto">
          <a:xfrm rot="10800000">
            <a:off x="0" y="2349500"/>
            <a:ext cx="1763713" cy="1655763"/>
          </a:xfrm>
          <a:prstGeom prst="leftArrow">
            <a:avLst>
              <a:gd name="adj1" fmla="val 50000"/>
              <a:gd name="adj2" fmla="val 50010"/>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Narrow" pitchFamily="34" charset="0"/>
              <a:ea typeface="MS PGothic" pitchFamily="34" charset="-128"/>
              <a:cs typeface="Times New Roman" pitchFamily="18" charset="0"/>
            </a:endParaRPr>
          </a:p>
        </p:txBody>
      </p:sp>
      <p:sp>
        <p:nvSpPr>
          <p:cNvPr id="39" name="Title 3"/>
          <p:cNvSpPr txBox="1">
            <a:spLocks/>
          </p:cNvSpPr>
          <p:nvPr/>
        </p:nvSpPr>
        <p:spPr bwMode="auto">
          <a:xfrm>
            <a:off x="-71438" y="26543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Galilean</a:t>
            </a:r>
            <a:endParaRPr kumimoji="0" lang="en-US" alt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S PGothic" pitchFamily="34" charset="-128"/>
              <a:cs typeface="+mn-cs"/>
            </a:endParaRPr>
          </a:p>
        </p:txBody>
      </p:sp>
      <p:sp>
        <p:nvSpPr>
          <p:cNvPr id="40" name="Left Arrow 24"/>
          <p:cNvSpPr>
            <a:spLocks noChangeArrowheads="1"/>
          </p:cNvSpPr>
          <p:nvPr/>
        </p:nvSpPr>
        <p:spPr bwMode="auto">
          <a:xfrm rot="10800000">
            <a:off x="1655763" y="3122613"/>
            <a:ext cx="1763712" cy="1657350"/>
          </a:xfrm>
          <a:prstGeom prst="leftArrow">
            <a:avLst>
              <a:gd name="adj1" fmla="val 50000"/>
              <a:gd name="adj2" fmla="val 49962"/>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Narrow" pitchFamily="34" charset="0"/>
              <a:ea typeface="MS PGothic" pitchFamily="34" charset="-128"/>
              <a:cs typeface="Times New Roman" pitchFamily="18" charset="0"/>
            </a:endParaRPr>
          </a:p>
        </p:txBody>
      </p:sp>
      <p:sp>
        <p:nvSpPr>
          <p:cNvPr id="41" name="Title 3"/>
          <p:cNvSpPr txBox="1">
            <a:spLocks/>
          </p:cNvSpPr>
          <p:nvPr/>
        </p:nvSpPr>
        <p:spPr bwMode="auto">
          <a:xfrm>
            <a:off x="1584325" y="34290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Judean</a:t>
            </a:r>
            <a:endParaRPr kumimoji="0" lang="en-US" altLang="en-US"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S PGothic" pitchFamily="34" charset="-128"/>
              <a:cs typeface="+mn-cs"/>
            </a:endParaRPr>
          </a:p>
        </p:txBody>
      </p:sp>
      <p:sp>
        <p:nvSpPr>
          <p:cNvPr id="42" name="Rectangle 41"/>
          <p:cNvSpPr/>
          <p:nvPr/>
        </p:nvSpPr>
        <p:spPr>
          <a:xfrm>
            <a:off x="643068"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2 April 33</a:t>
            </a:r>
          </a:p>
        </p:txBody>
      </p:sp>
      <p:sp>
        <p:nvSpPr>
          <p:cNvPr id="43" name="Rectangle 42"/>
          <p:cNvSpPr/>
          <p:nvPr/>
        </p:nvSpPr>
        <p:spPr>
          <a:xfrm>
            <a:off x="2687030"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3 April 33</a:t>
            </a:r>
          </a:p>
        </p:txBody>
      </p:sp>
      <p:sp>
        <p:nvSpPr>
          <p:cNvPr id="44" name="Rectangle 43"/>
          <p:cNvSpPr/>
          <p:nvPr/>
        </p:nvSpPr>
        <p:spPr>
          <a:xfrm>
            <a:off x="5868144" y="501317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rPr>
              <a:t>5 April 33</a:t>
            </a:r>
          </a:p>
        </p:txBody>
      </p:sp>
      <p:sp>
        <p:nvSpPr>
          <p:cNvPr id="45" name="Text Box 23"/>
          <p:cNvSpPr txBox="1">
            <a:spLocks noChangeArrowheads="1"/>
          </p:cNvSpPr>
          <p:nvPr/>
        </p:nvSpPr>
        <p:spPr bwMode="auto">
          <a:xfrm>
            <a:off x="7236296" y="-27384"/>
            <a:ext cx="1804061" cy="461665"/>
          </a:xfrm>
          <a:prstGeom prst="rect">
            <a:avLst/>
          </a:prstGeom>
          <a:noFill/>
          <a:ln w="12700" cap="sq">
            <a:noFill/>
            <a:miter lim="800000"/>
            <a:headEnd type="none" w="sm" len="sm"/>
            <a:tailEnd type="none" w="sm" len="sm"/>
          </a:ln>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60400"/>
                </a:solidFill>
                <a:effectLst/>
                <a:uLnTx/>
                <a:uFillTx/>
                <a:latin typeface="Arial" charset="0"/>
                <a:ea typeface="Times New Roman" charset="0"/>
                <a:cs typeface="Times New Roman" charset="0"/>
              </a:rPr>
              <a:t>NTS 39</a:t>
            </a:r>
          </a:p>
        </p:txBody>
      </p:sp>
    </p:spTree>
    <p:extLst>
      <p:ext uri="{BB962C8B-B14F-4D97-AF65-F5344CB8AC3E}">
        <p14:creationId xmlns:p14="http://schemas.microsoft.com/office/powerpoint/2010/main" val="10723639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strVal val="#ppt_w*0.70"/>
                                          </p:val>
                                        </p:tav>
                                        <p:tav tm="100000">
                                          <p:val>
                                            <p:strVal val="#ppt_w"/>
                                          </p:val>
                                        </p:tav>
                                      </p:tavLst>
                                    </p:anim>
                                    <p:anim calcmode="lin" valueType="num">
                                      <p:cBhvr>
                                        <p:cTn id="8" dur="1000" fill="hold"/>
                                        <p:tgtEl>
                                          <p:spTgt spid="26"/>
                                        </p:tgtEl>
                                        <p:attrNameLst>
                                          <p:attrName>ppt_h</p:attrName>
                                        </p:attrNameLst>
                                      </p:cBhvr>
                                      <p:tavLst>
                                        <p:tav tm="0">
                                          <p:val>
                                            <p:strVal val="#ppt_h"/>
                                          </p:val>
                                        </p:tav>
                                        <p:tav tm="100000">
                                          <p:val>
                                            <p:strVal val="#ppt_h"/>
                                          </p:val>
                                        </p:tav>
                                      </p:tavLst>
                                    </p:anim>
                                    <p:animEffect transition="in" filter="fade">
                                      <p:cBhvr>
                                        <p:cTn id="9" dur="1000"/>
                                        <p:tgtEl>
                                          <p:spTgt spid="26"/>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1000" fill="hold"/>
                                        <p:tgtEl>
                                          <p:spTgt spid="28"/>
                                        </p:tgtEl>
                                        <p:attrNameLst>
                                          <p:attrName>ppt_w</p:attrName>
                                        </p:attrNameLst>
                                      </p:cBhvr>
                                      <p:tavLst>
                                        <p:tav tm="0">
                                          <p:val>
                                            <p:strVal val="#ppt_w*0.70"/>
                                          </p:val>
                                        </p:tav>
                                        <p:tav tm="100000">
                                          <p:val>
                                            <p:strVal val="#ppt_w"/>
                                          </p:val>
                                        </p:tav>
                                      </p:tavLst>
                                    </p:anim>
                                    <p:anim calcmode="lin" valueType="num">
                                      <p:cBhvr>
                                        <p:cTn id="15" dur="1000" fill="hold"/>
                                        <p:tgtEl>
                                          <p:spTgt spid="28"/>
                                        </p:tgtEl>
                                        <p:attrNameLst>
                                          <p:attrName>ppt_h</p:attrName>
                                        </p:attrNameLst>
                                      </p:cBhvr>
                                      <p:tavLst>
                                        <p:tav tm="0">
                                          <p:val>
                                            <p:strVal val="#ppt_h"/>
                                          </p:val>
                                        </p:tav>
                                        <p:tav tm="100000">
                                          <p:val>
                                            <p:strVal val="#ppt_h"/>
                                          </p:val>
                                        </p:tav>
                                      </p:tavLst>
                                    </p:anim>
                                    <p:animEffect transition="in" filter="fade">
                                      <p:cBhvr>
                                        <p:cTn id="16" dur="1000"/>
                                        <p:tgtEl>
                                          <p:spTgt spid="28"/>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1000" fill="hold"/>
                                        <p:tgtEl>
                                          <p:spTgt spid="27"/>
                                        </p:tgtEl>
                                        <p:attrNameLst>
                                          <p:attrName>ppt_w</p:attrName>
                                        </p:attrNameLst>
                                      </p:cBhvr>
                                      <p:tavLst>
                                        <p:tav tm="0">
                                          <p:val>
                                            <p:strVal val="#ppt_w*0.70"/>
                                          </p:val>
                                        </p:tav>
                                        <p:tav tm="100000">
                                          <p:val>
                                            <p:strVal val="#ppt_w"/>
                                          </p:val>
                                        </p:tav>
                                      </p:tavLst>
                                    </p:anim>
                                    <p:anim calcmode="lin" valueType="num">
                                      <p:cBhvr>
                                        <p:cTn id="22" dur="1000" fill="hold"/>
                                        <p:tgtEl>
                                          <p:spTgt spid="27"/>
                                        </p:tgtEl>
                                        <p:attrNameLst>
                                          <p:attrName>ppt_h</p:attrName>
                                        </p:attrNameLst>
                                      </p:cBhvr>
                                      <p:tavLst>
                                        <p:tav tm="0">
                                          <p:val>
                                            <p:strVal val="#ppt_h"/>
                                          </p:val>
                                        </p:tav>
                                        <p:tav tm="100000">
                                          <p:val>
                                            <p:strVal val="#ppt_h"/>
                                          </p:val>
                                        </p:tav>
                                      </p:tavLst>
                                    </p:anim>
                                    <p:animEffect transition="in" filter="fade">
                                      <p:cBhvr>
                                        <p:cTn id="23" dur="1000"/>
                                        <p:tgtEl>
                                          <p:spTgt spid="27"/>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nodeType="clickEffect">
                                  <p:stCondLst>
                                    <p:cond delay="0"/>
                                  </p:stCondLst>
                                  <p:childTnLst>
                                    <p:set>
                                      <p:cBhvr>
                                        <p:cTn id="27" dur="1" fill="hold">
                                          <p:stCondLst>
                                            <p:cond delay="0"/>
                                          </p:stCondLst>
                                        </p:cTn>
                                        <p:tgtEl>
                                          <p:spTgt spid="29"/>
                                        </p:tgtEl>
                                        <p:attrNameLst>
                                          <p:attrName>style.visibility</p:attrName>
                                        </p:attrNameLst>
                                      </p:cBhvr>
                                      <p:to>
                                        <p:strVal val="visible"/>
                                      </p:to>
                                    </p:set>
                                    <p:anim calcmode="lin" valueType="num">
                                      <p:cBhvr>
                                        <p:cTn id="28" dur="1000" fill="hold"/>
                                        <p:tgtEl>
                                          <p:spTgt spid="29"/>
                                        </p:tgtEl>
                                        <p:attrNameLst>
                                          <p:attrName>ppt_w</p:attrName>
                                        </p:attrNameLst>
                                      </p:cBhvr>
                                      <p:tavLst>
                                        <p:tav tm="0">
                                          <p:val>
                                            <p:strVal val="#ppt_w*0.70"/>
                                          </p:val>
                                        </p:tav>
                                        <p:tav tm="100000">
                                          <p:val>
                                            <p:strVal val="#ppt_w"/>
                                          </p:val>
                                        </p:tav>
                                      </p:tavLst>
                                    </p:anim>
                                    <p:anim calcmode="lin" valueType="num">
                                      <p:cBhvr>
                                        <p:cTn id="29" dur="1000" fill="hold"/>
                                        <p:tgtEl>
                                          <p:spTgt spid="29"/>
                                        </p:tgtEl>
                                        <p:attrNameLst>
                                          <p:attrName>ppt_h</p:attrName>
                                        </p:attrNameLst>
                                      </p:cBhvr>
                                      <p:tavLst>
                                        <p:tav tm="0">
                                          <p:val>
                                            <p:strVal val="#ppt_h"/>
                                          </p:val>
                                        </p:tav>
                                        <p:tav tm="100000">
                                          <p:val>
                                            <p:strVal val="#ppt_h"/>
                                          </p:val>
                                        </p:tav>
                                      </p:tavLst>
                                    </p:anim>
                                    <p:animEffect transition="in" filter="fade">
                                      <p:cBhvr>
                                        <p:cTn id="30" dur="1000"/>
                                        <p:tgtEl>
                                          <p:spTgt spid="29"/>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blinds(horizontal)">
                                      <p:cBhvr>
                                        <p:cTn id="35" dur="500"/>
                                        <p:tgtEl>
                                          <p:spTgt spid="39"/>
                                        </p:tgtEl>
                                      </p:cBhvr>
                                    </p:animEffect>
                                  </p:childTnLst>
                                </p:cTn>
                              </p:par>
                              <p:par>
                                <p:cTn id="36" presetID="3" presetClass="entr" presetSubtype="10"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blinds(horizontal)">
                                      <p:cBhvr>
                                        <p:cTn id="38" dur="500"/>
                                        <p:tgtEl>
                                          <p:spTgt spid="38"/>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blinds(horizontal)">
                                      <p:cBhvr>
                                        <p:cTn id="43" dur="500"/>
                                        <p:tgtEl>
                                          <p:spTgt spid="41"/>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blinds(horizontal)">
                                      <p:cBhvr>
                                        <p:cTn id="46" dur="500"/>
                                        <p:tgtEl>
                                          <p:spTgt spid="40"/>
                                        </p:tgtEl>
                                      </p:cBhvr>
                                    </p:animEffect>
                                  </p:childTnLst>
                                </p:cTn>
                              </p:par>
                            </p:childTnLst>
                          </p:cTn>
                        </p:par>
                      </p:childTnLst>
                    </p:cTn>
                  </p:par>
                  <p:par>
                    <p:cTn id="47" fill="hold">
                      <p:stCondLst>
                        <p:cond delay="indefinite"/>
                      </p:stCondLst>
                      <p:childTnLst>
                        <p:par>
                          <p:cTn id="48" fill="hold">
                            <p:stCondLst>
                              <p:cond delay="0"/>
                            </p:stCondLst>
                            <p:childTnLst>
                              <p:par>
                                <p:cTn id="49" presetID="55" presetClass="entr" presetSubtype="0" fill="hold" nodeType="clickEffect">
                                  <p:stCondLst>
                                    <p:cond delay="0"/>
                                  </p:stCondLst>
                                  <p:childTnLst>
                                    <p:set>
                                      <p:cBhvr>
                                        <p:cTn id="50" dur="1" fill="hold">
                                          <p:stCondLst>
                                            <p:cond delay="0"/>
                                          </p:stCondLst>
                                        </p:cTn>
                                        <p:tgtEl>
                                          <p:spTgt spid="32"/>
                                        </p:tgtEl>
                                        <p:attrNameLst>
                                          <p:attrName>style.visibility</p:attrName>
                                        </p:attrNameLst>
                                      </p:cBhvr>
                                      <p:to>
                                        <p:strVal val="visible"/>
                                      </p:to>
                                    </p:set>
                                    <p:anim calcmode="lin" valueType="num">
                                      <p:cBhvr>
                                        <p:cTn id="51" dur="1000" fill="hold"/>
                                        <p:tgtEl>
                                          <p:spTgt spid="32"/>
                                        </p:tgtEl>
                                        <p:attrNameLst>
                                          <p:attrName>ppt_w</p:attrName>
                                        </p:attrNameLst>
                                      </p:cBhvr>
                                      <p:tavLst>
                                        <p:tav tm="0">
                                          <p:val>
                                            <p:strVal val="#ppt_w*0.70"/>
                                          </p:val>
                                        </p:tav>
                                        <p:tav tm="100000">
                                          <p:val>
                                            <p:strVal val="#ppt_w"/>
                                          </p:val>
                                        </p:tav>
                                      </p:tavLst>
                                    </p:anim>
                                    <p:anim calcmode="lin" valueType="num">
                                      <p:cBhvr>
                                        <p:cTn id="52" dur="1000" fill="hold"/>
                                        <p:tgtEl>
                                          <p:spTgt spid="32"/>
                                        </p:tgtEl>
                                        <p:attrNameLst>
                                          <p:attrName>ppt_h</p:attrName>
                                        </p:attrNameLst>
                                      </p:cBhvr>
                                      <p:tavLst>
                                        <p:tav tm="0">
                                          <p:val>
                                            <p:strVal val="#ppt_h"/>
                                          </p:val>
                                        </p:tav>
                                        <p:tav tm="100000">
                                          <p:val>
                                            <p:strVal val="#ppt_h"/>
                                          </p:val>
                                        </p:tav>
                                      </p:tavLst>
                                    </p:anim>
                                    <p:animEffect transition="in" filter="fade">
                                      <p:cBhvr>
                                        <p:cTn id="53" dur="1000"/>
                                        <p:tgtEl>
                                          <p:spTgt spid="32"/>
                                        </p:tgtEl>
                                      </p:cBhvr>
                                    </p:animEffect>
                                  </p:childTnLst>
                                </p:cTn>
                              </p:par>
                            </p:childTnLst>
                          </p:cTn>
                        </p:par>
                      </p:childTnLst>
                    </p:cTn>
                  </p:par>
                  <p:par>
                    <p:cTn id="54" fill="hold">
                      <p:stCondLst>
                        <p:cond delay="indefinite"/>
                      </p:stCondLst>
                      <p:childTnLst>
                        <p:par>
                          <p:cTn id="55" fill="hold">
                            <p:stCondLst>
                              <p:cond delay="0"/>
                            </p:stCondLst>
                            <p:childTnLst>
                              <p:par>
                                <p:cTn id="56" presetID="55" presetClass="entr" presetSubtype="0" fill="hold" nodeType="click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p:cTn id="58" dur="1000" fill="hold"/>
                                        <p:tgtEl>
                                          <p:spTgt spid="35"/>
                                        </p:tgtEl>
                                        <p:attrNameLst>
                                          <p:attrName>ppt_w</p:attrName>
                                        </p:attrNameLst>
                                      </p:cBhvr>
                                      <p:tavLst>
                                        <p:tav tm="0">
                                          <p:val>
                                            <p:strVal val="#ppt_w*0.70"/>
                                          </p:val>
                                        </p:tav>
                                        <p:tav tm="100000">
                                          <p:val>
                                            <p:strVal val="#ppt_w"/>
                                          </p:val>
                                        </p:tav>
                                      </p:tavLst>
                                    </p:anim>
                                    <p:anim calcmode="lin" valueType="num">
                                      <p:cBhvr>
                                        <p:cTn id="59" dur="1000" fill="hold"/>
                                        <p:tgtEl>
                                          <p:spTgt spid="35"/>
                                        </p:tgtEl>
                                        <p:attrNameLst>
                                          <p:attrName>ppt_h</p:attrName>
                                        </p:attrNameLst>
                                      </p:cBhvr>
                                      <p:tavLst>
                                        <p:tav tm="0">
                                          <p:val>
                                            <p:strVal val="#ppt_h"/>
                                          </p:val>
                                        </p:tav>
                                        <p:tav tm="100000">
                                          <p:val>
                                            <p:strVal val="#ppt_h"/>
                                          </p:val>
                                        </p:tav>
                                      </p:tavLst>
                                    </p:anim>
                                    <p:animEffect transition="in" filter="fade">
                                      <p:cBhvr>
                                        <p:cTn id="60" dur="1000"/>
                                        <p:tgtEl>
                                          <p:spTgt spid="35"/>
                                        </p:tgtEl>
                                      </p:cBhvr>
                                    </p:animEffect>
                                  </p:childTnLst>
                                </p:cTn>
                              </p:par>
                            </p:childTnLst>
                          </p:cTn>
                        </p:par>
                      </p:childTnLst>
                    </p:cTn>
                  </p:par>
                  <p:par>
                    <p:cTn id="61" fill="hold">
                      <p:stCondLst>
                        <p:cond delay="indefinite"/>
                      </p:stCondLst>
                      <p:childTnLst>
                        <p:par>
                          <p:cTn id="62" fill="hold">
                            <p:stCondLst>
                              <p:cond delay="0"/>
                            </p:stCondLst>
                            <p:childTnLst>
                              <p:par>
                                <p:cTn id="63" presetID="55" presetClass="entr" presetSubtype="0" fill="hold" nodeType="clickEffect">
                                  <p:stCondLst>
                                    <p:cond delay="0"/>
                                  </p:stCondLst>
                                  <p:childTnLst>
                                    <p:set>
                                      <p:cBhvr>
                                        <p:cTn id="64" dur="1" fill="hold">
                                          <p:stCondLst>
                                            <p:cond delay="0"/>
                                          </p:stCondLst>
                                        </p:cTn>
                                        <p:tgtEl>
                                          <p:spTgt spid="23"/>
                                        </p:tgtEl>
                                        <p:attrNameLst>
                                          <p:attrName>style.visibility</p:attrName>
                                        </p:attrNameLst>
                                      </p:cBhvr>
                                      <p:to>
                                        <p:strVal val="visible"/>
                                      </p:to>
                                    </p:set>
                                    <p:anim calcmode="lin" valueType="num">
                                      <p:cBhvr>
                                        <p:cTn id="65" dur="1000" fill="hold"/>
                                        <p:tgtEl>
                                          <p:spTgt spid="23"/>
                                        </p:tgtEl>
                                        <p:attrNameLst>
                                          <p:attrName>ppt_w</p:attrName>
                                        </p:attrNameLst>
                                      </p:cBhvr>
                                      <p:tavLst>
                                        <p:tav tm="0">
                                          <p:val>
                                            <p:strVal val="#ppt_w*0.70"/>
                                          </p:val>
                                        </p:tav>
                                        <p:tav tm="100000">
                                          <p:val>
                                            <p:strVal val="#ppt_w"/>
                                          </p:val>
                                        </p:tav>
                                      </p:tavLst>
                                    </p:anim>
                                    <p:anim calcmode="lin" valueType="num">
                                      <p:cBhvr>
                                        <p:cTn id="66" dur="1000" fill="hold"/>
                                        <p:tgtEl>
                                          <p:spTgt spid="23"/>
                                        </p:tgtEl>
                                        <p:attrNameLst>
                                          <p:attrName>ppt_h</p:attrName>
                                        </p:attrNameLst>
                                      </p:cBhvr>
                                      <p:tavLst>
                                        <p:tav tm="0">
                                          <p:val>
                                            <p:strVal val="#ppt_h"/>
                                          </p:val>
                                        </p:tav>
                                        <p:tav tm="100000">
                                          <p:val>
                                            <p:strVal val="#ppt_h"/>
                                          </p:val>
                                        </p:tav>
                                      </p:tavLst>
                                    </p:anim>
                                    <p:animEffect transition="in" filter="fade">
                                      <p:cBhvr>
                                        <p:cTn id="67" dur="1000"/>
                                        <p:tgtEl>
                                          <p:spTgt spid="23"/>
                                        </p:tgtEl>
                                      </p:cBhvr>
                                    </p:animEffect>
                                  </p:childTnLst>
                                </p:cTn>
                              </p:par>
                            </p:childTnLst>
                          </p:cTn>
                        </p:par>
                      </p:childTnLst>
                    </p:cTn>
                  </p:par>
                  <p:par>
                    <p:cTn id="68" fill="hold">
                      <p:stCondLst>
                        <p:cond delay="indefinite"/>
                      </p:stCondLst>
                      <p:childTnLst>
                        <p:par>
                          <p:cTn id="69" fill="hold">
                            <p:stCondLst>
                              <p:cond delay="0"/>
                            </p:stCondLst>
                            <p:childTnLst>
                              <p:par>
                                <p:cTn id="70" presetID="55" presetClass="entr" presetSubtype="0" fill="hold" nodeType="clickEffect">
                                  <p:stCondLst>
                                    <p:cond delay="0"/>
                                  </p:stCondLst>
                                  <p:childTnLst>
                                    <p:set>
                                      <p:cBhvr>
                                        <p:cTn id="71" dur="1" fill="hold">
                                          <p:stCondLst>
                                            <p:cond delay="0"/>
                                          </p:stCondLst>
                                        </p:cTn>
                                        <p:tgtEl>
                                          <p:spTgt spid="24"/>
                                        </p:tgtEl>
                                        <p:attrNameLst>
                                          <p:attrName>style.visibility</p:attrName>
                                        </p:attrNameLst>
                                      </p:cBhvr>
                                      <p:to>
                                        <p:strVal val="visible"/>
                                      </p:to>
                                    </p:set>
                                    <p:anim calcmode="lin" valueType="num">
                                      <p:cBhvr>
                                        <p:cTn id="72" dur="1000" fill="hold"/>
                                        <p:tgtEl>
                                          <p:spTgt spid="24"/>
                                        </p:tgtEl>
                                        <p:attrNameLst>
                                          <p:attrName>ppt_w</p:attrName>
                                        </p:attrNameLst>
                                      </p:cBhvr>
                                      <p:tavLst>
                                        <p:tav tm="0">
                                          <p:val>
                                            <p:strVal val="#ppt_w*0.70"/>
                                          </p:val>
                                        </p:tav>
                                        <p:tav tm="100000">
                                          <p:val>
                                            <p:strVal val="#ppt_w"/>
                                          </p:val>
                                        </p:tav>
                                      </p:tavLst>
                                    </p:anim>
                                    <p:anim calcmode="lin" valueType="num">
                                      <p:cBhvr>
                                        <p:cTn id="73" dur="1000" fill="hold"/>
                                        <p:tgtEl>
                                          <p:spTgt spid="24"/>
                                        </p:tgtEl>
                                        <p:attrNameLst>
                                          <p:attrName>ppt_h</p:attrName>
                                        </p:attrNameLst>
                                      </p:cBhvr>
                                      <p:tavLst>
                                        <p:tav tm="0">
                                          <p:val>
                                            <p:strVal val="#ppt_h"/>
                                          </p:val>
                                        </p:tav>
                                        <p:tav tm="100000">
                                          <p:val>
                                            <p:strVal val="#ppt_h"/>
                                          </p:val>
                                        </p:tav>
                                      </p:tavLst>
                                    </p:anim>
                                    <p:animEffect transition="in" filter="fade">
                                      <p:cBhvr>
                                        <p:cTn id="74" dur="1000"/>
                                        <p:tgtEl>
                                          <p:spTgt spid="24"/>
                                        </p:tgtEl>
                                      </p:cBhvr>
                                    </p:animEffect>
                                  </p:childTnLst>
                                </p:cTn>
                              </p:par>
                            </p:childTnLst>
                          </p:cTn>
                        </p:par>
                      </p:childTnLst>
                    </p:cTn>
                  </p:par>
                  <p:par>
                    <p:cTn id="75" fill="hold">
                      <p:stCondLst>
                        <p:cond delay="indefinite"/>
                      </p:stCondLst>
                      <p:childTnLst>
                        <p:par>
                          <p:cTn id="76" fill="hold">
                            <p:stCondLst>
                              <p:cond delay="0"/>
                            </p:stCondLst>
                            <p:childTnLst>
                              <p:par>
                                <p:cTn id="77" presetID="55" presetClass="entr" presetSubtype="0" fill="hold" nodeType="click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p:cTn id="79" dur="1000" fill="hold"/>
                                        <p:tgtEl>
                                          <p:spTgt spid="25"/>
                                        </p:tgtEl>
                                        <p:attrNameLst>
                                          <p:attrName>ppt_w</p:attrName>
                                        </p:attrNameLst>
                                      </p:cBhvr>
                                      <p:tavLst>
                                        <p:tav tm="0">
                                          <p:val>
                                            <p:strVal val="#ppt_w*0.70"/>
                                          </p:val>
                                        </p:tav>
                                        <p:tav tm="100000">
                                          <p:val>
                                            <p:strVal val="#ppt_w"/>
                                          </p:val>
                                        </p:tav>
                                      </p:tavLst>
                                    </p:anim>
                                    <p:anim calcmode="lin" valueType="num">
                                      <p:cBhvr>
                                        <p:cTn id="80" dur="1000" fill="hold"/>
                                        <p:tgtEl>
                                          <p:spTgt spid="25"/>
                                        </p:tgtEl>
                                        <p:attrNameLst>
                                          <p:attrName>ppt_h</p:attrName>
                                        </p:attrNameLst>
                                      </p:cBhvr>
                                      <p:tavLst>
                                        <p:tav tm="0">
                                          <p:val>
                                            <p:strVal val="#ppt_h"/>
                                          </p:val>
                                        </p:tav>
                                        <p:tav tm="100000">
                                          <p:val>
                                            <p:strVal val="#ppt_h"/>
                                          </p:val>
                                        </p:tav>
                                      </p:tavLst>
                                    </p:anim>
                                    <p:animEffect transition="in" filter="fade">
                                      <p:cBhvr>
                                        <p:cTn id="81" dur="1000"/>
                                        <p:tgtEl>
                                          <p:spTgt spid="25"/>
                                        </p:tgtEl>
                                      </p:cBhvr>
                                    </p:animEffect>
                                  </p:childTnLst>
                                </p:cTn>
                              </p:par>
                            </p:childTnLst>
                          </p:cTn>
                        </p:par>
                      </p:childTnLst>
                    </p:cTn>
                  </p:par>
                  <p:par>
                    <p:cTn id="82" fill="hold">
                      <p:stCondLst>
                        <p:cond delay="indefinite"/>
                      </p:stCondLst>
                      <p:childTnLst>
                        <p:par>
                          <p:cTn id="83" fill="hold">
                            <p:stCondLst>
                              <p:cond delay="0"/>
                            </p:stCondLst>
                            <p:childTnLst>
                              <p:par>
                                <p:cTn id="84" presetID="55" presetClass="entr" presetSubtype="0" fill="hold" nodeType="clickEffect">
                                  <p:stCondLst>
                                    <p:cond delay="0"/>
                                  </p:stCondLst>
                                  <p:childTnLst>
                                    <p:set>
                                      <p:cBhvr>
                                        <p:cTn id="85" dur="1" fill="hold">
                                          <p:stCondLst>
                                            <p:cond delay="0"/>
                                          </p:stCondLst>
                                        </p:cTn>
                                        <p:tgtEl>
                                          <p:spTgt spid="42"/>
                                        </p:tgtEl>
                                        <p:attrNameLst>
                                          <p:attrName>style.visibility</p:attrName>
                                        </p:attrNameLst>
                                      </p:cBhvr>
                                      <p:to>
                                        <p:strVal val="visible"/>
                                      </p:to>
                                    </p:set>
                                    <p:anim calcmode="lin" valueType="num">
                                      <p:cBhvr>
                                        <p:cTn id="86" dur="1000" fill="hold"/>
                                        <p:tgtEl>
                                          <p:spTgt spid="42"/>
                                        </p:tgtEl>
                                        <p:attrNameLst>
                                          <p:attrName>ppt_w</p:attrName>
                                        </p:attrNameLst>
                                      </p:cBhvr>
                                      <p:tavLst>
                                        <p:tav tm="0">
                                          <p:val>
                                            <p:strVal val="#ppt_w*0.70"/>
                                          </p:val>
                                        </p:tav>
                                        <p:tav tm="100000">
                                          <p:val>
                                            <p:strVal val="#ppt_w"/>
                                          </p:val>
                                        </p:tav>
                                      </p:tavLst>
                                    </p:anim>
                                    <p:anim calcmode="lin" valueType="num">
                                      <p:cBhvr>
                                        <p:cTn id="87" dur="1000" fill="hold"/>
                                        <p:tgtEl>
                                          <p:spTgt spid="42"/>
                                        </p:tgtEl>
                                        <p:attrNameLst>
                                          <p:attrName>ppt_h</p:attrName>
                                        </p:attrNameLst>
                                      </p:cBhvr>
                                      <p:tavLst>
                                        <p:tav tm="0">
                                          <p:val>
                                            <p:strVal val="#ppt_h"/>
                                          </p:val>
                                        </p:tav>
                                        <p:tav tm="100000">
                                          <p:val>
                                            <p:strVal val="#ppt_h"/>
                                          </p:val>
                                        </p:tav>
                                      </p:tavLst>
                                    </p:anim>
                                    <p:animEffect transition="in" filter="fade">
                                      <p:cBhvr>
                                        <p:cTn id="88" dur="1000"/>
                                        <p:tgtEl>
                                          <p:spTgt spid="42"/>
                                        </p:tgtEl>
                                      </p:cBhvr>
                                    </p:animEffect>
                                  </p:childTnLst>
                                </p:cTn>
                              </p:par>
                            </p:childTnLst>
                          </p:cTn>
                        </p:par>
                      </p:childTnLst>
                    </p:cTn>
                  </p:par>
                  <p:par>
                    <p:cTn id="89" fill="hold">
                      <p:stCondLst>
                        <p:cond delay="indefinite"/>
                      </p:stCondLst>
                      <p:childTnLst>
                        <p:par>
                          <p:cTn id="90" fill="hold">
                            <p:stCondLst>
                              <p:cond delay="0"/>
                            </p:stCondLst>
                            <p:childTnLst>
                              <p:par>
                                <p:cTn id="91" presetID="55" presetClass="entr" presetSubtype="0" fill="hold" nodeType="click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1000" fill="hold"/>
                                        <p:tgtEl>
                                          <p:spTgt spid="43"/>
                                        </p:tgtEl>
                                        <p:attrNameLst>
                                          <p:attrName>ppt_w</p:attrName>
                                        </p:attrNameLst>
                                      </p:cBhvr>
                                      <p:tavLst>
                                        <p:tav tm="0">
                                          <p:val>
                                            <p:strVal val="#ppt_w*0.70"/>
                                          </p:val>
                                        </p:tav>
                                        <p:tav tm="100000">
                                          <p:val>
                                            <p:strVal val="#ppt_w"/>
                                          </p:val>
                                        </p:tav>
                                      </p:tavLst>
                                    </p:anim>
                                    <p:anim calcmode="lin" valueType="num">
                                      <p:cBhvr>
                                        <p:cTn id="94" dur="1000" fill="hold"/>
                                        <p:tgtEl>
                                          <p:spTgt spid="43"/>
                                        </p:tgtEl>
                                        <p:attrNameLst>
                                          <p:attrName>ppt_h</p:attrName>
                                        </p:attrNameLst>
                                      </p:cBhvr>
                                      <p:tavLst>
                                        <p:tav tm="0">
                                          <p:val>
                                            <p:strVal val="#ppt_h"/>
                                          </p:val>
                                        </p:tav>
                                        <p:tav tm="100000">
                                          <p:val>
                                            <p:strVal val="#ppt_h"/>
                                          </p:val>
                                        </p:tav>
                                      </p:tavLst>
                                    </p:anim>
                                    <p:animEffect transition="in" filter="fade">
                                      <p:cBhvr>
                                        <p:cTn id="95" dur="1000"/>
                                        <p:tgtEl>
                                          <p:spTgt spid="43"/>
                                        </p:tgtEl>
                                      </p:cBhvr>
                                    </p:animEffect>
                                  </p:childTnLst>
                                </p:cTn>
                              </p:par>
                            </p:childTnLst>
                          </p:cTn>
                        </p:par>
                      </p:childTnLst>
                    </p:cTn>
                  </p:par>
                  <p:par>
                    <p:cTn id="96" fill="hold">
                      <p:stCondLst>
                        <p:cond delay="indefinite"/>
                      </p:stCondLst>
                      <p:childTnLst>
                        <p:par>
                          <p:cTn id="97" fill="hold">
                            <p:stCondLst>
                              <p:cond delay="0"/>
                            </p:stCondLst>
                            <p:childTnLst>
                              <p:par>
                                <p:cTn id="98" presetID="55" presetClass="entr" presetSubtype="0" fill="hold" nodeType="clickEffect">
                                  <p:stCondLst>
                                    <p:cond delay="0"/>
                                  </p:stCondLst>
                                  <p:childTnLst>
                                    <p:set>
                                      <p:cBhvr>
                                        <p:cTn id="99" dur="1" fill="hold">
                                          <p:stCondLst>
                                            <p:cond delay="0"/>
                                          </p:stCondLst>
                                        </p:cTn>
                                        <p:tgtEl>
                                          <p:spTgt spid="44"/>
                                        </p:tgtEl>
                                        <p:attrNameLst>
                                          <p:attrName>style.visibility</p:attrName>
                                        </p:attrNameLst>
                                      </p:cBhvr>
                                      <p:to>
                                        <p:strVal val="visible"/>
                                      </p:to>
                                    </p:set>
                                    <p:anim calcmode="lin" valueType="num">
                                      <p:cBhvr>
                                        <p:cTn id="100" dur="1000" fill="hold"/>
                                        <p:tgtEl>
                                          <p:spTgt spid="44"/>
                                        </p:tgtEl>
                                        <p:attrNameLst>
                                          <p:attrName>ppt_w</p:attrName>
                                        </p:attrNameLst>
                                      </p:cBhvr>
                                      <p:tavLst>
                                        <p:tav tm="0">
                                          <p:val>
                                            <p:strVal val="#ppt_w*0.70"/>
                                          </p:val>
                                        </p:tav>
                                        <p:tav tm="100000">
                                          <p:val>
                                            <p:strVal val="#ppt_w"/>
                                          </p:val>
                                        </p:tav>
                                      </p:tavLst>
                                    </p:anim>
                                    <p:anim calcmode="lin" valueType="num">
                                      <p:cBhvr>
                                        <p:cTn id="101" dur="1000" fill="hold"/>
                                        <p:tgtEl>
                                          <p:spTgt spid="44"/>
                                        </p:tgtEl>
                                        <p:attrNameLst>
                                          <p:attrName>ppt_h</p:attrName>
                                        </p:attrNameLst>
                                      </p:cBhvr>
                                      <p:tavLst>
                                        <p:tav tm="0">
                                          <p:val>
                                            <p:strVal val="#ppt_h"/>
                                          </p:val>
                                        </p:tav>
                                        <p:tav tm="100000">
                                          <p:val>
                                            <p:strVal val="#ppt_h"/>
                                          </p:val>
                                        </p:tav>
                                      </p:tavLst>
                                    </p:anim>
                                    <p:animEffect transition="in" filter="fade">
                                      <p:cBhvr>
                                        <p:cTn id="102"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p:bldP spid="40" grpId="0" animBg="1"/>
      <p:bldP spid="41"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4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pic>
        <p:nvPicPr>
          <p:cNvPr id="386050" name="Picture 3" descr="Jewish_leaders_paid_the_guard"/>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4814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051" name="Rectangle 4"/>
          <p:cNvSpPr>
            <a:spLocks noGrp="1" noChangeArrowheads="1"/>
          </p:cNvSpPr>
          <p:nvPr>
            <p:ph type="title"/>
          </p:nvPr>
        </p:nvSpPr>
        <p:spPr/>
        <p:txBody>
          <a:bodyPr/>
          <a:lstStyle/>
          <a:p>
            <a:pPr eaLnBrk="1" hangingPunct="1"/>
            <a:r>
              <a:rPr lang="en-US" b="1">
                <a:solidFill>
                  <a:srgbClr val="000000"/>
                </a:solidFill>
                <a:effectLst/>
                <a:latin typeface="Arial" charset="0"/>
                <a:ea typeface="ＭＳ Ｐゴシック" charset="0"/>
                <a:cs typeface="ＭＳ Ｐゴシック" charset="0"/>
              </a:rPr>
              <a:t>Guards Bribed (28:12)</a:t>
            </a:r>
          </a:p>
        </p:txBody>
      </p:sp>
      <p:pic>
        <p:nvPicPr>
          <p:cNvPr id="291845" name="Picture 5" descr="Despite_the_guard_the_tomb_was_empt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648200" y="1524000"/>
            <a:ext cx="4392613"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291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21" name="Picture 6" descr="matt 28.19 gold glob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0"/>
            <a:ext cx="91694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0"/>
            <a:ext cx="9144000" cy="792163"/>
          </a:xfrm>
          <a:solidFill>
            <a:schemeClr val="tx1"/>
          </a:solidFill>
        </p:spPr>
        <p:txBody>
          <a:bodyPr/>
          <a:lstStyle/>
          <a:p>
            <a:pPr>
              <a:defRPr/>
            </a:pPr>
            <a:r>
              <a:rPr lang="en-US" b="1" dirty="0">
                <a:solidFill>
                  <a:srgbClr val="FFFFFF"/>
                </a:solidFill>
                <a:latin typeface="Arial" charset="0"/>
                <a:ea typeface="ＭＳ Ｐゴシック" charset="0"/>
                <a:cs typeface="ＭＳ Ｐゴシック" charset="0"/>
              </a:rPr>
              <a:t>Matthew 28:18-20 </a:t>
            </a:r>
            <a:r>
              <a:rPr lang="en-US" sz="3600" b="1" dirty="0">
                <a:solidFill>
                  <a:srgbClr val="FFFFFF"/>
                </a:solidFill>
                <a:latin typeface="Arial" charset="0"/>
                <a:ea typeface="ＭＳ Ｐゴシック" charset="0"/>
                <a:cs typeface="ＭＳ Ｐゴシック" charset="0"/>
              </a:rPr>
              <a:t>NLT</a:t>
            </a:r>
            <a:endParaRPr lang="en-US" b="1" dirty="0">
              <a:solidFill>
                <a:srgbClr val="FFFFFF"/>
              </a:solidFill>
              <a:latin typeface="Arial" charset="0"/>
              <a:ea typeface="ＭＳ Ｐゴシック" charset="0"/>
              <a:cs typeface="ＭＳ Ｐゴシック" charset="0"/>
            </a:endParaRPr>
          </a:p>
        </p:txBody>
      </p:sp>
      <p:sp>
        <p:nvSpPr>
          <p:cNvPr id="389123" name="Content Placeholder 2"/>
          <p:cNvSpPr txBox="1">
            <a:spLocks/>
          </p:cNvSpPr>
          <p:nvPr/>
        </p:nvSpPr>
        <p:spPr bwMode="auto">
          <a:xfrm>
            <a:off x="238125" y="990600"/>
            <a:ext cx="5486400" cy="586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20000"/>
              </a:spcBef>
              <a:defRPr/>
            </a:pPr>
            <a:r>
              <a:rPr lang="mr-IN" sz="2800" b="1" dirty="0">
                <a:solidFill>
                  <a:srgbClr val="FFFFFF"/>
                </a:solidFill>
                <a:effectLst>
                  <a:outerShdw blurRad="38100" dist="38100" dir="2700000" algn="tl">
                    <a:srgbClr val="000000">
                      <a:alpha val="43137"/>
                    </a:srgbClr>
                  </a:outerShdw>
                </a:effectLst>
              </a:rPr>
              <a:t>"</a:t>
            </a:r>
            <a:r>
              <a:rPr lang="en-US" sz="2800" b="1" dirty="0">
                <a:solidFill>
                  <a:srgbClr val="FFFFFF"/>
                </a:solidFill>
                <a:effectLst>
                  <a:outerShdw blurRad="38100" dist="38100" dir="2700000" algn="tl">
                    <a:srgbClr val="000000">
                      <a:alpha val="43137"/>
                    </a:srgbClr>
                  </a:outerShdw>
                </a:effectLst>
              </a:rPr>
              <a:t>Jesus came and told his disciples, </a:t>
            </a:r>
            <a:r>
              <a:rPr lang="mr-IN" sz="2800" b="1" dirty="0">
                <a:solidFill>
                  <a:srgbClr val="FFFFFF"/>
                </a:solidFill>
                <a:effectLst>
                  <a:outerShdw blurRad="38100" dist="38100" dir="2700000" algn="tl">
                    <a:srgbClr val="000000">
                      <a:alpha val="43137"/>
                    </a:srgbClr>
                  </a:outerShdw>
                </a:effectLst>
              </a:rPr>
              <a:t>'</a:t>
            </a:r>
            <a:r>
              <a:rPr lang="en-US" altLang="ja-JP" sz="2800" b="1" dirty="0">
                <a:solidFill>
                  <a:srgbClr val="FFFFFF"/>
                </a:solidFill>
                <a:effectLst>
                  <a:outerShdw blurRad="38100" dist="38100" dir="2700000" algn="tl">
                    <a:srgbClr val="000000">
                      <a:alpha val="43137"/>
                    </a:srgbClr>
                  </a:outerShdw>
                </a:effectLst>
              </a:rPr>
              <a:t>I have been given all authority in heaven and on earth. </a:t>
            </a:r>
            <a:r>
              <a:rPr lang="en-US" altLang="ja-JP" sz="2800" b="1" baseline="30000" dirty="0">
                <a:solidFill>
                  <a:srgbClr val="FFFFFF"/>
                </a:solidFill>
                <a:effectLst>
                  <a:outerShdw blurRad="38100" dist="38100" dir="2700000" algn="tl">
                    <a:srgbClr val="000000">
                      <a:alpha val="43137"/>
                    </a:srgbClr>
                  </a:outerShdw>
                </a:effectLst>
              </a:rPr>
              <a:t>19</a:t>
            </a:r>
            <a:r>
              <a:rPr lang="en-US" altLang="ja-JP" sz="2800" b="1" dirty="0">
                <a:solidFill>
                  <a:srgbClr val="FFFFFF"/>
                </a:solidFill>
                <a:effectLst>
                  <a:outerShdw blurRad="38100" dist="38100" dir="2700000" algn="tl">
                    <a:srgbClr val="000000">
                      <a:alpha val="43137"/>
                    </a:srgbClr>
                  </a:outerShdw>
                </a:effectLst>
              </a:rPr>
              <a:t>Therefore, go and </a:t>
            </a:r>
            <a:r>
              <a:rPr lang="en-US" altLang="ja-JP" sz="2800" b="1" dirty="0">
                <a:solidFill>
                  <a:srgbClr val="FFFF00"/>
                </a:solidFill>
                <a:effectLst>
                  <a:outerShdw blurRad="38100" dist="38100" dir="2700000" algn="tl">
                    <a:srgbClr val="000000">
                      <a:alpha val="43137"/>
                    </a:srgbClr>
                  </a:outerShdw>
                </a:effectLst>
              </a:rPr>
              <a:t>make disciples </a:t>
            </a:r>
            <a:r>
              <a:rPr lang="en-US" altLang="ja-JP" sz="2800" b="1" dirty="0">
                <a:solidFill>
                  <a:srgbClr val="FFFFFF"/>
                </a:solidFill>
                <a:effectLst>
                  <a:outerShdw blurRad="38100" dist="38100" dir="2700000" algn="tl">
                    <a:srgbClr val="000000">
                      <a:alpha val="43137"/>
                    </a:srgbClr>
                  </a:outerShdw>
                </a:effectLst>
              </a:rPr>
              <a:t>of all the nations, baptizing them in the name of the Father and the Son and the Holy Spirit. </a:t>
            </a:r>
            <a:r>
              <a:rPr lang="en-US" altLang="ja-JP" sz="2800" b="1" baseline="30000" dirty="0">
                <a:solidFill>
                  <a:srgbClr val="FFFFFF"/>
                </a:solidFill>
                <a:effectLst>
                  <a:outerShdw blurRad="38100" dist="38100" dir="2700000" algn="tl">
                    <a:srgbClr val="000000">
                      <a:alpha val="43137"/>
                    </a:srgbClr>
                  </a:outerShdw>
                </a:effectLst>
              </a:rPr>
              <a:t>20</a:t>
            </a:r>
            <a:r>
              <a:rPr lang="en-US" altLang="ja-JP" sz="2800" b="1" dirty="0">
                <a:solidFill>
                  <a:srgbClr val="FFFFFF"/>
                </a:solidFill>
                <a:effectLst>
                  <a:outerShdw blurRad="38100" dist="38100" dir="2700000" algn="tl">
                    <a:srgbClr val="000000">
                      <a:alpha val="43137"/>
                    </a:srgbClr>
                  </a:outerShdw>
                </a:effectLst>
              </a:rPr>
              <a:t>Teach these new disciples to obey all the commands I have given you. And be sure of this: I am with you always, even to the end of the age.</a:t>
            </a:r>
            <a:r>
              <a:rPr lang="mr-IN" altLang="ja-JP" sz="2800" b="1" dirty="0">
                <a:solidFill>
                  <a:srgbClr val="FFFFFF"/>
                </a:solidFill>
                <a:effectLst>
                  <a:outerShdw blurRad="38100" dist="38100" dir="2700000" algn="tl">
                    <a:srgbClr val="000000">
                      <a:alpha val="43137"/>
                    </a:srgbClr>
                  </a:outerShdw>
                </a:effectLst>
              </a:rPr>
              <a:t>'"</a:t>
            </a:r>
            <a:endParaRPr lang="en-US" sz="2800" b="1" dirty="0">
              <a:solidFill>
                <a:srgbClr val="FFFFFF"/>
              </a:solidFill>
              <a:effectLst>
                <a:outerShdw blurRad="38100" dist="38100" dir="2700000" algn="tl">
                  <a:srgbClr val="000000">
                    <a:alpha val="43137"/>
                  </a:srgbClr>
                </a:outerShdw>
              </a:effectLst>
            </a:endParaRPr>
          </a:p>
        </p:txBody>
      </p:sp>
    </p:spTree>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matt 28 worl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9056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08" name="Rectangle 8"/>
          <p:cNvSpPr>
            <a:spLocks noChangeArrowheads="1"/>
          </p:cNvSpPr>
          <p:nvPr/>
        </p:nvSpPr>
        <p:spPr bwMode="auto">
          <a:xfrm>
            <a:off x="381000" y="1295400"/>
            <a:ext cx="8229600" cy="5334000"/>
          </a:xfrm>
          <a:prstGeom prst="rect">
            <a:avLst/>
          </a:prstGeom>
          <a:noFill/>
          <a:ln w="9525">
            <a:noFill/>
            <a:miter lim="800000"/>
            <a:headEnd/>
            <a:tailEnd/>
          </a:ln>
          <a:effectLst/>
        </p:spPr>
        <p:txBody>
          <a:bodyPr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sng"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Matthew 28:18-20</a:t>
            </a: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  </a:t>
            </a:r>
            <a:b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br>
            <a:endParaRPr kumimoji="0" lang="en-US" sz="1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139700">
                    <a:srgbClr val="000000">
                      <a:alpha val="95000"/>
                    </a:srgbClr>
                  </a:glow>
                </a:effectLst>
                <a:uLnTx/>
                <a:uFillTx/>
                <a:latin typeface="Arial" charset="0"/>
                <a:ea typeface="ＭＳ Ｐゴシック" charset="0"/>
              </a:rPr>
              <a:t>18</a:t>
            </a: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Then Jesus came to them and said, </a:t>
            </a:r>
            <a:r>
              <a:rPr kumimoji="0" lang="mr-IN"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All authority in heaven and on earth has been given to me.  </a:t>
            </a:r>
            <a:r>
              <a:rPr kumimoji="0" lang="en-US" sz="3200" b="1" i="0" u="none" strike="noStrike" kern="1200" cap="none" spc="0" normalizeH="0" baseline="30000" noProof="0" dirty="0">
                <a:ln>
                  <a:noFill/>
                </a:ln>
                <a:solidFill>
                  <a:srgbClr val="FFFFFF"/>
                </a:solidFill>
                <a:effectLst>
                  <a:glow rad="139700">
                    <a:srgbClr val="000000">
                      <a:alpha val="95000"/>
                    </a:srgbClr>
                  </a:glow>
                </a:effectLst>
                <a:uLnTx/>
                <a:uFillTx/>
                <a:latin typeface="Arial" charset="0"/>
                <a:ea typeface="ＭＳ Ｐゴシック" charset="0"/>
              </a:rPr>
              <a:t>19</a:t>
            </a: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Therefore </a:t>
            </a:r>
            <a:r>
              <a:rPr kumimoji="0" lang="en-US" sz="3200" b="1" i="0" u="none" strike="noStrike" kern="1200" cap="none" spc="0" normalizeH="0" baseline="0" noProof="0" dirty="0">
                <a:ln>
                  <a:noFill/>
                </a:ln>
                <a:solidFill>
                  <a:srgbClr val="FFFF00"/>
                </a:solidFill>
                <a:effectLst>
                  <a:glow rad="139700">
                    <a:srgbClr val="000000">
                      <a:alpha val="95000"/>
                    </a:srgbClr>
                  </a:glow>
                </a:effectLst>
                <a:uLnTx/>
                <a:uFillTx/>
                <a:latin typeface="Arial" charset="0"/>
                <a:ea typeface="ＭＳ Ｐゴシック" charset="0"/>
              </a:rPr>
              <a:t>go</a:t>
            </a: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 and </a:t>
            </a:r>
            <a:r>
              <a:rPr kumimoji="0" lang="en-US" sz="3200" b="1" i="0" u="none" strike="noStrike" kern="1200" cap="none" spc="0" normalizeH="0" baseline="0" noProof="0" dirty="0">
                <a:ln>
                  <a:noFill/>
                </a:ln>
                <a:solidFill>
                  <a:srgbClr val="FFFF00"/>
                </a:solidFill>
                <a:effectLst>
                  <a:glow rad="139700">
                    <a:srgbClr val="000000">
                      <a:alpha val="95000"/>
                    </a:srgbClr>
                  </a:glow>
                </a:effectLst>
                <a:uLnTx/>
                <a:uFillTx/>
                <a:latin typeface="Arial" charset="0"/>
                <a:ea typeface="ＭＳ Ｐゴシック" charset="0"/>
              </a:rPr>
              <a:t>make disciples</a:t>
            </a: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 of all nations, </a:t>
            </a:r>
            <a:r>
              <a:rPr kumimoji="0" lang="en-US" sz="3200" b="1" i="0" u="none" strike="noStrike" kern="1200" cap="none" spc="0" normalizeH="0" baseline="0" noProof="0" dirty="0">
                <a:ln>
                  <a:noFill/>
                </a:ln>
                <a:solidFill>
                  <a:srgbClr val="FFFF00"/>
                </a:solidFill>
                <a:effectLst>
                  <a:glow rad="139700">
                    <a:srgbClr val="000000">
                      <a:alpha val="95000"/>
                    </a:srgbClr>
                  </a:glow>
                </a:effectLst>
                <a:uLnTx/>
                <a:uFillTx/>
                <a:latin typeface="Arial" charset="0"/>
                <a:ea typeface="ＭＳ Ｐゴシック" charset="0"/>
              </a:rPr>
              <a:t>baptizing</a:t>
            </a: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 them in the name of…, </a:t>
            </a:r>
            <a:r>
              <a:rPr kumimoji="0" lang="en-US" sz="3200" b="1" i="0" u="none" strike="noStrike" kern="1200" cap="none" spc="0" normalizeH="0" baseline="30000" noProof="0" dirty="0">
                <a:ln>
                  <a:noFill/>
                </a:ln>
                <a:solidFill>
                  <a:srgbClr val="FFFFFF"/>
                </a:solidFill>
                <a:effectLst>
                  <a:glow rad="139700">
                    <a:srgbClr val="000000">
                      <a:alpha val="95000"/>
                    </a:srgbClr>
                  </a:glow>
                </a:effectLst>
                <a:uLnTx/>
                <a:uFillTx/>
                <a:latin typeface="Arial" charset="0"/>
                <a:ea typeface="ＭＳ Ｐゴシック" charset="0"/>
              </a:rPr>
              <a:t>20</a:t>
            </a: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and </a:t>
            </a:r>
            <a:r>
              <a:rPr kumimoji="0" lang="en-US" sz="3200" b="1" i="0" u="none" strike="noStrike" kern="1200" cap="none" spc="0" normalizeH="0" baseline="0" noProof="0" dirty="0">
                <a:ln>
                  <a:noFill/>
                </a:ln>
                <a:solidFill>
                  <a:srgbClr val="FFFF00"/>
                </a:solidFill>
                <a:effectLst>
                  <a:glow rad="139700">
                    <a:srgbClr val="000000">
                      <a:alpha val="95000"/>
                    </a:srgbClr>
                  </a:glow>
                </a:effectLst>
                <a:uLnTx/>
                <a:uFillTx/>
                <a:latin typeface="Arial" charset="0"/>
                <a:ea typeface="ＭＳ Ｐゴシック" charset="0"/>
              </a:rPr>
              <a:t>teaching</a:t>
            </a: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 them to obey everything I have commanded you. And surely I am with you always, to the very end of the age.</a:t>
            </a:r>
            <a:r>
              <a:rPr kumimoji="0" lang="mr-IN"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 </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256004" name="Oval 4"/>
          <p:cNvSpPr>
            <a:spLocks noChangeArrowheads="1"/>
          </p:cNvSpPr>
          <p:nvPr/>
        </p:nvSpPr>
        <p:spPr bwMode="auto">
          <a:xfrm>
            <a:off x="228600" y="3352800"/>
            <a:ext cx="3733800" cy="990600"/>
          </a:xfrm>
          <a:prstGeom prst="ellipse">
            <a:avLst/>
          </a:prstGeom>
          <a:noFill/>
          <a:ln w="76200">
            <a:solidFill>
              <a:srgbClr val="FF1321"/>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6005" name="AutoShape 5"/>
          <p:cNvSpPr>
            <a:spLocks noChangeArrowheads="1"/>
          </p:cNvSpPr>
          <p:nvPr/>
        </p:nvSpPr>
        <p:spPr bwMode="auto">
          <a:xfrm>
            <a:off x="4038600" y="3581400"/>
            <a:ext cx="2286000" cy="457200"/>
          </a:xfrm>
          <a:prstGeom prst="notchedRightArrow">
            <a:avLst>
              <a:gd name="adj1" fmla="val 50000"/>
              <a:gd name="adj2" fmla="val 125000"/>
            </a:avLst>
          </a:prstGeom>
          <a:solidFill>
            <a:srgbClr val="FF1321"/>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6006" name="AutoShape 6"/>
          <p:cNvSpPr>
            <a:spLocks noChangeArrowheads="1"/>
          </p:cNvSpPr>
          <p:nvPr/>
        </p:nvSpPr>
        <p:spPr bwMode="auto">
          <a:xfrm>
            <a:off x="4038600" y="3124200"/>
            <a:ext cx="2286000" cy="457200"/>
          </a:xfrm>
          <a:prstGeom prst="notchedRightArrow">
            <a:avLst>
              <a:gd name="adj1" fmla="val 50000"/>
              <a:gd name="adj2" fmla="val 125000"/>
            </a:avLst>
          </a:prstGeom>
          <a:solidFill>
            <a:srgbClr val="FF1321"/>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6007" name="AutoShape 7"/>
          <p:cNvSpPr>
            <a:spLocks noChangeArrowheads="1"/>
          </p:cNvSpPr>
          <p:nvPr/>
        </p:nvSpPr>
        <p:spPr bwMode="auto">
          <a:xfrm>
            <a:off x="4038600" y="4038600"/>
            <a:ext cx="2286000" cy="457200"/>
          </a:xfrm>
          <a:prstGeom prst="notchedRightArrow">
            <a:avLst>
              <a:gd name="adj1" fmla="val 50000"/>
              <a:gd name="adj2" fmla="val 125000"/>
            </a:avLst>
          </a:prstGeom>
          <a:solidFill>
            <a:srgbClr val="FF1321"/>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248839" name="Picture 1" descr="matt 28.19-20.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492" y="-74613"/>
            <a:ext cx="2851151" cy="2135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02" name="Rectangle 2"/>
          <p:cNvSpPr>
            <a:spLocks noGrp="1" noChangeArrowheads="1"/>
          </p:cNvSpPr>
          <p:nvPr>
            <p:ph type="ctrTitle"/>
          </p:nvPr>
        </p:nvSpPr>
        <p:spPr>
          <a:xfrm>
            <a:off x="2414590" y="62136"/>
            <a:ext cx="6694487" cy="990601"/>
          </a:xfrm>
          <a:solidFill>
            <a:schemeClr val="accent2"/>
          </a:solidFill>
          <a:ln w="76200">
            <a:solidFill>
              <a:schemeClr val="bg1"/>
            </a:solidFill>
          </a:ln>
          <a:effectLst>
            <a:outerShdw blurRad="63500" dist="35921" dir="2700000" algn="ctr" rotWithShape="0">
              <a:srgbClr val="000000">
                <a:alpha val="74998"/>
              </a:srgbClr>
            </a:outerShdw>
          </a:effectLst>
        </p:spPr>
        <p:txBody>
          <a:bodyPr/>
          <a:lstStyle/>
          <a:p>
            <a:pPr eaLnBrk="1" hangingPunct="1">
              <a:defRPr/>
            </a:pPr>
            <a:r>
              <a:rPr lang="en-US" b="1" dirty="0">
                <a:solidFill>
                  <a:schemeClr val="bg1"/>
                </a:solidFill>
              </a:rPr>
              <a:t>The Great Commission</a:t>
            </a:r>
          </a:p>
        </p:txBody>
      </p:sp>
    </p:spTree>
    <p:extLst>
      <p:ext uri="{BB962C8B-B14F-4D97-AF65-F5344CB8AC3E}">
        <p14:creationId xmlns:p14="http://schemas.microsoft.com/office/powerpoint/2010/main" val="2297440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6004"/>
                                        </p:tgtEl>
                                        <p:attrNameLst>
                                          <p:attrName>style.visibility</p:attrName>
                                        </p:attrNameLst>
                                      </p:cBhvr>
                                      <p:to>
                                        <p:strVal val="visible"/>
                                      </p:to>
                                    </p:set>
                                    <p:animEffect transition="in" filter="wipe(left)">
                                      <p:cBhvr>
                                        <p:cTn id="7" dur="500"/>
                                        <p:tgtEl>
                                          <p:spTgt spid="25600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56006"/>
                                        </p:tgtEl>
                                        <p:attrNameLst>
                                          <p:attrName>style.visibility</p:attrName>
                                        </p:attrNameLst>
                                      </p:cBhvr>
                                      <p:to>
                                        <p:strVal val="visible"/>
                                      </p:to>
                                    </p:set>
                                    <p:animEffect transition="in" filter="wipe(left)">
                                      <p:cBhvr>
                                        <p:cTn id="12" dur="500"/>
                                        <p:tgtEl>
                                          <p:spTgt spid="2560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56005"/>
                                        </p:tgtEl>
                                        <p:attrNameLst>
                                          <p:attrName>style.visibility</p:attrName>
                                        </p:attrNameLst>
                                      </p:cBhvr>
                                      <p:to>
                                        <p:strVal val="visible"/>
                                      </p:to>
                                    </p:set>
                                    <p:animEffect transition="in" filter="wipe(left)">
                                      <p:cBhvr>
                                        <p:cTn id="17" dur="500"/>
                                        <p:tgtEl>
                                          <p:spTgt spid="25600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56007"/>
                                        </p:tgtEl>
                                        <p:attrNameLst>
                                          <p:attrName>style.visibility</p:attrName>
                                        </p:attrNameLst>
                                      </p:cBhvr>
                                      <p:to>
                                        <p:strVal val="visible"/>
                                      </p:to>
                                    </p:set>
                                    <p:animEffect transition="in" filter="wipe(left)">
                                      <p:cBhvr>
                                        <p:cTn id="22" dur="500"/>
                                        <p:tgtEl>
                                          <p:spTgt spid="2560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04" grpId="0" animBg="1"/>
      <p:bldP spid="256005" grpId="0" animBg="1"/>
      <p:bldP spid="256006" grpId="0" animBg="1"/>
      <p:bldP spid="256007"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matt 28 worl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9056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08" name="Rectangle 8"/>
          <p:cNvSpPr>
            <a:spLocks noChangeArrowheads="1"/>
          </p:cNvSpPr>
          <p:nvPr/>
        </p:nvSpPr>
        <p:spPr bwMode="auto">
          <a:xfrm>
            <a:off x="381000" y="1295400"/>
            <a:ext cx="8229600" cy="765448"/>
          </a:xfrm>
          <a:prstGeom prst="rect">
            <a:avLst/>
          </a:prstGeom>
          <a:noFill/>
          <a:ln w="9525">
            <a:noFill/>
            <a:miter lim="800000"/>
            <a:headEnd/>
            <a:tailEnd/>
          </a:ln>
          <a:effectLst/>
        </p:spPr>
        <p:txBody>
          <a:bodyPr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Make Disciples</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256005" name="AutoShape 5"/>
          <p:cNvSpPr>
            <a:spLocks noChangeArrowheads="1"/>
          </p:cNvSpPr>
          <p:nvPr/>
        </p:nvSpPr>
        <p:spPr bwMode="auto">
          <a:xfrm rot="1613650">
            <a:off x="5199855" y="2193112"/>
            <a:ext cx="2286000" cy="457200"/>
          </a:xfrm>
          <a:prstGeom prst="notchedRightArrow">
            <a:avLst>
              <a:gd name="adj1" fmla="val 50000"/>
              <a:gd name="adj2" fmla="val 125000"/>
            </a:avLst>
          </a:prstGeom>
          <a:solidFill>
            <a:srgbClr val="FFFF00"/>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6006" name="AutoShape 6"/>
          <p:cNvSpPr>
            <a:spLocks noChangeArrowheads="1"/>
          </p:cNvSpPr>
          <p:nvPr/>
        </p:nvSpPr>
        <p:spPr bwMode="auto">
          <a:xfrm rot="5400000">
            <a:off x="3834316" y="2082552"/>
            <a:ext cx="1083568" cy="457200"/>
          </a:xfrm>
          <a:prstGeom prst="notchedRightArrow">
            <a:avLst>
              <a:gd name="adj1" fmla="val 50000"/>
              <a:gd name="adj2" fmla="val 125000"/>
            </a:avLst>
          </a:prstGeom>
          <a:solidFill>
            <a:srgbClr val="FFFF00"/>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6007" name="AutoShape 7"/>
          <p:cNvSpPr>
            <a:spLocks noChangeArrowheads="1"/>
          </p:cNvSpPr>
          <p:nvPr/>
        </p:nvSpPr>
        <p:spPr bwMode="auto">
          <a:xfrm rot="9552532">
            <a:off x="1266345" y="2091643"/>
            <a:ext cx="2286000" cy="457200"/>
          </a:xfrm>
          <a:prstGeom prst="notchedRightArrow">
            <a:avLst>
              <a:gd name="adj1" fmla="val 50000"/>
              <a:gd name="adj2" fmla="val 125000"/>
            </a:avLst>
          </a:prstGeom>
          <a:solidFill>
            <a:srgbClr val="FFFF00"/>
          </a:solidFill>
          <a:ln w="9525">
            <a:solidFill>
              <a:schemeClr val="tx1"/>
            </a:solidFill>
            <a:miter lim="800000"/>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248839" name="Picture 1" descr="matt 28.19-20.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492" y="-74613"/>
            <a:ext cx="2851151" cy="2135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02" name="Rectangle 2"/>
          <p:cNvSpPr>
            <a:spLocks noGrp="1" noChangeArrowheads="1"/>
          </p:cNvSpPr>
          <p:nvPr>
            <p:ph type="ctrTitle"/>
          </p:nvPr>
        </p:nvSpPr>
        <p:spPr>
          <a:xfrm>
            <a:off x="2414590" y="62136"/>
            <a:ext cx="6694487" cy="990601"/>
          </a:xfrm>
          <a:solidFill>
            <a:schemeClr val="accent2"/>
          </a:solidFill>
          <a:ln w="76200">
            <a:solidFill>
              <a:schemeClr val="bg1"/>
            </a:solidFill>
          </a:ln>
          <a:effectLst>
            <a:outerShdw blurRad="63500" dist="35921" dir="2700000" algn="ctr" rotWithShape="0">
              <a:srgbClr val="000000">
                <a:alpha val="74998"/>
              </a:srgbClr>
            </a:outerShdw>
          </a:effectLst>
        </p:spPr>
        <p:txBody>
          <a:bodyPr/>
          <a:lstStyle/>
          <a:p>
            <a:pPr eaLnBrk="1" hangingPunct="1">
              <a:defRPr/>
            </a:pPr>
            <a:r>
              <a:rPr lang="en-US" b="1" dirty="0">
                <a:solidFill>
                  <a:schemeClr val="bg1"/>
                </a:solidFill>
              </a:rPr>
              <a:t>The Great Commission</a:t>
            </a:r>
          </a:p>
        </p:txBody>
      </p:sp>
      <p:sp>
        <p:nvSpPr>
          <p:cNvPr id="10" name="Rectangle 8"/>
          <p:cNvSpPr>
            <a:spLocks noChangeArrowheads="1"/>
          </p:cNvSpPr>
          <p:nvPr/>
        </p:nvSpPr>
        <p:spPr bwMode="auto">
          <a:xfrm>
            <a:off x="-23688" y="2852936"/>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Going</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11" name="Rectangle 8"/>
          <p:cNvSpPr>
            <a:spLocks noChangeArrowheads="1"/>
          </p:cNvSpPr>
          <p:nvPr/>
        </p:nvSpPr>
        <p:spPr bwMode="auto">
          <a:xfrm>
            <a:off x="2964137" y="2852936"/>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Baptizing</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12" name="Rectangle 8"/>
          <p:cNvSpPr>
            <a:spLocks noChangeArrowheads="1"/>
          </p:cNvSpPr>
          <p:nvPr/>
        </p:nvSpPr>
        <p:spPr bwMode="auto">
          <a:xfrm>
            <a:off x="5988473" y="2852936"/>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Teaching</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13" name="Rectangle 8"/>
          <p:cNvSpPr>
            <a:spLocks noChangeArrowheads="1"/>
          </p:cNvSpPr>
          <p:nvPr/>
        </p:nvSpPr>
        <p:spPr bwMode="auto">
          <a:xfrm>
            <a:off x="-23688" y="3501008"/>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Salvation</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14" name="Rectangle 8"/>
          <p:cNvSpPr>
            <a:spLocks noChangeArrowheads="1"/>
          </p:cNvSpPr>
          <p:nvPr/>
        </p:nvSpPr>
        <p:spPr bwMode="auto">
          <a:xfrm>
            <a:off x="2964137" y="3501008"/>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Identification</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15" name="Rectangle 8"/>
          <p:cNvSpPr>
            <a:spLocks noChangeArrowheads="1"/>
          </p:cNvSpPr>
          <p:nvPr/>
        </p:nvSpPr>
        <p:spPr bwMode="auto">
          <a:xfrm>
            <a:off x="5988473" y="3501008"/>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Sanctification</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16" name="Rectangle 8"/>
          <p:cNvSpPr>
            <a:spLocks noChangeArrowheads="1"/>
          </p:cNvSpPr>
          <p:nvPr/>
        </p:nvSpPr>
        <p:spPr bwMode="auto">
          <a:xfrm>
            <a:off x="-23688" y="4149080"/>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Evangelism</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17" name="Rectangle 8"/>
          <p:cNvSpPr>
            <a:spLocks noChangeArrowheads="1"/>
          </p:cNvSpPr>
          <p:nvPr/>
        </p:nvSpPr>
        <p:spPr bwMode="auto">
          <a:xfrm>
            <a:off x="2964137" y="4149080"/>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Assimilation</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18" name="Rectangle 8"/>
          <p:cNvSpPr>
            <a:spLocks noChangeArrowheads="1"/>
          </p:cNvSpPr>
          <p:nvPr/>
        </p:nvSpPr>
        <p:spPr bwMode="auto">
          <a:xfrm>
            <a:off x="5988473" y="4149080"/>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Education</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19" name="Rectangle 8"/>
          <p:cNvSpPr>
            <a:spLocks noChangeArrowheads="1"/>
          </p:cNvSpPr>
          <p:nvPr/>
        </p:nvSpPr>
        <p:spPr bwMode="auto">
          <a:xfrm>
            <a:off x="-23688" y="4797152"/>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Believing</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20" name="Rectangle 8"/>
          <p:cNvSpPr>
            <a:spLocks noChangeArrowheads="1"/>
          </p:cNvSpPr>
          <p:nvPr/>
        </p:nvSpPr>
        <p:spPr bwMode="auto">
          <a:xfrm>
            <a:off x="2964137" y="4797152"/>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Bonding</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21" name="Rectangle 8"/>
          <p:cNvSpPr>
            <a:spLocks noChangeArrowheads="1"/>
          </p:cNvSpPr>
          <p:nvPr/>
        </p:nvSpPr>
        <p:spPr bwMode="auto">
          <a:xfrm>
            <a:off x="5988473" y="4797152"/>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Maturing</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22" name="Rectangle 8"/>
          <p:cNvSpPr>
            <a:spLocks noChangeArrowheads="1"/>
          </p:cNvSpPr>
          <p:nvPr/>
        </p:nvSpPr>
        <p:spPr bwMode="auto">
          <a:xfrm>
            <a:off x="-23688" y="5445224"/>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Find Them</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23" name="Rectangle 8"/>
          <p:cNvSpPr>
            <a:spLocks noChangeArrowheads="1"/>
          </p:cNvSpPr>
          <p:nvPr/>
        </p:nvSpPr>
        <p:spPr bwMode="auto">
          <a:xfrm>
            <a:off x="2964137" y="5445224"/>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Keep Them</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24" name="Rectangle 8"/>
          <p:cNvSpPr>
            <a:spLocks noChangeArrowheads="1"/>
          </p:cNvSpPr>
          <p:nvPr/>
        </p:nvSpPr>
        <p:spPr bwMode="auto">
          <a:xfrm>
            <a:off x="5988473" y="5445224"/>
            <a:ext cx="3131840" cy="576064"/>
          </a:xfrm>
          <a:prstGeom prst="rect">
            <a:avLst/>
          </a:prstGeom>
          <a:noFill/>
          <a:ln w="9525">
            <a:noFill/>
            <a:miter lim="800000"/>
            <a:headEnd/>
            <a:tailEnd/>
          </a:ln>
          <a:effectLst/>
        </p:spPr>
        <p:txBody>
          <a:bodyPr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Build Them</a:t>
            </a:r>
            <a:endParaRPr kumimoji="0" lang="en-US" sz="2400" b="0" i="0"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
        <p:nvSpPr>
          <p:cNvPr id="25" name="Rectangle 8"/>
          <p:cNvSpPr>
            <a:spLocks noChangeArrowheads="1"/>
          </p:cNvSpPr>
          <p:nvPr/>
        </p:nvSpPr>
        <p:spPr bwMode="auto">
          <a:xfrm>
            <a:off x="0" y="6381329"/>
            <a:ext cx="8892480" cy="416124"/>
          </a:xfrm>
          <a:prstGeom prst="rect">
            <a:avLst/>
          </a:prstGeom>
          <a:noFill/>
          <a:ln w="9525">
            <a:noFill/>
            <a:miter lim="800000"/>
            <a:headEnd/>
            <a:tailEnd/>
          </a:ln>
          <a:effectLst/>
        </p:spPr>
        <p:txBody>
          <a:bodyPr lIns="91341" tIns="45671" rIns="91341" bIns="45671" anchor="ct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en-US" sz="1800" b="1" i="1" u="none" strike="noStrike" kern="1200" cap="none" spc="0" normalizeH="0" baseline="0" noProof="0">
                <a:ln>
                  <a:noFill/>
                </a:ln>
                <a:solidFill>
                  <a:srgbClr val="FFFFFF"/>
                </a:solidFill>
                <a:effectLst>
                  <a:glow rad="139700">
                    <a:srgbClr val="000000">
                      <a:alpha val="95000"/>
                    </a:srgbClr>
                  </a:glow>
                </a:effectLst>
                <a:uLnTx/>
                <a:uFillTx/>
                <a:latin typeface="Arial" charset="0"/>
                <a:ea typeface="ＭＳ Ｐゴシック" charset="0"/>
              </a:rPr>
              <a:t>Adapted from Dr</a:t>
            </a:r>
            <a:r>
              <a:rPr kumimoji="0" lang="en-US" sz="1800" b="1" i="1" u="none" strike="noStrike" kern="1200" cap="none" spc="0" normalizeH="0" baseline="0" noProof="0" dirty="0">
                <a:ln>
                  <a:noFill/>
                </a:ln>
                <a:solidFill>
                  <a:srgbClr val="FFFFFF"/>
                </a:solidFill>
                <a:effectLst>
                  <a:glow rad="139700">
                    <a:srgbClr val="000000">
                      <a:alpha val="95000"/>
                    </a:srgbClr>
                  </a:glow>
                </a:effectLst>
                <a:uLnTx/>
                <a:uFillTx/>
                <a:latin typeface="Arial" charset="0"/>
                <a:ea typeface="ＭＳ Ｐゴシック" charset="0"/>
              </a:rPr>
              <a:t>. Gary McIntosh, Church Growth Network 2014</a:t>
            </a:r>
            <a:endParaRPr kumimoji="0" lang="en-US" sz="1400" b="0" i="1" u="none" strike="noStrike" kern="1200" cap="none" spc="0" normalizeH="0" baseline="0" noProof="0" dirty="0">
              <a:ln>
                <a:noFill/>
              </a:ln>
              <a:solidFill>
                <a:srgbClr val="000000"/>
              </a:solidFill>
              <a:effectLst>
                <a:glow rad="139700">
                  <a:srgbClr val="000000">
                    <a:alpha val="95000"/>
                  </a:srgbClr>
                </a:glow>
              </a:effectLst>
              <a:uLnTx/>
              <a:uFillTx/>
              <a:latin typeface="Arial" charset="0"/>
              <a:ea typeface="ＭＳ Ｐゴシック" charset="0"/>
            </a:endParaRPr>
          </a:p>
        </p:txBody>
      </p:sp>
    </p:spTree>
    <p:extLst>
      <p:ext uri="{BB962C8B-B14F-4D97-AF65-F5344CB8AC3E}">
        <p14:creationId xmlns:p14="http://schemas.microsoft.com/office/powerpoint/2010/main" val="35722359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56007"/>
                                        </p:tgtEl>
                                        <p:attrNameLst>
                                          <p:attrName>style.visibility</p:attrName>
                                        </p:attrNameLst>
                                      </p:cBhvr>
                                      <p:to>
                                        <p:strVal val="visible"/>
                                      </p:to>
                                    </p:set>
                                    <p:animEffect transition="in" filter="wipe(up)">
                                      <p:cBhvr>
                                        <p:cTn id="7" dur="500"/>
                                        <p:tgtEl>
                                          <p:spTgt spid="25600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56006"/>
                                        </p:tgtEl>
                                        <p:attrNameLst>
                                          <p:attrName>style.visibility</p:attrName>
                                        </p:attrNameLst>
                                      </p:cBhvr>
                                      <p:to>
                                        <p:strVal val="visible"/>
                                      </p:to>
                                    </p:set>
                                    <p:animEffect transition="in" filter="wipe(up)">
                                      <p:cBhvr>
                                        <p:cTn id="12" dur="500"/>
                                        <p:tgtEl>
                                          <p:spTgt spid="25600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256005"/>
                                        </p:tgtEl>
                                        <p:attrNameLst>
                                          <p:attrName>style.visibility</p:attrName>
                                        </p:attrNameLst>
                                      </p:cBhvr>
                                      <p:to>
                                        <p:strVal val="visible"/>
                                      </p:to>
                                    </p:set>
                                    <p:animEffect transition="in" filter="wipe(up)">
                                      <p:cBhvr>
                                        <p:cTn id="17" dur="500"/>
                                        <p:tgtEl>
                                          <p:spTgt spid="256005"/>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strVal val="#ppt_w*0.70"/>
                                          </p:val>
                                        </p:tav>
                                        <p:tav tm="100000">
                                          <p:val>
                                            <p:strVal val="#ppt_w"/>
                                          </p:val>
                                        </p:tav>
                                      </p:tavLst>
                                    </p:anim>
                                    <p:anim calcmode="lin" valueType="num">
                                      <p:cBhvr>
                                        <p:cTn id="23" dur="1000" fill="hold"/>
                                        <p:tgtEl>
                                          <p:spTgt spid="10"/>
                                        </p:tgtEl>
                                        <p:attrNameLst>
                                          <p:attrName>ppt_h</p:attrName>
                                        </p:attrNameLst>
                                      </p:cBhvr>
                                      <p:tavLst>
                                        <p:tav tm="0">
                                          <p:val>
                                            <p:strVal val="#ppt_h"/>
                                          </p:val>
                                        </p:tav>
                                        <p:tav tm="100000">
                                          <p:val>
                                            <p:strVal val="#ppt_h"/>
                                          </p:val>
                                        </p:tav>
                                      </p:tavLst>
                                    </p:anim>
                                    <p:animEffect transition="in" filter="fade">
                                      <p:cBhvr>
                                        <p:cTn id="24" dur="1000"/>
                                        <p:tgtEl>
                                          <p:spTgt spid="10"/>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strVal val="#ppt_w*0.70"/>
                                          </p:val>
                                        </p:tav>
                                        <p:tav tm="100000">
                                          <p:val>
                                            <p:strVal val="#ppt_w"/>
                                          </p:val>
                                        </p:tav>
                                      </p:tavLst>
                                    </p:anim>
                                    <p:anim calcmode="lin" valueType="num">
                                      <p:cBhvr>
                                        <p:cTn id="28" dur="1000" fill="hold"/>
                                        <p:tgtEl>
                                          <p:spTgt spid="11"/>
                                        </p:tgtEl>
                                        <p:attrNameLst>
                                          <p:attrName>ppt_h</p:attrName>
                                        </p:attrNameLst>
                                      </p:cBhvr>
                                      <p:tavLst>
                                        <p:tav tm="0">
                                          <p:val>
                                            <p:strVal val="#ppt_h"/>
                                          </p:val>
                                        </p:tav>
                                        <p:tav tm="100000">
                                          <p:val>
                                            <p:strVal val="#ppt_h"/>
                                          </p:val>
                                        </p:tav>
                                      </p:tavLst>
                                    </p:anim>
                                    <p:animEffect transition="in" filter="fade">
                                      <p:cBhvr>
                                        <p:cTn id="29" dur="1000"/>
                                        <p:tgtEl>
                                          <p:spTgt spid="11"/>
                                        </p:tgtEl>
                                      </p:cBhvr>
                                    </p:animEffect>
                                  </p:childTnLst>
                                </p:cTn>
                              </p:par>
                              <p:par>
                                <p:cTn id="30" presetID="55" presetClass="entr" presetSubtype="0"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strVal val="#ppt_w*0.70"/>
                                          </p:val>
                                        </p:tav>
                                        <p:tav tm="100000">
                                          <p:val>
                                            <p:strVal val="#ppt_w"/>
                                          </p:val>
                                        </p:tav>
                                      </p:tavLst>
                                    </p:anim>
                                    <p:anim calcmode="lin" valueType="num">
                                      <p:cBhvr>
                                        <p:cTn id="33" dur="1000" fill="hold"/>
                                        <p:tgtEl>
                                          <p:spTgt spid="12"/>
                                        </p:tgtEl>
                                        <p:attrNameLst>
                                          <p:attrName>ppt_h</p:attrName>
                                        </p:attrNameLst>
                                      </p:cBhvr>
                                      <p:tavLst>
                                        <p:tav tm="0">
                                          <p:val>
                                            <p:strVal val="#ppt_h"/>
                                          </p:val>
                                        </p:tav>
                                        <p:tav tm="100000">
                                          <p:val>
                                            <p:strVal val="#ppt_h"/>
                                          </p:val>
                                        </p:tav>
                                      </p:tavLst>
                                    </p:anim>
                                    <p:animEffect transition="in" filter="fade">
                                      <p:cBhvr>
                                        <p:cTn id="34" dur="10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1000" fill="hold"/>
                                        <p:tgtEl>
                                          <p:spTgt spid="13"/>
                                        </p:tgtEl>
                                        <p:attrNameLst>
                                          <p:attrName>ppt_w</p:attrName>
                                        </p:attrNameLst>
                                      </p:cBhvr>
                                      <p:tavLst>
                                        <p:tav tm="0">
                                          <p:val>
                                            <p:strVal val="#ppt_w*0.70"/>
                                          </p:val>
                                        </p:tav>
                                        <p:tav tm="100000">
                                          <p:val>
                                            <p:strVal val="#ppt_w"/>
                                          </p:val>
                                        </p:tav>
                                      </p:tavLst>
                                    </p:anim>
                                    <p:anim calcmode="lin" valueType="num">
                                      <p:cBhvr>
                                        <p:cTn id="40" dur="1000" fill="hold"/>
                                        <p:tgtEl>
                                          <p:spTgt spid="13"/>
                                        </p:tgtEl>
                                        <p:attrNameLst>
                                          <p:attrName>ppt_h</p:attrName>
                                        </p:attrNameLst>
                                      </p:cBhvr>
                                      <p:tavLst>
                                        <p:tav tm="0">
                                          <p:val>
                                            <p:strVal val="#ppt_h"/>
                                          </p:val>
                                        </p:tav>
                                        <p:tav tm="100000">
                                          <p:val>
                                            <p:strVal val="#ppt_h"/>
                                          </p:val>
                                        </p:tav>
                                      </p:tavLst>
                                    </p:anim>
                                    <p:animEffect transition="in" filter="fade">
                                      <p:cBhvr>
                                        <p:cTn id="41" dur="1000"/>
                                        <p:tgtEl>
                                          <p:spTgt spid="13"/>
                                        </p:tgtEl>
                                      </p:cBhvr>
                                    </p:animEffect>
                                  </p:childTnLst>
                                </p:cTn>
                              </p:par>
                              <p:par>
                                <p:cTn id="42" presetID="55" presetClass="entr" presetSubtype="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p:cTn id="44" dur="1000" fill="hold"/>
                                        <p:tgtEl>
                                          <p:spTgt spid="14"/>
                                        </p:tgtEl>
                                        <p:attrNameLst>
                                          <p:attrName>ppt_w</p:attrName>
                                        </p:attrNameLst>
                                      </p:cBhvr>
                                      <p:tavLst>
                                        <p:tav tm="0">
                                          <p:val>
                                            <p:strVal val="#ppt_w*0.70"/>
                                          </p:val>
                                        </p:tav>
                                        <p:tav tm="100000">
                                          <p:val>
                                            <p:strVal val="#ppt_w"/>
                                          </p:val>
                                        </p:tav>
                                      </p:tavLst>
                                    </p:anim>
                                    <p:anim calcmode="lin" valueType="num">
                                      <p:cBhvr>
                                        <p:cTn id="45" dur="1000" fill="hold"/>
                                        <p:tgtEl>
                                          <p:spTgt spid="14"/>
                                        </p:tgtEl>
                                        <p:attrNameLst>
                                          <p:attrName>ppt_h</p:attrName>
                                        </p:attrNameLst>
                                      </p:cBhvr>
                                      <p:tavLst>
                                        <p:tav tm="0">
                                          <p:val>
                                            <p:strVal val="#ppt_h"/>
                                          </p:val>
                                        </p:tav>
                                        <p:tav tm="100000">
                                          <p:val>
                                            <p:strVal val="#ppt_h"/>
                                          </p:val>
                                        </p:tav>
                                      </p:tavLst>
                                    </p:anim>
                                    <p:animEffect transition="in" filter="fade">
                                      <p:cBhvr>
                                        <p:cTn id="46" dur="1000"/>
                                        <p:tgtEl>
                                          <p:spTgt spid="14"/>
                                        </p:tgtEl>
                                      </p:cBhvr>
                                    </p:animEffect>
                                  </p:childTnLst>
                                </p:cTn>
                              </p:par>
                              <p:par>
                                <p:cTn id="47" presetID="55"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1000" fill="hold"/>
                                        <p:tgtEl>
                                          <p:spTgt spid="15"/>
                                        </p:tgtEl>
                                        <p:attrNameLst>
                                          <p:attrName>ppt_w</p:attrName>
                                        </p:attrNameLst>
                                      </p:cBhvr>
                                      <p:tavLst>
                                        <p:tav tm="0">
                                          <p:val>
                                            <p:strVal val="#ppt_w*0.70"/>
                                          </p:val>
                                        </p:tav>
                                        <p:tav tm="100000">
                                          <p:val>
                                            <p:strVal val="#ppt_w"/>
                                          </p:val>
                                        </p:tav>
                                      </p:tavLst>
                                    </p:anim>
                                    <p:anim calcmode="lin" valueType="num">
                                      <p:cBhvr>
                                        <p:cTn id="50" dur="1000" fill="hold"/>
                                        <p:tgtEl>
                                          <p:spTgt spid="15"/>
                                        </p:tgtEl>
                                        <p:attrNameLst>
                                          <p:attrName>ppt_h</p:attrName>
                                        </p:attrNameLst>
                                      </p:cBhvr>
                                      <p:tavLst>
                                        <p:tav tm="0">
                                          <p:val>
                                            <p:strVal val="#ppt_h"/>
                                          </p:val>
                                        </p:tav>
                                        <p:tav tm="100000">
                                          <p:val>
                                            <p:strVal val="#ppt_h"/>
                                          </p:val>
                                        </p:tav>
                                      </p:tavLst>
                                    </p:anim>
                                    <p:animEffect transition="in" filter="fade">
                                      <p:cBhvr>
                                        <p:cTn id="51" dur="10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55" presetClass="entr" presetSubtype="0" fill="hold" grpId="0" nodeType="clickEffect">
                                  <p:stCondLst>
                                    <p:cond delay="0"/>
                                  </p:stCondLst>
                                  <p:childTnLst>
                                    <p:set>
                                      <p:cBhvr>
                                        <p:cTn id="55" dur="1" fill="hold">
                                          <p:stCondLst>
                                            <p:cond delay="0"/>
                                          </p:stCondLst>
                                        </p:cTn>
                                        <p:tgtEl>
                                          <p:spTgt spid="16"/>
                                        </p:tgtEl>
                                        <p:attrNameLst>
                                          <p:attrName>style.visibility</p:attrName>
                                        </p:attrNameLst>
                                      </p:cBhvr>
                                      <p:to>
                                        <p:strVal val="visible"/>
                                      </p:to>
                                    </p:set>
                                    <p:anim calcmode="lin" valueType="num">
                                      <p:cBhvr>
                                        <p:cTn id="56" dur="1000" fill="hold"/>
                                        <p:tgtEl>
                                          <p:spTgt spid="16"/>
                                        </p:tgtEl>
                                        <p:attrNameLst>
                                          <p:attrName>ppt_w</p:attrName>
                                        </p:attrNameLst>
                                      </p:cBhvr>
                                      <p:tavLst>
                                        <p:tav tm="0">
                                          <p:val>
                                            <p:strVal val="#ppt_w*0.70"/>
                                          </p:val>
                                        </p:tav>
                                        <p:tav tm="100000">
                                          <p:val>
                                            <p:strVal val="#ppt_w"/>
                                          </p:val>
                                        </p:tav>
                                      </p:tavLst>
                                    </p:anim>
                                    <p:anim calcmode="lin" valueType="num">
                                      <p:cBhvr>
                                        <p:cTn id="57" dur="1000" fill="hold"/>
                                        <p:tgtEl>
                                          <p:spTgt spid="16"/>
                                        </p:tgtEl>
                                        <p:attrNameLst>
                                          <p:attrName>ppt_h</p:attrName>
                                        </p:attrNameLst>
                                      </p:cBhvr>
                                      <p:tavLst>
                                        <p:tav tm="0">
                                          <p:val>
                                            <p:strVal val="#ppt_h"/>
                                          </p:val>
                                        </p:tav>
                                        <p:tav tm="100000">
                                          <p:val>
                                            <p:strVal val="#ppt_h"/>
                                          </p:val>
                                        </p:tav>
                                      </p:tavLst>
                                    </p:anim>
                                    <p:animEffect transition="in" filter="fade">
                                      <p:cBhvr>
                                        <p:cTn id="58" dur="1000"/>
                                        <p:tgtEl>
                                          <p:spTgt spid="16"/>
                                        </p:tgtEl>
                                      </p:cBhvr>
                                    </p:animEffect>
                                  </p:childTnLst>
                                </p:cTn>
                              </p:par>
                              <p:par>
                                <p:cTn id="59" presetID="55" presetClass="entr" presetSubtype="0"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1000" fill="hold"/>
                                        <p:tgtEl>
                                          <p:spTgt spid="17"/>
                                        </p:tgtEl>
                                        <p:attrNameLst>
                                          <p:attrName>ppt_w</p:attrName>
                                        </p:attrNameLst>
                                      </p:cBhvr>
                                      <p:tavLst>
                                        <p:tav tm="0">
                                          <p:val>
                                            <p:strVal val="#ppt_w*0.70"/>
                                          </p:val>
                                        </p:tav>
                                        <p:tav tm="100000">
                                          <p:val>
                                            <p:strVal val="#ppt_w"/>
                                          </p:val>
                                        </p:tav>
                                      </p:tavLst>
                                    </p:anim>
                                    <p:anim calcmode="lin" valueType="num">
                                      <p:cBhvr>
                                        <p:cTn id="62" dur="1000" fill="hold"/>
                                        <p:tgtEl>
                                          <p:spTgt spid="17"/>
                                        </p:tgtEl>
                                        <p:attrNameLst>
                                          <p:attrName>ppt_h</p:attrName>
                                        </p:attrNameLst>
                                      </p:cBhvr>
                                      <p:tavLst>
                                        <p:tav tm="0">
                                          <p:val>
                                            <p:strVal val="#ppt_h"/>
                                          </p:val>
                                        </p:tav>
                                        <p:tav tm="100000">
                                          <p:val>
                                            <p:strVal val="#ppt_h"/>
                                          </p:val>
                                        </p:tav>
                                      </p:tavLst>
                                    </p:anim>
                                    <p:animEffect transition="in" filter="fade">
                                      <p:cBhvr>
                                        <p:cTn id="63" dur="1000"/>
                                        <p:tgtEl>
                                          <p:spTgt spid="17"/>
                                        </p:tgtEl>
                                      </p:cBhvr>
                                    </p:animEffect>
                                  </p:childTnLst>
                                </p:cTn>
                              </p:par>
                              <p:par>
                                <p:cTn id="64" presetID="55" presetClass="entr" presetSubtype="0" fill="hold" grpId="0" nodeType="withEffect">
                                  <p:stCondLst>
                                    <p:cond delay="0"/>
                                  </p:stCondLst>
                                  <p:childTnLst>
                                    <p:set>
                                      <p:cBhvr>
                                        <p:cTn id="65" dur="1" fill="hold">
                                          <p:stCondLst>
                                            <p:cond delay="0"/>
                                          </p:stCondLst>
                                        </p:cTn>
                                        <p:tgtEl>
                                          <p:spTgt spid="18"/>
                                        </p:tgtEl>
                                        <p:attrNameLst>
                                          <p:attrName>style.visibility</p:attrName>
                                        </p:attrNameLst>
                                      </p:cBhvr>
                                      <p:to>
                                        <p:strVal val="visible"/>
                                      </p:to>
                                    </p:set>
                                    <p:anim calcmode="lin" valueType="num">
                                      <p:cBhvr>
                                        <p:cTn id="66" dur="1000" fill="hold"/>
                                        <p:tgtEl>
                                          <p:spTgt spid="18"/>
                                        </p:tgtEl>
                                        <p:attrNameLst>
                                          <p:attrName>ppt_w</p:attrName>
                                        </p:attrNameLst>
                                      </p:cBhvr>
                                      <p:tavLst>
                                        <p:tav tm="0">
                                          <p:val>
                                            <p:strVal val="#ppt_w*0.70"/>
                                          </p:val>
                                        </p:tav>
                                        <p:tav tm="100000">
                                          <p:val>
                                            <p:strVal val="#ppt_w"/>
                                          </p:val>
                                        </p:tav>
                                      </p:tavLst>
                                    </p:anim>
                                    <p:anim calcmode="lin" valueType="num">
                                      <p:cBhvr>
                                        <p:cTn id="67" dur="1000" fill="hold"/>
                                        <p:tgtEl>
                                          <p:spTgt spid="18"/>
                                        </p:tgtEl>
                                        <p:attrNameLst>
                                          <p:attrName>ppt_h</p:attrName>
                                        </p:attrNameLst>
                                      </p:cBhvr>
                                      <p:tavLst>
                                        <p:tav tm="0">
                                          <p:val>
                                            <p:strVal val="#ppt_h"/>
                                          </p:val>
                                        </p:tav>
                                        <p:tav tm="100000">
                                          <p:val>
                                            <p:strVal val="#ppt_h"/>
                                          </p:val>
                                        </p:tav>
                                      </p:tavLst>
                                    </p:anim>
                                    <p:animEffect transition="in" filter="fade">
                                      <p:cBhvr>
                                        <p:cTn id="68" dur="1000"/>
                                        <p:tgtEl>
                                          <p:spTgt spid="18"/>
                                        </p:tgtEl>
                                      </p:cBhvr>
                                    </p:animEffect>
                                  </p:childTnLst>
                                </p:cTn>
                              </p:par>
                            </p:childTnLst>
                          </p:cTn>
                        </p:par>
                      </p:childTnLst>
                    </p:cTn>
                  </p:par>
                  <p:par>
                    <p:cTn id="69" fill="hold">
                      <p:stCondLst>
                        <p:cond delay="indefinite"/>
                      </p:stCondLst>
                      <p:childTnLst>
                        <p:par>
                          <p:cTn id="70" fill="hold">
                            <p:stCondLst>
                              <p:cond delay="0"/>
                            </p:stCondLst>
                            <p:childTnLst>
                              <p:par>
                                <p:cTn id="71" presetID="55" presetClass="entr" presetSubtype="0" fill="hold" grpId="0" nodeType="clickEffect">
                                  <p:stCondLst>
                                    <p:cond delay="0"/>
                                  </p:stCondLst>
                                  <p:childTnLst>
                                    <p:set>
                                      <p:cBhvr>
                                        <p:cTn id="72" dur="1" fill="hold">
                                          <p:stCondLst>
                                            <p:cond delay="0"/>
                                          </p:stCondLst>
                                        </p:cTn>
                                        <p:tgtEl>
                                          <p:spTgt spid="19"/>
                                        </p:tgtEl>
                                        <p:attrNameLst>
                                          <p:attrName>style.visibility</p:attrName>
                                        </p:attrNameLst>
                                      </p:cBhvr>
                                      <p:to>
                                        <p:strVal val="visible"/>
                                      </p:to>
                                    </p:set>
                                    <p:anim calcmode="lin" valueType="num">
                                      <p:cBhvr>
                                        <p:cTn id="73" dur="1000" fill="hold"/>
                                        <p:tgtEl>
                                          <p:spTgt spid="19"/>
                                        </p:tgtEl>
                                        <p:attrNameLst>
                                          <p:attrName>ppt_w</p:attrName>
                                        </p:attrNameLst>
                                      </p:cBhvr>
                                      <p:tavLst>
                                        <p:tav tm="0">
                                          <p:val>
                                            <p:strVal val="#ppt_w*0.70"/>
                                          </p:val>
                                        </p:tav>
                                        <p:tav tm="100000">
                                          <p:val>
                                            <p:strVal val="#ppt_w"/>
                                          </p:val>
                                        </p:tav>
                                      </p:tavLst>
                                    </p:anim>
                                    <p:anim calcmode="lin" valueType="num">
                                      <p:cBhvr>
                                        <p:cTn id="74" dur="1000" fill="hold"/>
                                        <p:tgtEl>
                                          <p:spTgt spid="19"/>
                                        </p:tgtEl>
                                        <p:attrNameLst>
                                          <p:attrName>ppt_h</p:attrName>
                                        </p:attrNameLst>
                                      </p:cBhvr>
                                      <p:tavLst>
                                        <p:tav tm="0">
                                          <p:val>
                                            <p:strVal val="#ppt_h"/>
                                          </p:val>
                                        </p:tav>
                                        <p:tav tm="100000">
                                          <p:val>
                                            <p:strVal val="#ppt_h"/>
                                          </p:val>
                                        </p:tav>
                                      </p:tavLst>
                                    </p:anim>
                                    <p:animEffect transition="in" filter="fade">
                                      <p:cBhvr>
                                        <p:cTn id="75" dur="1000"/>
                                        <p:tgtEl>
                                          <p:spTgt spid="19"/>
                                        </p:tgtEl>
                                      </p:cBhvr>
                                    </p:animEffect>
                                  </p:childTnLst>
                                </p:cTn>
                              </p:par>
                              <p:par>
                                <p:cTn id="76" presetID="55" presetClass="entr" presetSubtype="0" fill="hold" grpId="0" nodeType="withEffect">
                                  <p:stCondLst>
                                    <p:cond delay="0"/>
                                  </p:stCondLst>
                                  <p:childTnLst>
                                    <p:set>
                                      <p:cBhvr>
                                        <p:cTn id="77" dur="1" fill="hold">
                                          <p:stCondLst>
                                            <p:cond delay="0"/>
                                          </p:stCondLst>
                                        </p:cTn>
                                        <p:tgtEl>
                                          <p:spTgt spid="20"/>
                                        </p:tgtEl>
                                        <p:attrNameLst>
                                          <p:attrName>style.visibility</p:attrName>
                                        </p:attrNameLst>
                                      </p:cBhvr>
                                      <p:to>
                                        <p:strVal val="visible"/>
                                      </p:to>
                                    </p:set>
                                    <p:anim calcmode="lin" valueType="num">
                                      <p:cBhvr>
                                        <p:cTn id="78" dur="1000" fill="hold"/>
                                        <p:tgtEl>
                                          <p:spTgt spid="20"/>
                                        </p:tgtEl>
                                        <p:attrNameLst>
                                          <p:attrName>ppt_w</p:attrName>
                                        </p:attrNameLst>
                                      </p:cBhvr>
                                      <p:tavLst>
                                        <p:tav tm="0">
                                          <p:val>
                                            <p:strVal val="#ppt_w*0.70"/>
                                          </p:val>
                                        </p:tav>
                                        <p:tav tm="100000">
                                          <p:val>
                                            <p:strVal val="#ppt_w"/>
                                          </p:val>
                                        </p:tav>
                                      </p:tavLst>
                                    </p:anim>
                                    <p:anim calcmode="lin" valueType="num">
                                      <p:cBhvr>
                                        <p:cTn id="79" dur="1000" fill="hold"/>
                                        <p:tgtEl>
                                          <p:spTgt spid="20"/>
                                        </p:tgtEl>
                                        <p:attrNameLst>
                                          <p:attrName>ppt_h</p:attrName>
                                        </p:attrNameLst>
                                      </p:cBhvr>
                                      <p:tavLst>
                                        <p:tav tm="0">
                                          <p:val>
                                            <p:strVal val="#ppt_h"/>
                                          </p:val>
                                        </p:tav>
                                        <p:tav tm="100000">
                                          <p:val>
                                            <p:strVal val="#ppt_h"/>
                                          </p:val>
                                        </p:tav>
                                      </p:tavLst>
                                    </p:anim>
                                    <p:animEffect transition="in" filter="fade">
                                      <p:cBhvr>
                                        <p:cTn id="80" dur="1000"/>
                                        <p:tgtEl>
                                          <p:spTgt spid="20"/>
                                        </p:tgtEl>
                                      </p:cBhvr>
                                    </p:animEffect>
                                  </p:childTnLst>
                                </p:cTn>
                              </p:par>
                              <p:par>
                                <p:cTn id="81" presetID="55" presetClass="entr" presetSubtype="0" fill="hold" grpId="0"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p:cTn id="83" dur="1000" fill="hold"/>
                                        <p:tgtEl>
                                          <p:spTgt spid="21"/>
                                        </p:tgtEl>
                                        <p:attrNameLst>
                                          <p:attrName>ppt_w</p:attrName>
                                        </p:attrNameLst>
                                      </p:cBhvr>
                                      <p:tavLst>
                                        <p:tav tm="0">
                                          <p:val>
                                            <p:strVal val="#ppt_w*0.70"/>
                                          </p:val>
                                        </p:tav>
                                        <p:tav tm="100000">
                                          <p:val>
                                            <p:strVal val="#ppt_w"/>
                                          </p:val>
                                        </p:tav>
                                      </p:tavLst>
                                    </p:anim>
                                    <p:anim calcmode="lin" valueType="num">
                                      <p:cBhvr>
                                        <p:cTn id="84" dur="1000" fill="hold"/>
                                        <p:tgtEl>
                                          <p:spTgt spid="21"/>
                                        </p:tgtEl>
                                        <p:attrNameLst>
                                          <p:attrName>ppt_h</p:attrName>
                                        </p:attrNameLst>
                                      </p:cBhvr>
                                      <p:tavLst>
                                        <p:tav tm="0">
                                          <p:val>
                                            <p:strVal val="#ppt_h"/>
                                          </p:val>
                                        </p:tav>
                                        <p:tav tm="100000">
                                          <p:val>
                                            <p:strVal val="#ppt_h"/>
                                          </p:val>
                                        </p:tav>
                                      </p:tavLst>
                                    </p:anim>
                                    <p:animEffect transition="in" filter="fade">
                                      <p:cBhvr>
                                        <p:cTn id="85" dur="1000"/>
                                        <p:tgtEl>
                                          <p:spTgt spid="21"/>
                                        </p:tgtEl>
                                      </p:cBhvr>
                                    </p:animEffect>
                                  </p:childTnLst>
                                </p:cTn>
                              </p:par>
                            </p:childTnLst>
                          </p:cTn>
                        </p:par>
                      </p:childTnLst>
                    </p:cTn>
                  </p:par>
                  <p:par>
                    <p:cTn id="86" fill="hold">
                      <p:stCondLst>
                        <p:cond delay="indefinite"/>
                      </p:stCondLst>
                      <p:childTnLst>
                        <p:par>
                          <p:cTn id="87" fill="hold">
                            <p:stCondLst>
                              <p:cond delay="0"/>
                            </p:stCondLst>
                            <p:childTnLst>
                              <p:par>
                                <p:cTn id="88" presetID="55" presetClass="entr" presetSubtype="0" fill="hold" grpId="0" nodeType="clickEffect">
                                  <p:stCondLst>
                                    <p:cond delay="0"/>
                                  </p:stCondLst>
                                  <p:childTnLst>
                                    <p:set>
                                      <p:cBhvr>
                                        <p:cTn id="89" dur="1" fill="hold">
                                          <p:stCondLst>
                                            <p:cond delay="0"/>
                                          </p:stCondLst>
                                        </p:cTn>
                                        <p:tgtEl>
                                          <p:spTgt spid="22"/>
                                        </p:tgtEl>
                                        <p:attrNameLst>
                                          <p:attrName>style.visibility</p:attrName>
                                        </p:attrNameLst>
                                      </p:cBhvr>
                                      <p:to>
                                        <p:strVal val="visible"/>
                                      </p:to>
                                    </p:set>
                                    <p:anim calcmode="lin" valueType="num">
                                      <p:cBhvr>
                                        <p:cTn id="90" dur="1000" fill="hold"/>
                                        <p:tgtEl>
                                          <p:spTgt spid="22"/>
                                        </p:tgtEl>
                                        <p:attrNameLst>
                                          <p:attrName>ppt_w</p:attrName>
                                        </p:attrNameLst>
                                      </p:cBhvr>
                                      <p:tavLst>
                                        <p:tav tm="0">
                                          <p:val>
                                            <p:strVal val="#ppt_w*0.70"/>
                                          </p:val>
                                        </p:tav>
                                        <p:tav tm="100000">
                                          <p:val>
                                            <p:strVal val="#ppt_w"/>
                                          </p:val>
                                        </p:tav>
                                      </p:tavLst>
                                    </p:anim>
                                    <p:anim calcmode="lin" valueType="num">
                                      <p:cBhvr>
                                        <p:cTn id="91" dur="1000" fill="hold"/>
                                        <p:tgtEl>
                                          <p:spTgt spid="22"/>
                                        </p:tgtEl>
                                        <p:attrNameLst>
                                          <p:attrName>ppt_h</p:attrName>
                                        </p:attrNameLst>
                                      </p:cBhvr>
                                      <p:tavLst>
                                        <p:tav tm="0">
                                          <p:val>
                                            <p:strVal val="#ppt_h"/>
                                          </p:val>
                                        </p:tav>
                                        <p:tav tm="100000">
                                          <p:val>
                                            <p:strVal val="#ppt_h"/>
                                          </p:val>
                                        </p:tav>
                                      </p:tavLst>
                                    </p:anim>
                                    <p:animEffect transition="in" filter="fade">
                                      <p:cBhvr>
                                        <p:cTn id="92" dur="1000"/>
                                        <p:tgtEl>
                                          <p:spTgt spid="22"/>
                                        </p:tgtEl>
                                      </p:cBhvr>
                                    </p:animEffect>
                                  </p:childTnLst>
                                </p:cTn>
                              </p:par>
                              <p:par>
                                <p:cTn id="93" presetID="55" presetClass="entr" presetSubtype="0" fill="hold" grpId="0" nodeType="withEffect">
                                  <p:stCondLst>
                                    <p:cond delay="0"/>
                                  </p:stCondLst>
                                  <p:childTnLst>
                                    <p:set>
                                      <p:cBhvr>
                                        <p:cTn id="94" dur="1" fill="hold">
                                          <p:stCondLst>
                                            <p:cond delay="0"/>
                                          </p:stCondLst>
                                        </p:cTn>
                                        <p:tgtEl>
                                          <p:spTgt spid="23"/>
                                        </p:tgtEl>
                                        <p:attrNameLst>
                                          <p:attrName>style.visibility</p:attrName>
                                        </p:attrNameLst>
                                      </p:cBhvr>
                                      <p:to>
                                        <p:strVal val="visible"/>
                                      </p:to>
                                    </p:set>
                                    <p:anim calcmode="lin" valueType="num">
                                      <p:cBhvr>
                                        <p:cTn id="95" dur="1000" fill="hold"/>
                                        <p:tgtEl>
                                          <p:spTgt spid="23"/>
                                        </p:tgtEl>
                                        <p:attrNameLst>
                                          <p:attrName>ppt_w</p:attrName>
                                        </p:attrNameLst>
                                      </p:cBhvr>
                                      <p:tavLst>
                                        <p:tav tm="0">
                                          <p:val>
                                            <p:strVal val="#ppt_w*0.70"/>
                                          </p:val>
                                        </p:tav>
                                        <p:tav tm="100000">
                                          <p:val>
                                            <p:strVal val="#ppt_w"/>
                                          </p:val>
                                        </p:tav>
                                      </p:tavLst>
                                    </p:anim>
                                    <p:anim calcmode="lin" valueType="num">
                                      <p:cBhvr>
                                        <p:cTn id="96" dur="1000" fill="hold"/>
                                        <p:tgtEl>
                                          <p:spTgt spid="23"/>
                                        </p:tgtEl>
                                        <p:attrNameLst>
                                          <p:attrName>ppt_h</p:attrName>
                                        </p:attrNameLst>
                                      </p:cBhvr>
                                      <p:tavLst>
                                        <p:tav tm="0">
                                          <p:val>
                                            <p:strVal val="#ppt_h"/>
                                          </p:val>
                                        </p:tav>
                                        <p:tav tm="100000">
                                          <p:val>
                                            <p:strVal val="#ppt_h"/>
                                          </p:val>
                                        </p:tav>
                                      </p:tavLst>
                                    </p:anim>
                                    <p:animEffect transition="in" filter="fade">
                                      <p:cBhvr>
                                        <p:cTn id="97" dur="1000"/>
                                        <p:tgtEl>
                                          <p:spTgt spid="23"/>
                                        </p:tgtEl>
                                      </p:cBhvr>
                                    </p:animEffect>
                                  </p:childTnLst>
                                </p:cTn>
                              </p:par>
                              <p:par>
                                <p:cTn id="98" presetID="55" presetClass="entr" presetSubtype="0" fill="hold" grpId="0" nodeType="withEffect">
                                  <p:stCondLst>
                                    <p:cond delay="0"/>
                                  </p:stCondLst>
                                  <p:childTnLst>
                                    <p:set>
                                      <p:cBhvr>
                                        <p:cTn id="99" dur="1" fill="hold">
                                          <p:stCondLst>
                                            <p:cond delay="0"/>
                                          </p:stCondLst>
                                        </p:cTn>
                                        <p:tgtEl>
                                          <p:spTgt spid="24"/>
                                        </p:tgtEl>
                                        <p:attrNameLst>
                                          <p:attrName>style.visibility</p:attrName>
                                        </p:attrNameLst>
                                      </p:cBhvr>
                                      <p:to>
                                        <p:strVal val="visible"/>
                                      </p:to>
                                    </p:set>
                                    <p:anim calcmode="lin" valueType="num">
                                      <p:cBhvr>
                                        <p:cTn id="100" dur="1000" fill="hold"/>
                                        <p:tgtEl>
                                          <p:spTgt spid="24"/>
                                        </p:tgtEl>
                                        <p:attrNameLst>
                                          <p:attrName>ppt_w</p:attrName>
                                        </p:attrNameLst>
                                      </p:cBhvr>
                                      <p:tavLst>
                                        <p:tav tm="0">
                                          <p:val>
                                            <p:strVal val="#ppt_w*0.70"/>
                                          </p:val>
                                        </p:tav>
                                        <p:tav tm="100000">
                                          <p:val>
                                            <p:strVal val="#ppt_w"/>
                                          </p:val>
                                        </p:tav>
                                      </p:tavLst>
                                    </p:anim>
                                    <p:anim calcmode="lin" valueType="num">
                                      <p:cBhvr>
                                        <p:cTn id="101" dur="1000" fill="hold"/>
                                        <p:tgtEl>
                                          <p:spTgt spid="24"/>
                                        </p:tgtEl>
                                        <p:attrNameLst>
                                          <p:attrName>ppt_h</p:attrName>
                                        </p:attrNameLst>
                                      </p:cBhvr>
                                      <p:tavLst>
                                        <p:tav tm="0">
                                          <p:val>
                                            <p:strVal val="#ppt_h"/>
                                          </p:val>
                                        </p:tav>
                                        <p:tav tm="100000">
                                          <p:val>
                                            <p:strVal val="#ppt_h"/>
                                          </p:val>
                                        </p:tav>
                                      </p:tavLst>
                                    </p:anim>
                                    <p:animEffect transition="in" filter="fade">
                                      <p:cBhvr>
                                        <p:cTn id="102"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05" grpId="0" animBg="1"/>
      <p:bldP spid="256006" grpId="0" animBg="1"/>
      <p:bldP spid="256007" grpId="0" animBg="1"/>
      <p:bldP spid="10" grpId="0"/>
      <p:bldP spid="11" grpId="0"/>
      <p:bldP spid="12" grpId="0"/>
      <p:bldP spid="13" grpId="0"/>
      <p:bldP spid="14" grpId="0"/>
      <p:bldP spid="15" grpId="0"/>
      <p:bldP spid="16" grpId="0"/>
      <p:bldP spid="17" grpId="0"/>
      <p:bldP spid="18" grpId="0"/>
      <p:bldP spid="19" grpId="0"/>
      <p:bldP spid="20" grpId="0"/>
      <p:bldP spid="21" grpId="0"/>
      <p:bldP spid="22" grpId="0"/>
      <p:bldP spid="23" grpId="0"/>
      <p:bldP spid="24" grpId="0"/>
    </p:bldLst>
  </p:timing>
</p:sld>
</file>

<file path=ppt/slides/slide3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6838" y="2636912"/>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Why </a:t>
            </a:r>
            <a:r>
              <a:rPr lang="en-US" sz="5400" b="1" dirty="0">
                <a:solidFill>
                  <a:srgbClr val="FFFF00"/>
                </a:solidFill>
                <a:effectLst>
                  <a:glow rad="127000">
                    <a:schemeClr val="tx1"/>
                  </a:glow>
                </a:effectLst>
                <a:latin typeface="Arial" charset="0"/>
                <a:ea typeface="ＭＳ Ｐゴシック" charset="0"/>
                <a:cs typeface="ＭＳ Ｐゴシック" charset="0"/>
              </a:rPr>
              <a:t>serve</a:t>
            </a:r>
            <a:r>
              <a:rPr lang="en-US" sz="5400" b="1" dirty="0">
                <a:effectLst>
                  <a:glow rad="127000">
                    <a:schemeClr val="tx1"/>
                  </a:glow>
                </a:effectLst>
                <a:latin typeface="Arial" charset="0"/>
                <a:ea typeface="ＭＳ Ｐゴシック" charset="0"/>
                <a:cs typeface="ＭＳ Ｐゴシック" charset="0"/>
              </a:rPr>
              <a:t> Jesus?</a:t>
            </a:r>
          </a:p>
        </p:txBody>
      </p:sp>
    </p:spTree>
    <p:extLst>
      <p:ext uri="{BB962C8B-B14F-4D97-AF65-F5344CB8AC3E}">
        <p14:creationId xmlns:p14="http://schemas.microsoft.com/office/powerpoint/2010/main" val="1403593630"/>
      </p:ext>
    </p:extLst>
  </p:cSld>
  <p:clrMapOvr>
    <a:overrideClrMapping bg1="lt1" tx1="dk1" bg2="lt2" tx2="dk2" accent1="accent1" accent2="accent2" accent3="accent3" accent4="accent4" accent5="accent5" accent6="accent6" hlink="hlink" folHlink="folHlink"/>
  </p:clrMapOvr>
</p:sld>
</file>

<file path=ppt/slides/slide36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Tree>
    <p:extLst>
      <p:ext uri="{BB962C8B-B14F-4D97-AF65-F5344CB8AC3E}">
        <p14:creationId xmlns:p14="http://schemas.microsoft.com/office/powerpoint/2010/main" val="37379979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
        <p:nvSpPr>
          <p:cNvPr id="6" name="Down Arrow Callout 5">
            <a:extLst>
              <a:ext uri="{FF2B5EF4-FFF2-40B4-BE49-F238E27FC236}">
                <a16:creationId xmlns:a16="http://schemas.microsoft.com/office/drawing/2014/main" id="{1C3D6840-6CF5-C940-AB6C-D14C66ADC023}"/>
              </a:ext>
            </a:extLst>
          </p:cNvPr>
          <p:cNvSpPr/>
          <p:nvPr/>
        </p:nvSpPr>
        <p:spPr bwMode="auto">
          <a:xfrm>
            <a:off x="2339752" y="1930972"/>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Jesus is the highest ruler in the </a:t>
            </a: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rPr>
              <a:t>world</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 (Matt 1–10).</a:t>
            </a:r>
          </a:p>
        </p:txBody>
      </p:sp>
    </p:spTree>
    <p:extLst>
      <p:ext uri="{BB962C8B-B14F-4D97-AF65-F5344CB8AC3E}">
        <p14:creationId xmlns:p14="http://schemas.microsoft.com/office/powerpoint/2010/main" val="420021540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6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Lord</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
        <p:nvSpPr>
          <p:cNvPr id="6" name="Down Arrow Callout 5">
            <a:extLst>
              <a:ext uri="{FF2B5EF4-FFF2-40B4-BE49-F238E27FC236}">
                <a16:creationId xmlns:a16="http://schemas.microsoft.com/office/drawing/2014/main" id="{1C3D6840-6CF5-C940-AB6C-D14C66ADC023}"/>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Jesus is the highest authority in the </a:t>
            </a:r>
            <a:r>
              <a:rPr kumimoji="0" lang="en-US" sz="3600" b="1" i="0"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Church</a:t>
            </a: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(Matt 11–27).</a:t>
            </a:r>
          </a:p>
        </p:txBody>
      </p:sp>
    </p:spTree>
    <p:extLst>
      <p:ext uri="{BB962C8B-B14F-4D97-AF65-F5344CB8AC3E}">
        <p14:creationId xmlns:p14="http://schemas.microsoft.com/office/powerpoint/2010/main" val="66901097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6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
        <p:nvSpPr>
          <p:cNvPr id="2" name="Up Arrow Callout 1">
            <a:extLst>
              <a:ext uri="{FF2B5EF4-FFF2-40B4-BE49-F238E27FC236}">
                <a16:creationId xmlns:a16="http://schemas.microsoft.com/office/drawing/2014/main" id="{C011FF71-433A-5A41-8482-3D1BAFDCA7BC}"/>
              </a:ext>
            </a:extLst>
          </p:cNvPr>
          <p:cNvSpPr/>
          <p:nvPr/>
        </p:nvSpPr>
        <p:spPr bwMode="auto">
          <a:xfrm>
            <a:off x="5265" y="4906436"/>
            <a:ext cx="6552728" cy="1842143"/>
          </a:xfrm>
          <a:prstGeom prst="upArrowCallou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Jesus provided salvation by conquering </a:t>
            </a:r>
            <a:r>
              <a:rPr kumimoji="0" lang="en-US" sz="3600" b="1" i="0"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death</a:t>
            </a: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(Matt 28).</a:t>
            </a:r>
          </a:p>
        </p:txBody>
      </p:sp>
    </p:spTree>
    <p:extLst>
      <p:ext uri="{BB962C8B-B14F-4D97-AF65-F5344CB8AC3E}">
        <p14:creationId xmlns:p14="http://schemas.microsoft.com/office/powerpoint/2010/main" val="1678646746"/>
      </p:ext>
    </p:extLst>
  </p:cSld>
  <p:clrMapOvr>
    <a:overrideClrMapping bg1="lt1" tx1="dk1" bg2="lt2" tx2="dk2" accent1="accent1" accent2="accent2" accent3="accent3" accent4="accent4" accent5="accent5" accent6="accent6" hlink="hlink" folHlink="folHlink"/>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0" y="0"/>
            <a:ext cx="6948264" cy="1524000"/>
          </a:xfrm>
          <a:solidFill>
            <a:srgbClr val="000000"/>
          </a:solidFill>
        </p:spPr>
        <p:txBody>
          <a:bodyPr/>
          <a:lstStyle/>
          <a:p>
            <a:pPr algn="l" eaLnBrk="1" hangingPunct="1"/>
            <a:r>
              <a:rPr kumimoji="0" lang="en-US" sz="2400" u="sng">
                <a:latin typeface="Helvetica" charset="0"/>
                <a:ea typeface="ＭＳ Ｐゴシック" charset="0"/>
                <a:cs typeface="ＭＳ Ｐゴシック" charset="0"/>
              </a:rPr>
              <a:t>Exegetical Idea</a:t>
            </a:r>
            <a:r>
              <a:rPr kumimoji="0" lang="en-US" sz="2400">
                <a:latin typeface="Helvetica" charset="0"/>
                <a:ea typeface="ＭＳ Ｐゴシック" charset="0"/>
                <a:cs typeface="ＭＳ Ｐゴシック" charset="0"/>
              </a:rPr>
              <a:t>: </a:t>
            </a:r>
            <a:r>
              <a:rPr lang="en-US" sz="2400">
                <a:latin typeface="Helvetica" charset="0"/>
                <a:ea typeface="ＭＳ Ｐゴシック" charset="0"/>
                <a:cs typeface="ＭＳ Ｐゴシック" charset="0"/>
              </a:rPr>
              <a:t>The </a:t>
            </a:r>
            <a:r>
              <a:rPr lang="en-US" sz="2400">
                <a:solidFill>
                  <a:srgbClr val="FFFF00"/>
                </a:solidFill>
                <a:latin typeface="Helvetica" charset="0"/>
                <a:ea typeface="ＭＳ Ｐゴシック" charset="0"/>
                <a:cs typeface="ＭＳ Ｐゴシック" charset="0"/>
              </a:rPr>
              <a:t>reason </a:t>
            </a:r>
            <a:r>
              <a:rPr lang="en-US" sz="2400">
                <a:latin typeface="Helvetica" charset="0"/>
                <a:ea typeface="ＭＳ Ｐゴシック" charset="0"/>
                <a:cs typeface="ＭＳ Ｐゴシック" charset="0"/>
              </a:rPr>
              <a:t>the church should restore a sinning Christian correctly is because it extends God's authority.</a:t>
            </a:r>
            <a:endParaRPr kumimoji="0" lang="en-US" sz="2400">
              <a:solidFill>
                <a:srgbClr val="FFFF00"/>
              </a:solidFill>
              <a:latin typeface="Helvetica" charset="0"/>
              <a:ea typeface="ＭＳ Ｐゴシック" charset="0"/>
              <a:cs typeface="ＭＳ Ｐゴシック" charset="0"/>
            </a:endParaRPr>
          </a:p>
        </p:txBody>
      </p:sp>
      <p:pic>
        <p:nvPicPr>
          <p:cNvPr id="139266"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904038" y="0"/>
            <a:ext cx="2239962" cy="148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 name="Rectangle 2"/>
          <p:cNvSpPr txBox="1">
            <a:spLocks noChangeArrowheads="1"/>
          </p:cNvSpPr>
          <p:nvPr/>
        </p:nvSpPr>
        <p:spPr bwMode="auto">
          <a:xfrm>
            <a:off x="76200" y="1447800"/>
            <a:ext cx="9067800" cy="4419600"/>
          </a:xfrm>
          <a:prstGeom prst="rect">
            <a:avLst/>
          </a:prstGeom>
          <a:noFill/>
          <a:ln>
            <a:noFill/>
          </a:ln>
          <a:effectLst/>
        </p:spPr>
        <p:txBody>
          <a:bodyPr anchor="ctr"/>
          <a:lstStyle/>
          <a:p>
            <a:pPr marL="971550" lvl="1" indent="-514350">
              <a:buFontTx/>
              <a:buAutoNum type="romanUcPeriod"/>
              <a:defRPr/>
            </a:pPr>
            <a:r>
              <a:rPr lang="en-US" b="1" dirty="0">
                <a:solidFill>
                  <a:srgbClr val="BBE0E3"/>
                </a:solidFill>
                <a:effectLst>
                  <a:glow rad="177800">
                    <a:srgbClr val="000000">
                      <a:alpha val="75000"/>
                    </a:srgbClr>
                  </a:glow>
                </a:effectLst>
                <a:ea typeface="ＭＳ Ｐゴシック" charset="-128"/>
                <a:cs typeface="ＭＳ Ｐゴシック" charset="-128"/>
              </a:rPr>
              <a:t>(15-17) The </a:t>
            </a:r>
            <a:r>
              <a:rPr lang="en-US" b="1" dirty="0">
                <a:solidFill>
                  <a:srgbClr val="FFFF00"/>
                </a:solidFill>
                <a:effectLst>
                  <a:glow rad="177800">
                    <a:srgbClr val="000000">
                      <a:alpha val="75000"/>
                    </a:srgbClr>
                  </a:glow>
                </a:effectLst>
                <a:ea typeface="ＭＳ Ｐゴシック" charset="-128"/>
                <a:cs typeface="ＭＳ Ｐゴシック" charset="-128"/>
              </a:rPr>
              <a:t>manner </a:t>
            </a:r>
            <a:r>
              <a:rPr lang="en-US" b="1" dirty="0">
                <a:solidFill>
                  <a:srgbClr val="BBE0E3"/>
                </a:solidFill>
                <a:effectLst>
                  <a:glow rad="177800">
                    <a:srgbClr val="000000">
                      <a:alpha val="75000"/>
                    </a:srgbClr>
                  </a:glow>
                </a:effectLst>
                <a:ea typeface="ＭＳ Ｐゴシック" charset="-128"/>
                <a:cs typeface="ＭＳ Ｐゴシック" charset="-128"/>
              </a:rPr>
              <a:t>in which the church should correctly restore a sinning Christian is by keeping the matter as private as possible. </a:t>
            </a:r>
          </a:p>
          <a:p>
            <a:pPr marL="971550" lvl="1" indent="-514350">
              <a:buFontTx/>
              <a:buAutoNum type="romanUcPeriod"/>
              <a:defRPr/>
            </a:pPr>
            <a:endParaRPr lang="en-US" b="1" dirty="0">
              <a:solidFill>
                <a:srgbClr val="BBE0E3"/>
              </a:solidFill>
              <a:effectLst>
                <a:glow rad="177800">
                  <a:srgbClr val="000000">
                    <a:alpha val="75000"/>
                  </a:srgbClr>
                </a:glow>
              </a:effectLst>
              <a:ea typeface="ＭＳ Ｐゴシック" charset="-128"/>
              <a:cs typeface="ＭＳ Ｐゴシック" charset="-128"/>
            </a:endParaRPr>
          </a:p>
          <a:p>
            <a:pPr marL="971550" lvl="1" indent="-514350">
              <a:buFontTx/>
              <a:buAutoNum type="romanUcPeriod"/>
              <a:defRPr/>
            </a:pPr>
            <a:r>
              <a:rPr lang="en-US" b="1" dirty="0">
                <a:solidFill>
                  <a:srgbClr val="BBE0E3"/>
                </a:solidFill>
                <a:effectLst>
                  <a:glow rad="177800">
                    <a:srgbClr val="000000">
                      <a:alpha val="75000"/>
                    </a:srgbClr>
                  </a:glow>
                </a:effectLst>
                <a:ea typeface="ＭＳ Ｐゴシック" charset="-128"/>
                <a:cs typeface="ＭＳ Ｐゴシック" charset="-128"/>
              </a:rPr>
              <a:t>(18-20) The </a:t>
            </a:r>
            <a:r>
              <a:rPr lang="en-US" b="1" dirty="0">
                <a:solidFill>
                  <a:srgbClr val="FFFF00"/>
                </a:solidFill>
                <a:effectLst>
                  <a:glow rad="177800">
                    <a:srgbClr val="000000">
                      <a:alpha val="75000"/>
                    </a:srgbClr>
                  </a:glow>
                </a:effectLst>
                <a:ea typeface="ＭＳ Ｐゴシック" charset="-128"/>
                <a:cs typeface="ＭＳ Ｐゴシック" charset="-128"/>
              </a:rPr>
              <a:t>reason </a:t>
            </a:r>
            <a:r>
              <a:rPr lang="en-US" b="1" dirty="0">
                <a:solidFill>
                  <a:srgbClr val="BBE0E3"/>
                </a:solidFill>
                <a:effectLst>
                  <a:glow rad="177800">
                    <a:srgbClr val="000000">
                      <a:alpha val="75000"/>
                    </a:srgbClr>
                  </a:glow>
                </a:effectLst>
                <a:ea typeface="ＭＳ Ｐゴシック" charset="-128"/>
                <a:cs typeface="ＭＳ Ｐゴシック" charset="-128"/>
              </a:rPr>
              <a:t>the church can restore or continue to seek </a:t>
            </a:r>
            <a:r>
              <a:rPr lang="en-US" b="1">
                <a:solidFill>
                  <a:srgbClr val="BBE0E3"/>
                </a:solidFill>
                <a:effectLst>
                  <a:glow rad="177800">
                    <a:srgbClr val="000000">
                      <a:alpha val="75000"/>
                    </a:srgbClr>
                  </a:glow>
                </a:effectLst>
                <a:ea typeface="ＭＳ Ｐゴシック" charset="-128"/>
                <a:cs typeface="ＭＳ Ｐゴシック" charset="-128"/>
              </a:rPr>
              <a:t>to restore errant </a:t>
            </a:r>
            <a:r>
              <a:rPr lang="en-US" b="1" dirty="0">
                <a:solidFill>
                  <a:srgbClr val="BBE0E3"/>
                </a:solidFill>
                <a:effectLst>
                  <a:glow rad="177800">
                    <a:srgbClr val="000000">
                      <a:alpha val="75000"/>
                    </a:srgbClr>
                  </a:glow>
                </a:effectLst>
                <a:ea typeface="ＭＳ Ｐゴシック" charset="-128"/>
                <a:cs typeface="ＭＳ Ｐゴシック" charset="-128"/>
              </a:rPr>
              <a:t>believers is because it extends the authority of God Himself. </a:t>
            </a:r>
          </a:p>
        </p:txBody>
      </p:sp>
      <p:sp>
        <p:nvSpPr>
          <p:cNvPr id="139268" name="Text Box 15"/>
          <p:cNvSpPr txBox="1">
            <a:spLocks noChangeArrowheads="1"/>
          </p:cNvSpPr>
          <p:nvPr/>
        </p:nvSpPr>
        <p:spPr bwMode="auto">
          <a:xfrm>
            <a:off x="8299450" y="76200"/>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solidFill>
                  <a:srgbClr val="FFFFFF"/>
                </a:solidFill>
                <a:cs typeface="Arial" charset="0"/>
              </a:rPr>
              <a:t>34c</a:t>
            </a:r>
            <a:endParaRPr lang="en-US">
              <a:solidFill>
                <a:srgbClr val="FFFFFF"/>
              </a:solidFill>
              <a:cs typeface="Arial" charset="0"/>
            </a:endParaRPr>
          </a:p>
        </p:txBody>
      </p:sp>
      <p:sp>
        <p:nvSpPr>
          <p:cNvPr id="6" name="TextBox 4"/>
          <p:cNvSpPr txBox="1">
            <a:spLocks noChangeArrowheads="1"/>
          </p:cNvSpPr>
          <p:nvPr/>
        </p:nvSpPr>
        <p:spPr bwMode="auto">
          <a:xfrm>
            <a:off x="0" y="5830888"/>
            <a:ext cx="9144000" cy="769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sz="4400" b="1">
                <a:solidFill>
                  <a:srgbClr val="BBE0E3"/>
                </a:solidFill>
                <a:effectLst>
                  <a:outerShdw blurRad="222250" dist="127000" dir="2700000" algn="tl" rotWithShape="0">
                    <a:srgbClr val="000000">
                      <a:alpha val="89000"/>
                    </a:srgbClr>
                  </a:outerShdw>
                </a:effectLst>
              </a:rPr>
              <a:t>Matthew 18:15-20</a:t>
            </a:r>
          </a:p>
        </p:txBody>
      </p:sp>
    </p:spTree>
    <p:extLst>
      <p:ext uri="{BB962C8B-B14F-4D97-AF65-F5344CB8AC3E}">
        <p14:creationId xmlns:p14="http://schemas.microsoft.com/office/powerpoint/2010/main" val="9158094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Effect transition="in" filter="fade">
                                      <p:cBhvr>
                                        <p:cTn id="7" dur="2000"/>
                                        <p:tgtEl>
                                          <p:spTgt spid="4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0">
                                            <p:txEl>
                                              <p:pRg st="2" end="2"/>
                                            </p:txEl>
                                          </p:spTgt>
                                        </p:tgtEl>
                                        <p:attrNameLst>
                                          <p:attrName>style.visibility</p:attrName>
                                        </p:attrNameLst>
                                      </p:cBhvr>
                                      <p:to>
                                        <p:strVal val="visible"/>
                                      </p:to>
                                    </p:set>
                                    <p:animEffect transition="in" filter="fade">
                                      <p:cBhvr>
                                        <p:cTn id="12" dur="2000"/>
                                        <p:tgtEl>
                                          <p:spTgt spid="40">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656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34" grpId="0" animBg="1"/>
      <p:bldP spid="40" grpId="0" uiExpand="1" build="p"/>
    </p:bldLst>
  </p:timing>
</p:sld>
</file>

<file path=ppt/slides/slide37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MAIN IDEA OF MATTHEW</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Serve the Lord Jesus Christ</a:t>
            </a:r>
          </a:p>
        </p:txBody>
      </p:sp>
    </p:spTree>
    <p:extLst>
      <p:ext uri="{BB962C8B-B14F-4D97-AF65-F5344CB8AC3E}">
        <p14:creationId xmlns:p14="http://schemas.microsoft.com/office/powerpoint/2010/main" val="317791206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
        <p:nvSpPr>
          <p:cNvPr id="2" name="Up Arrow Callout 1">
            <a:extLst>
              <a:ext uri="{FF2B5EF4-FFF2-40B4-BE49-F238E27FC236}">
                <a16:creationId xmlns:a16="http://schemas.microsoft.com/office/drawing/2014/main" id="{C011FF71-433A-5A41-8482-3D1BAFDCA7BC}"/>
              </a:ext>
            </a:extLst>
          </p:cNvPr>
          <p:cNvSpPr/>
          <p:nvPr/>
        </p:nvSpPr>
        <p:spPr bwMode="auto">
          <a:xfrm>
            <a:off x="5265" y="4906436"/>
            <a:ext cx="6552728" cy="1842143"/>
          </a:xfrm>
          <a:prstGeom prst="upArrowCallou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Jesus provided salvation by conquering </a:t>
            </a:r>
            <a:r>
              <a:rPr kumimoji="0" lang="en-US" sz="3600" b="1" i="0"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death</a:t>
            </a: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(Matt 28).</a:t>
            </a:r>
          </a:p>
        </p:txBody>
      </p:sp>
      <p:sp>
        <p:nvSpPr>
          <p:cNvPr id="13" name="Down Arrow Callout 12">
            <a:extLst>
              <a:ext uri="{FF2B5EF4-FFF2-40B4-BE49-F238E27FC236}">
                <a16:creationId xmlns:a16="http://schemas.microsoft.com/office/drawing/2014/main" id="{2DE4248D-5338-5040-AB46-BE6247C72D7C}"/>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Jesus is the highest authority in the </a:t>
            </a:r>
            <a:r>
              <a:rPr kumimoji="0" lang="en-US" sz="3600" b="1" i="0"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Church</a:t>
            </a: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(Matt 11–27).</a:t>
            </a:r>
          </a:p>
        </p:txBody>
      </p:sp>
      <p:sp>
        <p:nvSpPr>
          <p:cNvPr id="14" name="Down Arrow Callout 13">
            <a:extLst>
              <a:ext uri="{FF2B5EF4-FFF2-40B4-BE49-F238E27FC236}">
                <a16:creationId xmlns:a16="http://schemas.microsoft.com/office/drawing/2014/main" id="{CA27B60C-6E40-2049-BCA3-7D3FE0AB6E17}"/>
              </a:ext>
            </a:extLst>
          </p:cNvPr>
          <p:cNvSpPr/>
          <p:nvPr/>
        </p:nvSpPr>
        <p:spPr bwMode="auto">
          <a:xfrm>
            <a:off x="2339752" y="2728305"/>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Jesus is the highest ruler in the </a:t>
            </a: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rPr>
              <a:t>world</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 (Matt 1–10).</a:t>
            </a:r>
          </a:p>
        </p:txBody>
      </p:sp>
    </p:spTree>
    <p:extLst>
      <p:ext uri="{BB962C8B-B14F-4D97-AF65-F5344CB8AC3E}">
        <p14:creationId xmlns:p14="http://schemas.microsoft.com/office/powerpoint/2010/main" val="221594334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heckerboard(across)">
                                      <p:cBhvr>
                                        <p:cTn id="7" dur="1000"/>
                                        <p:tgtEl>
                                          <p:spTgt spid="13"/>
                                        </p:tgtEl>
                                      </p:cBhvr>
                                    </p:animEffect>
                                  </p:childTnLst>
                                </p:cTn>
                              </p:par>
                            </p:childTnLst>
                          </p:cTn>
                        </p:par>
                        <p:par>
                          <p:cTn id="8" fill="hold">
                            <p:stCondLst>
                              <p:cond delay="1000"/>
                            </p:stCondLst>
                            <p:childTnLst>
                              <p:par>
                                <p:cTn id="9" presetID="5" presetClass="entr" presetSubtype="1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checkerboard(across)">
                                      <p:cBhvr>
                                        <p:cTn id="11"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Lst>
  </p:timing>
</p:sld>
</file>

<file path=ppt/slides/slide3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MAIN IDEA OF MATTHEW</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Serve the Lord Jesus Christ</a:t>
            </a: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SAVIOR</a:t>
            </a: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GOD</a:t>
            </a: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KING</a:t>
            </a:r>
          </a:p>
        </p:txBody>
      </p:sp>
    </p:spTree>
    <p:extLst>
      <p:ext uri="{BB962C8B-B14F-4D97-AF65-F5344CB8AC3E}">
        <p14:creationId xmlns:p14="http://schemas.microsoft.com/office/powerpoint/2010/main" val="350571898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Do you trust the King right now?</a:t>
            </a:r>
          </a:p>
        </p:txBody>
      </p:sp>
      <p:pic>
        <p:nvPicPr>
          <p:cNvPr id="3" name="Picture 2"/>
          <p:cNvPicPr>
            <a:picLocks noChangeAspect="1"/>
          </p:cNvPicPr>
          <p:nvPr/>
        </p:nvPicPr>
        <p:blipFill>
          <a:blip r:embed="rId2"/>
          <a:stretch>
            <a:fillRect/>
          </a:stretch>
        </p:blipFill>
        <p:spPr>
          <a:xfrm>
            <a:off x="0" y="1270000"/>
            <a:ext cx="9144000" cy="4303059"/>
          </a:xfrm>
          <a:prstGeom prst="rect">
            <a:avLst/>
          </a:prstGeom>
        </p:spPr>
      </p:pic>
      <p:pic>
        <p:nvPicPr>
          <p:cNvPr id="4" name="Picture 3"/>
          <p:cNvPicPr>
            <a:picLocks noChangeAspect="1"/>
          </p:cNvPicPr>
          <p:nvPr/>
        </p:nvPicPr>
        <p:blipFill>
          <a:blip r:embed="rId3"/>
          <a:stretch>
            <a:fillRect/>
          </a:stretch>
        </p:blipFill>
        <p:spPr>
          <a:xfrm>
            <a:off x="-36512" y="4763574"/>
            <a:ext cx="3179347" cy="2121810"/>
          </a:xfrm>
          <a:prstGeom prst="rect">
            <a:avLst/>
          </a:prstGeom>
        </p:spPr>
      </p:pic>
      <p:sp>
        <p:nvSpPr>
          <p:cNvPr id="5" name="Title 1"/>
          <p:cNvSpPr txBox="1">
            <a:spLocks/>
          </p:cNvSpPr>
          <p:nvPr/>
        </p:nvSpPr>
        <p:spPr bwMode="auto">
          <a:xfrm>
            <a:off x="179512" y="1844824"/>
            <a:ext cx="8748464" cy="225963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4000" b="1" dirty="0">
                <a:solidFill>
                  <a:srgbClr val="FFFFFF"/>
                </a:solidFill>
                <a:effectLst>
                  <a:glow rad="165100">
                    <a:srgbClr val="000000"/>
                  </a:glow>
                </a:effectLst>
              </a:rPr>
              <a:t>Before we can pray, </a:t>
            </a:r>
            <a:r>
              <a:rPr lang="mr-IN" sz="4000" b="1" dirty="0">
                <a:solidFill>
                  <a:srgbClr val="FFFFFF"/>
                </a:solidFill>
                <a:effectLst>
                  <a:glow rad="165100">
                    <a:srgbClr val="000000"/>
                  </a:glow>
                </a:effectLst>
              </a:rPr>
              <a:t>"</a:t>
            </a:r>
            <a:r>
              <a:rPr lang="en-US" sz="4000" b="1" dirty="0">
                <a:solidFill>
                  <a:srgbClr val="FFFFFF"/>
                </a:solidFill>
                <a:effectLst>
                  <a:glow rad="165100">
                    <a:srgbClr val="000000"/>
                  </a:glow>
                </a:effectLst>
              </a:rPr>
              <a:t>Lord, Thy kingdom come,</a:t>
            </a:r>
            <a:r>
              <a:rPr lang="mr-IN" sz="4000" b="1" dirty="0">
                <a:solidFill>
                  <a:srgbClr val="FFFFFF"/>
                </a:solidFill>
                <a:effectLst>
                  <a:glow rad="165100">
                    <a:srgbClr val="000000"/>
                  </a:glow>
                </a:effectLst>
              </a:rPr>
              <a:t>"</a:t>
            </a:r>
            <a:r>
              <a:rPr lang="en-US" sz="4000" b="1" dirty="0">
                <a:solidFill>
                  <a:srgbClr val="FFFFFF"/>
                </a:solidFill>
                <a:effectLst>
                  <a:glow rad="165100">
                    <a:srgbClr val="000000"/>
                  </a:glow>
                </a:effectLst>
              </a:rPr>
              <a:t> we must be willing to pray, </a:t>
            </a:r>
            <a:r>
              <a:rPr lang="mr-IN" sz="4000" b="1" dirty="0">
                <a:solidFill>
                  <a:srgbClr val="FFFFFF"/>
                </a:solidFill>
                <a:effectLst>
                  <a:glow rad="165100">
                    <a:srgbClr val="000000"/>
                  </a:glow>
                </a:effectLst>
              </a:rPr>
              <a:t>"</a:t>
            </a:r>
            <a:r>
              <a:rPr lang="en-US" sz="4000" b="1" dirty="0">
                <a:solidFill>
                  <a:srgbClr val="FFFFFF"/>
                </a:solidFill>
                <a:effectLst>
                  <a:glow rad="165100">
                    <a:srgbClr val="000000"/>
                  </a:glow>
                </a:effectLst>
              </a:rPr>
              <a:t>My kingdom go.</a:t>
            </a:r>
            <a:r>
              <a:rPr lang="mr-IN" sz="4000" b="1" dirty="0">
                <a:solidFill>
                  <a:srgbClr val="FFFFFF"/>
                </a:solidFill>
                <a:effectLst>
                  <a:glow rad="165100">
                    <a:srgbClr val="000000"/>
                  </a:glow>
                </a:effectLst>
              </a:rPr>
              <a:t>"</a:t>
            </a:r>
            <a:endParaRPr lang="en-US" sz="4000" b="1" dirty="0">
              <a:solidFill>
                <a:srgbClr val="FFFFFF"/>
              </a:solidFill>
              <a:effectLst>
                <a:glow rad="165100">
                  <a:srgbClr val="000000"/>
                </a:glow>
              </a:effectLst>
            </a:endParaRPr>
          </a:p>
        </p:txBody>
      </p:sp>
    </p:spTree>
    <p:extLst>
      <p:ext uri="{BB962C8B-B14F-4D97-AF65-F5344CB8AC3E}">
        <p14:creationId xmlns:p14="http://schemas.microsoft.com/office/powerpoint/2010/main" val="1029005252"/>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860480064"/>
      </p:ext>
    </p:extLst>
  </p:cSld>
  <p:clrMapOvr>
    <a:masterClrMapping/>
  </p:clrMapOvr>
  <p:transition/>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NT Preaching  •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Get this presentation and script for free!</a:t>
            </a:r>
            <a:endParaRPr kumimoji="0" lang="en-US" sz="11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a:extLst>
              <a:ext uri="{28A0092B-C50C-407E-A947-70E740481C1C}">
                <a14:useLocalDpi xmlns:a14="http://schemas.microsoft.com/office/drawing/2010/main" val="0"/>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592440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12" name="Rectangle 46"/>
          <p:cNvSpPr>
            <a:spLocks noGrp="1" noChangeArrowheads="1"/>
          </p:cNvSpPr>
          <p:nvPr>
            <p:ph type="title" idx="4294967295"/>
          </p:nvPr>
        </p:nvSpPr>
        <p:spPr>
          <a:xfrm>
            <a:off x="0" y="1"/>
            <a:ext cx="9144000" cy="830997"/>
          </a:xfrm>
          <a:solidFill>
            <a:schemeClr val="accent2"/>
          </a:solidFill>
        </p:spPr>
        <p:txBody>
          <a:bodyPr wrap="square" anchor="t">
            <a:spAutoFit/>
          </a:bodyPr>
          <a:lstStyle/>
          <a:p>
            <a:pPr eaLnBrk="1" hangingPunct="1">
              <a:spcBef>
                <a:spcPct val="50000"/>
              </a:spcBef>
            </a:pPr>
            <a:r>
              <a:rPr lang="en-US" sz="4800" b="1" dirty="0">
                <a:solidFill>
                  <a:schemeClr val="bg1"/>
                </a:solidFill>
                <a:latin typeface="Arial" charset="0"/>
                <a:ea typeface="ＭＳ Ｐゴシック" charset="0"/>
              </a:rPr>
              <a:t>Matthew</a:t>
            </a:r>
          </a:p>
        </p:txBody>
      </p:sp>
      <p:sp>
        <p:nvSpPr>
          <p:cNvPr id="242689"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2690" name="Group 3"/>
          <p:cNvGrpSpPr>
            <a:grpSpLocks/>
          </p:cNvGrpSpPr>
          <p:nvPr/>
        </p:nvGrpSpPr>
        <p:grpSpPr bwMode="auto">
          <a:xfrm>
            <a:off x="0" y="838200"/>
            <a:ext cx="9144000" cy="1022350"/>
            <a:chOff x="0" y="0"/>
            <a:chExt cx="4040" cy="671"/>
          </a:xfrm>
        </p:grpSpPr>
        <p:sp>
          <p:nvSpPr>
            <p:cNvPr id="242723"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4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i="0" u="none" strike="noStrike" kern="1200" cap="none" spc="0" normalizeH="0" baseline="0" noProof="0">
                  <a:ln>
                    <a:noFill/>
                  </a:ln>
                  <a:solidFill>
                    <a:srgbClr val="000000"/>
                  </a:solidFill>
                  <a:effectLst/>
                  <a:uLnTx/>
                  <a:uFillTx/>
                  <a:latin typeface="Arial" charset="0"/>
                  <a:ea typeface="ＭＳ Ｐゴシック" charset="0"/>
                  <a:cs typeface="Arial" charset="0"/>
                </a:rPr>
                <a:t>Messiah with Authority over the Church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242724" name="Rectangle 5"/>
            <p:cNvSpPr>
              <a:spLocks noChangeArrowheads="1"/>
            </p:cNvSpPr>
            <p:nvPr/>
          </p:nvSpPr>
          <p:spPr bwMode="auto">
            <a:xfrm>
              <a:off x="0" y="0"/>
              <a:ext cx="4040" cy="671"/>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42721" name="Rectangle 7"/>
          <p:cNvSpPr>
            <a:spLocks noChangeArrowheads="1"/>
          </p:cNvSpPr>
          <p:nvPr/>
        </p:nvSpPr>
        <p:spPr bwMode="auto">
          <a:xfrm>
            <a:off x="72428" y="1676421"/>
            <a:ext cx="2933308"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Preliminary Evidence that </a:t>
            </a:r>
            <a:b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Jesus is Messiah</a:t>
            </a:r>
          </a:p>
        </p:txBody>
      </p:sp>
      <p:sp>
        <p:nvSpPr>
          <p:cNvPr id="242692" name="Rectangle 9"/>
          <p:cNvSpPr>
            <a:spLocks noChangeArrowheads="1"/>
          </p:cNvSpPr>
          <p:nvPr/>
        </p:nvSpPr>
        <p:spPr bwMode="auto">
          <a:xfrm>
            <a:off x="3151188" y="1676421"/>
            <a:ext cx="2932112"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Rejections and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Interadvent Age </a:t>
            </a:r>
          </a:p>
        </p:txBody>
      </p:sp>
      <p:sp>
        <p:nvSpPr>
          <p:cNvPr id="242693" name="Rectangle 11"/>
          <p:cNvSpPr>
            <a:spLocks noChangeArrowheads="1"/>
          </p:cNvSpPr>
          <p:nvPr/>
        </p:nvSpPr>
        <p:spPr bwMode="auto">
          <a:xfrm>
            <a:off x="6229371" y="1676421"/>
            <a:ext cx="2841625"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Final Evidence that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Jesus is Messiah</a:t>
            </a:r>
          </a:p>
        </p:txBody>
      </p:sp>
      <p:sp>
        <p:nvSpPr>
          <p:cNvPr id="242694" name="Rectangle 14"/>
          <p:cNvSpPr>
            <a:spLocks noChangeArrowheads="1"/>
          </p:cNvSpPr>
          <p:nvPr/>
        </p:nvSpPr>
        <p:spPr bwMode="auto">
          <a:xfrm>
            <a:off x="73046" y="3000396"/>
            <a:ext cx="2932113"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Chapters 1–10</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2695" name="Rectangle 16"/>
          <p:cNvSpPr>
            <a:spLocks noChangeArrowheads="1"/>
          </p:cNvSpPr>
          <p:nvPr/>
        </p:nvSpPr>
        <p:spPr bwMode="auto">
          <a:xfrm>
            <a:off x="3151188" y="3000396"/>
            <a:ext cx="2932112"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Chapters 11–27</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2696" name="Rectangle 18"/>
          <p:cNvSpPr>
            <a:spLocks noChangeArrowheads="1"/>
          </p:cNvSpPr>
          <p:nvPr/>
        </p:nvSpPr>
        <p:spPr bwMode="auto">
          <a:xfrm>
            <a:off x="6229371" y="3000396"/>
            <a:ext cx="2841625"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Chapter 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242697" name="Rectangle 20"/>
          <p:cNvSpPr>
            <a:spLocks noChangeArrowheads="1"/>
          </p:cNvSpPr>
          <p:nvPr/>
        </p:nvSpPr>
        <p:spPr bwMode="auto">
          <a:xfrm>
            <a:off x="73046" y="4038600"/>
            <a:ext cx="2932113"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The King Offered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2698" name="Rectangle 22"/>
          <p:cNvSpPr>
            <a:spLocks noChangeArrowheads="1"/>
          </p:cNvSpPr>
          <p:nvPr/>
        </p:nvSpPr>
        <p:spPr bwMode="auto">
          <a:xfrm>
            <a:off x="3151188" y="3886200"/>
            <a:ext cx="2932112"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The King Rejected</a:t>
            </a:r>
          </a:p>
        </p:txBody>
      </p:sp>
      <p:sp>
        <p:nvSpPr>
          <p:cNvPr id="242699" name="Rectangle 24"/>
          <p:cNvSpPr>
            <a:spLocks noChangeArrowheads="1"/>
          </p:cNvSpPr>
          <p:nvPr/>
        </p:nvSpPr>
        <p:spPr bwMode="auto">
          <a:xfrm>
            <a:off x="6019821" y="3886200"/>
            <a:ext cx="3051175"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The King Re-offered</a:t>
            </a:r>
          </a:p>
        </p:txBody>
      </p:sp>
      <p:grpSp>
        <p:nvGrpSpPr>
          <p:cNvPr id="242700" name="Group 26"/>
          <p:cNvGrpSpPr>
            <a:grpSpLocks/>
          </p:cNvGrpSpPr>
          <p:nvPr/>
        </p:nvGrpSpPr>
        <p:grpSpPr bwMode="auto">
          <a:xfrm>
            <a:off x="2" y="4929188"/>
            <a:ext cx="3078163" cy="963612"/>
            <a:chOff x="0" y="2685"/>
            <a:chExt cx="1360" cy="633"/>
          </a:xfrm>
        </p:grpSpPr>
        <p:sp>
          <p:nvSpPr>
            <p:cNvPr id="242719" name="Rectangle 27"/>
            <p:cNvSpPr>
              <a:spLocks noChangeArrowheads="1"/>
            </p:cNvSpPr>
            <p:nvPr/>
          </p:nvSpPr>
          <p:spPr bwMode="auto">
            <a:xfrm>
              <a:off x="32" y="2685"/>
              <a:ext cx="129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Teaches Droves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2720" name="Rectangle 28"/>
            <p:cNvSpPr>
              <a:spLocks noChangeArrowheads="1"/>
            </p:cNvSpPr>
            <p:nvPr/>
          </p:nvSpPr>
          <p:spPr bwMode="auto">
            <a:xfrm>
              <a:off x="0" y="2685"/>
              <a:ext cx="136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2701" name="Group 29"/>
          <p:cNvGrpSpPr>
            <a:grpSpLocks/>
          </p:cNvGrpSpPr>
          <p:nvPr/>
        </p:nvGrpSpPr>
        <p:grpSpPr bwMode="auto">
          <a:xfrm>
            <a:off x="3078184" y="4929188"/>
            <a:ext cx="6065837" cy="963612"/>
            <a:chOff x="1360" y="2685"/>
            <a:chExt cx="2680" cy="633"/>
          </a:xfrm>
        </p:grpSpPr>
        <p:sp>
          <p:nvSpPr>
            <p:cNvPr id="242717"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Teaches Disciples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242718" name="Rectangle 31"/>
            <p:cNvSpPr>
              <a:spLocks noChangeArrowheads="1"/>
            </p:cNvSpPr>
            <p:nvPr/>
          </p:nvSpPr>
          <p:spPr bwMode="auto">
            <a:xfrm>
              <a:off x="1360" y="2685"/>
              <a:ext cx="268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2702" name="Group 32"/>
          <p:cNvGrpSpPr>
            <a:grpSpLocks/>
          </p:cNvGrpSpPr>
          <p:nvPr/>
        </p:nvGrpSpPr>
        <p:grpSpPr bwMode="auto">
          <a:xfrm>
            <a:off x="2" y="5892800"/>
            <a:ext cx="3078163" cy="965200"/>
            <a:chOff x="0" y="3318"/>
            <a:chExt cx="1360" cy="633"/>
          </a:xfrm>
        </p:grpSpPr>
        <p:sp>
          <p:nvSpPr>
            <p:cNvPr id="242715" name="Rectangle 33"/>
            <p:cNvSpPr>
              <a:spLocks noChangeArrowheads="1"/>
            </p:cNvSpPr>
            <p:nvPr/>
          </p:nvSpPr>
          <p:spPr bwMode="auto">
            <a:xfrm>
              <a:off x="32" y="3318"/>
              <a:ext cx="129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Topical</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2716" name="Rectangle 34"/>
            <p:cNvSpPr>
              <a:spLocks noChangeArrowheads="1"/>
            </p:cNvSpPr>
            <p:nvPr/>
          </p:nvSpPr>
          <p:spPr bwMode="auto">
            <a:xfrm>
              <a:off x="0" y="3318"/>
              <a:ext cx="136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2703" name="Group 35"/>
          <p:cNvGrpSpPr>
            <a:grpSpLocks/>
          </p:cNvGrpSpPr>
          <p:nvPr/>
        </p:nvGrpSpPr>
        <p:grpSpPr bwMode="auto">
          <a:xfrm>
            <a:off x="3078184" y="5892800"/>
            <a:ext cx="6065837" cy="965200"/>
            <a:chOff x="1360" y="3318"/>
            <a:chExt cx="2680" cy="633"/>
          </a:xfrm>
        </p:grpSpPr>
        <p:sp>
          <p:nvSpPr>
            <p:cNvPr id="242713" name="Rectangle 36"/>
            <p:cNvSpPr>
              <a:spLocks noChangeArrowheads="1"/>
            </p:cNvSpPr>
            <p:nvPr/>
          </p:nvSpPr>
          <p:spPr bwMode="auto">
            <a:xfrm>
              <a:off x="1392" y="3318"/>
              <a:ext cx="261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Chronological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242714" name="Rectangle 37"/>
            <p:cNvSpPr>
              <a:spLocks noChangeArrowheads="1"/>
            </p:cNvSpPr>
            <p:nvPr/>
          </p:nvSpPr>
          <p:spPr bwMode="auto">
            <a:xfrm>
              <a:off x="1360" y="3318"/>
              <a:ext cx="268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42704" name="Text Box 38"/>
          <p:cNvSpPr txBox="1">
            <a:spLocks noChangeArrowheads="1"/>
          </p:cNvSpPr>
          <p:nvPr/>
        </p:nvSpPr>
        <p:spPr bwMode="auto">
          <a:xfrm>
            <a:off x="8578855" y="44634"/>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67</a:t>
            </a:r>
          </a:p>
        </p:txBody>
      </p:sp>
      <p:sp>
        <p:nvSpPr>
          <p:cNvPr id="242705"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6"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7"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8"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9"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10"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11"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112385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2712"/>
                                        </p:tgtEl>
                                        <p:attrNameLst>
                                          <p:attrName>style.visibility</p:attrName>
                                        </p:attrNameLst>
                                      </p:cBhvr>
                                      <p:to>
                                        <p:strVal val="visible"/>
                                      </p:to>
                                    </p:set>
                                    <p:animEffect transition="in" filter="checkerboard(across)">
                                      <p:cBhvr>
                                        <p:cTn id="7" dur="500"/>
                                        <p:tgtEl>
                                          <p:spTgt spid="24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2" grpId="0" animBg="1"/>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42608" y="-31955"/>
            <a:ext cx="9186607" cy="6889955"/>
          </a:xfrm>
          <a:prstGeom prst="rect">
            <a:avLst/>
          </a:prstGeom>
        </p:spPr>
      </p:pic>
      <p:sp>
        <p:nvSpPr>
          <p:cNvPr id="2" name="Title 1"/>
          <p:cNvSpPr>
            <a:spLocks noGrp="1"/>
          </p:cNvSpPr>
          <p:nvPr>
            <p:ph type="title"/>
          </p:nvPr>
        </p:nvSpPr>
        <p:spPr>
          <a:xfrm>
            <a:off x="0" y="15300"/>
            <a:ext cx="9144000" cy="1613499"/>
          </a:xfrm>
        </p:spPr>
        <p:txBody>
          <a:bodyPr/>
          <a:lstStyle/>
          <a:p>
            <a:r>
              <a:rPr lang="en-US" b="1" dirty="0">
                <a:effectLst>
                  <a:glow rad="165100">
                    <a:schemeClr val="tx1"/>
                  </a:glow>
                </a:effectLst>
              </a:rPr>
              <a:t>Since Jesus is king, then believers will </a:t>
            </a:r>
            <a:r>
              <a:rPr lang="en-US" b="1" dirty="0">
                <a:solidFill>
                  <a:srgbClr val="FFFF00"/>
                </a:solidFill>
                <a:effectLst>
                  <a:glow rad="165100">
                    <a:schemeClr val="tx1"/>
                  </a:glow>
                </a:effectLst>
              </a:rPr>
              <a:t>rule</a:t>
            </a:r>
            <a:r>
              <a:rPr lang="en-US" b="1" dirty="0">
                <a:effectLst>
                  <a:glow rad="165100">
                    <a:schemeClr val="tx1"/>
                  </a:glow>
                </a:effectLst>
              </a:rPr>
              <a:t> with him!</a:t>
            </a:r>
          </a:p>
        </p:txBody>
      </p:sp>
    </p:spTree>
    <p:extLst>
      <p:ext uri="{BB962C8B-B14F-4D97-AF65-F5344CB8AC3E}">
        <p14:creationId xmlns:p14="http://schemas.microsoft.com/office/powerpoint/2010/main" val="1365541077"/>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52493" y="1008656"/>
            <a:ext cx="6942943" cy="4665323"/>
          </a:xfrm>
          <a:prstGeom prst="rect">
            <a:avLst/>
          </a:prstGeom>
        </p:spPr>
      </p:pic>
      <p:pic>
        <p:nvPicPr>
          <p:cNvPr id="4" name="Picture 3"/>
          <p:cNvPicPr>
            <a:picLocks noChangeAspect="1"/>
          </p:cNvPicPr>
          <p:nvPr/>
        </p:nvPicPr>
        <p:blipFill>
          <a:blip r:embed="rId4"/>
          <a:stretch>
            <a:fillRect/>
          </a:stretch>
        </p:blipFill>
        <p:spPr>
          <a:xfrm>
            <a:off x="489388" y="2022953"/>
            <a:ext cx="4173320" cy="3357626"/>
          </a:xfrm>
          <a:prstGeom prst="rect">
            <a:avLst/>
          </a:prstGeom>
        </p:spPr>
      </p:pic>
      <p:sp>
        <p:nvSpPr>
          <p:cNvPr id="841730" name="Rectangle 2"/>
          <p:cNvSpPr>
            <a:spLocks noGrp="1" noChangeArrowheads="1"/>
          </p:cNvSpPr>
          <p:nvPr>
            <p:ph type="title"/>
          </p:nvPr>
        </p:nvSpPr>
        <p:spPr>
          <a:xfrm>
            <a:off x="0" y="1"/>
            <a:ext cx="9144000" cy="2022952"/>
          </a:xfrm>
          <a:effectLst/>
        </p:spPr>
        <p:txBody>
          <a:bodyPr>
            <a:normAutofit/>
          </a:bodyPr>
          <a:lstStyle/>
          <a:p>
            <a:pPr>
              <a:defRPr/>
            </a:pPr>
            <a:r>
              <a:rPr lang="en-US" b="1" dirty="0">
                <a:effectLst>
                  <a:glow rad="165100">
                    <a:schemeClr val="tx1"/>
                  </a:glow>
                </a:effectLst>
                <a:ea typeface="ＭＳ Ｐゴシック" charset="0"/>
              </a:rPr>
              <a:t>Believers will rule the earth </a:t>
            </a:r>
            <a:br>
              <a:rPr lang="en-US" b="1" dirty="0">
                <a:effectLst>
                  <a:glow rad="165100">
                    <a:schemeClr val="tx1"/>
                  </a:glow>
                </a:effectLst>
                <a:ea typeface="ＭＳ Ｐゴシック" charset="0"/>
              </a:rPr>
            </a:br>
            <a:r>
              <a:rPr lang="en-US" b="1" dirty="0">
                <a:effectLst>
                  <a:glow rad="165100">
                    <a:schemeClr val="tx1"/>
                  </a:glow>
                </a:effectLst>
                <a:ea typeface="ＭＳ Ｐゴシック" charset="0"/>
              </a:rPr>
              <a:t>(Rev. 5:10 </a:t>
            </a:r>
            <a:r>
              <a:rPr lang="en-US" sz="4000" b="1" dirty="0">
                <a:effectLst>
                  <a:glow rad="165100">
                    <a:schemeClr val="tx1"/>
                  </a:glow>
                </a:effectLst>
                <a:ea typeface="ＭＳ Ｐゴシック" charset="0"/>
              </a:rPr>
              <a:t>NLT</a:t>
            </a:r>
            <a:r>
              <a:rPr lang="en-US" b="1" dirty="0">
                <a:effectLst>
                  <a:glow rad="165100">
                    <a:schemeClr val="tx1"/>
                  </a:glow>
                </a:effectLst>
                <a:ea typeface="ＭＳ Ｐゴシック" charset="0"/>
              </a:rPr>
              <a:t>). </a:t>
            </a:r>
          </a:p>
        </p:txBody>
      </p:sp>
      <p:sp>
        <p:nvSpPr>
          <p:cNvPr id="7" name="Rectangle 2"/>
          <p:cNvSpPr txBox="1">
            <a:spLocks noChangeArrowheads="1"/>
          </p:cNvSpPr>
          <p:nvPr/>
        </p:nvSpPr>
        <p:spPr>
          <a:xfrm>
            <a:off x="0" y="5242897"/>
            <a:ext cx="9144000" cy="1615103"/>
          </a:xfrm>
          <a:prstGeom prst="rect">
            <a:avLst/>
          </a:prstGeom>
          <a:effectLst/>
        </p:spPr>
        <p:txBody>
          <a:bodyPr vert="horz" lIns="91440" tIns="45720" rIns="91440" bIns="45720" rtlCol="0" anchor="ctr">
            <a:no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auto">
              <a:spcAft>
                <a:spcPts val="0"/>
              </a:spcAft>
              <a:defRPr/>
            </a:pPr>
            <a:r>
              <a:rPr lang="mr-IN" sz="3200" b="1" dirty="0">
                <a:effectLst>
                  <a:glow rad="165100">
                    <a:prstClr val="black"/>
                  </a:glow>
                </a:effectLst>
                <a:ea typeface="ＭＳ Ｐゴシック" charset="0"/>
              </a:rPr>
              <a:t>"</a:t>
            </a:r>
            <a:r>
              <a:rPr lang="en-US" sz="3200" b="1" dirty="0">
                <a:effectLst>
                  <a:glow rad="165100">
                    <a:prstClr val="black"/>
                  </a:glow>
                </a:effectLst>
                <a:ea typeface="ＭＳ Ｐゴシック" charset="0"/>
              </a:rPr>
              <a:t>And you have caused them to become a Kingdom of priests for our God. And they will reign on the earth.</a:t>
            </a:r>
            <a:r>
              <a:rPr lang="mr-IN" sz="3200" b="1" dirty="0">
                <a:effectLst>
                  <a:glow rad="165100">
                    <a:prstClr val="black"/>
                  </a:glow>
                </a:effectLst>
                <a:ea typeface="ＭＳ Ｐゴシック" charset="0"/>
              </a:rPr>
              <a:t>"</a:t>
            </a:r>
            <a:endParaRPr lang="en-US" sz="3200" b="1" dirty="0">
              <a:effectLst>
                <a:glow rad="165100">
                  <a:prstClr val="black"/>
                </a:glow>
              </a:effectLst>
              <a:ea typeface="ＭＳ Ｐゴシック" charset="0"/>
            </a:endParaRPr>
          </a:p>
        </p:txBody>
      </p:sp>
    </p:spTree>
    <p:extLst>
      <p:ext uri="{BB962C8B-B14F-4D97-AF65-F5344CB8AC3E}">
        <p14:creationId xmlns:p14="http://schemas.microsoft.com/office/powerpoint/2010/main" val="1029093831"/>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5377" name="Picture 11" descr="Rev 20 Slid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5378" name="Rectangle 16"/>
          <p:cNvSpPr>
            <a:spLocks noChangeArrowheads="1"/>
          </p:cNvSpPr>
          <p:nvPr/>
        </p:nvSpPr>
        <p:spPr bwMode="auto">
          <a:xfrm>
            <a:off x="0" y="3995738"/>
            <a:ext cx="9144000" cy="7620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latin typeface="Comic Sans MS" charset="0"/>
            </a:endParaRPr>
          </a:p>
        </p:txBody>
      </p:sp>
      <p:sp>
        <p:nvSpPr>
          <p:cNvPr id="1125379" name="Rectangle 2"/>
          <p:cNvSpPr>
            <a:spLocks noGrp="1" noChangeArrowheads="1"/>
          </p:cNvSpPr>
          <p:nvPr>
            <p:ph type="ctrTitle"/>
          </p:nvPr>
        </p:nvSpPr>
        <p:spPr>
          <a:xfrm>
            <a:off x="0" y="404813"/>
            <a:ext cx="8639175" cy="1223962"/>
          </a:xfrm>
          <a:solidFill>
            <a:schemeClr val="tx2"/>
          </a:solidFill>
        </p:spPr>
        <p:txBody>
          <a:bodyPr/>
          <a:lstStyle/>
          <a:p>
            <a:pPr algn="ctr" eaLnBrk="1" hangingPunct="1"/>
            <a:r>
              <a:rPr lang="en-US" sz="4000" dirty="0">
                <a:solidFill>
                  <a:srgbClr val="FFFFFF"/>
                </a:solidFill>
                <a:latin typeface="PerryGothic Regular" charset="0"/>
                <a:ea typeface="ＭＳ Ｐゴシック" charset="0"/>
                <a:cs typeface="ＭＳ Ｐゴシック" charset="0"/>
              </a:rPr>
              <a:t>Revelation 20:4-6 Diagrammed</a:t>
            </a:r>
            <a:endParaRPr lang="en-US" sz="2400" dirty="0">
              <a:solidFill>
                <a:srgbClr val="FFFFFF"/>
              </a:solidFill>
              <a:latin typeface="PerryGothic Regular" charset="0"/>
              <a:ea typeface="ＭＳ Ｐゴシック" charset="0"/>
              <a:cs typeface="ＭＳ Ｐゴシック" charset="0"/>
            </a:endParaRPr>
          </a:p>
        </p:txBody>
      </p:sp>
      <p:sp>
        <p:nvSpPr>
          <p:cNvPr id="481283" name="Rectangle 3"/>
          <p:cNvSpPr>
            <a:spLocks noChangeArrowheads="1"/>
          </p:cNvSpPr>
          <p:nvPr/>
        </p:nvSpPr>
        <p:spPr bwMode="auto">
          <a:xfrm>
            <a:off x="152400" y="4648200"/>
            <a:ext cx="30480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charset="0"/>
              <a:buNone/>
            </a:pPr>
            <a:r>
              <a:rPr lang="en-US" sz="2000" b="1" baseline="30000">
                <a:solidFill>
                  <a:srgbClr val="000000"/>
                </a:solidFill>
              </a:rPr>
              <a:t>5b</a:t>
            </a:r>
            <a:r>
              <a:rPr lang="en-US" sz="2000" b="1">
                <a:solidFill>
                  <a:srgbClr val="000000"/>
                </a:solidFill>
              </a:rPr>
              <a:t>This is the </a:t>
            </a:r>
            <a:r>
              <a:rPr lang="en-US" sz="2000" b="1">
                <a:solidFill>
                  <a:srgbClr val="FF0000"/>
                </a:solidFill>
              </a:rPr>
              <a:t>first resurrection</a:t>
            </a:r>
            <a:r>
              <a:rPr lang="en-US" sz="2000" b="1">
                <a:solidFill>
                  <a:srgbClr val="000000"/>
                </a:solidFill>
              </a:rPr>
              <a:t>. </a:t>
            </a:r>
            <a:r>
              <a:rPr lang="en-US" sz="2000" b="1" baseline="30000">
                <a:solidFill>
                  <a:srgbClr val="000000"/>
                </a:solidFill>
              </a:rPr>
              <a:t>6a</a:t>
            </a:r>
            <a:r>
              <a:rPr lang="en-US" sz="2000" b="1">
                <a:solidFill>
                  <a:srgbClr val="000000"/>
                </a:solidFill>
              </a:rPr>
              <a:t>Blessed and holy is the one who has a part in the first resurrection; over these the second death has no power…</a:t>
            </a:r>
          </a:p>
        </p:txBody>
      </p:sp>
      <p:sp>
        <p:nvSpPr>
          <p:cNvPr id="481284" name="Rectangle 4"/>
          <p:cNvSpPr>
            <a:spLocks noChangeArrowheads="1"/>
          </p:cNvSpPr>
          <p:nvPr/>
        </p:nvSpPr>
        <p:spPr bwMode="auto">
          <a:xfrm>
            <a:off x="6096000" y="4648200"/>
            <a:ext cx="28194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charset="0"/>
              <a:buNone/>
            </a:pPr>
            <a:r>
              <a:rPr lang="en-US" sz="2000" b="1" baseline="30000">
                <a:solidFill>
                  <a:srgbClr val="000000"/>
                </a:solidFill>
              </a:rPr>
              <a:t>5a</a:t>
            </a:r>
            <a:r>
              <a:rPr lang="en-US" sz="2000" b="1">
                <a:solidFill>
                  <a:srgbClr val="000000"/>
                </a:solidFill>
              </a:rPr>
              <a:t>The rest of the dead did not </a:t>
            </a:r>
            <a:r>
              <a:rPr lang="en-US" sz="2000" b="1" i="1" u="sng">
                <a:solidFill>
                  <a:srgbClr val="800000"/>
                </a:solidFill>
              </a:rPr>
              <a:t>come to life</a:t>
            </a:r>
            <a:r>
              <a:rPr lang="en-US" sz="2000" b="1">
                <a:solidFill>
                  <a:srgbClr val="000000"/>
                </a:solidFill>
              </a:rPr>
              <a:t> until the </a:t>
            </a:r>
            <a:r>
              <a:rPr lang="en-US" sz="2000" b="1">
                <a:solidFill>
                  <a:srgbClr val="000066"/>
                </a:solidFill>
              </a:rPr>
              <a:t>thousand years</a:t>
            </a:r>
            <a:r>
              <a:rPr lang="en-US" sz="2000" b="1">
                <a:solidFill>
                  <a:srgbClr val="000000"/>
                </a:solidFill>
              </a:rPr>
              <a:t> were completed.</a:t>
            </a:r>
          </a:p>
        </p:txBody>
      </p:sp>
      <p:sp>
        <p:nvSpPr>
          <p:cNvPr id="481285" name="Rectangle 5"/>
          <p:cNvSpPr>
            <a:spLocks noChangeArrowheads="1"/>
          </p:cNvSpPr>
          <p:nvPr/>
        </p:nvSpPr>
        <p:spPr bwMode="auto">
          <a:xfrm>
            <a:off x="3505200" y="4648200"/>
            <a:ext cx="23622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charset="0"/>
              <a:buNone/>
            </a:pPr>
            <a:r>
              <a:rPr lang="en-US" sz="2000" b="1" baseline="30000">
                <a:solidFill>
                  <a:srgbClr val="000000"/>
                </a:solidFill>
              </a:rPr>
              <a:t>6b</a:t>
            </a:r>
            <a:r>
              <a:rPr lang="en-US" sz="2000" b="1">
                <a:solidFill>
                  <a:srgbClr val="000000"/>
                </a:solidFill>
              </a:rPr>
              <a:t>but they will be priests of God and of Christ and will reign with Him for a </a:t>
            </a:r>
            <a:r>
              <a:rPr lang="en-US" sz="2000" b="1">
                <a:solidFill>
                  <a:srgbClr val="000066"/>
                </a:solidFill>
              </a:rPr>
              <a:t>thousand years</a:t>
            </a:r>
            <a:r>
              <a:rPr lang="en-US" sz="2000" b="1">
                <a:solidFill>
                  <a:srgbClr val="000000"/>
                </a:solidFill>
              </a:rPr>
              <a:t>.</a:t>
            </a:r>
            <a:endParaRPr lang="en-US">
              <a:solidFill>
                <a:srgbClr val="000000"/>
              </a:solidFill>
              <a:latin typeface="Comic Sans MS" charset="0"/>
            </a:endParaRPr>
          </a:p>
        </p:txBody>
      </p:sp>
      <p:sp>
        <p:nvSpPr>
          <p:cNvPr id="481289" name="Rectangle 9"/>
          <p:cNvSpPr>
            <a:spLocks noChangeArrowheads="1"/>
          </p:cNvSpPr>
          <p:nvPr/>
        </p:nvSpPr>
        <p:spPr bwMode="auto">
          <a:xfrm>
            <a:off x="1981200" y="1600200"/>
            <a:ext cx="6019800"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charset="0"/>
              <a:buNone/>
            </a:pPr>
            <a:r>
              <a:rPr lang="en-US" sz="2000" b="1" baseline="30000">
                <a:solidFill>
                  <a:srgbClr val="000000"/>
                </a:solidFill>
              </a:rPr>
              <a:t>4a</a:t>
            </a:r>
            <a:r>
              <a:rPr lang="en-US" sz="2000" b="1">
                <a:solidFill>
                  <a:srgbClr val="000000"/>
                </a:solidFill>
              </a:rPr>
              <a:t>Then I saw thrones, and they sat on them, and judgment was given to them. And I saw the souls of those who had been beheaded because of their testimony of Jesus and because of the word of God, and those who had not worshiped the beast or his image, and had not received the mark on their forehead and on their hand…</a:t>
            </a:r>
          </a:p>
        </p:txBody>
      </p:sp>
      <p:sp>
        <p:nvSpPr>
          <p:cNvPr id="481290" name="Rectangle 10"/>
          <p:cNvSpPr>
            <a:spLocks noChangeArrowheads="1"/>
          </p:cNvSpPr>
          <p:nvPr/>
        </p:nvSpPr>
        <p:spPr bwMode="auto">
          <a:xfrm>
            <a:off x="152400" y="1600200"/>
            <a:ext cx="1905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charset="0"/>
              <a:buNone/>
            </a:pPr>
            <a:r>
              <a:rPr lang="en-US" sz="2000" b="1" baseline="30000">
                <a:solidFill>
                  <a:srgbClr val="000000"/>
                </a:solidFill>
              </a:rPr>
              <a:t>4b</a:t>
            </a:r>
            <a:r>
              <a:rPr lang="en-US" sz="2000" b="1">
                <a:solidFill>
                  <a:srgbClr val="000000"/>
                </a:solidFill>
              </a:rPr>
              <a:t>and they </a:t>
            </a:r>
            <a:r>
              <a:rPr lang="en-US" sz="2000" b="1" i="1" u="sng">
                <a:solidFill>
                  <a:srgbClr val="800000"/>
                </a:solidFill>
              </a:rPr>
              <a:t>came to life</a:t>
            </a:r>
            <a:r>
              <a:rPr lang="en-US" sz="2000" b="1">
                <a:solidFill>
                  <a:srgbClr val="000000"/>
                </a:solidFill>
              </a:rPr>
              <a:t> and reigned with Christ for a </a:t>
            </a:r>
            <a:r>
              <a:rPr lang="en-US" sz="2000" b="1">
                <a:solidFill>
                  <a:srgbClr val="000066"/>
                </a:solidFill>
              </a:rPr>
              <a:t>thousand years</a:t>
            </a:r>
            <a:r>
              <a:rPr lang="en-US" sz="2000" b="1">
                <a:solidFill>
                  <a:srgbClr val="000000"/>
                </a:solidFill>
              </a:rPr>
              <a:t>.</a:t>
            </a:r>
          </a:p>
        </p:txBody>
      </p:sp>
      <p:pic>
        <p:nvPicPr>
          <p:cNvPr id="481291" name="Picture 11" descr="ar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0" y="3492500"/>
            <a:ext cx="984250" cy="1003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1292" name="Picture 12" descr="ar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467600" y="3492500"/>
            <a:ext cx="984250" cy="1003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5387" name="AutoShape 14"/>
          <p:cNvSpPr>
            <a:spLocks noChangeArrowheads="1"/>
          </p:cNvSpPr>
          <p:nvPr/>
        </p:nvSpPr>
        <p:spPr bwMode="auto">
          <a:xfrm>
            <a:off x="1371600" y="3800475"/>
            <a:ext cx="6172200" cy="466725"/>
          </a:xfrm>
          <a:prstGeom prst="rightArrow">
            <a:avLst>
              <a:gd name="adj1" fmla="val 100000"/>
              <a:gd name="adj2" fmla="val 40592"/>
            </a:avLst>
          </a:prstGeom>
          <a:solidFill>
            <a:schemeClr val="hlink"/>
          </a:solidFill>
          <a:ln w="9525">
            <a:solidFill>
              <a:schemeClr val="tx1"/>
            </a:solidFill>
            <a:miter lim="800000"/>
            <a:headEnd/>
            <a:tailEnd type="none" w="lg" len="lg"/>
          </a:ln>
        </p:spPr>
        <p:txBody>
          <a:bodyPr lIns="90000" tIns="46800" rIns="90000" bIns="46800" anchor="ctr">
            <a:spAutoFit/>
          </a:bodyPr>
          <a:lstStyle/>
          <a:p>
            <a:pPr algn="ctr"/>
            <a:r>
              <a:rPr lang="en-US">
                <a:solidFill>
                  <a:srgbClr val="FFFFFF"/>
                </a:solidFill>
                <a:latin typeface="Comic Sans MS" charset="0"/>
              </a:rPr>
              <a:t>1000 years</a:t>
            </a:r>
          </a:p>
        </p:txBody>
      </p:sp>
      <p:sp>
        <p:nvSpPr>
          <p:cNvPr id="13"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424</a:t>
            </a:r>
          </a:p>
        </p:txBody>
      </p:sp>
    </p:spTree>
    <p:extLst>
      <p:ext uri="{BB962C8B-B14F-4D97-AF65-F5344CB8AC3E}">
        <p14:creationId xmlns:p14="http://schemas.microsoft.com/office/powerpoint/2010/main" val="11711103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12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129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129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8128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8129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128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12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3" grpId="0"/>
      <p:bldP spid="481284" grpId="0"/>
      <p:bldP spid="481285" grpId="0"/>
      <p:bldP spid="481289" grpId="0"/>
      <p:bldP spid="48129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69" name="Picture 2" descr="Crossroads"/>
          <p:cNvPicPr>
            <a:picLocks noGrp="1" noChangeAspect="1" noChangeArrowheads="1"/>
          </p:cNvPicPr>
          <p:nvPr>
            <p:ph idx="1"/>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p:spPr>
      </p:pic>
      <p:sp>
        <p:nvSpPr>
          <p:cNvPr id="929795" name="Rectangle 3"/>
          <p:cNvSpPr>
            <a:spLocks noGrp="1" noChangeArrowheads="1"/>
          </p:cNvSpPr>
          <p:nvPr>
            <p:ph type="title"/>
          </p:nvPr>
        </p:nvSpPr>
        <p:spPr>
          <a:xfrm>
            <a:off x="-36066" y="6005513"/>
            <a:ext cx="9216578" cy="952500"/>
          </a:xfrm>
          <a:solidFill>
            <a:schemeClr val="bg1"/>
          </a:solidFill>
          <a:effectLst>
            <a:outerShdw blurRad="63500" dist="137372" dir="2021404" algn="ctr" rotWithShape="0">
              <a:schemeClr val="bg1">
                <a:alpha val="50000"/>
              </a:schemeClr>
            </a:outerShdw>
          </a:effectLst>
        </p:spPr>
        <p:txBody>
          <a:bodyPr/>
          <a:lstStyle/>
          <a:p>
            <a:pPr eaLnBrk="1" hangingPunct="1">
              <a:defRPr/>
            </a:pPr>
            <a:r>
              <a:rPr lang="en-US" sz="4800" b="1" dirty="0">
                <a:solidFill>
                  <a:schemeClr val="tx1"/>
                </a:solidFill>
                <a:latin typeface="Arial" charset="0"/>
                <a:ea typeface="ＭＳ Ｐゴシック" charset="0"/>
              </a:rPr>
              <a:t>The Crossroads (1981-83)</a:t>
            </a:r>
          </a:p>
        </p:txBody>
      </p:sp>
    </p:spTree>
    <p:extLst>
      <p:ext uri="{BB962C8B-B14F-4D97-AF65-F5344CB8AC3E}">
        <p14:creationId xmlns:p14="http://schemas.microsoft.com/office/powerpoint/2010/main" val="1994703513"/>
      </p:ext>
    </p:extLst>
  </p:cSld>
  <p:clrMapOvr>
    <a:masterClrMapping/>
  </p:clrMapOvr>
  <p:transition>
    <p:random/>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6018" cy="6913215"/>
          </a:xfrm>
          <a:prstGeom prst="rect">
            <a:avLst/>
          </a:prstGeom>
        </p:spPr>
      </p:pic>
      <p:sp>
        <p:nvSpPr>
          <p:cNvPr id="17410" name="Rectangle 2"/>
          <p:cNvSpPr>
            <a:spLocks noGrp="1" noChangeArrowheads="1"/>
          </p:cNvSpPr>
          <p:nvPr>
            <p:ph type="title"/>
          </p:nvPr>
        </p:nvSpPr>
        <p:spPr>
          <a:xfrm>
            <a:off x="-1367" y="0"/>
            <a:ext cx="9144000" cy="2636912"/>
          </a:xfrm>
          <a:effectLst/>
        </p:spPr>
        <p:txBody>
          <a:bodyPr/>
          <a:lstStyle/>
          <a:p>
            <a:pPr eaLnBrk="1" hangingPunct="1">
              <a:defRPr/>
            </a:pPr>
            <a:r>
              <a:rPr lang="en-US" sz="4800" b="1" dirty="0">
                <a:solidFill>
                  <a:schemeClr val="bg1"/>
                </a:solidFill>
                <a:effectLst>
                  <a:glow rad="228600">
                    <a:schemeClr val="tx1"/>
                  </a:glow>
                </a:effectLst>
                <a:latin typeface="Arial" charset="0"/>
                <a:ea typeface="ＭＳ Ｐゴシック" charset="0"/>
                <a:cs typeface="ＭＳ Ｐゴシック" charset="0"/>
              </a:rPr>
              <a:t>Since Jesus fulfilled all the requirements to be Israel</a:t>
            </a:r>
            <a:r>
              <a:rPr lang="mr-IN" sz="4800" b="1" dirty="0">
                <a:solidFill>
                  <a:schemeClr val="bg1"/>
                </a:solidFill>
                <a:effectLst>
                  <a:glow rad="228600">
                    <a:schemeClr val="tx1"/>
                  </a:glow>
                </a:effectLst>
                <a:latin typeface="Arial" charset="0"/>
                <a:ea typeface="ＭＳ Ｐゴシック" charset="0"/>
                <a:cs typeface="ＭＳ Ｐゴシック" charset="0"/>
              </a:rPr>
              <a:t>'</a:t>
            </a:r>
            <a:r>
              <a:rPr lang="en-US" sz="4800" b="1" dirty="0">
                <a:solidFill>
                  <a:schemeClr val="bg1"/>
                </a:solidFill>
                <a:effectLst>
                  <a:glow rad="228600">
                    <a:schemeClr val="tx1"/>
                  </a:glow>
                </a:effectLst>
                <a:latin typeface="Arial" charset="0"/>
                <a:ea typeface="ＭＳ Ｐゴシック" charset="0"/>
                <a:cs typeface="ＭＳ Ｐゴシック" charset="0"/>
              </a:rPr>
              <a:t>s king, we will </a:t>
            </a:r>
            <a:r>
              <a:rPr lang="en-US" sz="4800" b="1" dirty="0">
                <a:solidFill>
                  <a:srgbClr val="FFFF00"/>
                </a:solidFill>
                <a:effectLst>
                  <a:glow rad="228600">
                    <a:schemeClr val="tx1"/>
                  </a:glow>
                </a:effectLst>
                <a:latin typeface="Arial" charset="0"/>
                <a:ea typeface="ＭＳ Ｐゴシック" charset="0"/>
                <a:cs typeface="ＭＳ Ｐゴシック" charset="0"/>
              </a:rPr>
              <a:t>rule</a:t>
            </a:r>
            <a:r>
              <a:rPr lang="en-US" sz="4800" b="1" dirty="0">
                <a:solidFill>
                  <a:schemeClr val="bg1"/>
                </a:solidFill>
                <a:effectLst>
                  <a:glow rad="228600">
                    <a:schemeClr val="tx1"/>
                  </a:glow>
                </a:effectLst>
                <a:latin typeface="Arial" charset="0"/>
                <a:ea typeface="ＭＳ Ｐゴシック" charset="0"/>
                <a:cs typeface="ＭＳ Ｐゴシック" charset="0"/>
              </a:rPr>
              <a:t> with him!</a:t>
            </a:r>
            <a:endParaRPr lang="en-US" sz="3200" b="1" dirty="0">
              <a:solidFill>
                <a:schemeClr val="bg1"/>
              </a:solidFill>
              <a:effectLst>
                <a:glow rad="2286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19206" y="5661248"/>
            <a:ext cx="9144000" cy="118299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defRPr/>
            </a:pPr>
            <a:r>
              <a:rPr lang="en-US" sz="4800" b="1" dirty="0">
                <a:solidFill>
                  <a:srgbClr val="FFFFFF"/>
                </a:solidFill>
                <a:effectLst>
                  <a:glow rad="228600">
                    <a:srgbClr val="000000"/>
                  </a:glow>
                </a:effectLst>
                <a:latin typeface="Arial" charset="0"/>
                <a:ea typeface="ＭＳ Ｐゴシック" charset="0"/>
                <a:cs typeface="ＭＳ Ｐゴシック" charset="0"/>
              </a:rPr>
              <a:t>Main Idea</a:t>
            </a:r>
            <a:endParaRPr lang="en-US" sz="3200" b="1" dirty="0">
              <a:solidFill>
                <a:srgbClr val="FFFFFF"/>
              </a:solidFill>
              <a:effectLst>
                <a:glow rad="2286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391378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1000" fill="hold"/>
                                        <p:tgtEl>
                                          <p:spTgt spid="17410"/>
                                        </p:tgtEl>
                                        <p:attrNameLst>
                                          <p:attrName>ppt_w</p:attrName>
                                        </p:attrNameLst>
                                      </p:cBhvr>
                                      <p:tavLst>
                                        <p:tav tm="0">
                                          <p:val>
                                            <p:fltVal val="0"/>
                                          </p:val>
                                        </p:tav>
                                        <p:tav tm="100000">
                                          <p:val>
                                            <p:strVal val="#ppt_w"/>
                                          </p:val>
                                        </p:tav>
                                      </p:tavLst>
                                    </p:anim>
                                    <p:anim calcmode="lin" valueType="num">
                                      <p:cBhvr>
                                        <p:cTn id="8" dur="1000" fill="hold"/>
                                        <p:tgtEl>
                                          <p:spTgt spid="17410"/>
                                        </p:tgtEl>
                                        <p:attrNameLst>
                                          <p:attrName>ppt_h</p:attrName>
                                        </p:attrNameLst>
                                      </p:cBhvr>
                                      <p:tavLst>
                                        <p:tav tm="0">
                                          <p:val>
                                            <p:fltVal val="0"/>
                                          </p:val>
                                        </p:tav>
                                        <p:tav tm="100000">
                                          <p:val>
                                            <p:strVal val="#ppt_h"/>
                                          </p:val>
                                        </p:tav>
                                      </p:tavLst>
                                    </p:anim>
                                    <p:anim calcmode="lin" valueType="num">
                                      <p:cBhvr>
                                        <p:cTn id="9" dur="1000" fill="hold"/>
                                        <p:tgtEl>
                                          <p:spTgt spid="17410"/>
                                        </p:tgtEl>
                                        <p:attrNameLst>
                                          <p:attrName>style.rotation</p:attrName>
                                        </p:attrNameLst>
                                      </p:cBhvr>
                                      <p:tavLst>
                                        <p:tav tm="0">
                                          <p:val>
                                            <p:fltVal val="90"/>
                                          </p:val>
                                        </p:tav>
                                        <p:tav tm="100000">
                                          <p:val>
                                            <p:fltVal val="0"/>
                                          </p:val>
                                        </p:tav>
                                      </p:tavLst>
                                    </p:anim>
                                    <p:animEffect transition="in" filter="fade">
                                      <p:cBhvr>
                                        <p:cTn id="10" dur="1000"/>
                                        <p:tgtEl>
                                          <p:spTgt spid="17410"/>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1000" fill="hold"/>
                                        <p:tgtEl>
                                          <p:spTgt spid="5"/>
                                        </p:tgtEl>
                                        <p:attrNameLst>
                                          <p:attrName>ppt_w</p:attrName>
                                        </p:attrNameLst>
                                      </p:cBhvr>
                                      <p:tavLst>
                                        <p:tav tm="0">
                                          <p:val>
                                            <p:fltVal val="0"/>
                                          </p:val>
                                        </p:tav>
                                        <p:tav tm="100000">
                                          <p:val>
                                            <p:strVal val="#ppt_w"/>
                                          </p:val>
                                        </p:tav>
                                      </p:tavLst>
                                    </p:anim>
                                    <p:anim calcmode="lin" valueType="num">
                                      <p:cBhvr>
                                        <p:cTn id="16" dur="1000" fill="hold"/>
                                        <p:tgtEl>
                                          <p:spTgt spid="5"/>
                                        </p:tgtEl>
                                        <p:attrNameLst>
                                          <p:attrName>ppt_h</p:attrName>
                                        </p:attrNameLst>
                                      </p:cBhvr>
                                      <p:tavLst>
                                        <p:tav tm="0">
                                          <p:val>
                                            <p:fltVal val="0"/>
                                          </p:val>
                                        </p:tav>
                                        <p:tav tm="100000">
                                          <p:val>
                                            <p:strVal val="#ppt_h"/>
                                          </p:val>
                                        </p:tav>
                                      </p:tavLst>
                                    </p:anim>
                                    <p:anim calcmode="lin" valueType="num">
                                      <p:cBhvr>
                                        <p:cTn id="17" dur="1000" fill="hold"/>
                                        <p:tgtEl>
                                          <p:spTgt spid="5"/>
                                        </p:tgtEl>
                                        <p:attrNameLst>
                                          <p:attrName>style.rotation</p:attrName>
                                        </p:attrNameLst>
                                      </p:cBhvr>
                                      <p:tavLst>
                                        <p:tav tm="0">
                                          <p:val>
                                            <p:fltVal val="90"/>
                                          </p:val>
                                        </p:tav>
                                        <p:tav tm="100000">
                                          <p:val>
                                            <p:fltVal val="0"/>
                                          </p:val>
                                        </p:tav>
                                      </p:tavLst>
                                    </p:anim>
                                    <p:animEffect transition="in" filter="fade">
                                      <p:cBhvr>
                                        <p:cTn id="18"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P spid="5"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Will you stand?</a:t>
            </a:r>
          </a:p>
        </p:txBody>
      </p:sp>
      <p:pic>
        <p:nvPicPr>
          <p:cNvPr id="5" name="Picture 4"/>
          <p:cNvPicPr>
            <a:picLocks noChangeAspect="1"/>
          </p:cNvPicPr>
          <p:nvPr/>
        </p:nvPicPr>
        <p:blipFill>
          <a:blip r:embed="rId2"/>
          <a:stretch>
            <a:fillRect/>
          </a:stretch>
        </p:blipFill>
        <p:spPr>
          <a:xfrm>
            <a:off x="0" y="1319300"/>
            <a:ext cx="9144000" cy="5004560"/>
          </a:xfrm>
          <a:prstGeom prst="rect">
            <a:avLst/>
          </a:prstGeom>
        </p:spPr>
      </p:pic>
    </p:spTree>
    <p:extLst>
      <p:ext uri="{BB962C8B-B14F-4D97-AF65-F5344CB8AC3E}">
        <p14:creationId xmlns:p14="http://schemas.microsoft.com/office/powerpoint/2010/main" val="3449875226"/>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Jesus is both Lamb and Lion</a:t>
            </a:r>
          </a:p>
        </p:txBody>
      </p:sp>
      <p:pic>
        <p:nvPicPr>
          <p:cNvPr id="3" name="Picture 2"/>
          <p:cNvPicPr>
            <a:picLocks noChangeAspect="1"/>
          </p:cNvPicPr>
          <p:nvPr/>
        </p:nvPicPr>
        <p:blipFill>
          <a:blip r:embed="rId2"/>
          <a:stretch>
            <a:fillRect/>
          </a:stretch>
        </p:blipFill>
        <p:spPr>
          <a:xfrm>
            <a:off x="0" y="1231736"/>
            <a:ext cx="9144000" cy="4861560"/>
          </a:xfrm>
          <a:prstGeom prst="rect">
            <a:avLst/>
          </a:prstGeom>
        </p:spPr>
      </p:pic>
      <p:sp>
        <p:nvSpPr>
          <p:cNvPr id="4" name="Rectangle 3">
            <a:extLst>
              <a:ext uri="{FF2B5EF4-FFF2-40B4-BE49-F238E27FC236}">
                <a16:creationId xmlns:a16="http://schemas.microsoft.com/office/drawing/2014/main" id="{8C7C5AF3-75B4-9147-B224-EE2A63F6ED38}"/>
              </a:ext>
            </a:extLst>
          </p:cNvPr>
          <p:cNvSpPr/>
          <p:nvPr/>
        </p:nvSpPr>
        <p:spPr>
          <a:xfrm>
            <a:off x="1" y="5454106"/>
            <a:ext cx="2800950" cy="1200329"/>
          </a:xfrm>
          <a:prstGeom prst="rect">
            <a:avLst/>
          </a:prstGeom>
          <a:solidFill>
            <a:schemeClr val="tx1"/>
          </a:solidFill>
        </p:spPr>
        <p:txBody>
          <a:bodyPr wrap="square">
            <a:spAutoFit/>
          </a:bodyPr>
          <a:lstStyle/>
          <a:p>
            <a:pPr algn="ctr"/>
            <a:r>
              <a:rPr lang="en-US" altLang="zh-CN" sz="3600" b="1" dirty="0">
                <a:solidFill>
                  <a:schemeClr val="bg1"/>
                </a:solidFill>
                <a:latin typeface="Arial" panose="020B0604020202020204" pitchFamily="34" charset="0"/>
                <a:ea typeface="KaiTi" panose="02010609060101010101" pitchFamily="49" charset="-122"/>
                <a:cs typeface="Arial" panose="020B0604020202020204" pitchFamily="34" charset="0"/>
              </a:rPr>
              <a:t>Jesus Christ</a:t>
            </a:r>
            <a:endParaRPr lang="en-SG" sz="3600" b="1" dirty="0">
              <a:solidFill>
                <a:schemeClr val="bg1"/>
              </a:solidFill>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037E5D1B-C2F5-4344-AB2B-CA8411950951}"/>
              </a:ext>
            </a:extLst>
          </p:cNvPr>
          <p:cNvSpPr/>
          <p:nvPr/>
        </p:nvSpPr>
        <p:spPr>
          <a:xfrm>
            <a:off x="2800951" y="5454105"/>
            <a:ext cx="3025120" cy="1200329"/>
          </a:xfrm>
          <a:prstGeom prst="rect">
            <a:avLst/>
          </a:prstGeom>
          <a:solidFill>
            <a:schemeClr val="tx1"/>
          </a:solidFill>
        </p:spPr>
        <p:txBody>
          <a:bodyPr wrap="square">
            <a:spAutoFit/>
          </a:bodyPr>
          <a:lstStyle/>
          <a:p>
            <a:pPr algn="ctr"/>
            <a:r>
              <a:rPr lang="en-US" altLang="zh-CN" sz="3600" b="1" dirty="0">
                <a:solidFill>
                  <a:schemeClr val="bg1"/>
                </a:solidFill>
                <a:latin typeface="Arial" panose="020B0604020202020204" pitchFamily="34" charset="0"/>
                <a:ea typeface="KaiTi" panose="02010609060101010101" pitchFamily="49" charset="-122"/>
                <a:cs typeface="Arial" panose="020B0604020202020204" pitchFamily="34" charset="0"/>
              </a:rPr>
              <a:t>Lamb of </a:t>
            </a:r>
            <a:br>
              <a:rPr lang="en-US" altLang="zh-CN" sz="3600" b="1" dirty="0">
                <a:solidFill>
                  <a:schemeClr val="bg1"/>
                </a:solidFill>
                <a:latin typeface="Arial" panose="020B0604020202020204" pitchFamily="34" charset="0"/>
                <a:ea typeface="KaiTi" panose="02010609060101010101" pitchFamily="49" charset="-122"/>
                <a:cs typeface="Arial" panose="020B0604020202020204" pitchFamily="34" charset="0"/>
              </a:rPr>
            </a:br>
            <a:r>
              <a:rPr lang="en-US" altLang="zh-CN" sz="3600" b="1" dirty="0">
                <a:solidFill>
                  <a:schemeClr val="bg1"/>
                </a:solidFill>
                <a:latin typeface="Arial" panose="020B0604020202020204" pitchFamily="34" charset="0"/>
                <a:ea typeface="KaiTi" panose="02010609060101010101" pitchFamily="49" charset="-122"/>
                <a:cs typeface="Arial" panose="020B0604020202020204" pitchFamily="34" charset="0"/>
              </a:rPr>
              <a:t>God</a:t>
            </a:r>
            <a:endParaRPr lang="en-SG" sz="3600" b="1" dirty="0">
              <a:solidFill>
                <a:schemeClr val="bg1"/>
              </a:solidFill>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DED0EC49-D907-7041-8011-5C09E5BB4D29}"/>
              </a:ext>
            </a:extLst>
          </p:cNvPr>
          <p:cNvSpPr/>
          <p:nvPr/>
        </p:nvSpPr>
        <p:spPr>
          <a:xfrm>
            <a:off x="5759777" y="5454104"/>
            <a:ext cx="3366923" cy="1200329"/>
          </a:xfrm>
          <a:prstGeom prst="rect">
            <a:avLst/>
          </a:prstGeom>
          <a:solidFill>
            <a:schemeClr val="tx1"/>
          </a:solidFill>
        </p:spPr>
        <p:txBody>
          <a:bodyPr wrap="square">
            <a:spAutoFit/>
          </a:bodyPr>
          <a:lstStyle/>
          <a:p>
            <a:pPr algn="ctr"/>
            <a:r>
              <a:rPr lang="en-US" altLang="zh-CN" sz="3600" b="1" dirty="0">
                <a:solidFill>
                  <a:schemeClr val="bg1"/>
                </a:solidFill>
                <a:latin typeface="Arial" panose="020B0604020202020204" pitchFamily="34" charset="0"/>
                <a:ea typeface="KaiTi" panose="02010609060101010101" pitchFamily="49" charset="-122"/>
                <a:cs typeface="Arial" panose="020B0604020202020204" pitchFamily="34" charset="0"/>
              </a:rPr>
              <a:t>Lion of </a:t>
            </a:r>
            <a:br>
              <a:rPr lang="en-US" altLang="zh-CN" sz="3600" b="1" dirty="0">
                <a:solidFill>
                  <a:schemeClr val="bg1"/>
                </a:solidFill>
                <a:latin typeface="Arial" panose="020B0604020202020204" pitchFamily="34" charset="0"/>
                <a:ea typeface="KaiTi" panose="02010609060101010101" pitchFamily="49" charset="-122"/>
                <a:cs typeface="Arial" panose="020B0604020202020204" pitchFamily="34" charset="0"/>
              </a:rPr>
            </a:br>
            <a:r>
              <a:rPr lang="en-US" altLang="zh-CN" sz="3600" b="1" dirty="0">
                <a:solidFill>
                  <a:schemeClr val="bg1"/>
                </a:solidFill>
                <a:latin typeface="Arial" panose="020B0604020202020204" pitchFamily="34" charset="0"/>
                <a:ea typeface="KaiTi" panose="02010609060101010101" pitchFamily="49" charset="-122"/>
                <a:cs typeface="Arial" panose="020B0604020202020204" pitchFamily="34" charset="0"/>
              </a:rPr>
              <a:t>Judah</a:t>
            </a:r>
            <a:endParaRPr lang="en-SG" sz="36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3106986"/>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8278888" cy="6858000"/>
          </a:xfrm>
          <a:prstGeom prst="rect">
            <a:avLst/>
          </a:prstGeom>
        </p:spPr>
      </p:pic>
      <p:sp>
        <p:nvSpPr>
          <p:cNvPr id="5" name="Oval 4"/>
          <p:cNvSpPr>
            <a:spLocks noChangeArrowheads="1"/>
          </p:cNvSpPr>
          <p:nvPr/>
        </p:nvSpPr>
        <p:spPr bwMode="auto">
          <a:xfrm rot="2177326">
            <a:off x="2592786" y="519288"/>
            <a:ext cx="5168957" cy="4718449"/>
          </a:xfrm>
          <a:prstGeom prst="ellipse">
            <a:avLst/>
          </a:prstGeom>
          <a:solidFill>
            <a:srgbClr val="660066">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charset="0"/>
              <a:ea typeface="MS Gothic" charset="0"/>
              <a:cs typeface="MS Gothic" charset="0"/>
            </a:endParaRPr>
          </a:p>
        </p:txBody>
      </p:sp>
      <p:sp>
        <p:nvSpPr>
          <p:cNvPr id="7" name="Oval 6"/>
          <p:cNvSpPr>
            <a:spLocks noChangeArrowheads="1"/>
          </p:cNvSpPr>
          <p:nvPr/>
        </p:nvSpPr>
        <p:spPr bwMode="auto">
          <a:xfrm rot="9274204">
            <a:off x="1454146" y="2613349"/>
            <a:ext cx="5336510" cy="5188097"/>
          </a:xfrm>
          <a:prstGeom prst="ellipse">
            <a:avLst/>
          </a:prstGeom>
          <a:solidFill>
            <a:srgbClr val="008000">
              <a:alpha val="41176"/>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charset="0"/>
              <a:ea typeface="MS Gothic" charset="0"/>
              <a:cs typeface="MS Gothic" charset="0"/>
            </a:endParaRPr>
          </a:p>
        </p:txBody>
      </p:sp>
      <p:sp>
        <p:nvSpPr>
          <p:cNvPr id="8" name="Oval 7"/>
          <p:cNvSpPr>
            <a:spLocks noChangeArrowheads="1"/>
          </p:cNvSpPr>
          <p:nvPr/>
        </p:nvSpPr>
        <p:spPr bwMode="auto">
          <a:xfrm rot="18597337">
            <a:off x="4241931" y="2353951"/>
            <a:ext cx="5212219" cy="5153637"/>
          </a:xfrm>
          <a:prstGeom prst="ellipse">
            <a:avLst/>
          </a:prstGeom>
          <a:solidFill>
            <a:schemeClr val="tx1">
              <a:alpha val="54901"/>
            </a:scheme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charset="0"/>
              <a:ea typeface="MS Gothic" charset="0"/>
              <a:cs typeface="MS Gothic" charset="0"/>
            </a:endParaRPr>
          </a:p>
        </p:txBody>
      </p:sp>
      <p:sp>
        <p:nvSpPr>
          <p:cNvPr id="900098" name="Rectangle 2"/>
          <p:cNvSpPr>
            <a:spLocks noGrp="1" noChangeArrowheads="1"/>
          </p:cNvSpPr>
          <p:nvPr>
            <p:ph type="ctrTitle"/>
          </p:nvPr>
        </p:nvSpPr>
        <p:spPr>
          <a:xfrm>
            <a:off x="4270954" y="3338117"/>
            <a:ext cx="2193429" cy="633273"/>
          </a:xfrm>
          <a:effectLst>
            <a:outerShdw blurRad="63500" dist="35921" dir="2700000" algn="ctr" rotWithShape="0">
              <a:schemeClr val="tx2">
                <a:alpha val="74998"/>
              </a:schemeClr>
            </a:outerShdw>
          </a:effectLst>
        </p:spPr>
        <p:txBody>
          <a:bodyPr anchor="t"/>
          <a:lstStyle/>
          <a:p>
            <a:pPr marL="355600" indent="-355600">
              <a:defRPr/>
            </a:pPr>
            <a:r>
              <a:rPr lang="en-US" sz="2800" b="1" dirty="0">
                <a:effectLst>
                  <a:glow rad="127000">
                    <a:schemeClr val="tx1"/>
                  </a:glow>
                </a:effectLst>
                <a:latin typeface="Arial" charset="0"/>
                <a:ea typeface="ＭＳ Ｐゴシック" charset="0"/>
                <a:cs typeface="ＭＳ Ｐゴシック" charset="0"/>
              </a:rPr>
              <a:t>Lord</a:t>
            </a:r>
            <a:endParaRPr lang="en-US" sz="2500" b="1" dirty="0">
              <a:solidFill>
                <a:srgbClr val="FFFF00"/>
              </a:solidFill>
              <a:effectLst>
                <a:glow rad="127000">
                  <a:schemeClr val="tx1"/>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1691680" y="44624"/>
            <a:ext cx="7452320" cy="1080120"/>
          </a:xfrm>
          <a:prstGeom prst="rect">
            <a:avLst/>
          </a:prstGeom>
          <a:gradFill flip="none" rotWithShape="1">
            <a:gsLst>
              <a:gs pos="47000">
                <a:schemeClr val="accent1">
                  <a:lumMod val="50000"/>
                </a:schemeClr>
              </a:gs>
              <a:gs pos="100000">
                <a:schemeClr val="tx1"/>
              </a:gs>
            </a:gsLst>
            <a:path path="rect">
              <a:fillToRect l="50000" t="50000" r="50000" b="50000"/>
            </a:path>
            <a:tileRect/>
          </a:gra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Lord Jesus Christ</a:t>
            </a:r>
          </a:p>
        </p:txBody>
      </p:sp>
      <p:sp>
        <p:nvSpPr>
          <p:cNvPr id="9" name="Rectangle 2"/>
          <p:cNvSpPr txBox="1">
            <a:spLocks noChangeArrowheads="1"/>
          </p:cNvSpPr>
          <p:nvPr/>
        </p:nvSpPr>
        <p:spPr bwMode="auto">
          <a:xfrm>
            <a:off x="4270954" y="3787228"/>
            <a:ext cx="2193429" cy="63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5600" marR="0" lvl="0" indent="-35560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a:t>
            </a:r>
            <a:endParaRPr kumimoji="0" lang="en-US" sz="25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0" name="Rectangle 2"/>
          <p:cNvSpPr txBox="1">
            <a:spLocks noChangeArrowheads="1"/>
          </p:cNvSpPr>
          <p:nvPr/>
        </p:nvSpPr>
        <p:spPr bwMode="auto">
          <a:xfrm>
            <a:off x="4270954" y="4236339"/>
            <a:ext cx="2193429" cy="63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5600" marR="0" lvl="0" indent="-35560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Christ</a:t>
            </a:r>
            <a:endParaRPr kumimoji="0" lang="en-US" sz="25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1" name="Rectangle 2"/>
          <p:cNvSpPr txBox="1">
            <a:spLocks noChangeArrowheads="1"/>
          </p:cNvSpPr>
          <p:nvPr/>
        </p:nvSpPr>
        <p:spPr bwMode="auto">
          <a:xfrm>
            <a:off x="3955765" y="939324"/>
            <a:ext cx="2193429" cy="63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5600" marR="0" lvl="0" indent="-35560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a:t>
            </a:r>
            <a:endParaRPr kumimoji="0" lang="en-US" sz="25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2" name="Rectangle 2"/>
          <p:cNvSpPr txBox="1">
            <a:spLocks noChangeArrowheads="1"/>
          </p:cNvSpPr>
          <p:nvPr/>
        </p:nvSpPr>
        <p:spPr bwMode="auto">
          <a:xfrm>
            <a:off x="2006714" y="4766202"/>
            <a:ext cx="2193429" cy="63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5600" marR="0" lvl="0" indent="-35560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Savior</a:t>
            </a:r>
            <a:endParaRPr kumimoji="0" lang="en-US" sz="25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3" name="Rectangle 2"/>
          <p:cNvSpPr txBox="1">
            <a:spLocks noChangeArrowheads="1"/>
          </p:cNvSpPr>
          <p:nvPr/>
        </p:nvSpPr>
        <p:spPr bwMode="auto">
          <a:xfrm>
            <a:off x="7005696" y="4449566"/>
            <a:ext cx="2193429" cy="63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5600" marR="0" lvl="0" indent="-35560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King</a:t>
            </a:r>
            <a:endParaRPr kumimoji="0" lang="en-US" sz="25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4" name="Rectangle 2"/>
          <p:cNvSpPr txBox="1">
            <a:spLocks noChangeArrowheads="1"/>
          </p:cNvSpPr>
          <p:nvPr/>
        </p:nvSpPr>
        <p:spPr bwMode="auto">
          <a:xfrm>
            <a:off x="3955765" y="1396448"/>
            <a:ext cx="2193429" cy="63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5600" marR="0" lvl="0" indent="-35560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Deity</a:t>
            </a:r>
            <a:endParaRPr kumimoji="0" lang="en-US" sz="25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5" name="Rectangle 2"/>
          <p:cNvSpPr txBox="1">
            <a:spLocks noChangeArrowheads="1"/>
          </p:cNvSpPr>
          <p:nvPr/>
        </p:nvSpPr>
        <p:spPr bwMode="auto">
          <a:xfrm>
            <a:off x="2006714" y="5218328"/>
            <a:ext cx="2193429" cy="63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5600" marR="0" lvl="0" indent="-35560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a:t>
            </a:r>
            <a:endParaRPr kumimoji="0" lang="en-US" sz="25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6" name="Rectangle 2"/>
          <p:cNvSpPr txBox="1">
            <a:spLocks noChangeArrowheads="1"/>
          </p:cNvSpPr>
          <p:nvPr/>
        </p:nvSpPr>
        <p:spPr bwMode="auto">
          <a:xfrm>
            <a:off x="7005696" y="4901691"/>
            <a:ext cx="2193429" cy="63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5600" marR="0" lvl="0" indent="-35560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Messiah</a:t>
            </a:r>
            <a:endParaRPr kumimoji="0" lang="en-US" sz="25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7" name="Rectangle 2"/>
          <p:cNvSpPr txBox="1">
            <a:spLocks noChangeArrowheads="1"/>
          </p:cNvSpPr>
          <p:nvPr/>
        </p:nvSpPr>
        <p:spPr bwMode="auto">
          <a:xfrm>
            <a:off x="3955766" y="1837264"/>
            <a:ext cx="2193429" cy="63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5600" marR="0" lvl="0" indent="-35560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Master</a:t>
            </a:r>
            <a:endParaRPr kumimoji="0" lang="en-US" sz="25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8" name="Rectangle 2"/>
          <p:cNvSpPr txBox="1">
            <a:spLocks noChangeArrowheads="1"/>
          </p:cNvSpPr>
          <p:nvPr/>
        </p:nvSpPr>
        <p:spPr bwMode="auto">
          <a:xfrm>
            <a:off x="2006715" y="5659144"/>
            <a:ext cx="2193429" cy="63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5600" marR="0" lvl="0" indent="-35560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Lamb</a:t>
            </a:r>
            <a:endParaRPr kumimoji="0" lang="en-US" sz="25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9" name="Rectangle 2"/>
          <p:cNvSpPr txBox="1">
            <a:spLocks noChangeArrowheads="1"/>
          </p:cNvSpPr>
          <p:nvPr/>
        </p:nvSpPr>
        <p:spPr bwMode="auto">
          <a:xfrm>
            <a:off x="7005697" y="5342507"/>
            <a:ext cx="2193429" cy="63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5600" marR="0" lvl="0" indent="-35560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Lion</a:t>
            </a:r>
            <a:endParaRPr kumimoji="0" lang="en-US" sz="25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782648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900098"/>
                                        </p:tgtEl>
                                        <p:attrNameLst>
                                          <p:attrName>style.visibility</p:attrName>
                                        </p:attrNameLst>
                                      </p:cBhvr>
                                      <p:to>
                                        <p:strVal val="visible"/>
                                      </p:to>
                                    </p:set>
                                    <p:anim calcmode="lin" valueType="num">
                                      <p:cBhvr>
                                        <p:cTn id="13" dur="500" fill="hold"/>
                                        <p:tgtEl>
                                          <p:spTgt spid="900098"/>
                                        </p:tgtEl>
                                        <p:attrNameLst>
                                          <p:attrName>ppt_w</p:attrName>
                                        </p:attrNameLst>
                                      </p:cBhvr>
                                      <p:tavLst>
                                        <p:tav tm="0">
                                          <p:val>
                                            <p:fltVal val="0"/>
                                          </p:val>
                                        </p:tav>
                                        <p:tav tm="100000">
                                          <p:val>
                                            <p:strVal val="#ppt_w"/>
                                          </p:val>
                                        </p:tav>
                                      </p:tavLst>
                                    </p:anim>
                                    <p:anim calcmode="lin" valueType="num">
                                      <p:cBhvr>
                                        <p:cTn id="14" dur="500" fill="hold"/>
                                        <p:tgtEl>
                                          <p:spTgt spid="900098"/>
                                        </p:tgtEl>
                                        <p:attrNameLst>
                                          <p:attrName>ppt_h</p:attrName>
                                        </p:attrNameLst>
                                      </p:cBhvr>
                                      <p:tavLst>
                                        <p:tav tm="0">
                                          <p:val>
                                            <p:fltVal val="0"/>
                                          </p:val>
                                        </p:tav>
                                        <p:tav tm="100000">
                                          <p:val>
                                            <p:strVal val="#ppt_h"/>
                                          </p:val>
                                        </p:tav>
                                      </p:tavLst>
                                    </p:anim>
                                    <p:animEffect transition="in" filter="fade">
                                      <p:cBhvr>
                                        <p:cTn id="15" dur="500"/>
                                        <p:tgtEl>
                                          <p:spTgt spid="900098"/>
                                        </p:tgtEl>
                                      </p:cBhvr>
                                    </p:animEffect>
                                  </p:childTnLst>
                                </p:cTn>
                              </p:par>
                            </p:childTnLst>
                          </p:cTn>
                        </p:par>
                      </p:childTnLst>
                    </p:cTn>
                  </p:par>
                  <p:par>
                    <p:cTn id="16" fill="hold">
                      <p:stCondLst>
                        <p:cond delay="indefinite"/>
                      </p:stCondLst>
                      <p:childTnLst>
                        <p:par>
                          <p:cTn id="17" fill="hold">
                            <p:stCondLst>
                              <p:cond delay="0"/>
                            </p:stCondLst>
                            <p:childTnLst>
                              <p:par>
                                <p:cTn id="18" presetID="49" presetClass="entr" presetSubtype="0" decel="10000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style.rotation</p:attrName>
                                        </p:attrNameLst>
                                      </p:cBhvr>
                                      <p:tavLst>
                                        <p:tav tm="0">
                                          <p:val>
                                            <p:fltVal val="360"/>
                                          </p:val>
                                        </p:tav>
                                        <p:tav tm="100000">
                                          <p:val>
                                            <p:fltVal val="0"/>
                                          </p:val>
                                        </p:tav>
                                      </p:tavLst>
                                    </p:anim>
                                    <p:animEffect transition="in" filter="fade">
                                      <p:cBhvr>
                                        <p:cTn id="23" dur="500"/>
                                        <p:tgtEl>
                                          <p:spTgt spid="7"/>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fltVal val="0"/>
                                          </p:val>
                                        </p:tav>
                                        <p:tav tm="100000">
                                          <p:val>
                                            <p:strVal val="#ppt_w"/>
                                          </p:val>
                                        </p:tav>
                                      </p:tavLst>
                                    </p:anim>
                                    <p:anim calcmode="lin" valueType="num">
                                      <p:cBhvr>
                                        <p:cTn id="27" dur="500" fill="hold"/>
                                        <p:tgtEl>
                                          <p:spTgt spid="9"/>
                                        </p:tgtEl>
                                        <p:attrNameLst>
                                          <p:attrName>ppt_h</p:attrName>
                                        </p:attrNameLst>
                                      </p:cBhvr>
                                      <p:tavLst>
                                        <p:tav tm="0">
                                          <p:val>
                                            <p:fltVal val="0"/>
                                          </p:val>
                                        </p:tav>
                                        <p:tav tm="100000">
                                          <p:val>
                                            <p:strVal val="#ppt_h"/>
                                          </p:val>
                                        </p:tav>
                                      </p:tavLst>
                                    </p:anim>
                                    <p:animEffect transition="in" filter="fad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49" presetClass="entr" presetSubtype="0" decel="10000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 calcmode="lin" valueType="num">
                                      <p:cBhvr>
                                        <p:cTn id="35" dur="500" fill="hold"/>
                                        <p:tgtEl>
                                          <p:spTgt spid="8"/>
                                        </p:tgtEl>
                                        <p:attrNameLst>
                                          <p:attrName>style.rotation</p:attrName>
                                        </p:attrNameLst>
                                      </p:cBhvr>
                                      <p:tavLst>
                                        <p:tav tm="0">
                                          <p:val>
                                            <p:fltVal val="360"/>
                                          </p:val>
                                        </p:tav>
                                        <p:tav tm="100000">
                                          <p:val>
                                            <p:fltVal val="0"/>
                                          </p:val>
                                        </p:tav>
                                      </p:tavLst>
                                    </p:anim>
                                    <p:animEffect transition="in" filter="fade">
                                      <p:cBhvr>
                                        <p:cTn id="36" dur="500"/>
                                        <p:tgtEl>
                                          <p:spTgt spid="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Effect transition="in" filter="fade">
                                      <p:cBhvr>
                                        <p:cTn id="41" dur="500"/>
                                        <p:tgtEl>
                                          <p:spTgt spid="10"/>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grpId="0" nodeType="click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p:cTn id="53" dur="500" fill="hold"/>
                                        <p:tgtEl>
                                          <p:spTgt spid="12"/>
                                        </p:tgtEl>
                                        <p:attrNameLst>
                                          <p:attrName>ppt_w</p:attrName>
                                        </p:attrNameLst>
                                      </p:cBhvr>
                                      <p:tavLst>
                                        <p:tav tm="0">
                                          <p:val>
                                            <p:fltVal val="0"/>
                                          </p:val>
                                        </p:tav>
                                        <p:tav tm="100000">
                                          <p:val>
                                            <p:strVal val="#ppt_w"/>
                                          </p:val>
                                        </p:tav>
                                      </p:tavLst>
                                    </p:anim>
                                    <p:anim calcmode="lin" valueType="num">
                                      <p:cBhvr>
                                        <p:cTn id="54" dur="500" fill="hold"/>
                                        <p:tgtEl>
                                          <p:spTgt spid="12"/>
                                        </p:tgtEl>
                                        <p:attrNameLst>
                                          <p:attrName>ppt_h</p:attrName>
                                        </p:attrNameLst>
                                      </p:cBhvr>
                                      <p:tavLst>
                                        <p:tav tm="0">
                                          <p:val>
                                            <p:fltVal val="0"/>
                                          </p:val>
                                        </p:tav>
                                        <p:tav tm="100000">
                                          <p:val>
                                            <p:strVal val="#ppt_h"/>
                                          </p:val>
                                        </p:tav>
                                      </p:tavLst>
                                    </p:anim>
                                    <p:animEffect transition="in" filter="fade">
                                      <p:cBhvr>
                                        <p:cTn id="55" dur="5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53" presetClass="entr" presetSubtype="16" fill="hold" grpId="0" nodeType="click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500" fill="hold"/>
                                        <p:tgtEl>
                                          <p:spTgt spid="13"/>
                                        </p:tgtEl>
                                        <p:attrNameLst>
                                          <p:attrName>ppt_w</p:attrName>
                                        </p:attrNameLst>
                                      </p:cBhvr>
                                      <p:tavLst>
                                        <p:tav tm="0">
                                          <p:val>
                                            <p:fltVal val="0"/>
                                          </p:val>
                                        </p:tav>
                                        <p:tav tm="100000">
                                          <p:val>
                                            <p:strVal val="#ppt_w"/>
                                          </p:val>
                                        </p:tav>
                                      </p:tavLst>
                                    </p:anim>
                                    <p:anim calcmode="lin" valueType="num">
                                      <p:cBhvr>
                                        <p:cTn id="61" dur="500" fill="hold"/>
                                        <p:tgtEl>
                                          <p:spTgt spid="13"/>
                                        </p:tgtEl>
                                        <p:attrNameLst>
                                          <p:attrName>ppt_h</p:attrName>
                                        </p:attrNameLst>
                                      </p:cBhvr>
                                      <p:tavLst>
                                        <p:tav tm="0">
                                          <p:val>
                                            <p:fltVal val="0"/>
                                          </p:val>
                                        </p:tav>
                                        <p:tav tm="100000">
                                          <p:val>
                                            <p:strVal val="#ppt_h"/>
                                          </p:val>
                                        </p:tav>
                                      </p:tavLst>
                                    </p:anim>
                                    <p:animEffect transition="in" filter="fade">
                                      <p:cBhvr>
                                        <p:cTn id="62" dur="500"/>
                                        <p:tgtEl>
                                          <p:spTgt spid="13"/>
                                        </p:tgtEl>
                                      </p:cBhvr>
                                    </p:animEffect>
                                  </p:childTnLst>
                                </p:cTn>
                              </p:par>
                            </p:childTnLst>
                          </p:cTn>
                        </p:par>
                      </p:childTnLst>
                    </p:cTn>
                  </p:par>
                  <p:par>
                    <p:cTn id="63" fill="hold">
                      <p:stCondLst>
                        <p:cond delay="indefinite"/>
                      </p:stCondLst>
                      <p:childTnLst>
                        <p:par>
                          <p:cTn id="64" fill="hold">
                            <p:stCondLst>
                              <p:cond delay="0"/>
                            </p:stCondLst>
                            <p:childTnLst>
                              <p:par>
                                <p:cTn id="65" presetID="53" presetClass="entr" presetSubtype="16" fill="hold" grpId="0" nodeType="click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childTnLst>
                          </p:cTn>
                        </p:par>
                      </p:childTnLst>
                    </p:cTn>
                  </p:par>
                  <p:par>
                    <p:cTn id="70" fill="hold">
                      <p:stCondLst>
                        <p:cond delay="indefinite"/>
                      </p:stCondLst>
                      <p:childTnLst>
                        <p:par>
                          <p:cTn id="71" fill="hold">
                            <p:stCondLst>
                              <p:cond delay="0"/>
                            </p:stCondLst>
                            <p:childTnLst>
                              <p:par>
                                <p:cTn id="72" presetID="53" presetClass="entr" presetSubtype="16" fill="hold" grpId="0" nodeType="clickEffect">
                                  <p:stCondLst>
                                    <p:cond delay="0"/>
                                  </p:stCondLst>
                                  <p:childTnLst>
                                    <p:set>
                                      <p:cBhvr>
                                        <p:cTn id="73" dur="1" fill="hold">
                                          <p:stCondLst>
                                            <p:cond delay="0"/>
                                          </p:stCondLst>
                                        </p:cTn>
                                        <p:tgtEl>
                                          <p:spTgt spid="15"/>
                                        </p:tgtEl>
                                        <p:attrNameLst>
                                          <p:attrName>style.visibility</p:attrName>
                                        </p:attrNameLst>
                                      </p:cBhvr>
                                      <p:to>
                                        <p:strVal val="visible"/>
                                      </p:to>
                                    </p:set>
                                    <p:anim calcmode="lin" valueType="num">
                                      <p:cBhvr>
                                        <p:cTn id="74" dur="500" fill="hold"/>
                                        <p:tgtEl>
                                          <p:spTgt spid="15"/>
                                        </p:tgtEl>
                                        <p:attrNameLst>
                                          <p:attrName>ppt_w</p:attrName>
                                        </p:attrNameLst>
                                      </p:cBhvr>
                                      <p:tavLst>
                                        <p:tav tm="0">
                                          <p:val>
                                            <p:fltVal val="0"/>
                                          </p:val>
                                        </p:tav>
                                        <p:tav tm="100000">
                                          <p:val>
                                            <p:strVal val="#ppt_w"/>
                                          </p:val>
                                        </p:tav>
                                      </p:tavLst>
                                    </p:anim>
                                    <p:anim calcmode="lin" valueType="num">
                                      <p:cBhvr>
                                        <p:cTn id="75" dur="500" fill="hold"/>
                                        <p:tgtEl>
                                          <p:spTgt spid="15"/>
                                        </p:tgtEl>
                                        <p:attrNameLst>
                                          <p:attrName>ppt_h</p:attrName>
                                        </p:attrNameLst>
                                      </p:cBhvr>
                                      <p:tavLst>
                                        <p:tav tm="0">
                                          <p:val>
                                            <p:fltVal val="0"/>
                                          </p:val>
                                        </p:tav>
                                        <p:tav tm="100000">
                                          <p:val>
                                            <p:strVal val="#ppt_h"/>
                                          </p:val>
                                        </p:tav>
                                      </p:tavLst>
                                    </p:anim>
                                    <p:animEffect transition="in" filter="fade">
                                      <p:cBhvr>
                                        <p:cTn id="76" dur="500"/>
                                        <p:tgtEl>
                                          <p:spTgt spid="15"/>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 calcmode="lin" valueType="num">
                                      <p:cBhvr>
                                        <p:cTn id="81" dur="500" fill="hold"/>
                                        <p:tgtEl>
                                          <p:spTgt spid="16"/>
                                        </p:tgtEl>
                                        <p:attrNameLst>
                                          <p:attrName>ppt_w</p:attrName>
                                        </p:attrNameLst>
                                      </p:cBhvr>
                                      <p:tavLst>
                                        <p:tav tm="0">
                                          <p:val>
                                            <p:fltVal val="0"/>
                                          </p:val>
                                        </p:tav>
                                        <p:tav tm="100000">
                                          <p:val>
                                            <p:strVal val="#ppt_w"/>
                                          </p:val>
                                        </p:tav>
                                      </p:tavLst>
                                    </p:anim>
                                    <p:anim calcmode="lin" valueType="num">
                                      <p:cBhvr>
                                        <p:cTn id="82" dur="500" fill="hold"/>
                                        <p:tgtEl>
                                          <p:spTgt spid="16"/>
                                        </p:tgtEl>
                                        <p:attrNameLst>
                                          <p:attrName>ppt_h</p:attrName>
                                        </p:attrNameLst>
                                      </p:cBhvr>
                                      <p:tavLst>
                                        <p:tav tm="0">
                                          <p:val>
                                            <p:fltVal val="0"/>
                                          </p:val>
                                        </p:tav>
                                        <p:tav tm="100000">
                                          <p:val>
                                            <p:strVal val="#ppt_h"/>
                                          </p:val>
                                        </p:tav>
                                      </p:tavLst>
                                    </p:anim>
                                    <p:animEffect transition="in" filter="fade">
                                      <p:cBhvr>
                                        <p:cTn id="83" dur="500"/>
                                        <p:tgtEl>
                                          <p:spTgt spid="16"/>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16" fill="hold" grpId="0" nodeType="clickEffect">
                                  <p:stCondLst>
                                    <p:cond delay="0"/>
                                  </p:stCondLst>
                                  <p:childTnLst>
                                    <p:set>
                                      <p:cBhvr>
                                        <p:cTn id="87" dur="1" fill="hold">
                                          <p:stCondLst>
                                            <p:cond delay="0"/>
                                          </p:stCondLst>
                                        </p:cTn>
                                        <p:tgtEl>
                                          <p:spTgt spid="17"/>
                                        </p:tgtEl>
                                        <p:attrNameLst>
                                          <p:attrName>style.visibility</p:attrName>
                                        </p:attrNameLst>
                                      </p:cBhvr>
                                      <p:to>
                                        <p:strVal val="visible"/>
                                      </p:to>
                                    </p:set>
                                    <p:anim calcmode="lin" valueType="num">
                                      <p:cBhvr>
                                        <p:cTn id="88" dur="500" fill="hold"/>
                                        <p:tgtEl>
                                          <p:spTgt spid="17"/>
                                        </p:tgtEl>
                                        <p:attrNameLst>
                                          <p:attrName>ppt_w</p:attrName>
                                        </p:attrNameLst>
                                      </p:cBhvr>
                                      <p:tavLst>
                                        <p:tav tm="0">
                                          <p:val>
                                            <p:fltVal val="0"/>
                                          </p:val>
                                        </p:tav>
                                        <p:tav tm="100000">
                                          <p:val>
                                            <p:strVal val="#ppt_w"/>
                                          </p:val>
                                        </p:tav>
                                      </p:tavLst>
                                    </p:anim>
                                    <p:anim calcmode="lin" valueType="num">
                                      <p:cBhvr>
                                        <p:cTn id="89" dur="500" fill="hold"/>
                                        <p:tgtEl>
                                          <p:spTgt spid="17"/>
                                        </p:tgtEl>
                                        <p:attrNameLst>
                                          <p:attrName>ppt_h</p:attrName>
                                        </p:attrNameLst>
                                      </p:cBhvr>
                                      <p:tavLst>
                                        <p:tav tm="0">
                                          <p:val>
                                            <p:fltVal val="0"/>
                                          </p:val>
                                        </p:tav>
                                        <p:tav tm="100000">
                                          <p:val>
                                            <p:strVal val="#ppt_h"/>
                                          </p:val>
                                        </p:tav>
                                      </p:tavLst>
                                    </p:anim>
                                    <p:animEffect transition="in" filter="fade">
                                      <p:cBhvr>
                                        <p:cTn id="90" dur="500"/>
                                        <p:tgtEl>
                                          <p:spTgt spid="17"/>
                                        </p:tgtEl>
                                      </p:cBhvr>
                                    </p:animEffect>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grpId="0" nodeType="clickEffect">
                                  <p:stCondLst>
                                    <p:cond delay="0"/>
                                  </p:stCondLst>
                                  <p:childTnLst>
                                    <p:set>
                                      <p:cBhvr>
                                        <p:cTn id="94" dur="1" fill="hold">
                                          <p:stCondLst>
                                            <p:cond delay="0"/>
                                          </p:stCondLst>
                                        </p:cTn>
                                        <p:tgtEl>
                                          <p:spTgt spid="18"/>
                                        </p:tgtEl>
                                        <p:attrNameLst>
                                          <p:attrName>style.visibility</p:attrName>
                                        </p:attrNameLst>
                                      </p:cBhvr>
                                      <p:to>
                                        <p:strVal val="visible"/>
                                      </p:to>
                                    </p:set>
                                    <p:anim calcmode="lin" valueType="num">
                                      <p:cBhvr>
                                        <p:cTn id="95" dur="500" fill="hold"/>
                                        <p:tgtEl>
                                          <p:spTgt spid="18"/>
                                        </p:tgtEl>
                                        <p:attrNameLst>
                                          <p:attrName>ppt_w</p:attrName>
                                        </p:attrNameLst>
                                      </p:cBhvr>
                                      <p:tavLst>
                                        <p:tav tm="0">
                                          <p:val>
                                            <p:fltVal val="0"/>
                                          </p:val>
                                        </p:tav>
                                        <p:tav tm="100000">
                                          <p:val>
                                            <p:strVal val="#ppt_w"/>
                                          </p:val>
                                        </p:tav>
                                      </p:tavLst>
                                    </p:anim>
                                    <p:anim calcmode="lin" valueType="num">
                                      <p:cBhvr>
                                        <p:cTn id="96" dur="500" fill="hold"/>
                                        <p:tgtEl>
                                          <p:spTgt spid="18"/>
                                        </p:tgtEl>
                                        <p:attrNameLst>
                                          <p:attrName>ppt_h</p:attrName>
                                        </p:attrNameLst>
                                      </p:cBhvr>
                                      <p:tavLst>
                                        <p:tav tm="0">
                                          <p:val>
                                            <p:fltVal val="0"/>
                                          </p:val>
                                        </p:tav>
                                        <p:tav tm="100000">
                                          <p:val>
                                            <p:strVal val="#ppt_h"/>
                                          </p:val>
                                        </p:tav>
                                      </p:tavLst>
                                    </p:anim>
                                    <p:animEffect transition="in" filter="fade">
                                      <p:cBhvr>
                                        <p:cTn id="97" dur="500"/>
                                        <p:tgtEl>
                                          <p:spTgt spid="18"/>
                                        </p:tgtEl>
                                      </p:cBhvr>
                                    </p:animEffect>
                                  </p:childTnLst>
                                </p:cTn>
                              </p:par>
                            </p:childTnLst>
                          </p:cTn>
                        </p:par>
                      </p:childTnLst>
                    </p:cTn>
                  </p:par>
                  <p:par>
                    <p:cTn id="98" fill="hold">
                      <p:stCondLst>
                        <p:cond delay="indefinite"/>
                      </p:stCondLst>
                      <p:childTnLst>
                        <p:par>
                          <p:cTn id="99" fill="hold">
                            <p:stCondLst>
                              <p:cond delay="0"/>
                            </p:stCondLst>
                            <p:childTnLst>
                              <p:par>
                                <p:cTn id="100" presetID="53" presetClass="entr" presetSubtype="16" fill="hold" grpId="0" nodeType="clickEffect">
                                  <p:stCondLst>
                                    <p:cond delay="0"/>
                                  </p:stCondLst>
                                  <p:childTnLst>
                                    <p:set>
                                      <p:cBhvr>
                                        <p:cTn id="101" dur="1" fill="hold">
                                          <p:stCondLst>
                                            <p:cond delay="0"/>
                                          </p:stCondLst>
                                        </p:cTn>
                                        <p:tgtEl>
                                          <p:spTgt spid="19"/>
                                        </p:tgtEl>
                                        <p:attrNameLst>
                                          <p:attrName>style.visibility</p:attrName>
                                        </p:attrNameLst>
                                      </p:cBhvr>
                                      <p:to>
                                        <p:strVal val="visible"/>
                                      </p:to>
                                    </p:set>
                                    <p:anim calcmode="lin" valueType="num">
                                      <p:cBhvr>
                                        <p:cTn id="102" dur="500" fill="hold"/>
                                        <p:tgtEl>
                                          <p:spTgt spid="19"/>
                                        </p:tgtEl>
                                        <p:attrNameLst>
                                          <p:attrName>ppt_w</p:attrName>
                                        </p:attrNameLst>
                                      </p:cBhvr>
                                      <p:tavLst>
                                        <p:tav tm="0">
                                          <p:val>
                                            <p:fltVal val="0"/>
                                          </p:val>
                                        </p:tav>
                                        <p:tav tm="100000">
                                          <p:val>
                                            <p:strVal val="#ppt_w"/>
                                          </p:val>
                                        </p:tav>
                                      </p:tavLst>
                                    </p:anim>
                                    <p:anim calcmode="lin" valueType="num">
                                      <p:cBhvr>
                                        <p:cTn id="103" dur="500" fill="hold"/>
                                        <p:tgtEl>
                                          <p:spTgt spid="19"/>
                                        </p:tgtEl>
                                        <p:attrNameLst>
                                          <p:attrName>ppt_h</p:attrName>
                                        </p:attrNameLst>
                                      </p:cBhvr>
                                      <p:tavLst>
                                        <p:tav tm="0">
                                          <p:val>
                                            <p:fltVal val="0"/>
                                          </p:val>
                                        </p:tav>
                                        <p:tav tm="100000">
                                          <p:val>
                                            <p:strVal val="#ppt_h"/>
                                          </p:val>
                                        </p:tav>
                                      </p:tavLst>
                                    </p:anim>
                                    <p:animEffect transition="in" filter="fade">
                                      <p:cBhvr>
                                        <p:cTn id="104"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P spid="900098" grpId="0"/>
      <p:bldP spid="9" grpId="0"/>
      <p:bldP spid="10" grpId="0"/>
      <p:bldP spid="11" grpId="0"/>
      <p:bldP spid="12" grpId="0"/>
      <p:bldP spid="13" grpId="0"/>
      <p:bldP spid="14" grpId="0"/>
      <p:bldP spid="15" grpId="0"/>
      <p:bldP spid="16" grpId="0"/>
      <p:bldP spid="17" grpId="0"/>
      <p:bldP spid="18" grpId="0"/>
      <p:bldP spid="19" grpId="0"/>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330200"/>
            <a:ext cx="9144000" cy="6191250"/>
          </a:xfrm>
          <a:prstGeom prst="rect">
            <a:avLst/>
          </a:prstGeom>
        </p:spPr>
      </p:pic>
      <p:sp>
        <p:nvSpPr>
          <p:cNvPr id="2" name="Title 1"/>
          <p:cNvSpPr>
            <a:spLocks noGrp="1"/>
          </p:cNvSpPr>
          <p:nvPr>
            <p:ph type="title"/>
          </p:nvPr>
        </p:nvSpPr>
        <p:spPr>
          <a:xfrm>
            <a:off x="0" y="5725838"/>
            <a:ext cx="9144000" cy="1132162"/>
          </a:xfrm>
        </p:spPr>
        <p:txBody>
          <a:bodyPr/>
          <a:lstStyle/>
          <a:p>
            <a:r>
              <a:rPr lang="mr-IN" b="1" dirty="0">
                <a:effectLst>
                  <a:glow rad="165100">
                    <a:schemeClr val="tx1"/>
                  </a:glow>
                </a:effectLst>
              </a:rPr>
              <a:t>"</a:t>
            </a:r>
            <a:r>
              <a:rPr lang="en-US" b="1" dirty="0">
                <a:effectLst>
                  <a:glow rad="165100">
                    <a:schemeClr val="tx1"/>
                  </a:glow>
                </a:effectLst>
              </a:rPr>
              <a:t>I trust in your death for me.</a:t>
            </a:r>
            <a:r>
              <a:rPr lang="mr-IN" b="1" dirty="0">
                <a:effectLst>
                  <a:glow rad="165100">
                    <a:schemeClr val="tx1"/>
                  </a:glow>
                </a:effectLst>
              </a:rPr>
              <a:t>"</a:t>
            </a:r>
            <a:endParaRPr lang="en-US" b="1" dirty="0">
              <a:effectLst>
                <a:glow rad="165100">
                  <a:schemeClr val="tx1"/>
                </a:glow>
              </a:effectLst>
            </a:endParaRPr>
          </a:p>
        </p:txBody>
      </p:sp>
    </p:spTree>
    <p:extLst>
      <p:ext uri="{BB962C8B-B14F-4D97-AF65-F5344CB8AC3E}">
        <p14:creationId xmlns:p14="http://schemas.microsoft.com/office/powerpoint/2010/main" val="3539093216"/>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381000"/>
            <a:ext cx="8128000" cy="6096000"/>
          </a:xfrm>
          <a:prstGeom prst="rect">
            <a:avLst/>
          </a:prstGeom>
        </p:spPr>
      </p:pic>
      <p:sp>
        <p:nvSpPr>
          <p:cNvPr id="2" name="Title 1"/>
          <p:cNvSpPr>
            <a:spLocks noGrp="1"/>
          </p:cNvSpPr>
          <p:nvPr>
            <p:ph type="title"/>
          </p:nvPr>
        </p:nvSpPr>
        <p:spPr>
          <a:xfrm>
            <a:off x="0" y="624889"/>
            <a:ext cx="9144000" cy="1132162"/>
          </a:xfrm>
        </p:spPr>
        <p:txBody>
          <a:bodyPr/>
          <a:lstStyle/>
          <a:p>
            <a:r>
              <a:rPr lang="en-US" sz="5400" b="1" dirty="0">
                <a:effectLst>
                  <a:glow rad="165100">
                    <a:schemeClr val="tx1"/>
                  </a:glow>
                </a:effectLst>
              </a:rPr>
              <a:t>Are you ready to rule?</a:t>
            </a:r>
          </a:p>
        </p:txBody>
      </p:sp>
    </p:spTree>
    <p:extLst>
      <p:ext uri="{BB962C8B-B14F-4D97-AF65-F5344CB8AC3E}">
        <p14:creationId xmlns:p14="http://schemas.microsoft.com/office/powerpoint/2010/main" val="1880842379"/>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Be faithful NOW</a:t>
            </a:r>
          </a:p>
        </p:txBody>
      </p:sp>
    </p:spTree>
    <p:extLst>
      <p:ext uri="{BB962C8B-B14F-4D97-AF65-F5344CB8AC3E}">
        <p14:creationId xmlns:p14="http://schemas.microsoft.com/office/powerpoint/2010/main" val="1643628954"/>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NT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grpSp>
        <p:nvGrpSpPr>
          <p:cNvPr id="5" name="Group 4"/>
          <p:cNvGrpSpPr/>
          <p:nvPr/>
        </p:nvGrpSpPr>
        <p:grpSpPr>
          <a:xfrm>
            <a:off x="-19608" y="692696"/>
            <a:ext cx="9146817" cy="5530880"/>
            <a:chOff x="-19608" y="692696"/>
            <a:chExt cx="9146817" cy="5530880"/>
          </a:xfrm>
        </p:grpSpPr>
        <p:pic>
          <p:nvPicPr>
            <p:cNvPr id="6" name="Picture 5" descr="Screen Shot 2015-12-12 at 9.41.12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6791" y="1197992"/>
              <a:ext cx="9144000" cy="5025584"/>
            </a:xfrm>
            <a:prstGeom prst="rect">
              <a:avLst/>
            </a:prstGeom>
          </p:spPr>
        </p:pic>
        <p:pic>
          <p:nvPicPr>
            <p:cNvPr id="7" name="Picture 6" descr="Screen Shot 2015-12-12 at 9.41.12 PM.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608" y="692696"/>
              <a:ext cx="9144000" cy="837953"/>
            </a:xfrm>
            <a:prstGeom prst="rect">
              <a:avLst/>
            </a:prstGeom>
          </p:spPr>
        </p:pic>
      </p:grpSp>
    </p:spTree>
    <p:extLst>
      <p:ext uri="{BB962C8B-B14F-4D97-AF65-F5344CB8AC3E}">
        <p14:creationId xmlns:p14="http://schemas.microsoft.com/office/powerpoint/2010/main" val="1676174738"/>
      </p:ext>
    </p:extLst>
  </p:cSld>
  <p:clrMapOvr>
    <a:masterClrMapping/>
  </p:clrMapOvr>
  <p:transition/>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bg1"/>
                </a:solidFill>
              </a:rPr>
              <a:t>Black</a:t>
            </a:r>
          </a:p>
        </p:txBody>
      </p:sp>
    </p:spTree>
    <p:extLst>
      <p:ext uri="{BB962C8B-B14F-4D97-AF65-F5344CB8AC3E}">
        <p14:creationId xmlns:p14="http://schemas.microsoft.com/office/powerpoint/2010/main" val="290977686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1026"/>
          <p:cNvSpPr>
            <a:spLocks noGrp="1" noChangeArrowheads="1"/>
          </p:cNvSpPr>
          <p:nvPr>
            <p:ph type="title"/>
          </p:nvPr>
        </p:nvSpPr>
        <p:spPr>
          <a:xfrm>
            <a:off x="5638800" y="-152400"/>
            <a:ext cx="3505200" cy="1169988"/>
          </a:xfrm>
        </p:spPr>
        <p:txBody>
          <a:bodyPr/>
          <a:lstStyle/>
          <a:p>
            <a:pPr eaLnBrk="1" hangingPunct="1">
              <a:defRPr/>
            </a:pPr>
            <a:r>
              <a:rPr lang="en-US" sz="4800" b="1" i="1">
                <a:latin typeface="Times New Roman" charset="0"/>
                <a:ea typeface="ＭＳ Ｐゴシック" charset="0"/>
              </a:rPr>
              <a:t>China, 1981</a:t>
            </a:r>
          </a:p>
        </p:txBody>
      </p:sp>
      <p:pic>
        <p:nvPicPr>
          <p:cNvPr id="935939" name="Picture 1027" descr="Chi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819400"/>
            <a:ext cx="62484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5940" name="Picture 1028" descr="China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57200"/>
            <a:ext cx="4476750" cy="3221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5941" name="Picture 1029" descr="China000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972050" y="3657600"/>
            <a:ext cx="447675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5942" name="Picture 1030" descr="China000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048250" y="838200"/>
            <a:ext cx="447675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53820069"/>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1000"/>
                                  </p:stCondLst>
                                  <p:childTnLst>
                                    <p:set>
                                      <p:cBhvr>
                                        <p:cTn id="6" dur="1" fill="hold">
                                          <p:stCondLst>
                                            <p:cond delay="0"/>
                                          </p:stCondLst>
                                        </p:cTn>
                                        <p:tgtEl>
                                          <p:spTgt spid="935939"/>
                                        </p:tgtEl>
                                        <p:attrNameLst>
                                          <p:attrName>style.visibility</p:attrName>
                                        </p:attrNameLst>
                                      </p:cBhvr>
                                      <p:to>
                                        <p:strVal val="visible"/>
                                      </p:to>
                                    </p:set>
                                    <p:animEffect transition="in" filter="checkerboard(across)">
                                      <p:cBhvr>
                                        <p:cTn id="7" dur="500"/>
                                        <p:tgtEl>
                                          <p:spTgt spid="935939"/>
                                        </p:tgtEl>
                                      </p:cBhvr>
                                    </p:animEffect>
                                  </p:childTnLst>
                                </p:cTn>
                              </p:par>
                            </p:childTnLst>
                          </p:cTn>
                        </p:par>
                        <p:par>
                          <p:cTn id="8" fill="hold" nodeType="afterGroup">
                            <p:stCondLst>
                              <p:cond delay="1500"/>
                            </p:stCondLst>
                            <p:childTnLst>
                              <p:par>
                                <p:cTn id="9" presetID="5" presetClass="entr" presetSubtype="10" fill="hold" nodeType="afterEffect">
                                  <p:stCondLst>
                                    <p:cond delay="1000"/>
                                  </p:stCondLst>
                                  <p:childTnLst>
                                    <p:set>
                                      <p:cBhvr>
                                        <p:cTn id="10" dur="1" fill="hold">
                                          <p:stCondLst>
                                            <p:cond delay="0"/>
                                          </p:stCondLst>
                                        </p:cTn>
                                        <p:tgtEl>
                                          <p:spTgt spid="935942"/>
                                        </p:tgtEl>
                                        <p:attrNameLst>
                                          <p:attrName>style.visibility</p:attrName>
                                        </p:attrNameLst>
                                      </p:cBhvr>
                                      <p:to>
                                        <p:strVal val="visible"/>
                                      </p:to>
                                    </p:set>
                                    <p:animEffect transition="in" filter="checkerboard(across)">
                                      <p:cBhvr>
                                        <p:cTn id="11" dur="500"/>
                                        <p:tgtEl>
                                          <p:spTgt spid="935942"/>
                                        </p:tgtEl>
                                      </p:cBhvr>
                                    </p:animEffect>
                                  </p:childTnLst>
                                </p:cTn>
                              </p:par>
                            </p:childTnLst>
                          </p:cTn>
                        </p:par>
                        <p:par>
                          <p:cTn id="12" fill="hold" nodeType="afterGroup">
                            <p:stCondLst>
                              <p:cond delay="3000"/>
                            </p:stCondLst>
                            <p:childTnLst>
                              <p:par>
                                <p:cTn id="13" presetID="5" presetClass="entr" presetSubtype="10" fill="hold" nodeType="afterEffect">
                                  <p:stCondLst>
                                    <p:cond delay="1000"/>
                                  </p:stCondLst>
                                  <p:childTnLst>
                                    <p:set>
                                      <p:cBhvr>
                                        <p:cTn id="14" dur="1" fill="hold">
                                          <p:stCondLst>
                                            <p:cond delay="0"/>
                                          </p:stCondLst>
                                        </p:cTn>
                                        <p:tgtEl>
                                          <p:spTgt spid="935941"/>
                                        </p:tgtEl>
                                        <p:attrNameLst>
                                          <p:attrName>style.visibility</p:attrName>
                                        </p:attrNameLst>
                                      </p:cBhvr>
                                      <p:to>
                                        <p:strVal val="visible"/>
                                      </p:to>
                                    </p:set>
                                    <p:animEffect transition="in" filter="checkerboard(across)">
                                      <p:cBhvr>
                                        <p:cTn id="15" dur="500"/>
                                        <p:tgtEl>
                                          <p:spTgt spid="935941"/>
                                        </p:tgtEl>
                                      </p:cBhvr>
                                    </p:animEffect>
                                  </p:childTnLst>
                                </p:cTn>
                              </p:par>
                            </p:childTnLst>
                          </p:cTn>
                        </p:par>
                        <p:par>
                          <p:cTn id="16" fill="hold" nodeType="afterGroup">
                            <p:stCondLst>
                              <p:cond delay="4500"/>
                            </p:stCondLst>
                            <p:childTnLst>
                              <p:par>
                                <p:cTn id="17" presetID="5" presetClass="entr" presetSubtype="10" fill="hold" nodeType="afterEffect">
                                  <p:stCondLst>
                                    <p:cond delay="1000"/>
                                  </p:stCondLst>
                                  <p:childTnLst>
                                    <p:set>
                                      <p:cBhvr>
                                        <p:cTn id="18" dur="1" fill="hold">
                                          <p:stCondLst>
                                            <p:cond delay="0"/>
                                          </p:stCondLst>
                                        </p:cTn>
                                        <p:tgtEl>
                                          <p:spTgt spid="935940"/>
                                        </p:tgtEl>
                                        <p:attrNameLst>
                                          <p:attrName>style.visibility</p:attrName>
                                        </p:attrNameLst>
                                      </p:cBhvr>
                                      <p:to>
                                        <p:strVal val="visible"/>
                                      </p:to>
                                    </p:set>
                                    <p:animEffect transition="in" filter="checkerboard(across)">
                                      <p:cBhvr>
                                        <p:cTn id="19" dur="500"/>
                                        <p:tgtEl>
                                          <p:spTgt spid="935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
        <p:nvSpPr>
          <p:cNvPr id="6" name="Down Arrow Callout 5">
            <a:extLst>
              <a:ext uri="{FF2B5EF4-FFF2-40B4-BE49-F238E27FC236}">
                <a16:creationId xmlns:a16="http://schemas.microsoft.com/office/drawing/2014/main" id="{1C3D6840-6CF5-C940-AB6C-D14C66ADC023}"/>
              </a:ext>
            </a:extLst>
          </p:cNvPr>
          <p:cNvSpPr/>
          <p:nvPr/>
        </p:nvSpPr>
        <p:spPr bwMode="auto">
          <a:xfrm>
            <a:off x="2339752" y="1930972"/>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Jesus is the highest ruler in the </a:t>
            </a: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rPr>
              <a:t>world</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 (Matt 1–10).</a:t>
            </a:r>
          </a:p>
        </p:txBody>
      </p:sp>
    </p:spTree>
    <p:extLst>
      <p:ext uri="{BB962C8B-B14F-4D97-AF65-F5344CB8AC3E}">
        <p14:creationId xmlns:p14="http://schemas.microsoft.com/office/powerpoint/2010/main" val="15799941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5" name="Picture 2" descr="001"/>
          <p:cNvPicPr>
            <a:picLocks noChangeAspect="1" noChangeArrowheads="1"/>
          </p:cNvPicPr>
          <p:nvPr/>
        </p:nvPicPr>
        <p:blipFill>
          <a:blip r:embed="rId3" cstate="screen">
            <a:extLst>
              <a:ext uri="{28A0092B-C50C-407E-A947-70E740481C1C}">
                <a14:useLocalDpi xmlns:a14="http://schemas.microsoft.com/office/drawing/2010/main"/>
              </a:ext>
            </a:extLst>
          </a:blip>
          <a:srcRect t="-2222"/>
          <a:stretch>
            <a:fillRect/>
          </a:stretch>
        </p:blipFill>
        <p:spPr bwMode="auto">
          <a:xfrm>
            <a:off x="1828800" y="-533400"/>
            <a:ext cx="6988175" cy="883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3891" name="Rectangle 3"/>
          <p:cNvSpPr>
            <a:spLocks noGrp="1" noChangeArrowheads="1"/>
          </p:cNvSpPr>
          <p:nvPr>
            <p:ph type="title"/>
          </p:nvPr>
        </p:nvSpPr>
        <p:spPr>
          <a:xfrm>
            <a:off x="0" y="5943600"/>
            <a:ext cx="4876800" cy="914400"/>
          </a:xfrm>
          <a:gradFill rotWithShape="1">
            <a:gsLst>
              <a:gs pos="0">
                <a:schemeClr val="bg1"/>
              </a:gs>
              <a:gs pos="50000">
                <a:schemeClr val="accent2"/>
              </a:gs>
              <a:gs pos="100000">
                <a:schemeClr val="bg1"/>
              </a:gs>
            </a:gsLst>
            <a:lin ang="5400000" scaled="1"/>
          </a:gradFill>
          <a:ln w="57150">
            <a:solidFill>
              <a:schemeClr val="tx2"/>
            </a:solidFill>
            <a:miter lim="800000"/>
            <a:headEnd/>
            <a:tailEnd/>
          </a:ln>
        </p:spPr>
        <p:txBody>
          <a:bodyPr/>
          <a:lstStyle/>
          <a:p>
            <a:pPr eaLnBrk="1" hangingPunct="1">
              <a:defRPr/>
            </a:pPr>
            <a:r>
              <a:rPr lang="en-US" sz="4000">
                <a:latin typeface="Arial" charset="0"/>
                <a:ea typeface="ＭＳ Ｐゴシック" charset="0"/>
              </a:rPr>
              <a:t>Crossroads Ministry</a:t>
            </a:r>
          </a:p>
        </p:txBody>
      </p:sp>
      <p:sp>
        <p:nvSpPr>
          <p:cNvPr id="933892" name="Text Box 4"/>
          <p:cNvSpPr txBox="1">
            <a:spLocks noChangeArrowheads="1"/>
          </p:cNvSpPr>
          <p:nvPr/>
        </p:nvSpPr>
        <p:spPr bwMode="auto">
          <a:xfrm>
            <a:off x="5181600" y="5257800"/>
            <a:ext cx="2057400" cy="519113"/>
          </a:xfrm>
          <a:prstGeom prst="rect">
            <a:avLst/>
          </a:prstGeom>
          <a:gradFill rotWithShape="1">
            <a:gsLst>
              <a:gs pos="0">
                <a:schemeClr val="accent2">
                  <a:gamma/>
                  <a:shade val="46275"/>
                  <a:invGamma/>
                </a:schemeClr>
              </a:gs>
              <a:gs pos="50000">
                <a:schemeClr val="accent2"/>
              </a:gs>
              <a:gs pos="100000">
                <a:schemeClr val="accent2">
                  <a:gamma/>
                  <a:shade val="46275"/>
                  <a:invGamma/>
                </a:schemeClr>
              </a:gs>
            </a:gsLst>
            <a:lin ang="5400000" scaled="1"/>
          </a:gradFill>
          <a:ln>
            <a:noFill/>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Indonesia</a:t>
            </a:r>
          </a:p>
        </p:txBody>
      </p:sp>
      <p:sp>
        <p:nvSpPr>
          <p:cNvPr id="241668" name="Text Box 5"/>
          <p:cNvSpPr txBox="1">
            <a:spLocks noChangeArrowheads="1"/>
          </p:cNvSpPr>
          <p:nvPr/>
        </p:nvSpPr>
        <p:spPr bwMode="auto">
          <a:xfrm>
            <a:off x="5638800" y="3276600"/>
            <a:ext cx="2286000" cy="519113"/>
          </a:xfrm>
          <a:prstGeom prst="rect">
            <a:avLst/>
          </a:prstGeom>
          <a:gradFill rotWithShape="1">
            <a:gsLst>
              <a:gs pos="0">
                <a:srgbClr val="4C000F"/>
              </a:gs>
              <a:gs pos="50000">
                <a:srgbClr val="A50021"/>
              </a:gs>
              <a:gs pos="100000">
                <a:srgbClr val="4C000F"/>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Philippines</a:t>
            </a:r>
          </a:p>
        </p:txBody>
      </p:sp>
      <p:sp>
        <p:nvSpPr>
          <p:cNvPr id="933894" name="Text Box 6"/>
          <p:cNvSpPr txBox="1">
            <a:spLocks noChangeArrowheads="1"/>
          </p:cNvSpPr>
          <p:nvPr/>
        </p:nvSpPr>
        <p:spPr bwMode="auto">
          <a:xfrm>
            <a:off x="3352800" y="533400"/>
            <a:ext cx="1497013" cy="519113"/>
          </a:xfrm>
          <a:prstGeom prst="rect">
            <a:avLst/>
          </a:prstGeom>
          <a:gradFill rotWithShape="1">
            <a:gsLst>
              <a:gs pos="0">
                <a:schemeClr val="bg2">
                  <a:gamma/>
                  <a:shade val="46275"/>
                  <a:invGamma/>
                </a:schemeClr>
              </a:gs>
              <a:gs pos="50000">
                <a:schemeClr val="bg2"/>
              </a:gs>
              <a:gs pos="100000">
                <a:schemeClr val="bg2">
                  <a:gamma/>
                  <a:shade val="46275"/>
                  <a:invGamma/>
                </a:schemeClr>
              </a:gs>
            </a:gsLst>
            <a:lin ang="5400000" scaled="1"/>
          </a:gradFill>
          <a:ln>
            <a:noFill/>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China</a:t>
            </a:r>
          </a:p>
        </p:txBody>
      </p:sp>
      <p:sp>
        <p:nvSpPr>
          <p:cNvPr id="933895" name="Text Box 7"/>
          <p:cNvSpPr txBox="1">
            <a:spLocks noChangeArrowheads="1"/>
          </p:cNvSpPr>
          <p:nvPr/>
        </p:nvSpPr>
        <p:spPr bwMode="auto">
          <a:xfrm>
            <a:off x="1447800" y="4114800"/>
            <a:ext cx="2057400" cy="519113"/>
          </a:xfrm>
          <a:prstGeom prst="rect">
            <a:avLst/>
          </a:prstGeom>
          <a:gradFill rotWithShape="1">
            <a:gsLst>
              <a:gs pos="0">
                <a:srgbClr val="001800"/>
              </a:gs>
              <a:gs pos="50000">
                <a:srgbClr val="003300"/>
              </a:gs>
              <a:gs pos="100000">
                <a:srgbClr val="0018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Malaysia</a:t>
            </a:r>
          </a:p>
        </p:txBody>
      </p:sp>
      <p:sp>
        <p:nvSpPr>
          <p:cNvPr id="933896" name="Text Box 8"/>
          <p:cNvSpPr txBox="1">
            <a:spLocks noChangeArrowheads="1"/>
          </p:cNvSpPr>
          <p:nvPr/>
        </p:nvSpPr>
        <p:spPr bwMode="auto">
          <a:xfrm>
            <a:off x="2819400" y="4724400"/>
            <a:ext cx="2057400" cy="519113"/>
          </a:xfrm>
          <a:prstGeom prst="rect">
            <a:avLst/>
          </a:prstGeom>
          <a:gradFill rotWithShape="1">
            <a:gsLst>
              <a:gs pos="0">
                <a:srgbClr val="761800"/>
              </a:gs>
              <a:gs pos="50000">
                <a:srgbClr val="FF3300"/>
              </a:gs>
              <a:gs pos="100000">
                <a:srgbClr val="7618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Singapore</a:t>
            </a:r>
          </a:p>
        </p:txBody>
      </p:sp>
      <p:sp>
        <p:nvSpPr>
          <p:cNvPr id="933897" name="Text Box 9"/>
          <p:cNvSpPr txBox="1">
            <a:spLocks noChangeArrowheads="1"/>
          </p:cNvSpPr>
          <p:nvPr/>
        </p:nvSpPr>
        <p:spPr bwMode="auto">
          <a:xfrm>
            <a:off x="1752600" y="2819400"/>
            <a:ext cx="2057400" cy="519113"/>
          </a:xfrm>
          <a:prstGeom prst="rect">
            <a:avLst/>
          </a:prstGeom>
          <a:gradFill rotWithShape="1">
            <a:gsLst>
              <a:gs pos="0">
                <a:srgbClr val="462A00"/>
              </a:gs>
              <a:gs pos="50000">
                <a:srgbClr val="FF9900"/>
              </a:gs>
              <a:gs pos="100000">
                <a:srgbClr val="462A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Thailand</a:t>
            </a:r>
          </a:p>
        </p:txBody>
      </p:sp>
      <p:sp>
        <p:nvSpPr>
          <p:cNvPr id="933898" name="Text Box 10"/>
          <p:cNvSpPr txBox="1">
            <a:spLocks noChangeArrowheads="1"/>
          </p:cNvSpPr>
          <p:nvPr/>
        </p:nvSpPr>
        <p:spPr bwMode="auto">
          <a:xfrm>
            <a:off x="3124200" y="1600200"/>
            <a:ext cx="2286000" cy="519113"/>
          </a:xfrm>
          <a:prstGeom prst="rect">
            <a:avLst/>
          </a:prstGeom>
          <a:gradFill rotWithShape="1">
            <a:gsLst>
              <a:gs pos="0">
                <a:srgbClr val="182F76"/>
              </a:gs>
              <a:gs pos="50000">
                <a:srgbClr val="3366FF"/>
              </a:gs>
              <a:gs pos="100000">
                <a:srgbClr val="182F7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Hong Kong</a:t>
            </a:r>
          </a:p>
        </p:txBody>
      </p:sp>
      <p:sp>
        <p:nvSpPr>
          <p:cNvPr id="933899" name="Text Box 11"/>
          <p:cNvSpPr txBox="1">
            <a:spLocks noChangeArrowheads="1"/>
          </p:cNvSpPr>
          <p:nvPr/>
        </p:nvSpPr>
        <p:spPr bwMode="auto">
          <a:xfrm>
            <a:off x="3124200" y="2133600"/>
            <a:ext cx="1524000" cy="519113"/>
          </a:xfrm>
          <a:prstGeom prst="rect">
            <a:avLst/>
          </a:prstGeom>
          <a:gradFill rotWithShape="1">
            <a:gsLst>
              <a:gs pos="0">
                <a:srgbClr val="760076"/>
              </a:gs>
              <a:gs pos="50000">
                <a:srgbClr val="FF00FF"/>
              </a:gs>
              <a:gs pos="100000">
                <a:srgbClr val="76007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Macau</a:t>
            </a:r>
          </a:p>
        </p:txBody>
      </p:sp>
      <p:sp>
        <p:nvSpPr>
          <p:cNvPr id="933900" name="Text Box 12"/>
          <p:cNvSpPr txBox="1">
            <a:spLocks noChangeArrowheads="1"/>
          </p:cNvSpPr>
          <p:nvPr/>
        </p:nvSpPr>
        <p:spPr bwMode="auto">
          <a:xfrm>
            <a:off x="5334000" y="0"/>
            <a:ext cx="1497013" cy="519113"/>
          </a:xfrm>
          <a:prstGeom prst="rect">
            <a:avLst/>
          </a:prstGeom>
          <a:gradFill rotWithShape="1">
            <a:gsLst>
              <a:gs pos="0">
                <a:srgbClr val="003B00"/>
              </a:gs>
              <a:gs pos="50000">
                <a:srgbClr val="008000"/>
              </a:gs>
              <a:gs pos="100000">
                <a:srgbClr val="003B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Korea</a:t>
            </a:r>
          </a:p>
        </p:txBody>
      </p:sp>
      <p:sp>
        <p:nvSpPr>
          <p:cNvPr id="933901" name="Text Box 13"/>
          <p:cNvSpPr txBox="1">
            <a:spLocks noChangeArrowheads="1"/>
          </p:cNvSpPr>
          <p:nvPr/>
        </p:nvSpPr>
        <p:spPr bwMode="auto">
          <a:xfrm>
            <a:off x="7086600" y="533400"/>
            <a:ext cx="1497013" cy="519113"/>
          </a:xfrm>
          <a:prstGeom prst="rect">
            <a:avLst/>
          </a:prstGeom>
          <a:gradFill rotWithShape="1">
            <a:gsLst>
              <a:gs pos="0">
                <a:srgbClr val="761800"/>
              </a:gs>
              <a:gs pos="50000">
                <a:srgbClr val="FF3300"/>
              </a:gs>
              <a:gs pos="100000">
                <a:srgbClr val="7618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Japan</a:t>
            </a:r>
          </a:p>
        </p:txBody>
      </p:sp>
      <p:sp>
        <p:nvSpPr>
          <p:cNvPr id="933902" name="Text Box 14"/>
          <p:cNvSpPr txBox="1">
            <a:spLocks noChangeArrowheads="1"/>
          </p:cNvSpPr>
          <p:nvPr/>
        </p:nvSpPr>
        <p:spPr bwMode="auto">
          <a:xfrm>
            <a:off x="5486400" y="1676400"/>
            <a:ext cx="1524000" cy="519113"/>
          </a:xfrm>
          <a:prstGeom prst="rect">
            <a:avLst/>
          </a:prstGeom>
          <a:gradFill rotWithShape="1">
            <a:gsLst>
              <a:gs pos="0">
                <a:schemeClr val="folHlink">
                  <a:gamma/>
                  <a:shade val="46275"/>
                  <a:invGamma/>
                </a:schemeClr>
              </a:gs>
              <a:gs pos="50000">
                <a:schemeClr val="folHlink"/>
              </a:gs>
              <a:gs pos="100000">
                <a:schemeClr val="folHlink">
                  <a:gamma/>
                  <a:shade val="46275"/>
                  <a:invGamma/>
                </a:schemeClr>
              </a:gs>
            </a:gsLst>
            <a:lin ang="5400000" scaled="1"/>
          </a:gradFill>
          <a:ln>
            <a:noFill/>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Taiwan</a:t>
            </a:r>
          </a:p>
        </p:txBody>
      </p:sp>
      <p:sp>
        <p:nvSpPr>
          <p:cNvPr id="933903" name="Line 15"/>
          <p:cNvSpPr>
            <a:spLocks noChangeShapeType="1"/>
          </p:cNvSpPr>
          <p:nvPr/>
        </p:nvSpPr>
        <p:spPr bwMode="auto">
          <a:xfrm flipH="1" flipV="1">
            <a:off x="5562600" y="2438400"/>
            <a:ext cx="304800" cy="838200"/>
          </a:xfrm>
          <a:prstGeom prst="line">
            <a:avLst/>
          </a:prstGeom>
          <a:noFill/>
          <a:ln w="76200">
            <a:solidFill>
              <a:srgbClr val="FF3300"/>
            </a:solidFill>
            <a:round/>
            <a:headEnd/>
            <a:tailEnd type="triangle" w="med" len="med"/>
          </a:ln>
          <a:effectLst>
            <a:outerShdw blurRad="63500" dist="68392" dir="6708085"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33904" name="Line 16"/>
          <p:cNvSpPr>
            <a:spLocks noChangeShapeType="1"/>
          </p:cNvSpPr>
          <p:nvPr/>
        </p:nvSpPr>
        <p:spPr bwMode="auto">
          <a:xfrm flipH="1" flipV="1">
            <a:off x="4724400" y="2743200"/>
            <a:ext cx="838200" cy="762000"/>
          </a:xfrm>
          <a:prstGeom prst="line">
            <a:avLst/>
          </a:prstGeom>
          <a:noFill/>
          <a:ln w="76200">
            <a:solidFill>
              <a:srgbClr val="FF3300"/>
            </a:solidFill>
            <a:round/>
            <a:headEnd/>
            <a:tailEnd type="triangle" w="med" len="med"/>
          </a:ln>
          <a:effectLst>
            <a:outerShdw blurRad="63500" dist="68392" dir="6708085"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33905" name="Line 17"/>
          <p:cNvSpPr>
            <a:spLocks noChangeShapeType="1"/>
          </p:cNvSpPr>
          <p:nvPr/>
        </p:nvSpPr>
        <p:spPr bwMode="auto">
          <a:xfrm flipH="1">
            <a:off x="4267200" y="3733800"/>
            <a:ext cx="1371600" cy="457200"/>
          </a:xfrm>
          <a:prstGeom prst="line">
            <a:avLst/>
          </a:prstGeom>
          <a:noFill/>
          <a:ln w="76200">
            <a:solidFill>
              <a:srgbClr val="FF3300"/>
            </a:solidFill>
            <a:round/>
            <a:headEnd/>
            <a:tailEnd type="triangle" w="med" len="med"/>
          </a:ln>
          <a:effectLst>
            <a:outerShdw blurRad="63500" dist="68392" dir="6708085"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33906" name="Line 18"/>
          <p:cNvSpPr>
            <a:spLocks noChangeShapeType="1"/>
          </p:cNvSpPr>
          <p:nvPr/>
        </p:nvSpPr>
        <p:spPr bwMode="auto">
          <a:xfrm flipH="1">
            <a:off x="5410200" y="3810000"/>
            <a:ext cx="457200" cy="1143000"/>
          </a:xfrm>
          <a:prstGeom prst="line">
            <a:avLst/>
          </a:prstGeom>
          <a:noFill/>
          <a:ln w="76200">
            <a:solidFill>
              <a:srgbClr val="FF3300"/>
            </a:solidFill>
            <a:round/>
            <a:headEnd/>
            <a:tailEnd type="triangle" w="med" len="med"/>
          </a:ln>
          <a:effectLst>
            <a:outerShdw blurRad="63500" dist="64758" dir="4721404"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33907" name="Line 19"/>
          <p:cNvSpPr>
            <a:spLocks noChangeShapeType="1"/>
          </p:cNvSpPr>
          <p:nvPr/>
        </p:nvSpPr>
        <p:spPr bwMode="auto">
          <a:xfrm flipV="1">
            <a:off x="6248400" y="2362200"/>
            <a:ext cx="304800" cy="838200"/>
          </a:xfrm>
          <a:prstGeom prst="line">
            <a:avLst/>
          </a:prstGeom>
          <a:noFill/>
          <a:ln w="76200">
            <a:solidFill>
              <a:srgbClr val="FF3300"/>
            </a:solidFill>
            <a:round/>
            <a:headEnd/>
            <a:tailEnd type="triangle" w="med" len="med"/>
          </a:ln>
          <a:effectLst>
            <a:outerShdw blurRad="63500" dist="64758" dir="4721404" algn="ctr" rotWithShape="0">
              <a:schemeClr val="bg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378906571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933894">
                                            <p:bg/>
                                          </p:spTgt>
                                        </p:tgtEl>
                                        <p:attrNameLst>
                                          <p:attrName>style.visibility</p:attrName>
                                        </p:attrNameLst>
                                      </p:cBhvr>
                                      <p:to>
                                        <p:strVal val="visible"/>
                                      </p:to>
                                    </p:set>
                                    <p:anim calcmode="lin" valueType="num">
                                      <p:cBhvr>
                                        <p:cTn id="7" dur="1000" fill="hold"/>
                                        <p:tgtEl>
                                          <p:spTgt spid="933894">
                                            <p:bg/>
                                          </p:spTgt>
                                        </p:tgtEl>
                                        <p:attrNameLst>
                                          <p:attrName>ppt_w</p:attrName>
                                        </p:attrNameLst>
                                      </p:cBhvr>
                                      <p:tavLst>
                                        <p:tav tm="0">
                                          <p:val>
                                            <p:fltVal val="0"/>
                                          </p:val>
                                        </p:tav>
                                        <p:tav tm="100000">
                                          <p:val>
                                            <p:strVal val="#ppt_w"/>
                                          </p:val>
                                        </p:tav>
                                      </p:tavLst>
                                    </p:anim>
                                    <p:anim calcmode="lin" valueType="num">
                                      <p:cBhvr>
                                        <p:cTn id="8" dur="1000" fill="hold"/>
                                        <p:tgtEl>
                                          <p:spTgt spid="933894">
                                            <p:bg/>
                                          </p:spTgt>
                                        </p:tgtEl>
                                        <p:attrNameLst>
                                          <p:attrName>ppt_h</p:attrName>
                                        </p:attrNameLst>
                                      </p:cBhvr>
                                      <p:tavLst>
                                        <p:tav tm="0">
                                          <p:val>
                                            <p:fltVal val="0"/>
                                          </p:val>
                                        </p:tav>
                                        <p:tav tm="100000">
                                          <p:val>
                                            <p:strVal val="#ppt_h"/>
                                          </p:val>
                                        </p:tav>
                                      </p:tavLst>
                                    </p:anim>
                                    <p:anim calcmode="lin" valueType="num">
                                      <p:cBhvr>
                                        <p:cTn id="9" dur="1000" fill="hold"/>
                                        <p:tgtEl>
                                          <p:spTgt spid="933894">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33894">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933894">
                                            <p:txEl>
                                              <p:pRg st="0" end="0"/>
                                            </p:txEl>
                                          </p:spTgt>
                                        </p:tgtEl>
                                        <p:attrNameLst>
                                          <p:attrName>style.visibility</p:attrName>
                                        </p:attrNameLst>
                                      </p:cBhvr>
                                      <p:to>
                                        <p:strVal val="visible"/>
                                      </p:to>
                                    </p:set>
                                    <p:anim calcmode="lin" valueType="num">
                                      <p:cBhvr>
                                        <p:cTn id="13" dur="1000" fill="hold"/>
                                        <p:tgtEl>
                                          <p:spTgt spid="933894">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933894">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933894">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933894">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17" fill="hold" nodeType="afterGroup">
                            <p:stCondLst>
                              <p:cond delay="1000"/>
                            </p:stCondLst>
                            <p:childTnLst>
                              <p:par>
                                <p:cTn id="18" presetID="15" presetClass="entr" presetSubtype="0" fill="hold" grpId="0" nodeType="afterEffect">
                                  <p:stCondLst>
                                    <p:cond delay="0"/>
                                  </p:stCondLst>
                                  <p:childTnLst>
                                    <p:set>
                                      <p:cBhvr>
                                        <p:cTn id="19" dur="1" fill="hold">
                                          <p:stCondLst>
                                            <p:cond delay="0"/>
                                          </p:stCondLst>
                                        </p:cTn>
                                        <p:tgtEl>
                                          <p:spTgt spid="933892">
                                            <p:bg/>
                                          </p:spTgt>
                                        </p:tgtEl>
                                        <p:attrNameLst>
                                          <p:attrName>style.visibility</p:attrName>
                                        </p:attrNameLst>
                                      </p:cBhvr>
                                      <p:to>
                                        <p:strVal val="visible"/>
                                      </p:to>
                                    </p:set>
                                    <p:anim calcmode="lin" valueType="num">
                                      <p:cBhvr>
                                        <p:cTn id="20" dur="1000" fill="hold"/>
                                        <p:tgtEl>
                                          <p:spTgt spid="933892">
                                            <p:bg/>
                                          </p:spTgt>
                                        </p:tgtEl>
                                        <p:attrNameLst>
                                          <p:attrName>ppt_w</p:attrName>
                                        </p:attrNameLst>
                                      </p:cBhvr>
                                      <p:tavLst>
                                        <p:tav tm="0">
                                          <p:val>
                                            <p:fltVal val="0"/>
                                          </p:val>
                                        </p:tav>
                                        <p:tav tm="100000">
                                          <p:val>
                                            <p:strVal val="#ppt_w"/>
                                          </p:val>
                                        </p:tav>
                                      </p:tavLst>
                                    </p:anim>
                                    <p:anim calcmode="lin" valueType="num">
                                      <p:cBhvr>
                                        <p:cTn id="21" dur="1000" fill="hold"/>
                                        <p:tgtEl>
                                          <p:spTgt spid="933892">
                                            <p:bg/>
                                          </p:spTgt>
                                        </p:tgtEl>
                                        <p:attrNameLst>
                                          <p:attrName>ppt_h</p:attrName>
                                        </p:attrNameLst>
                                      </p:cBhvr>
                                      <p:tavLst>
                                        <p:tav tm="0">
                                          <p:val>
                                            <p:fltVal val="0"/>
                                          </p:val>
                                        </p:tav>
                                        <p:tav tm="100000">
                                          <p:val>
                                            <p:strVal val="#ppt_h"/>
                                          </p:val>
                                        </p:tav>
                                      </p:tavLst>
                                    </p:anim>
                                    <p:anim calcmode="lin" valueType="num">
                                      <p:cBhvr>
                                        <p:cTn id="22" dur="1000" fill="hold"/>
                                        <p:tgtEl>
                                          <p:spTgt spid="933892">
                                            <p:bg/>
                                          </p:spTgt>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933892">
                                            <p:bg/>
                                          </p:spTgt>
                                        </p:tgtEl>
                                        <p:attrNameLst>
                                          <p:attrName>ppt_y</p:attrName>
                                        </p:attrNameLst>
                                      </p:cBhvr>
                                      <p:tavLst>
                                        <p:tav tm="0" fmla="#ppt_y+(sin(-2*pi*(1-$))*-#ppt_x+cos(-2*pi*(1-$))*(1-#ppt_y))*(1-$)">
                                          <p:val>
                                            <p:fltVal val="0"/>
                                          </p:val>
                                        </p:tav>
                                        <p:tav tm="100000">
                                          <p:val>
                                            <p:fltVal val="1"/>
                                          </p:val>
                                        </p:tav>
                                      </p:tavLst>
                                    </p:anim>
                                  </p:childTnLst>
                                </p:cTn>
                              </p:par>
                              <p:par>
                                <p:cTn id="24" presetID="15" presetClass="entr" presetSubtype="0" fill="hold" grpId="0" nodeType="withEffect">
                                  <p:stCondLst>
                                    <p:cond delay="0"/>
                                  </p:stCondLst>
                                  <p:childTnLst>
                                    <p:set>
                                      <p:cBhvr>
                                        <p:cTn id="25" dur="1" fill="hold">
                                          <p:stCondLst>
                                            <p:cond delay="0"/>
                                          </p:stCondLst>
                                        </p:cTn>
                                        <p:tgtEl>
                                          <p:spTgt spid="933892">
                                            <p:txEl>
                                              <p:pRg st="0" end="0"/>
                                            </p:txEl>
                                          </p:spTgt>
                                        </p:tgtEl>
                                        <p:attrNameLst>
                                          <p:attrName>style.visibility</p:attrName>
                                        </p:attrNameLst>
                                      </p:cBhvr>
                                      <p:to>
                                        <p:strVal val="visible"/>
                                      </p:to>
                                    </p:set>
                                    <p:anim calcmode="lin" valueType="num">
                                      <p:cBhvr>
                                        <p:cTn id="26" dur="1000" fill="hold"/>
                                        <p:tgtEl>
                                          <p:spTgt spid="933892">
                                            <p:txEl>
                                              <p:pRg st="0" end="0"/>
                                            </p:txEl>
                                          </p:spTgt>
                                        </p:tgtEl>
                                        <p:attrNameLst>
                                          <p:attrName>ppt_w</p:attrName>
                                        </p:attrNameLst>
                                      </p:cBhvr>
                                      <p:tavLst>
                                        <p:tav tm="0">
                                          <p:val>
                                            <p:fltVal val="0"/>
                                          </p:val>
                                        </p:tav>
                                        <p:tav tm="100000">
                                          <p:val>
                                            <p:strVal val="#ppt_w"/>
                                          </p:val>
                                        </p:tav>
                                      </p:tavLst>
                                    </p:anim>
                                    <p:anim calcmode="lin" valueType="num">
                                      <p:cBhvr>
                                        <p:cTn id="27" dur="1000" fill="hold"/>
                                        <p:tgtEl>
                                          <p:spTgt spid="933892">
                                            <p:txEl>
                                              <p:pRg st="0" end="0"/>
                                            </p:txEl>
                                          </p:spTgt>
                                        </p:tgtEl>
                                        <p:attrNameLst>
                                          <p:attrName>ppt_h</p:attrName>
                                        </p:attrNameLst>
                                      </p:cBhvr>
                                      <p:tavLst>
                                        <p:tav tm="0">
                                          <p:val>
                                            <p:fltVal val="0"/>
                                          </p:val>
                                        </p:tav>
                                        <p:tav tm="100000">
                                          <p:val>
                                            <p:strVal val="#ppt_h"/>
                                          </p:val>
                                        </p:tav>
                                      </p:tavLst>
                                    </p:anim>
                                    <p:anim calcmode="lin" valueType="num">
                                      <p:cBhvr>
                                        <p:cTn id="28" dur="1000" fill="hold"/>
                                        <p:tgtEl>
                                          <p:spTgt spid="933892">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933892">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30" fill="hold" nodeType="afterGroup">
                            <p:stCondLst>
                              <p:cond delay="2000"/>
                            </p:stCondLst>
                            <p:childTnLst>
                              <p:par>
                                <p:cTn id="31" presetID="15" presetClass="entr" presetSubtype="0" fill="hold" nodeType="afterEffect">
                                  <p:stCondLst>
                                    <p:cond delay="0"/>
                                  </p:stCondLst>
                                  <p:childTnLst>
                                    <p:set>
                                      <p:cBhvr>
                                        <p:cTn id="32" dur="1" fill="hold">
                                          <p:stCondLst>
                                            <p:cond delay="0"/>
                                          </p:stCondLst>
                                        </p:cTn>
                                        <p:tgtEl>
                                          <p:spTgt spid="933895"/>
                                        </p:tgtEl>
                                        <p:attrNameLst>
                                          <p:attrName>style.visibility</p:attrName>
                                        </p:attrNameLst>
                                      </p:cBhvr>
                                      <p:to>
                                        <p:strVal val="visible"/>
                                      </p:to>
                                    </p:set>
                                    <p:anim calcmode="lin" valueType="num">
                                      <p:cBhvr>
                                        <p:cTn id="33" dur="1000" fill="hold"/>
                                        <p:tgtEl>
                                          <p:spTgt spid="933895"/>
                                        </p:tgtEl>
                                        <p:attrNameLst>
                                          <p:attrName>ppt_w</p:attrName>
                                        </p:attrNameLst>
                                      </p:cBhvr>
                                      <p:tavLst>
                                        <p:tav tm="0">
                                          <p:val>
                                            <p:fltVal val="0"/>
                                          </p:val>
                                        </p:tav>
                                        <p:tav tm="100000">
                                          <p:val>
                                            <p:strVal val="#ppt_w"/>
                                          </p:val>
                                        </p:tav>
                                      </p:tavLst>
                                    </p:anim>
                                    <p:anim calcmode="lin" valueType="num">
                                      <p:cBhvr>
                                        <p:cTn id="34" dur="1000" fill="hold"/>
                                        <p:tgtEl>
                                          <p:spTgt spid="933895"/>
                                        </p:tgtEl>
                                        <p:attrNameLst>
                                          <p:attrName>ppt_h</p:attrName>
                                        </p:attrNameLst>
                                      </p:cBhvr>
                                      <p:tavLst>
                                        <p:tav tm="0">
                                          <p:val>
                                            <p:fltVal val="0"/>
                                          </p:val>
                                        </p:tav>
                                        <p:tav tm="100000">
                                          <p:val>
                                            <p:strVal val="#ppt_h"/>
                                          </p:val>
                                        </p:tav>
                                      </p:tavLst>
                                    </p:anim>
                                    <p:anim calcmode="lin" valueType="num">
                                      <p:cBhvr>
                                        <p:cTn id="35" dur="1000" fill="hold"/>
                                        <p:tgtEl>
                                          <p:spTgt spid="933895"/>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933895"/>
                                        </p:tgtEl>
                                        <p:attrNameLst>
                                          <p:attrName>ppt_y</p:attrName>
                                        </p:attrNameLst>
                                      </p:cBhvr>
                                      <p:tavLst>
                                        <p:tav tm="0" fmla="#ppt_y+(sin(-2*pi*(1-$))*-#ppt_x+cos(-2*pi*(1-$))*(1-#ppt_y))*(1-$)">
                                          <p:val>
                                            <p:fltVal val="0"/>
                                          </p:val>
                                        </p:tav>
                                        <p:tav tm="100000">
                                          <p:val>
                                            <p:fltVal val="1"/>
                                          </p:val>
                                        </p:tav>
                                      </p:tavLst>
                                    </p:anim>
                                  </p:childTnLst>
                                </p:cTn>
                              </p:par>
                            </p:childTnLst>
                          </p:cTn>
                        </p:par>
                        <p:par>
                          <p:cTn id="37" fill="hold" nodeType="afterGroup">
                            <p:stCondLst>
                              <p:cond delay="3000"/>
                            </p:stCondLst>
                            <p:childTnLst>
                              <p:par>
                                <p:cTn id="38" presetID="15" presetClass="entr" presetSubtype="0" fill="hold" grpId="0" nodeType="afterEffect">
                                  <p:stCondLst>
                                    <p:cond delay="0"/>
                                  </p:stCondLst>
                                  <p:childTnLst>
                                    <p:set>
                                      <p:cBhvr>
                                        <p:cTn id="39" dur="1" fill="hold">
                                          <p:stCondLst>
                                            <p:cond delay="0"/>
                                          </p:stCondLst>
                                        </p:cTn>
                                        <p:tgtEl>
                                          <p:spTgt spid="933897">
                                            <p:bg/>
                                          </p:spTgt>
                                        </p:tgtEl>
                                        <p:attrNameLst>
                                          <p:attrName>style.visibility</p:attrName>
                                        </p:attrNameLst>
                                      </p:cBhvr>
                                      <p:to>
                                        <p:strVal val="visible"/>
                                      </p:to>
                                    </p:set>
                                    <p:anim calcmode="lin" valueType="num">
                                      <p:cBhvr>
                                        <p:cTn id="40" dur="1000" fill="hold"/>
                                        <p:tgtEl>
                                          <p:spTgt spid="933897">
                                            <p:bg/>
                                          </p:spTgt>
                                        </p:tgtEl>
                                        <p:attrNameLst>
                                          <p:attrName>ppt_w</p:attrName>
                                        </p:attrNameLst>
                                      </p:cBhvr>
                                      <p:tavLst>
                                        <p:tav tm="0">
                                          <p:val>
                                            <p:fltVal val="0"/>
                                          </p:val>
                                        </p:tav>
                                        <p:tav tm="100000">
                                          <p:val>
                                            <p:strVal val="#ppt_w"/>
                                          </p:val>
                                        </p:tav>
                                      </p:tavLst>
                                    </p:anim>
                                    <p:anim calcmode="lin" valueType="num">
                                      <p:cBhvr>
                                        <p:cTn id="41" dur="1000" fill="hold"/>
                                        <p:tgtEl>
                                          <p:spTgt spid="933897">
                                            <p:bg/>
                                          </p:spTgt>
                                        </p:tgtEl>
                                        <p:attrNameLst>
                                          <p:attrName>ppt_h</p:attrName>
                                        </p:attrNameLst>
                                      </p:cBhvr>
                                      <p:tavLst>
                                        <p:tav tm="0">
                                          <p:val>
                                            <p:fltVal val="0"/>
                                          </p:val>
                                        </p:tav>
                                        <p:tav tm="100000">
                                          <p:val>
                                            <p:strVal val="#ppt_h"/>
                                          </p:val>
                                        </p:tav>
                                      </p:tavLst>
                                    </p:anim>
                                    <p:anim calcmode="lin" valueType="num">
                                      <p:cBhvr>
                                        <p:cTn id="42" dur="1000" fill="hold"/>
                                        <p:tgtEl>
                                          <p:spTgt spid="933897">
                                            <p:bg/>
                                          </p:spTgt>
                                        </p:tgtEl>
                                        <p:attrNameLst>
                                          <p:attrName>ppt_x</p:attrName>
                                        </p:attrNameLst>
                                      </p:cBhvr>
                                      <p:tavLst>
                                        <p:tav tm="0" fmla="#ppt_x+(cos(-2*pi*(1-$))*-#ppt_x-sin(-2*pi*(1-$))*(1-#ppt_y))*(1-$)">
                                          <p:val>
                                            <p:fltVal val="0"/>
                                          </p:val>
                                        </p:tav>
                                        <p:tav tm="100000">
                                          <p:val>
                                            <p:fltVal val="1"/>
                                          </p:val>
                                        </p:tav>
                                      </p:tavLst>
                                    </p:anim>
                                    <p:anim calcmode="lin" valueType="num">
                                      <p:cBhvr>
                                        <p:cTn id="43" dur="1000" fill="hold"/>
                                        <p:tgtEl>
                                          <p:spTgt spid="933897">
                                            <p:bg/>
                                          </p:spTgt>
                                        </p:tgtEl>
                                        <p:attrNameLst>
                                          <p:attrName>ppt_y</p:attrName>
                                        </p:attrNameLst>
                                      </p:cBhvr>
                                      <p:tavLst>
                                        <p:tav tm="0" fmla="#ppt_y+(sin(-2*pi*(1-$))*-#ppt_x+cos(-2*pi*(1-$))*(1-#ppt_y))*(1-$)">
                                          <p:val>
                                            <p:fltVal val="0"/>
                                          </p:val>
                                        </p:tav>
                                        <p:tav tm="100000">
                                          <p:val>
                                            <p:fltVal val="1"/>
                                          </p:val>
                                        </p:tav>
                                      </p:tavLst>
                                    </p:anim>
                                  </p:childTnLst>
                                </p:cTn>
                              </p:par>
                              <p:par>
                                <p:cTn id="44" presetID="15" presetClass="entr" presetSubtype="0" fill="hold" grpId="0" nodeType="withEffect">
                                  <p:stCondLst>
                                    <p:cond delay="0"/>
                                  </p:stCondLst>
                                  <p:childTnLst>
                                    <p:set>
                                      <p:cBhvr>
                                        <p:cTn id="45" dur="1" fill="hold">
                                          <p:stCondLst>
                                            <p:cond delay="0"/>
                                          </p:stCondLst>
                                        </p:cTn>
                                        <p:tgtEl>
                                          <p:spTgt spid="933897">
                                            <p:txEl>
                                              <p:pRg st="0" end="0"/>
                                            </p:txEl>
                                          </p:spTgt>
                                        </p:tgtEl>
                                        <p:attrNameLst>
                                          <p:attrName>style.visibility</p:attrName>
                                        </p:attrNameLst>
                                      </p:cBhvr>
                                      <p:to>
                                        <p:strVal val="visible"/>
                                      </p:to>
                                    </p:set>
                                    <p:anim calcmode="lin" valueType="num">
                                      <p:cBhvr>
                                        <p:cTn id="46" dur="1000" fill="hold"/>
                                        <p:tgtEl>
                                          <p:spTgt spid="933897">
                                            <p:txEl>
                                              <p:pRg st="0" end="0"/>
                                            </p:txEl>
                                          </p:spTgt>
                                        </p:tgtEl>
                                        <p:attrNameLst>
                                          <p:attrName>ppt_w</p:attrName>
                                        </p:attrNameLst>
                                      </p:cBhvr>
                                      <p:tavLst>
                                        <p:tav tm="0">
                                          <p:val>
                                            <p:fltVal val="0"/>
                                          </p:val>
                                        </p:tav>
                                        <p:tav tm="100000">
                                          <p:val>
                                            <p:strVal val="#ppt_w"/>
                                          </p:val>
                                        </p:tav>
                                      </p:tavLst>
                                    </p:anim>
                                    <p:anim calcmode="lin" valueType="num">
                                      <p:cBhvr>
                                        <p:cTn id="47" dur="1000" fill="hold"/>
                                        <p:tgtEl>
                                          <p:spTgt spid="933897">
                                            <p:txEl>
                                              <p:pRg st="0" end="0"/>
                                            </p:txEl>
                                          </p:spTgt>
                                        </p:tgtEl>
                                        <p:attrNameLst>
                                          <p:attrName>ppt_h</p:attrName>
                                        </p:attrNameLst>
                                      </p:cBhvr>
                                      <p:tavLst>
                                        <p:tav tm="0">
                                          <p:val>
                                            <p:fltVal val="0"/>
                                          </p:val>
                                        </p:tav>
                                        <p:tav tm="100000">
                                          <p:val>
                                            <p:strVal val="#ppt_h"/>
                                          </p:val>
                                        </p:tav>
                                      </p:tavLst>
                                    </p:anim>
                                    <p:anim calcmode="lin" valueType="num">
                                      <p:cBhvr>
                                        <p:cTn id="48" dur="1000" fill="hold"/>
                                        <p:tgtEl>
                                          <p:spTgt spid="933897">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933897">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50" fill="hold" nodeType="afterGroup">
                            <p:stCondLst>
                              <p:cond delay="4000"/>
                            </p:stCondLst>
                            <p:childTnLst>
                              <p:par>
                                <p:cTn id="51" presetID="15" presetClass="entr" presetSubtype="0" fill="hold" grpId="0" nodeType="afterEffect">
                                  <p:stCondLst>
                                    <p:cond delay="0"/>
                                  </p:stCondLst>
                                  <p:childTnLst>
                                    <p:set>
                                      <p:cBhvr>
                                        <p:cTn id="52" dur="1" fill="hold">
                                          <p:stCondLst>
                                            <p:cond delay="0"/>
                                          </p:stCondLst>
                                        </p:cTn>
                                        <p:tgtEl>
                                          <p:spTgt spid="933898">
                                            <p:bg/>
                                          </p:spTgt>
                                        </p:tgtEl>
                                        <p:attrNameLst>
                                          <p:attrName>style.visibility</p:attrName>
                                        </p:attrNameLst>
                                      </p:cBhvr>
                                      <p:to>
                                        <p:strVal val="visible"/>
                                      </p:to>
                                    </p:set>
                                    <p:anim calcmode="lin" valueType="num">
                                      <p:cBhvr>
                                        <p:cTn id="53" dur="1000" fill="hold"/>
                                        <p:tgtEl>
                                          <p:spTgt spid="933898">
                                            <p:bg/>
                                          </p:spTgt>
                                        </p:tgtEl>
                                        <p:attrNameLst>
                                          <p:attrName>ppt_w</p:attrName>
                                        </p:attrNameLst>
                                      </p:cBhvr>
                                      <p:tavLst>
                                        <p:tav tm="0">
                                          <p:val>
                                            <p:fltVal val="0"/>
                                          </p:val>
                                        </p:tav>
                                        <p:tav tm="100000">
                                          <p:val>
                                            <p:strVal val="#ppt_w"/>
                                          </p:val>
                                        </p:tav>
                                      </p:tavLst>
                                    </p:anim>
                                    <p:anim calcmode="lin" valueType="num">
                                      <p:cBhvr>
                                        <p:cTn id="54" dur="1000" fill="hold"/>
                                        <p:tgtEl>
                                          <p:spTgt spid="933898">
                                            <p:bg/>
                                          </p:spTgt>
                                        </p:tgtEl>
                                        <p:attrNameLst>
                                          <p:attrName>ppt_h</p:attrName>
                                        </p:attrNameLst>
                                      </p:cBhvr>
                                      <p:tavLst>
                                        <p:tav tm="0">
                                          <p:val>
                                            <p:fltVal val="0"/>
                                          </p:val>
                                        </p:tav>
                                        <p:tav tm="100000">
                                          <p:val>
                                            <p:strVal val="#ppt_h"/>
                                          </p:val>
                                        </p:tav>
                                      </p:tavLst>
                                    </p:anim>
                                    <p:anim calcmode="lin" valueType="num">
                                      <p:cBhvr>
                                        <p:cTn id="55" dur="1000" fill="hold"/>
                                        <p:tgtEl>
                                          <p:spTgt spid="933898">
                                            <p:bg/>
                                          </p:spTgt>
                                        </p:tgtEl>
                                        <p:attrNameLst>
                                          <p:attrName>ppt_x</p:attrName>
                                        </p:attrNameLst>
                                      </p:cBhvr>
                                      <p:tavLst>
                                        <p:tav tm="0" fmla="#ppt_x+(cos(-2*pi*(1-$))*-#ppt_x-sin(-2*pi*(1-$))*(1-#ppt_y))*(1-$)">
                                          <p:val>
                                            <p:fltVal val="0"/>
                                          </p:val>
                                        </p:tav>
                                        <p:tav tm="100000">
                                          <p:val>
                                            <p:fltVal val="1"/>
                                          </p:val>
                                        </p:tav>
                                      </p:tavLst>
                                    </p:anim>
                                    <p:anim calcmode="lin" valueType="num">
                                      <p:cBhvr>
                                        <p:cTn id="56" dur="1000" fill="hold"/>
                                        <p:tgtEl>
                                          <p:spTgt spid="933898">
                                            <p:bg/>
                                          </p:spTgt>
                                        </p:tgtEl>
                                        <p:attrNameLst>
                                          <p:attrName>ppt_y</p:attrName>
                                        </p:attrNameLst>
                                      </p:cBhvr>
                                      <p:tavLst>
                                        <p:tav tm="0" fmla="#ppt_y+(sin(-2*pi*(1-$))*-#ppt_x+cos(-2*pi*(1-$))*(1-#ppt_y))*(1-$)">
                                          <p:val>
                                            <p:fltVal val="0"/>
                                          </p:val>
                                        </p:tav>
                                        <p:tav tm="100000">
                                          <p:val>
                                            <p:fltVal val="1"/>
                                          </p:val>
                                        </p:tav>
                                      </p:tavLst>
                                    </p:anim>
                                  </p:childTnLst>
                                </p:cTn>
                              </p:par>
                              <p:par>
                                <p:cTn id="57" presetID="15" presetClass="entr" presetSubtype="0" fill="hold" grpId="0" nodeType="withEffect">
                                  <p:stCondLst>
                                    <p:cond delay="0"/>
                                  </p:stCondLst>
                                  <p:childTnLst>
                                    <p:set>
                                      <p:cBhvr>
                                        <p:cTn id="58" dur="1" fill="hold">
                                          <p:stCondLst>
                                            <p:cond delay="0"/>
                                          </p:stCondLst>
                                        </p:cTn>
                                        <p:tgtEl>
                                          <p:spTgt spid="933898">
                                            <p:txEl>
                                              <p:pRg st="0" end="0"/>
                                            </p:txEl>
                                          </p:spTgt>
                                        </p:tgtEl>
                                        <p:attrNameLst>
                                          <p:attrName>style.visibility</p:attrName>
                                        </p:attrNameLst>
                                      </p:cBhvr>
                                      <p:to>
                                        <p:strVal val="visible"/>
                                      </p:to>
                                    </p:set>
                                    <p:anim calcmode="lin" valueType="num">
                                      <p:cBhvr>
                                        <p:cTn id="59" dur="1000" fill="hold"/>
                                        <p:tgtEl>
                                          <p:spTgt spid="933898">
                                            <p:txEl>
                                              <p:pRg st="0" end="0"/>
                                            </p:txEl>
                                          </p:spTgt>
                                        </p:tgtEl>
                                        <p:attrNameLst>
                                          <p:attrName>ppt_w</p:attrName>
                                        </p:attrNameLst>
                                      </p:cBhvr>
                                      <p:tavLst>
                                        <p:tav tm="0">
                                          <p:val>
                                            <p:fltVal val="0"/>
                                          </p:val>
                                        </p:tav>
                                        <p:tav tm="100000">
                                          <p:val>
                                            <p:strVal val="#ppt_w"/>
                                          </p:val>
                                        </p:tav>
                                      </p:tavLst>
                                    </p:anim>
                                    <p:anim calcmode="lin" valueType="num">
                                      <p:cBhvr>
                                        <p:cTn id="60" dur="1000" fill="hold"/>
                                        <p:tgtEl>
                                          <p:spTgt spid="933898">
                                            <p:txEl>
                                              <p:pRg st="0" end="0"/>
                                            </p:txEl>
                                          </p:spTgt>
                                        </p:tgtEl>
                                        <p:attrNameLst>
                                          <p:attrName>ppt_h</p:attrName>
                                        </p:attrNameLst>
                                      </p:cBhvr>
                                      <p:tavLst>
                                        <p:tav tm="0">
                                          <p:val>
                                            <p:fltVal val="0"/>
                                          </p:val>
                                        </p:tav>
                                        <p:tav tm="100000">
                                          <p:val>
                                            <p:strVal val="#ppt_h"/>
                                          </p:val>
                                        </p:tav>
                                      </p:tavLst>
                                    </p:anim>
                                    <p:anim calcmode="lin" valueType="num">
                                      <p:cBhvr>
                                        <p:cTn id="61" dur="1000" fill="hold"/>
                                        <p:tgtEl>
                                          <p:spTgt spid="933898">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933898">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63" fill="hold" nodeType="afterGroup">
                            <p:stCondLst>
                              <p:cond delay="5000"/>
                            </p:stCondLst>
                            <p:childTnLst>
                              <p:par>
                                <p:cTn id="64" presetID="15" presetClass="entr" presetSubtype="0" fill="hold" grpId="0" nodeType="afterEffect">
                                  <p:stCondLst>
                                    <p:cond delay="0"/>
                                  </p:stCondLst>
                                  <p:childTnLst>
                                    <p:set>
                                      <p:cBhvr>
                                        <p:cTn id="65" dur="1" fill="hold">
                                          <p:stCondLst>
                                            <p:cond delay="0"/>
                                          </p:stCondLst>
                                        </p:cTn>
                                        <p:tgtEl>
                                          <p:spTgt spid="933899">
                                            <p:bg/>
                                          </p:spTgt>
                                        </p:tgtEl>
                                        <p:attrNameLst>
                                          <p:attrName>style.visibility</p:attrName>
                                        </p:attrNameLst>
                                      </p:cBhvr>
                                      <p:to>
                                        <p:strVal val="visible"/>
                                      </p:to>
                                    </p:set>
                                    <p:anim calcmode="lin" valueType="num">
                                      <p:cBhvr>
                                        <p:cTn id="66" dur="1000" fill="hold"/>
                                        <p:tgtEl>
                                          <p:spTgt spid="933899">
                                            <p:bg/>
                                          </p:spTgt>
                                        </p:tgtEl>
                                        <p:attrNameLst>
                                          <p:attrName>ppt_w</p:attrName>
                                        </p:attrNameLst>
                                      </p:cBhvr>
                                      <p:tavLst>
                                        <p:tav tm="0">
                                          <p:val>
                                            <p:fltVal val="0"/>
                                          </p:val>
                                        </p:tav>
                                        <p:tav tm="100000">
                                          <p:val>
                                            <p:strVal val="#ppt_w"/>
                                          </p:val>
                                        </p:tav>
                                      </p:tavLst>
                                    </p:anim>
                                    <p:anim calcmode="lin" valueType="num">
                                      <p:cBhvr>
                                        <p:cTn id="67" dur="1000" fill="hold"/>
                                        <p:tgtEl>
                                          <p:spTgt spid="933899">
                                            <p:bg/>
                                          </p:spTgt>
                                        </p:tgtEl>
                                        <p:attrNameLst>
                                          <p:attrName>ppt_h</p:attrName>
                                        </p:attrNameLst>
                                      </p:cBhvr>
                                      <p:tavLst>
                                        <p:tav tm="0">
                                          <p:val>
                                            <p:fltVal val="0"/>
                                          </p:val>
                                        </p:tav>
                                        <p:tav tm="100000">
                                          <p:val>
                                            <p:strVal val="#ppt_h"/>
                                          </p:val>
                                        </p:tav>
                                      </p:tavLst>
                                    </p:anim>
                                    <p:anim calcmode="lin" valueType="num">
                                      <p:cBhvr>
                                        <p:cTn id="68" dur="1000" fill="hold"/>
                                        <p:tgtEl>
                                          <p:spTgt spid="933899">
                                            <p:bg/>
                                          </p:spTgt>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933899">
                                            <p:bg/>
                                          </p:spTgt>
                                        </p:tgtEl>
                                        <p:attrNameLst>
                                          <p:attrName>ppt_y</p:attrName>
                                        </p:attrNameLst>
                                      </p:cBhvr>
                                      <p:tavLst>
                                        <p:tav tm="0" fmla="#ppt_y+(sin(-2*pi*(1-$))*-#ppt_x+cos(-2*pi*(1-$))*(1-#ppt_y))*(1-$)">
                                          <p:val>
                                            <p:fltVal val="0"/>
                                          </p:val>
                                        </p:tav>
                                        <p:tav tm="100000">
                                          <p:val>
                                            <p:fltVal val="1"/>
                                          </p:val>
                                        </p:tav>
                                      </p:tavLst>
                                    </p:anim>
                                  </p:childTnLst>
                                </p:cTn>
                              </p:par>
                              <p:par>
                                <p:cTn id="70" presetID="15" presetClass="entr" presetSubtype="0" fill="hold" grpId="0" nodeType="withEffect">
                                  <p:stCondLst>
                                    <p:cond delay="0"/>
                                  </p:stCondLst>
                                  <p:childTnLst>
                                    <p:set>
                                      <p:cBhvr>
                                        <p:cTn id="71" dur="1" fill="hold">
                                          <p:stCondLst>
                                            <p:cond delay="0"/>
                                          </p:stCondLst>
                                        </p:cTn>
                                        <p:tgtEl>
                                          <p:spTgt spid="933899">
                                            <p:txEl>
                                              <p:pRg st="0" end="0"/>
                                            </p:txEl>
                                          </p:spTgt>
                                        </p:tgtEl>
                                        <p:attrNameLst>
                                          <p:attrName>style.visibility</p:attrName>
                                        </p:attrNameLst>
                                      </p:cBhvr>
                                      <p:to>
                                        <p:strVal val="visible"/>
                                      </p:to>
                                    </p:set>
                                    <p:anim calcmode="lin" valueType="num">
                                      <p:cBhvr>
                                        <p:cTn id="72" dur="1000" fill="hold"/>
                                        <p:tgtEl>
                                          <p:spTgt spid="933899">
                                            <p:txEl>
                                              <p:pRg st="0" end="0"/>
                                            </p:txEl>
                                          </p:spTgt>
                                        </p:tgtEl>
                                        <p:attrNameLst>
                                          <p:attrName>ppt_w</p:attrName>
                                        </p:attrNameLst>
                                      </p:cBhvr>
                                      <p:tavLst>
                                        <p:tav tm="0">
                                          <p:val>
                                            <p:fltVal val="0"/>
                                          </p:val>
                                        </p:tav>
                                        <p:tav tm="100000">
                                          <p:val>
                                            <p:strVal val="#ppt_w"/>
                                          </p:val>
                                        </p:tav>
                                      </p:tavLst>
                                    </p:anim>
                                    <p:anim calcmode="lin" valueType="num">
                                      <p:cBhvr>
                                        <p:cTn id="73" dur="1000" fill="hold"/>
                                        <p:tgtEl>
                                          <p:spTgt spid="933899">
                                            <p:txEl>
                                              <p:pRg st="0" end="0"/>
                                            </p:txEl>
                                          </p:spTgt>
                                        </p:tgtEl>
                                        <p:attrNameLst>
                                          <p:attrName>ppt_h</p:attrName>
                                        </p:attrNameLst>
                                      </p:cBhvr>
                                      <p:tavLst>
                                        <p:tav tm="0">
                                          <p:val>
                                            <p:fltVal val="0"/>
                                          </p:val>
                                        </p:tav>
                                        <p:tav tm="100000">
                                          <p:val>
                                            <p:strVal val="#ppt_h"/>
                                          </p:val>
                                        </p:tav>
                                      </p:tavLst>
                                    </p:anim>
                                    <p:anim calcmode="lin" valueType="num">
                                      <p:cBhvr>
                                        <p:cTn id="74" dur="1000" fill="hold"/>
                                        <p:tgtEl>
                                          <p:spTgt spid="933899">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75" dur="1000" fill="hold"/>
                                        <p:tgtEl>
                                          <p:spTgt spid="933899">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6000"/>
                            </p:stCondLst>
                            <p:childTnLst>
                              <p:par>
                                <p:cTn id="77" presetID="15" presetClass="entr" presetSubtype="0" fill="hold" grpId="0" nodeType="afterEffect">
                                  <p:stCondLst>
                                    <p:cond delay="0"/>
                                  </p:stCondLst>
                                  <p:childTnLst>
                                    <p:set>
                                      <p:cBhvr>
                                        <p:cTn id="78" dur="1" fill="hold">
                                          <p:stCondLst>
                                            <p:cond delay="0"/>
                                          </p:stCondLst>
                                        </p:cTn>
                                        <p:tgtEl>
                                          <p:spTgt spid="933900">
                                            <p:bg/>
                                          </p:spTgt>
                                        </p:tgtEl>
                                        <p:attrNameLst>
                                          <p:attrName>style.visibility</p:attrName>
                                        </p:attrNameLst>
                                      </p:cBhvr>
                                      <p:to>
                                        <p:strVal val="visible"/>
                                      </p:to>
                                    </p:set>
                                    <p:anim calcmode="lin" valueType="num">
                                      <p:cBhvr>
                                        <p:cTn id="79" dur="1000" fill="hold"/>
                                        <p:tgtEl>
                                          <p:spTgt spid="933900">
                                            <p:bg/>
                                          </p:spTgt>
                                        </p:tgtEl>
                                        <p:attrNameLst>
                                          <p:attrName>ppt_w</p:attrName>
                                        </p:attrNameLst>
                                      </p:cBhvr>
                                      <p:tavLst>
                                        <p:tav tm="0">
                                          <p:val>
                                            <p:fltVal val="0"/>
                                          </p:val>
                                        </p:tav>
                                        <p:tav tm="100000">
                                          <p:val>
                                            <p:strVal val="#ppt_w"/>
                                          </p:val>
                                        </p:tav>
                                      </p:tavLst>
                                    </p:anim>
                                    <p:anim calcmode="lin" valueType="num">
                                      <p:cBhvr>
                                        <p:cTn id="80" dur="1000" fill="hold"/>
                                        <p:tgtEl>
                                          <p:spTgt spid="933900">
                                            <p:bg/>
                                          </p:spTgt>
                                        </p:tgtEl>
                                        <p:attrNameLst>
                                          <p:attrName>ppt_h</p:attrName>
                                        </p:attrNameLst>
                                      </p:cBhvr>
                                      <p:tavLst>
                                        <p:tav tm="0">
                                          <p:val>
                                            <p:fltVal val="0"/>
                                          </p:val>
                                        </p:tav>
                                        <p:tav tm="100000">
                                          <p:val>
                                            <p:strVal val="#ppt_h"/>
                                          </p:val>
                                        </p:tav>
                                      </p:tavLst>
                                    </p:anim>
                                    <p:anim calcmode="lin" valueType="num">
                                      <p:cBhvr>
                                        <p:cTn id="81" dur="1000" fill="hold"/>
                                        <p:tgtEl>
                                          <p:spTgt spid="933900">
                                            <p:bg/>
                                          </p:spTgt>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933900">
                                            <p:bg/>
                                          </p:spTgt>
                                        </p:tgtEl>
                                        <p:attrNameLst>
                                          <p:attrName>ppt_y</p:attrName>
                                        </p:attrNameLst>
                                      </p:cBhvr>
                                      <p:tavLst>
                                        <p:tav tm="0" fmla="#ppt_y+(sin(-2*pi*(1-$))*-#ppt_x+cos(-2*pi*(1-$))*(1-#ppt_y))*(1-$)">
                                          <p:val>
                                            <p:fltVal val="0"/>
                                          </p:val>
                                        </p:tav>
                                        <p:tav tm="100000">
                                          <p:val>
                                            <p:fltVal val="1"/>
                                          </p:val>
                                        </p:tav>
                                      </p:tavLst>
                                    </p:anim>
                                  </p:childTnLst>
                                </p:cTn>
                              </p:par>
                              <p:par>
                                <p:cTn id="83" presetID="15" presetClass="entr" presetSubtype="0" fill="hold" grpId="0" nodeType="withEffect">
                                  <p:stCondLst>
                                    <p:cond delay="0"/>
                                  </p:stCondLst>
                                  <p:childTnLst>
                                    <p:set>
                                      <p:cBhvr>
                                        <p:cTn id="84" dur="1" fill="hold">
                                          <p:stCondLst>
                                            <p:cond delay="0"/>
                                          </p:stCondLst>
                                        </p:cTn>
                                        <p:tgtEl>
                                          <p:spTgt spid="933900">
                                            <p:txEl>
                                              <p:pRg st="0" end="0"/>
                                            </p:txEl>
                                          </p:spTgt>
                                        </p:tgtEl>
                                        <p:attrNameLst>
                                          <p:attrName>style.visibility</p:attrName>
                                        </p:attrNameLst>
                                      </p:cBhvr>
                                      <p:to>
                                        <p:strVal val="visible"/>
                                      </p:to>
                                    </p:set>
                                    <p:anim calcmode="lin" valueType="num">
                                      <p:cBhvr>
                                        <p:cTn id="85" dur="1000" fill="hold"/>
                                        <p:tgtEl>
                                          <p:spTgt spid="933900">
                                            <p:txEl>
                                              <p:pRg st="0" end="0"/>
                                            </p:txEl>
                                          </p:spTgt>
                                        </p:tgtEl>
                                        <p:attrNameLst>
                                          <p:attrName>ppt_w</p:attrName>
                                        </p:attrNameLst>
                                      </p:cBhvr>
                                      <p:tavLst>
                                        <p:tav tm="0">
                                          <p:val>
                                            <p:fltVal val="0"/>
                                          </p:val>
                                        </p:tav>
                                        <p:tav tm="100000">
                                          <p:val>
                                            <p:strVal val="#ppt_w"/>
                                          </p:val>
                                        </p:tav>
                                      </p:tavLst>
                                    </p:anim>
                                    <p:anim calcmode="lin" valueType="num">
                                      <p:cBhvr>
                                        <p:cTn id="86" dur="1000" fill="hold"/>
                                        <p:tgtEl>
                                          <p:spTgt spid="933900">
                                            <p:txEl>
                                              <p:pRg st="0" end="0"/>
                                            </p:txEl>
                                          </p:spTgt>
                                        </p:tgtEl>
                                        <p:attrNameLst>
                                          <p:attrName>ppt_h</p:attrName>
                                        </p:attrNameLst>
                                      </p:cBhvr>
                                      <p:tavLst>
                                        <p:tav tm="0">
                                          <p:val>
                                            <p:fltVal val="0"/>
                                          </p:val>
                                        </p:tav>
                                        <p:tav tm="100000">
                                          <p:val>
                                            <p:strVal val="#ppt_h"/>
                                          </p:val>
                                        </p:tav>
                                      </p:tavLst>
                                    </p:anim>
                                    <p:anim calcmode="lin" valueType="num">
                                      <p:cBhvr>
                                        <p:cTn id="87" dur="1000" fill="hold"/>
                                        <p:tgtEl>
                                          <p:spTgt spid="933900">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933900">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89" fill="hold" nodeType="afterGroup">
                            <p:stCondLst>
                              <p:cond delay="7000"/>
                            </p:stCondLst>
                            <p:childTnLst>
                              <p:par>
                                <p:cTn id="90" presetID="15" presetClass="entr" presetSubtype="0" fill="hold" grpId="0" nodeType="afterEffect">
                                  <p:stCondLst>
                                    <p:cond delay="0"/>
                                  </p:stCondLst>
                                  <p:childTnLst>
                                    <p:set>
                                      <p:cBhvr>
                                        <p:cTn id="91" dur="1" fill="hold">
                                          <p:stCondLst>
                                            <p:cond delay="0"/>
                                          </p:stCondLst>
                                        </p:cTn>
                                        <p:tgtEl>
                                          <p:spTgt spid="933901">
                                            <p:bg/>
                                          </p:spTgt>
                                        </p:tgtEl>
                                        <p:attrNameLst>
                                          <p:attrName>style.visibility</p:attrName>
                                        </p:attrNameLst>
                                      </p:cBhvr>
                                      <p:to>
                                        <p:strVal val="visible"/>
                                      </p:to>
                                    </p:set>
                                    <p:anim calcmode="lin" valueType="num">
                                      <p:cBhvr>
                                        <p:cTn id="92" dur="1000" fill="hold"/>
                                        <p:tgtEl>
                                          <p:spTgt spid="933901">
                                            <p:bg/>
                                          </p:spTgt>
                                        </p:tgtEl>
                                        <p:attrNameLst>
                                          <p:attrName>ppt_w</p:attrName>
                                        </p:attrNameLst>
                                      </p:cBhvr>
                                      <p:tavLst>
                                        <p:tav tm="0">
                                          <p:val>
                                            <p:fltVal val="0"/>
                                          </p:val>
                                        </p:tav>
                                        <p:tav tm="100000">
                                          <p:val>
                                            <p:strVal val="#ppt_w"/>
                                          </p:val>
                                        </p:tav>
                                      </p:tavLst>
                                    </p:anim>
                                    <p:anim calcmode="lin" valueType="num">
                                      <p:cBhvr>
                                        <p:cTn id="93" dur="1000" fill="hold"/>
                                        <p:tgtEl>
                                          <p:spTgt spid="933901">
                                            <p:bg/>
                                          </p:spTgt>
                                        </p:tgtEl>
                                        <p:attrNameLst>
                                          <p:attrName>ppt_h</p:attrName>
                                        </p:attrNameLst>
                                      </p:cBhvr>
                                      <p:tavLst>
                                        <p:tav tm="0">
                                          <p:val>
                                            <p:fltVal val="0"/>
                                          </p:val>
                                        </p:tav>
                                        <p:tav tm="100000">
                                          <p:val>
                                            <p:strVal val="#ppt_h"/>
                                          </p:val>
                                        </p:tav>
                                      </p:tavLst>
                                    </p:anim>
                                    <p:anim calcmode="lin" valueType="num">
                                      <p:cBhvr>
                                        <p:cTn id="94" dur="1000" fill="hold"/>
                                        <p:tgtEl>
                                          <p:spTgt spid="933901">
                                            <p:bg/>
                                          </p:spTgt>
                                        </p:tgtEl>
                                        <p:attrNameLst>
                                          <p:attrName>ppt_x</p:attrName>
                                        </p:attrNameLst>
                                      </p:cBhvr>
                                      <p:tavLst>
                                        <p:tav tm="0" fmla="#ppt_x+(cos(-2*pi*(1-$))*-#ppt_x-sin(-2*pi*(1-$))*(1-#ppt_y))*(1-$)">
                                          <p:val>
                                            <p:fltVal val="0"/>
                                          </p:val>
                                        </p:tav>
                                        <p:tav tm="100000">
                                          <p:val>
                                            <p:fltVal val="1"/>
                                          </p:val>
                                        </p:tav>
                                      </p:tavLst>
                                    </p:anim>
                                    <p:anim calcmode="lin" valueType="num">
                                      <p:cBhvr>
                                        <p:cTn id="95" dur="1000" fill="hold"/>
                                        <p:tgtEl>
                                          <p:spTgt spid="933901">
                                            <p:bg/>
                                          </p:spTgt>
                                        </p:tgtEl>
                                        <p:attrNameLst>
                                          <p:attrName>ppt_y</p:attrName>
                                        </p:attrNameLst>
                                      </p:cBhvr>
                                      <p:tavLst>
                                        <p:tav tm="0" fmla="#ppt_y+(sin(-2*pi*(1-$))*-#ppt_x+cos(-2*pi*(1-$))*(1-#ppt_y))*(1-$)">
                                          <p:val>
                                            <p:fltVal val="0"/>
                                          </p:val>
                                        </p:tav>
                                        <p:tav tm="100000">
                                          <p:val>
                                            <p:fltVal val="1"/>
                                          </p:val>
                                        </p:tav>
                                      </p:tavLst>
                                    </p:anim>
                                  </p:childTnLst>
                                </p:cTn>
                              </p:par>
                              <p:par>
                                <p:cTn id="96" presetID="15" presetClass="entr" presetSubtype="0" fill="hold" grpId="0" nodeType="withEffect">
                                  <p:stCondLst>
                                    <p:cond delay="0"/>
                                  </p:stCondLst>
                                  <p:childTnLst>
                                    <p:set>
                                      <p:cBhvr>
                                        <p:cTn id="97" dur="1" fill="hold">
                                          <p:stCondLst>
                                            <p:cond delay="0"/>
                                          </p:stCondLst>
                                        </p:cTn>
                                        <p:tgtEl>
                                          <p:spTgt spid="933901">
                                            <p:txEl>
                                              <p:pRg st="0" end="0"/>
                                            </p:txEl>
                                          </p:spTgt>
                                        </p:tgtEl>
                                        <p:attrNameLst>
                                          <p:attrName>style.visibility</p:attrName>
                                        </p:attrNameLst>
                                      </p:cBhvr>
                                      <p:to>
                                        <p:strVal val="visible"/>
                                      </p:to>
                                    </p:set>
                                    <p:anim calcmode="lin" valueType="num">
                                      <p:cBhvr>
                                        <p:cTn id="98" dur="1000" fill="hold"/>
                                        <p:tgtEl>
                                          <p:spTgt spid="933901">
                                            <p:txEl>
                                              <p:pRg st="0" end="0"/>
                                            </p:txEl>
                                          </p:spTgt>
                                        </p:tgtEl>
                                        <p:attrNameLst>
                                          <p:attrName>ppt_w</p:attrName>
                                        </p:attrNameLst>
                                      </p:cBhvr>
                                      <p:tavLst>
                                        <p:tav tm="0">
                                          <p:val>
                                            <p:fltVal val="0"/>
                                          </p:val>
                                        </p:tav>
                                        <p:tav tm="100000">
                                          <p:val>
                                            <p:strVal val="#ppt_w"/>
                                          </p:val>
                                        </p:tav>
                                      </p:tavLst>
                                    </p:anim>
                                    <p:anim calcmode="lin" valueType="num">
                                      <p:cBhvr>
                                        <p:cTn id="99" dur="1000" fill="hold"/>
                                        <p:tgtEl>
                                          <p:spTgt spid="933901">
                                            <p:txEl>
                                              <p:pRg st="0" end="0"/>
                                            </p:txEl>
                                          </p:spTgt>
                                        </p:tgtEl>
                                        <p:attrNameLst>
                                          <p:attrName>ppt_h</p:attrName>
                                        </p:attrNameLst>
                                      </p:cBhvr>
                                      <p:tavLst>
                                        <p:tav tm="0">
                                          <p:val>
                                            <p:fltVal val="0"/>
                                          </p:val>
                                        </p:tav>
                                        <p:tav tm="100000">
                                          <p:val>
                                            <p:strVal val="#ppt_h"/>
                                          </p:val>
                                        </p:tav>
                                      </p:tavLst>
                                    </p:anim>
                                    <p:anim calcmode="lin" valueType="num">
                                      <p:cBhvr>
                                        <p:cTn id="100" dur="1000" fill="hold"/>
                                        <p:tgtEl>
                                          <p:spTgt spid="93390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1" dur="1000" fill="hold"/>
                                        <p:tgtEl>
                                          <p:spTgt spid="93390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102" fill="hold" nodeType="afterGroup">
                            <p:stCondLst>
                              <p:cond delay="8000"/>
                            </p:stCondLst>
                            <p:childTnLst>
                              <p:par>
                                <p:cTn id="103" presetID="15" presetClass="entr" presetSubtype="0" fill="hold" grpId="0" nodeType="afterEffect">
                                  <p:stCondLst>
                                    <p:cond delay="0"/>
                                  </p:stCondLst>
                                  <p:childTnLst>
                                    <p:set>
                                      <p:cBhvr>
                                        <p:cTn id="104" dur="1" fill="hold">
                                          <p:stCondLst>
                                            <p:cond delay="0"/>
                                          </p:stCondLst>
                                        </p:cTn>
                                        <p:tgtEl>
                                          <p:spTgt spid="933902">
                                            <p:bg/>
                                          </p:spTgt>
                                        </p:tgtEl>
                                        <p:attrNameLst>
                                          <p:attrName>style.visibility</p:attrName>
                                        </p:attrNameLst>
                                      </p:cBhvr>
                                      <p:to>
                                        <p:strVal val="visible"/>
                                      </p:to>
                                    </p:set>
                                    <p:anim calcmode="lin" valueType="num">
                                      <p:cBhvr>
                                        <p:cTn id="105" dur="1000" fill="hold"/>
                                        <p:tgtEl>
                                          <p:spTgt spid="933902">
                                            <p:bg/>
                                          </p:spTgt>
                                        </p:tgtEl>
                                        <p:attrNameLst>
                                          <p:attrName>ppt_w</p:attrName>
                                        </p:attrNameLst>
                                      </p:cBhvr>
                                      <p:tavLst>
                                        <p:tav tm="0">
                                          <p:val>
                                            <p:fltVal val="0"/>
                                          </p:val>
                                        </p:tav>
                                        <p:tav tm="100000">
                                          <p:val>
                                            <p:strVal val="#ppt_w"/>
                                          </p:val>
                                        </p:tav>
                                      </p:tavLst>
                                    </p:anim>
                                    <p:anim calcmode="lin" valueType="num">
                                      <p:cBhvr>
                                        <p:cTn id="106" dur="1000" fill="hold"/>
                                        <p:tgtEl>
                                          <p:spTgt spid="933902">
                                            <p:bg/>
                                          </p:spTgt>
                                        </p:tgtEl>
                                        <p:attrNameLst>
                                          <p:attrName>ppt_h</p:attrName>
                                        </p:attrNameLst>
                                      </p:cBhvr>
                                      <p:tavLst>
                                        <p:tav tm="0">
                                          <p:val>
                                            <p:fltVal val="0"/>
                                          </p:val>
                                        </p:tav>
                                        <p:tav tm="100000">
                                          <p:val>
                                            <p:strVal val="#ppt_h"/>
                                          </p:val>
                                        </p:tav>
                                      </p:tavLst>
                                    </p:anim>
                                    <p:anim calcmode="lin" valueType="num">
                                      <p:cBhvr>
                                        <p:cTn id="107" dur="1000" fill="hold"/>
                                        <p:tgtEl>
                                          <p:spTgt spid="933902">
                                            <p:bg/>
                                          </p:spTgt>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933902">
                                            <p:bg/>
                                          </p:spTgt>
                                        </p:tgtEl>
                                        <p:attrNameLst>
                                          <p:attrName>ppt_y</p:attrName>
                                        </p:attrNameLst>
                                      </p:cBhvr>
                                      <p:tavLst>
                                        <p:tav tm="0" fmla="#ppt_y+(sin(-2*pi*(1-$))*-#ppt_x+cos(-2*pi*(1-$))*(1-#ppt_y))*(1-$)">
                                          <p:val>
                                            <p:fltVal val="0"/>
                                          </p:val>
                                        </p:tav>
                                        <p:tav tm="100000">
                                          <p:val>
                                            <p:fltVal val="1"/>
                                          </p:val>
                                        </p:tav>
                                      </p:tavLst>
                                    </p:anim>
                                  </p:childTnLst>
                                </p:cTn>
                              </p:par>
                              <p:par>
                                <p:cTn id="109" presetID="15" presetClass="entr" presetSubtype="0" fill="hold" grpId="0" nodeType="withEffect">
                                  <p:stCondLst>
                                    <p:cond delay="0"/>
                                  </p:stCondLst>
                                  <p:childTnLst>
                                    <p:set>
                                      <p:cBhvr>
                                        <p:cTn id="110" dur="1" fill="hold">
                                          <p:stCondLst>
                                            <p:cond delay="0"/>
                                          </p:stCondLst>
                                        </p:cTn>
                                        <p:tgtEl>
                                          <p:spTgt spid="933902">
                                            <p:txEl>
                                              <p:pRg st="0" end="0"/>
                                            </p:txEl>
                                          </p:spTgt>
                                        </p:tgtEl>
                                        <p:attrNameLst>
                                          <p:attrName>style.visibility</p:attrName>
                                        </p:attrNameLst>
                                      </p:cBhvr>
                                      <p:to>
                                        <p:strVal val="visible"/>
                                      </p:to>
                                    </p:set>
                                    <p:anim calcmode="lin" valueType="num">
                                      <p:cBhvr>
                                        <p:cTn id="111" dur="1000" fill="hold"/>
                                        <p:tgtEl>
                                          <p:spTgt spid="933902">
                                            <p:txEl>
                                              <p:pRg st="0" end="0"/>
                                            </p:txEl>
                                          </p:spTgt>
                                        </p:tgtEl>
                                        <p:attrNameLst>
                                          <p:attrName>ppt_w</p:attrName>
                                        </p:attrNameLst>
                                      </p:cBhvr>
                                      <p:tavLst>
                                        <p:tav tm="0">
                                          <p:val>
                                            <p:fltVal val="0"/>
                                          </p:val>
                                        </p:tav>
                                        <p:tav tm="100000">
                                          <p:val>
                                            <p:strVal val="#ppt_w"/>
                                          </p:val>
                                        </p:tav>
                                      </p:tavLst>
                                    </p:anim>
                                    <p:anim calcmode="lin" valueType="num">
                                      <p:cBhvr>
                                        <p:cTn id="112" dur="1000" fill="hold"/>
                                        <p:tgtEl>
                                          <p:spTgt spid="933902">
                                            <p:txEl>
                                              <p:pRg st="0" end="0"/>
                                            </p:txEl>
                                          </p:spTgt>
                                        </p:tgtEl>
                                        <p:attrNameLst>
                                          <p:attrName>ppt_h</p:attrName>
                                        </p:attrNameLst>
                                      </p:cBhvr>
                                      <p:tavLst>
                                        <p:tav tm="0">
                                          <p:val>
                                            <p:fltVal val="0"/>
                                          </p:val>
                                        </p:tav>
                                        <p:tav tm="100000">
                                          <p:val>
                                            <p:strVal val="#ppt_h"/>
                                          </p:val>
                                        </p:tav>
                                      </p:tavLst>
                                    </p:anim>
                                    <p:anim calcmode="lin" valueType="num">
                                      <p:cBhvr>
                                        <p:cTn id="113" dur="1000" fill="hold"/>
                                        <p:tgtEl>
                                          <p:spTgt spid="933902">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933902">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par>
                          <p:cTn id="115" fill="hold" nodeType="afterGroup">
                            <p:stCondLst>
                              <p:cond delay="9000"/>
                            </p:stCondLst>
                            <p:childTnLst>
                              <p:par>
                                <p:cTn id="116" presetID="15" presetClass="entr" presetSubtype="0" fill="hold" grpId="0" nodeType="afterEffect">
                                  <p:stCondLst>
                                    <p:cond delay="0"/>
                                  </p:stCondLst>
                                  <p:childTnLst>
                                    <p:set>
                                      <p:cBhvr>
                                        <p:cTn id="117" dur="1" fill="hold">
                                          <p:stCondLst>
                                            <p:cond delay="0"/>
                                          </p:stCondLst>
                                        </p:cTn>
                                        <p:tgtEl>
                                          <p:spTgt spid="933896"/>
                                        </p:tgtEl>
                                        <p:attrNameLst>
                                          <p:attrName>style.visibility</p:attrName>
                                        </p:attrNameLst>
                                      </p:cBhvr>
                                      <p:to>
                                        <p:strVal val="visible"/>
                                      </p:to>
                                    </p:set>
                                    <p:anim calcmode="lin" valueType="num">
                                      <p:cBhvr>
                                        <p:cTn id="118" dur="1000" fill="hold"/>
                                        <p:tgtEl>
                                          <p:spTgt spid="933896"/>
                                        </p:tgtEl>
                                        <p:attrNameLst>
                                          <p:attrName>ppt_w</p:attrName>
                                        </p:attrNameLst>
                                      </p:cBhvr>
                                      <p:tavLst>
                                        <p:tav tm="0">
                                          <p:val>
                                            <p:fltVal val="0"/>
                                          </p:val>
                                        </p:tav>
                                        <p:tav tm="100000">
                                          <p:val>
                                            <p:strVal val="#ppt_w"/>
                                          </p:val>
                                        </p:tav>
                                      </p:tavLst>
                                    </p:anim>
                                    <p:anim calcmode="lin" valueType="num">
                                      <p:cBhvr>
                                        <p:cTn id="119" dur="1000" fill="hold"/>
                                        <p:tgtEl>
                                          <p:spTgt spid="933896"/>
                                        </p:tgtEl>
                                        <p:attrNameLst>
                                          <p:attrName>ppt_h</p:attrName>
                                        </p:attrNameLst>
                                      </p:cBhvr>
                                      <p:tavLst>
                                        <p:tav tm="0">
                                          <p:val>
                                            <p:fltVal val="0"/>
                                          </p:val>
                                        </p:tav>
                                        <p:tav tm="100000">
                                          <p:val>
                                            <p:strVal val="#ppt_h"/>
                                          </p:val>
                                        </p:tav>
                                      </p:tavLst>
                                    </p:anim>
                                    <p:anim calcmode="lin" valueType="num">
                                      <p:cBhvr>
                                        <p:cTn id="120" dur="1000" fill="hold"/>
                                        <p:tgtEl>
                                          <p:spTgt spid="933896"/>
                                        </p:tgtEl>
                                        <p:attrNameLst>
                                          <p:attrName>ppt_x</p:attrName>
                                        </p:attrNameLst>
                                      </p:cBhvr>
                                      <p:tavLst>
                                        <p:tav tm="0" fmla="#ppt_x+(cos(-2*pi*(1-$))*-#ppt_x-sin(-2*pi*(1-$))*(1-#ppt_y))*(1-$)">
                                          <p:val>
                                            <p:fltVal val="0"/>
                                          </p:val>
                                        </p:tav>
                                        <p:tav tm="100000">
                                          <p:val>
                                            <p:fltVal val="1"/>
                                          </p:val>
                                        </p:tav>
                                      </p:tavLst>
                                    </p:anim>
                                    <p:anim calcmode="lin" valueType="num">
                                      <p:cBhvr>
                                        <p:cTn id="121" dur="1000" fill="hold"/>
                                        <p:tgtEl>
                                          <p:spTgt spid="93389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3892" grpId="0" build="allAtOnce" animBg="1"/>
      <p:bldP spid="933894" grpId="0" build="allAtOnce" animBg="1"/>
      <p:bldP spid="933896" grpId="0" animBg="1"/>
      <p:bldP spid="933897" grpId="0" build="allAtOnce" animBg="1"/>
      <p:bldP spid="933898" grpId="0" build="allAtOnce" animBg="1"/>
      <p:bldP spid="933899" grpId="0" build="allAtOnce" animBg="1"/>
      <p:bldP spid="933900" grpId="0" build="allAtOnce" animBg="1"/>
      <p:bldP spid="933901" grpId="0" build="allAtOnce" animBg="1"/>
      <p:bldP spid="933902" grpId="0" build="allAtOnce"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43714" name="Rectangle 3"/>
          <p:cNvSpPr>
            <a:spLocks noGrp="1" noChangeArrowheads="1"/>
          </p:cNvSpPr>
          <p:nvPr>
            <p:ph type="title" idx="4294967295"/>
          </p:nvPr>
        </p:nvSpPr>
        <p:spPr>
          <a:xfrm>
            <a:off x="611560" y="2636912"/>
            <a:ext cx="7772400" cy="1143000"/>
          </a:xfrm>
        </p:spPr>
        <p:txBody>
          <a:bodyPr/>
          <a:lstStyle/>
          <a:p>
            <a:r>
              <a:rPr lang="en-US" sz="7200">
                <a:solidFill>
                  <a:schemeClr val="tx1"/>
                </a:solidFill>
                <a:latin typeface="Times New Roman" charset="0"/>
                <a:ea typeface="ＭＳ Ｐゴシック" charset="0"/>
              </a:rPr>
              <a:t>This is war.</a:t>
            </a:r>
          </a:p>
        </p:txBody>
      </p:sp>
    </p:spTree>
    <p:extLst>
      <p:ext uri="{BB962C8B-B14F-4D97-AF65-F5344CB8AC3E}">
        <p14:creationId xmlns:p14="http://schemas.microsoft.com/office/powerpoint/2010/main" val="2846165556"/>
      </p:ext>
    </p:extLst>
  </p:cSld>
  <p:clrMapOvr>
    <a:masterClrMapping/>
  </p:clrMapOvr>
  <p:transition>
    <p:random/>
  </p:transition>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45762" name="Picture 5" descr="roman column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09600"/>
            <a:ext cx="33194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5763" name="Rectangle 6"/>
          <p:cNvSpPr>
            <a:spLocks noGrp="1" noChangeArrowheads="1"/>
          </p:cNvSpPr>
          <p:nvPr>
            <p:ph type="title"/>
          </p:nvPr>
        </p:nvSpPr>
        <p:spPr>
          <a:xfrm>
            <a:off x="2743200" y="274638"/>
            <a:ext cx="6096000" cy="2773362"/>
          </a:xfrm>
        </p:spPr>
        <p:txBody>
          <a:bodyPr/>
          <a:lstStyle/>
          <a:p>
            <a:pPr eaLnBrk="1" hangingPunct="1"/>
            <a:r>
              <a:rPr lang="en-US" sz="8800" b="1">
                <a:latin typeface="Arial" charset="0"/>
                <a:ea typeface="ＭＳ Ｐゴシック" charset="0"/>
              </a:rPr>
              <a:t>Relational Pillars</a:t>
            </a:r>
            <a:endParaRPr lang="en-US" sz="5400" b="1">
              <a:latin typeface="Arial" charset="0"/>
              <a:ea typeface="ＭＳ Ｐゴシック" charset="0"/>
            </a:endParaRPr>
          </a:p>
        </p:txBody>
      </p:sp>
      <p:sp>
        <p:nvSpPr>
          <p:cNvPr id="245764" name="Rectangle 7"/>
          <p:cNvSpPr>
            <a:spLocks noChangeArrowheads="1"/>
          </p:cNvSpPr>
          <p:nvPr/>
        </p:nvSpPr>
        <p:spPr bwMode="auto">
          <a:xfrm>
            <a:off x="2667000" y="2667000"/>
            <a:ext cx="6096000" cy="2316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200" cap="none" spc="0" normalizeH="0" baseline="0" noProof="0">
                <a:ln>
                  <a:noFill/>
                </a:ln>
                <a:solidFill>
                  <a:srgbClr val="FFFFFF"/>
                </a:solidFill>
                <a:effectLst/>
                <a:uLnTx/>
                <a:uFillTx/>
                <a:latin typeface="Arial" charset="0"/>
                <a:ea typeface="ＭＳ Ｐゴシック" charset="0"/>
                <a:cs typeface="Arial" charset="0"/>
              </a:rPr>
              <a:t>for believers</a:t>
            </a:r>
          </a:p>
        </p:txBody>
      </p:sp>
      <p:sp>
        <p:nvSpPr>
          <p:cNvPr id="245765" name="Rectangle 8"/>
          <p:cNvSpPr>
            <a:spLocks noChangeArrowheads="1"/>
          </p:cNvSpPr>
          <p:nvPr/>
        </p:nvSpPr>
        <p:spPr bwMode="auto">
          <a:xfrm>
            <a:off x="2743200" y="457200"/>
            <a:ext cx="6096000" cy="2773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800" b="1" i="0" u="none" strike="noStrike" kern="1200" cap="none" spc="0" normalizeH="0" baseline="0" noProof="0">
                <a:ln>
                  <a:noFill/>
                </a:ln>
                <a:solidFill>
                  <a:srgbClr val="FFFFFF"/>
                </a:solidFill>
                <a:effectLst/>
                <a:uLnTx/>
                <a:uFillTx/>
                <a:latin typeface="Arial" charset="0"/>
                <a:ea typeface="ＭＳ Ｐゴシック" charset="0"/>
                <a:cs typeface="Arial" charset="0"/>
              </a:rPr>
              <a:t>Relational Pillars</a:t>
            </a:r>
            <a:endParaRPr kumimoji="0" lang="en-US" sz="5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56754998"/>
      </p:ext>
    </p:extLst>
  </p:cSld>
  <p:clrMapOvr>
    <a:masterClrMapping/>
  </p:clrMapOvr>
  <p:transition>
    <p:random/>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986" name="Rectangle 2"/>
          <p:cNvSpPr>
            <a:spLocks noGrp="1" noChangeArrowheads="1"/>
          </p:cNvSpPr>
          <p:nvPr>
            <p:ph type="title"/>
          </p:nvPr>
        </p:nvSpPr>
        <p:spPr>
          <a:xfrm>
            <a:off x="5181600" y="76200"/>
            <a:ext cx="3962400" cy="865188"/>
          </a:xfrm>
        </p:spPr>
        <p:txBody>
          <a:bodyPr/>
          <a:lstStyle/>
          <a:p>
            <a:pPr eaLnBrk="1" hangingPunct="1">
              <a:defRPr/>
            </a:pPr>
            <a:r>
              <a:rPr lang="en-US" b="1" i="1">
                <a:latin typeface="Times New Roman" charset="0"/>
                <a:ea typeface="ＭＳ Ｐゴシック" charset="0"/>
              </a:rPr>
              <a:t>Romance, 1982</a:t>
            </a:r>
          </a:p>
        </p:txBody>
      </p:sp>
      <p:pic>
        <p:nvPicPr>
          <p:cNvPr id="247810" name="Picture 3" descr="Chi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43400" y="990600"/>
            <a:ext cx="56388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7988" name="Picture 4" descr="Engagemen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36575"/>
            <a:ext cx="4343400" cy="6321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7989" name="Picture 5" descr="Engagement"/>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50441">
            <a:off x="4122738" y="3505200"/>
            <a:ext cx="2667000" cy="3124200"/>
          </a:xfrm>
          <a:prstGeom prst="rect">
            <a:avLst/>
          </a:prstGeom>
          <a:noFill/>
          <a:effectLst>
            <a:outerShdw blurRad="63500" dist="107763" dir="13500000" algn="ctr" rotWithShape="0">
              <a:schemeClr val="folHlink">
                <a:alpha val="50000"/>
              </a:schemeClr>
            </a:outerShdw>
          </a:effectLst>
        </p:spPr>
      </p:pic>
    </p:spTree>
    <p:extLst>
      <p:ext uri="{BB962C8B-B14F-4D97-AF65-F5344CB8AC3E}">
        <p14:creationId xmlns:p14="http://schemas.microsoft.com/office/powerpoint/2010/main" val="348778399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937989"/>
                                        </p:tgtEl>
                                        <p:attrNameLst>
                                          <p:attrName>style.visibility</p:attrName>
                                        </p:attrNameLst>
                                      </p:cBhvr>
                                      <p:to>
                                        <p:strVal val="visible"/>
                                      </p:to>
                                    </p:set>
                                    <p:animEffect transition="in" filter="blinds(horizontal)">
                                      <p:cBhvr>
                                        <p:cTn id="7" dur="2000"/>
                                        <p:tgtEl>
                                          <p:spTgt spid="937989"/>
                                        </p:tgtEl>
                                      </p:cBhvr>
                                    </p:animEffect>
                                  </p:childTnLst>
                                </p:cTn>
                              </p:par>
                            </p:childTnLst>
                          </p:cTn>
                        </p:par>
                        <p:par>
                          <p:cTn id="8" fill="hold" nodeType="afterGroup">
                            <p:stCondLst>
                              <p:cond delay="2000"/>
                            </p:stCondLst>
                            <p:childTnLst>
                              <p:par>
                                <p:cTn id="9" presetID="3" presetClass="entr" presetSubtype="10" fill="hold" nodeType="afterEffect">
                                  <p:stCondLst>
                                    <p:cond delay="0"/>
                                  </p:stCondLst>
                                  <p:childTnLst>
                                    <p:set>
                                      <p:cBhvr>
                                        <p:cTn id="10" dur="1" fill="hold">
                                          <p:stCondLst>
                                            <p:cond delay="0"/>
                                          </p:stCondLst>
                                        </p:cTn>
                                        <p:tgtEl>
                                          <p:spTgt spid="937988"/>
                                        </p:tgtEl>
                                        <p:attrNameLst>
                                          <p:attrName>style.visibility</p:attrName>
                                        </p:attrNameLst>
                                      </p:cBhvr>
                                      <p:to>
                                        <p:strVal val="visible"/>
                                      </p:to>
                                    </p:set>
                                    <p:animEffect transition="in" filter="blinds(horizontal)">
                                      <p:cBhvr>
                                        <p:cTn id="11" dur="2000"/>
                                        <p:tgtEl>
                                          <p:spTgt spid="937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249858" name="Picture 4" descr="Susan300dpiOct0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0"/>
            <a:ext cx="72231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5699" name="Rectangle 3"/>
          <p:cNvSpPr>
            <a:spLocks noGrp="1" noChangeArrowheads="1"/>
          </p:cNvSpPr>
          <p:nvPr>
            <p:ph type="title" idx="4294967295"/>
          </p:nvPr>
        </p:nvSpPr>
        <p:spPr>
          <a:xfrm>
            <a:off x="0" y="5949280"/>
            <a:ext cx="9144000" cy="908720"/>
          </a:xfrm>
          <a:solidFill>
            <a:srgbClr val="000000"/>
          </a:solidFill>
        </p:spPr>
        <p:txBody>
          <a:bodyPr/>
          <a:lstStyle/>
          <a:p>
            <a:pPr>
              <a:defRPr/>
            </a:pPr>
            <a:r>
              <a:rPr lang="en-US" sz="5400" b="1" dirty="0">
                <a:solidFill>
                  <a:schemeClr val="tx1"/>
                </a:solidFill>
                <a:latin typeface="Arial" charset="0"/>
                <a:cs typeface="+mj-cs"/>
              </a:rPr>
              <a:t>Susan Kay Griffith</a:t>
            </a:r>
          </a:p>
        </p:txBody>
      </p:sp>
    </p:spTree>
    <p:extLst>
      <p:ext uri="{BB962C8B-B14F-4D97-AF65-F5344CB8AC3E}">
        <p14:creationId xmlns:p14="http://schemas.microsoft.com/office/powerpoint/2010/main" val="1907607986"/>
      </p:ext>
    </p:extLst>
  </p:cSld>
  <p:clrMapOvr>
    <a:masterClrMapping/>
  </p:clrMapOvr>
  <p:transition>
    <p:random/>
  </p:transition>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1906" name="Picture 2"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1907" name="Picture 3"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6182" name="Rectangle 6"/>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en-US" b="1">
                <a:effectLst>
                  <a:outerShdw blurRad="38100" dist="38100" dir="2700000" algn="tl">
                    <a:srgbClr val="FFFFFF"/>
                  </a:outerShdw>
                </a:effectLst>
                <a:latin typeface="Arial" charset="0"/>
                <a:ea typeface="ＭＳ Ｐゴシック" charset="0"/>
              </a:rPr>
              <a:t>Matthew</a:t>
            </a:r>
            <a:r>
              <a:rPr lang="mr-IN" altLang="ja-JP" b="1">
                <a:effectLst>
                  <a:outerShdw blurRad="38100" dist="38100" dir="2700000" algn="tl">
                    <a:srgbClr val="FFFFFF"/>
                  </a:outerShdw>
                </a:effectLst>
                <a:latin typeface="Arial" charset="0"/>
                <a:ea typeface="ＭＳ Ｐゴシック" charset="0"/>
              </a:rPr>
              <a:t>'</a:t>
            </a:r>
            <a:r>
              <a:rPr lang="en-US" b="1">
                <a:effectLst>
                  <a:outerShdw blurRad="38100" dist="38100" dir="2700000" algn="tl">
                    <a:srgbClr val="FFFFFF"/>
                  </a:outerShdw>
                </a:effectLst>
                <a:latin typeface="Arial" charset="0"/>
                <a:ea typeface="ＭＳ Ｐゴシック" charset="0"/>
              </a:rPr>
              <a:t>s Relational Pillars</a:t>
            </a:r>
            <a:endParaRPr lang="en-US">
              <a:latin typeface="Arial" charset="0"/>
              <a:ea typeface="ＭＳ Ｐゴシック" charset="0"/>
            </a:endParaRPr>
          </a:p>
        </p:txBody>
      </p:sp>
      <p:sp>
        <p:nvSpPr>
          <p:cNvPr id="946183" name="Rectangle 7"/>
          <p:cNvSpPr>
            <a:spLocks noChangeArrowheads="1"/>
          </p:cNvSpPr>
          <p:nvPr/>
        </p:nvSpPr>
        <p:spPr bwMode="auto">
          <a:xfrm>
            <a:off x="2895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5:23-24</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46184" name="Rectangle 8"/>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You are: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46185" name="Rectangle 9"/>
          <p:cNvSpPr>
            <a:spLocks noChangeArrowheads="1"/>
          </p:cNvSpPr>
          <p:nvPr/>
        </p:nvSpPr>
        <p:spPr bwMode="auto">
          <a:xfrm>
            <a:off x="0" y="41148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Issue: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46186" name="Rectangle 10"/>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Offender</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46188" name="Rectangle 12"/>
          <p:cNvSpPr>
            <a:spLocks noChangeArrowheads="1"/>
          </p:cNvSpPr>
          <p:nvPr/>
        </p:nvSpPr>
        <p:spPr bwMode="auto">
          <a:xfrm>
            <a:off x="2895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General</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46192" name="Rectangle 16"/>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Matthew</a:t>
            </a:r>
            <a:r>
              <a:rPr kumimoji="0" lang="mr-IN" altLang="ja-JP"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Relational Pillars</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51915" name="Picture 15" descr="roman column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0061989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46183">
                                            <p:txEl>
                                              <p:pRg st="0" end="0"/>
                                            </p:txEl>
                                          </p:spTgt>
                                        </p:tgtEl>
                                        <p:attrNameLst>
                                          <p:attrName>style.visibility</p:attrName>
                                        </p:attrNameLst>
                                      </p:cBhvr>
                                      <p:to>
                                        <p:strVal val="visible"/>
                                      </p:to>
                                    </p:set>
                                    <p:animEffect transition="in" filter="fade">
                                      <p:cBhvr>
                                        <p:cTn id="7" dur="500"/>
                                        <p:tgtEl>
                                          <p:spTgt spid="946183">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46184">
                                            <p:txEl>
                                              <p:pRg st="0" end="0"/>
                                            </p:txEl>
                                          </p:spTgt>
                                        </p:tgtEl>
                                        <p:attrNameLst>
                                          <p:attrName>style.visibility</p:attrName>
                                        </p:attrNameLst>
                                      </p:cBhvr>
                                      <p:to>
                                        <p:strVal val="visible"/>
                                      </p:to>
                                    </p:set>
                                    <p:animEffect transition="in" filter="fade">
                                      <p:cBhvr>
                                        <p:cTn id="11" dur="500"/>
                                        <p:tgtEl>
                                          <p:spTgt spid="946184">
                                            <p:txEl>
                                              <p:pRg st="0" end="0"/>
                                            </p:txEl>
                                          </p:spTgt>
                                        </p:tgtEl>
                                      </p:cBhvr>
                                    </p:animEffect>
                                  </p:childTnLst>
                                </p:cTn>
                              </p:par>
                            </p:childTnLst>
                          </p:cTn>
                        </p:par>
                        <p:par>
                          <p:cTn id="12" fill="hold" nodeType="with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46186">
                                            <p:txEl>
                                              <p:pRg st="0" end="0"/>
                                            </p:txEl>
                                          </p:spTgt>
                                        </p:tgtEl>
                                        <p:attrNameLst>
                                          <p:attrName>style.visibility</p:attrName>
                                        </p:attrNameLst>
                                      </p:cBhvr>
                                      <p:to>
                                        <p:strVal val="visible"/>
                                      </p:to>
                                    </p:set>
                                    <p:animEffect transition="in" filter="fade">
                                      <p:cBhvr>
                                        <p:cTn id="15" dur="500"/>
                                        <p:tgtEl>
                                          <p:spTgt spid="946186">
                                            <p:txEl>
                                              <p:pRg st="0" end="0"/>
                                            </p:txEl>
                                          </p:spTgt>
                                        </p:tgtEl>
                                      </p:cBhvr>
                                    </p:animEffect>
                                  </p:childTnLst>
                                </p:cTn>
                              </p:par>
                            </p:childTnLst>
                          </p:cTn>
                        </p:par>
                        <p:par>
                          <p:cTn id="16" fill="hold" nodeType="withGroup">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46185">
                                            <p:txEl>
                                              <p:pRg st="0" end="0"/>
                                            </p:txEl>
                                          </p:spTgt>
                                        </p:tgtEl>
                                        <p:attrNameLst>
                                          <p:attrName>style.visibility</p:attrName>
                                        </p:attrNameLst>
                                      </p:cBhvr>
                                      <p:to>
                                        <p:strVal val="visible"/>
                                      </p:to>
                                    </p:set>
                                    <p:animEffect transition="in" filter="fade">
                                      <p:cBhvr>
                                        <p:cTn id="19" dur="500"/>
                                        <p:tgtEl>
                                          <p:spTgt spid="946185">
                                            <p:txEl>
                                              <p:pRg st="0" end="0"/>
                                            </p:txEl>
                                          </p:spTgt>
                                        </p:tgtEl>
                                      </p:cBhvr>
                                    </p:animEffect>
                                  </p:childTnLst>
                                </p:cTn>
                              </p:par>
                            </p:childTnLst>
                          </p:cTn>
                        </p:par>
                        <p:par>
                          <p:cTn id="20" fill="hold" nodeType="with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946188">
                                            <p:txEl>
                                              <p:pRg st="0" end="0"/>
                                            </p:txEl>
                                          </p:spTgt>
                                        </p:tgtEl>
                                        <p:attrNameLst>
                                          <p:attrName>style.visibility</p:attrName>
                                        </p:attrNameLst>
                                      </p:cBhvr>
                                      <p:to>
                                        <p:strVal val="visible"/>
                                      </p:to>
                                    </p:set>
                                    <p:animEffect transition="in" filter="fade">
                                      <p:cBhvr>
                                        <p:cTn id="23" dur="500"/>
                                        <p:tgtEl>
                                          <p:spTgt spid="9461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6183" grpId="0" build="p" autoUpdateAnimBg="0"/>
      <p:bldP spid="946184" grpId="0" build="p" autoUpdateAnimBg="0"/>
      <p:bldP spid="946185" grpId="0" build="p" autoUpdateAnimBg="0"/>
      <p:bldP spid="946186" grpId="0" build="p" autoUpdateAnimBg="0"/>
      <p:bldP spid="946188" grpId="0" build="p"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49251" name="Rectangle 3"/>
          <p:cNvSpPr>
            <a:spLocks noGrp="1" noChangeArrowheads="1"/>
          </p:cNvSpPr>
          <p:nvPr>
            <p:ph type="title" idx="4294967295"/>
          </p:nvPr>
        </p:nvSpPr>
        <p:spPr>
          <a:xfrm>
            <a:off x="685800" y="0"/>
            <a:ext cx="7772400" cy="1143000"/>
          </a:xfrm>
        </p:spPr>
        <p:txBody>
          <a:bodyPr/>
          <a:lstStyle/>
          <a:p>
            <a:pPr>
              <a:defRPr/>
            </a:pPr>
            <a:r>
              <a:rPr lang="en-US" b="1">
                <a:solidFill>
                  <a:schemeClr val="tx1"/>
                </a:solidFill>
                <a:latin typeface="Arial" charset="0"/>
                <a:cs typeface="+mj-cs"/>
              </a:rPr>
              <a:t>Matthew 5:23-24</a:t>
            </a:r>
          </a:p>
        </p:txBody>
      </p:sp>
      <p:pic>
        <p:nvPicPr>
          <p:cNvPr id="253955" name="Picture 4" descr="Altar-of-Burnt-Off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1447800"/>
            <a:ext cx="4217988"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9254" name="Picture 6" descr="logo_buisness_shakinghan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86600" y="2743200"/>
            <a:ext cx="1868488"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9255" name="AutoShape 7"/>
          <p:cNvSpPr>
            <a:spLocks noChangeArrowheads="1"/>
          </p:cNvSpPr>
          <p:nvPr/>
        </p:nvSpPr>
        <p:spPr bwMode="auto">
          <a:xfrm>
            <a:off x="5486400" y="1600200"/>
            <a:ext cx="3124200" cy="914400"/>
          </a:xfrm>
          <a:prstGeom prst="curvedDownArrow">
            <a:avLst>
              <a:gd name="adj1" fmla="val 68333"/>
              <a:gd name="adj2" fmla="val 136667"/>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49256" name="AutoShape 8"/>
          <p:cNvSpPr>
            <a:spLocks noChangeArrowheads="1"/>
          </p:cNvSpPr>
          <p:nvPr/>
        </p:nvSpPr>
        <p:spPr bwMode="auto">
          <a:xfrm rot="10800000">
            <a:off x="1981200" y="4876800"/>
            <a:ext cx="6781800" cy="914400"/>
          </a:xfrm>
          <a:prstGeom prst="curvedDownArrow">
            <a:avLst>
              <a:gd name="adj1" fmla="val 148333"/>
              <a:gd name="adj2" fmla="val 296667"/>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9" name="Picture 6" descr="logo_buisness_shakinghan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148263" y="2708275"/>
            <a:ext cx="1868487"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960" name="Rectangle 1"/>
          <p:cNvSpPr>
            <a:spLocks noChangeArrowheads="1"/>
          </p:cNvSpPr>
          <p:nvPr/>
        </p:nvSpPr>
        <p:spPr bwMode="auto">
          <a:xfrm>
            <a:off x="5795963" y="2708275"/>
            <a:ext cx="1296987" cy="2233613"/>
          </a:xfrm>
          <a:prstGeom prst="rect">
            <a:avLst/>
          </a:prstGeom>
          <a:solidFill>
            <a:srgbClr val="000514"/>
          </a:solidFill>
          <a:ln w="9525">
            <a:solidFill>
              <a:srgbClr val="01000A"/>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20965987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949255"/>
                                        </p:tgtEl>
                                        <p:attrNameLst>
                                          <p:attrName>style.visibility</p:attrName>
                                        </p:attrNameLst>
                                      </p:cBhvr>
                                      <p:to>
                                        <p:strVal val="visible"/>
                                      </p:to>
                                    </p:set>
                                    <p:animEffect transition="in" filter="wipe(left)">
                                      <p:cBhvr>
                                        <p:cTn id="11" dur="500"/>
                                        <p:tgtEl>
                                          <p:spTgt spid="949255"/>
                                        </p:tgtEl>
                                      </p:cBhvr>
                                    </p:animEffect>
                                  </p:childTnLst>
                                </p:cTn>
                              </p:par>
                            </p:childTnLst>
                          </p:cTn>
                        </p:par>
                        <p:par>
                          <p:cTn id="12" fill="hold" nodeType="afterGroup">
                            <p:stCondLst>
                              <p:cond delay="500"/>
                            </p:stCondLst>
                            <p:childTnLst>
                              <p:par>
                                <p:cTn id="13" presetID="1" presetClass="entr" presetSubtype="0" fill="hold" nodeType="afterEffect">
                                  <p:stCondLst>
                                    <p:cond delay="0"/>
                                  </p:stCondLst>
                                  <p:childTnLst>
                                    <p:set>
                                      <p:cBhvr>
                                        <p:cTn id="14" dur="1" fill="hold">
                                          <p:stCondLst>
                                            <p:cond delay="499"/>
                                          </p:stCondLst>
                                        </p:cTn>
                                        <p:tgtEl>
                                          <p:spTgt spid="94925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grpId="0" nodeType="clickEffect">
                                  <p:stCondLst>
                                    <p:cond delay="0"/>
                                  </p:stCondLst>
                                  <p:childTnLst>
                                    <p:set>
                                      <p:cBhvr>
                                        <p:cTn id="18" dur="1" fill="hold">
                                          <p:stCondLst>
                                            <p:cond delay="0"/>
                                          </p:stCondLst>
                                        </p:cTn>
                                        <p:tgtEl>
                                          <p:spTgt spid="949256"/>
                                        </p:tgtEl>
                                        <p:attrNameLst>
                                          <p:attrName>style.visibility</p:attrName>
                                        </p:attrNameLst>
                                      </p:cBhvr>
                                      <p:to>
                                        <p:strVal val="visible"/>
                                      </p:to>
                                    </p:set>
                                    <p:animEffect transition="in" filter="wipe(right)">
                                      <p:cBhvr>
                                        <p:cTn id="19" dur="500"/>
                                        <p:tgtEl>
                                          <p:spTgt spid="9492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9255" grpId="0" animBg="1"/>
      <p:bldP spid="94925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Grp="1" noChangeArrowheads="1"/>
          </p:cNvSpPr>
          <p:nvPr>
            <p:ph type="title"/>
          </p:nvPr>
        </p:nvSpPr>
        <p:spPr>
          <a:xfrm>
            <a:off x="685800" y="609600"/>
            <a:ext cx="7239000" cy="1143000"/>
          </a:xfrm>
        </p:spPr>
        <p:txBody>
          <a:bodyPr/>
          <a:lstStyle/>
          <a:p>
            <a:pPr eaLnBrk="1" hangingPunct="1">
              <a:defRPr/>
            </a:pPr>
            <a:r>
              <a:rPr lang="en-US"/>
              <a:t>Matthew 5:23-24</a:t>
            </a:r>
          </a:p>
        </p:txBody>
      </p:sp>
      <p:sp>
        <p:nvSpPr>
          <p:cNvPr id="256002" name="Rectangle 4"/>
          <p:cNvSpPr>
            <a:spLocks noChangeArrowheads="1"/>
          </p:cNvSpPr>
          <p:nvPr/>
        </p:nvSpPr>
        <p:spPr bwMode="auto">
          <a:xfrm>
            <a:off x="2133600" y="2133600"/>
            <a:ext cx="7010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mr-IN" sz="3200" b="1" i="0" u="none" strike="noStrike" kern="1200" cap="none" spc="0" normalizeH="0" baseline="0" noProof="0" dirty="0">
                <a:ln>
                  <a:noFill/>
                </a:ln>
                <a:solidFill>
                  <a:srgbClr val="000000"/>
                </a:solidFill>
                <a:effectLst/>
                <a:uLnTx/>
                <a:uFillTx/>
                <a:latin typeface="Trebuchet MS" charset="0"/>
                <a:ea typeface="ＭＳ Ｐゴシック" charset="0"/>
              </a:rPr>
              <a:t>"</a:t>
            </a:r>
            <a:r>
              <a:rPr kumimoji="0" lang="en-US" sz="3200" b="1" i="0" u="none" strike="noStrike" kern="1200" cap="none" spc="0" normalizeH="0" baseline="0" noProof="0" dirty="0">
                <a:ln>
                  <a:noFill/>
                </a:ln>
                <a:solidFill>
                  <a:srgbClr val="000000"/>
                </a:solidFill>
                <a:effectLst/>
                <a:uLnTx/>
                <a:uFillTx/>
                <a:latin typeface="Trebuchet MS" charset="0"/>
                <a:ea typeface="ＭＳ Ｐゴシック" charset="0"/>
              </a:rPr>
              <a:t>Therefore if you are presenting your offering at the altar, and there remember that your brother has something against you, leave your offering there before the altar and go; first be reconciled to your brother, and then come and present your offering.</a:t>
            </a:r>
            <a:r>
              <a:rPr kumimoji="0" lang="mr-IN" altLang="ja-JP" sz="3200" b="1" i="0" u="none" strike="noStrike" kern="1200" cap="none" spc="0" normalizeH="0" baseline="0" noProof="0" dirty="0">
                <a:ln>
                  <a:noFill/>
                </a:ln>
                <a:solidFill>
                  <a:srgbClr val="000000"/>
                </a:solidFill>
                <a:effectLst/>
                <a:uLnTx/>
                <a:uFillTx/>
                <a:latin typeface="Trebuchet MS" charset="0"/>
                <a:ea typeface="ＭＳ Ｐゴシック" charset="0"/>
              </a:rPr>
              <a:t>"</a:t>
            </a:r>
            <a:endParaRPr kumimoji="0" lang="en-US" sz="3200" b="1" i="0" u="none" strike="noStrike" kern="1200" cap="none" spc="0" normalizeH="0" baseline="0" noProof="0" dirty="0">
              <a:ln>
                <a:noFill/>
              </a:ln>
              <a:solidFill>
                <a:srgbClr val="000000"/>
              </a:solidFill>
              <a:effectLst/>
              <a:uLnTx/>
              <a:uFillTx/>
              <a:latin typeface="Trebuchet MS" charset="0"/>
              <a:ea typeface="ＭＳ Ｐゴシック" charset="0"/>
            </a:endParaRPr>
          </a:p>
        </p:txBody>
      </p:sp>
      <p:sp>
        <p:nvSpPr>
          <p:cNvPr id="892934" name="Oval 6"/>
          <p:cNvSpPr>
            <a:spLocks noChangeArrowheads="1"/>
          </p:cNvSpPr>
          <p:nvPr/>
        </p:nvSpPr>
        <p:spPr bwMode="auto">
          <a:xfrm>
            <a:off x="4724400" y="2438400"/>
            <a:ext cx="2438400" cy="9144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92935" name="Text Box 7"/>
          <p:cNvSpPr txBox="1">
            <a:spLocks noChangeArrowheads="1"/>
          </p:cNvSpPr>
          <p:nvPr/>
        </p:nvSpPr>
        <p:spPr bwMode="auto">
          <a:xfrm>
            <a:off x="6858000" y="1447800"/>
            <a:ext cx="933450" cy="1708150"/>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0"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rPr>
              <a:t>?</a:t>
            </a:r>
          </a:p>
        </p:txBody>
      </p:sp>
    </p:spTree>
    <p:extLst>
      <p:ext uri="{BB962C8B-B14F-4D97-AF65-F5344CB8AC3E}">
        <p14:creationId xmlns:p14="http://schemas.microsoft.com/office/powerpoint/2010/main" val="102491179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92934"/>
                                        </p:tgtEl>
                                        <p:attrNameLst>
                                          <p:attrName>style.visibility</p:attrName>
                                        </p:attrNameLst>
                                      </p:cBhvr>
                                      <p:to>
                                        <p:strVal val="visible"/>
                                      </p:to>
                                    </p:set>
                                    <p:animEffect transition="in" filter="wipe(left)">
                                      <p:cBhvr>
                                        <p:cTn id="7" dur="500"/>
                                        <p:tgtEl>
                                          <p:spTgt spid="89293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92935">
                                            <p:txEl>
                                              <p:pRg st="0" end="0"/>
                                            </p:txEl>
                                          </p:spTgt>
                                        </p:tgtEl>
                                        <p:attrNameLst>
                                          <p:attrName>style.visibility</p:attrName>
                                        </p:attrNameLst>
                                      </p:cBhvr>
                                      <p:to>
                                        <p:strVal val="visible"/>
                                      </p:to>
                                    </p:set>
                                    <p:animEffect transition="in" filter="wipe(left)">
                                      <p:cBhvr>
                                        <p:cTn id="11" dur="500"/>
                                        <p:tgtEl>
                                          <p:spTgt spid="8929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4" grpId="0" animBg="1"/>
      <p:bldP spid="892935" grpId="0" build="p"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9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F1311"/>
              </a:solidFill>
              <a:effectLst/>
              <a:uLnTx/>
              <a:uFillTx/>
              <a:latin typeface="Arial" charset="0"/>
              <a:ea typeface="ＭＳ Ｐゴシック" charset="0"/>
            </a:endParaRPr>
          </a:p>
        </p:txBody>
      </p:sp>
      <p:sp>
        <p:nvSpPr>
          <p:cNvPr id="959491" name="Rectangle 3"/>
          <p:cNvSpPr>
            <a:spLocks noGrp="1" noChangeArrowheads="1"/>
          </p:cNvSpPr>
          <p:nvPr>
            <p:ph type="title"/>
          </p:nvPr>
        </p:nvSpPr>
        <p:spPr>
          <a:xfrm>
            <a:off x="3581400" y="277813"/>
            <a:ext cx="3798912" cy="2359099"/>
          </a:xfrm>
          <a:effectLst>
            <a:outerShdw blurRad="63500" dist="38099" dir="2700000" algn="ctr" rotWithShape="0">
              <a:schemeClr val="bg2">
                <a:alpha val="74998"/>
              </a:schemeClr>
            </a:outerShdw>
          </a:effectLst>
        </p:spPr>
        <p:txBody>
          <a:bodyPr/>
          <a:lstStyle/>
          <a:p>
            <a:pPr eaLnBrk="1" hangingPunct="1">
              <a:defRPr/>
            </a:pPr>
            <a:r>
              <a:rPr lang="en-US" sz="4800" b="1" dirty="0">
                <a:cs typeface="+mj-cs"/>
              </a:rPr>
              <a:t>The Lord</a:t>
            </a:r>
            <a:r>
              <a:rPr lang="mr-IN" altLang="ja-JP" sz="4800" b="1" dirty="0">
                <a:cs typeface="+mj-cs"/>
              </a:rPr>
              <a:t>'</a:t>
            </a:r>
            <a:r>
              <a:rPr lang="en-US" sz="4800" b="1" dirty="0">
                <a:cs typeface="+mj-cs"/>
              </a:rPr>
              <a:t>s Supper</a:t>
            </a:r>
          </a:p>
        </p:txBody>
      </p:sp>
      <p:pic>
        <p:nvPicPr>
          <p:cNvPr id="6" name="Picture 5" descr="Lord's Supp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64840"/>
            <a:ext cx="3124200" cy="312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4" descr="Lord's Supp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73400"/>
            <a:ext cx="59436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3117841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2146" name="Picture 2"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2147" name="Picture 3"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6"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en-US" b="1">
                <a:effectLst>
                  <a:outerShdw blurRad="38100" dist="38100" dir="2700000" algn="tl">
                    <a:srgbClr val="FFFFFF"/>
                  </a:outerShdw>
                </a:effectLst>
                <a:latin typeface="Arial" charset="0"/>
                <a:ea typeface="ＭＳ Ｐゴシック" charset="0"/>
              </a:rPr>
              <a:t>Matthew</a:t>
            </a:r>
            <a:r>
              <a:rPr lang="mr-IN" altLang="ja-JP" b="1">
                <a:effectLst>
                  <a:outerShdw blurRad="38100" dist="38100" dir="2700000" algn="tl">
                    <a:srgbClr val="FFFFFF"/>
                  </a:outerShdw>
                </a:effectLst>
                <a:latin typeface="Arial" charset="0"/>
                <a:ea typeface="ＭＳ Ｐゴシック" charset="0"/>
              </a:rPr>
              <a:t>'</a:t>
            </a:r>
            <a:r>
              <a:rPr lang="en-US" b="1">
                <a:effectLst>
                  <a:outerShdw blurRad="38100" dist="38100" dir="2700000" algn="tl">
                    <a:srgbClr val="FFFFFF"/>
                  </a:outerShdw>
                </a:effectLst>
                <a:latin typeface="Arial" charset="0"/>
                <a:ea typeface="ＭＳ Ｐゴシック" charset="0"/>
              </a:rPr>
              <a:t>s Relational Pillars</a:t>
            </a:r>
            <a:endParaRPr lang="en-US">
              <a:latin typeface="Arial" charset="0"/>
              <a:ea typeface="ＭＳ Ｐゴシック" charset="0"/>
            </a:endParaRPr>
          </a:p>
        </p:txBody>
      </p:sp>
      <p:sp>
        <p:nvSpPr>
          <p:cNvPr id="262149" name="Rectangle 5"/>
          <p:cNvSpPr>
            <a:spLocks noChangeArrowheads="1"/>
          </p:cNvSpPr>
          <p:nvPr/>
        </p:nvSpPr>
        <p:spPr bwMode="auto">
          <a:xfrm>
            <a:off x="2895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5:23-24</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62150" name="Rectangle 6"/>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You are: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62151" name="Rectangle 7"/>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Issue: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62152"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Offender</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55401"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Offended</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62154"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General</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55403"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Sin</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55404" name="Rectangle 12"/>
          <p:cNvSpPr>
            <a:spLocks noChangeArrowheads="1"/>
          </p:cNvSpPr>
          <p:nvPr/>
        </p:nvSpPr>
        <p:spPr bwMode="auto">
          <a:xfrm>
            <a:off x="6324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18:15-17</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55406" name="Rectangle 14"/>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Matthew</a:t>
            </a:r>
            <a:r>
              <a:rPr kumimoji="0" lang="mr-IN" altLang="ja-JP"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Relational Pillars</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62158" name="Picture 13" descr="roman column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970995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55404">
                                            <p:txEl>
                                              <p:pRg st="0" end="0"/>
                                            </p:txEl>
                                          </p:spTgt>
                                        </p:tgtEl>
                                        <p:attrNameLst>
                                          <p:attrName>style.visibility</p:attrName>
                                        </p:attrNameLst>
                                      </p:cBhvr>
                                      <p:to>
                                        <p:strVal val="visible"/>
                                      </p:to>
                                    </p:set>
                                    <p:animEffect transition="in" filter="fade">
                                      <p:cBhvr>
                                        <p:cTn id="7" dur="500"/>
                                        <p:tgtEl>
                                          <p:spTgt spid="955404">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55401">
                                            <p:txEl>
                                              <p:pRg st="0" end="0"/>
                                            </p:txEl>
                                          </p:spTgt>
                                        </p:tgtEl>
                                        <p:attrNameLst>
                                          <p:attrName>style.visibility</p:attrName>
                                        </p:attrNameLst>
                                      </p:cBhvr>
                                      <p:to>
                                        <p:strVal val="visible"/>
                                      </p:to>
                                    </p:set>
                                    <p:animEffect transition="in" filter="fade">
                                      <p:cBhvr>
                                        <p:cTn id="11" dur="500"/>
                                        <p:tgtEl>
                                          <p:spTgt spid="955401">
                                            <p:txEl>
                                              <p:pRg st="0" end="0"/>
                                            </p:txEl>
                                          </p:spTgt>
                                        </p:tgtEl>
                                      </p:cBhvr>
                                    </p:animEffect>
                                  </p:childTnLst>
                                </p:cTn>
                              </p:par>
                            </p:childTnLst>
                          </p:cTn>
                        </p:par>
                        <p:par>
                          <p:cTn id="12" fill="hold" nodeType="with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55403">
                                            <p:txEl>
                                              <p:pRg st="0" end="0"/>
                                            </p:txEl>
                                          </p:spTgt>
                                        </p:tgtEl>
                                        <p:attrNameLst>
                                          <p:attrName>style.visibility</p:attrName>
                                        </p:attrNameLst>
                                      </p:cBhvr>
                                      <p:to>
                                        <p:strVal val="visible"/>
                                      </p:to>
                                    </p:set>
                                    <p:animEffect transition="in" filter="fade">
                                      <p:cBhvr>
                                        <p:cTn id="15" dur="500"/>
                                        <p:tgtEl>
                                          <p:spTgt spid="9554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5401" grpId="0" build="p" autoUpdateAnimBg="0"/>
      <p:bldP spid="955403" grpId="0" build="p" autoUpdateAnimBg="0"/>
      <p:bldP spid="955404" grpId="0" build="p"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Amazing Names</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Lord</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Christ</a:t>
              </a:r>
            </a:p>
          </p:txBody>
        </p:sp>
      </p:grpSp>
      <p:sp>
        <p:nvSpPr>
          <p:cNvPr id="6" name="Down Arrow Callout 5">
            <a:extLst>
              <a:ext uri="{FF2B5EF4-FFF2-40B4-BE49-F238E27FC236}">
                <a16:creationId xmlns:a16="http://schemas.microsoft.com/office/drawing/2014/main" id="{1C3D6840-6CF5-C940-AB6C-D14C66ADC023}"/>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Jesus is the highest authority in the </a:t>
            </a:r>
            <a:r>
              <a:rPr kumimoji="0" lang="en-US" sz="3600" b="1" i="0"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Church</a:t>
            </a: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(Matt 11–27).</a:t>
            </a:r>
          </a:p>
        </p:txBody>
      </p:sp>
    </p:spTree>
    <p:extLst>
      <p:ext uri="{BB962C8B-B14F-4D97-AF65-F5344CB8AC3E}">
        <p14:creationId xmlns:p14="http://schemas.microsoft.com/office/powerpoint/2010/main" val="410278082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4194" name="Picture 2" descr="mending_your_broken_he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357563"/>
            <a:ext cx="5238750" cy="3500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descr="SunsetCouple2.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33850" y="350838"/>
            <a:ext cx="5046663" cy="3357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8338" name="Rectangle 2"/>
          <p:cNvSpPr>
            <a:spLocks noGrp="1" noChangeArrowheads="1"/>
          </p:cNvSpPr>
          <p:nvPr>
            <p:ph type="title" idx="4294967295"/>
          </p:nvPr>
        </p:nvSpPr>
        <p:spPr>
          <a:xfrm>
            <a:off x="4932363" y="3644900"/>
            <a:ext cx="4211637" cy="3213100"/>
          </a:xfrm>
          <a:solidFill>
            <a:srgbClr val="000514"/>
          </a:solidFill>
          <a:effectLst>
            <a:outerShdw blurRad="63500" dist="35921" dir="2700000" algn="ctr" rotWithShape="0">
              <a:srgbClr val="000000">
                <a:alpha val="74998"/>
              </a:srgbClr>
            </a:outerShdw>
          </a:effectLst>
        </p:spPr>
        <p:txBody>
          <a:bodyPr/>
          <a:lstStyle/>
          <a:p>
            <a:pPr eaLnBrk="1" hangingPunct="1">
              <a:defRPr/>
            </a:pPr>
            <a:r>
              <a:rPr lang="en-US" sz="4000" b="1" i="1">
                <a:solidFill>
                  <a:schemeClr val="bg1"/>
                </a:solidFill>
                <a:latin typeface="Arial" charset="0"/>
                <a:ea typeface="ＭＳ Ｐゴシック" charset="0"/>
              </a:rPr>
              <a:t>How</a:t>
            </a:r>
            <a:r>
              <a:rPr lang="en-US" sz="4000" b="1">
                <a:solidFill>
                  <a:schemeClr val="bg1"/>
                </a:solidFill>
                <a:latin typeface="Arial" charset="0"/>
                <a:ea typeface="ＭＳ Ｐゴシック" charset="0"/>
              </a:rPr>
              <a:t> do we </a:t>
            </a:r>
            <a:r>
              <a:rPr lang="en-US" sz="4000" b="1">
                <a:solidFill>
                  <a:srgbClr val="FFFF43"/>
                </a:solidFill>
                <a:latin typeface="Arial" charset="0"/>
                <a:ea typeface="ＭＳ Ｐゴシック" charset="0"/>
              </a:rPr>
              <a:t>restore</a:t>
            </a:r>
            <a:r>
              <a:rPr lang="en-US" sz="4000" b="1">
                <a:solidFill>
                  <a:schemeClr val="bg1"/>
                </a:solidFill>
                <a:latin typeface="Arial" charset="0"/>
                <a:ea typeface="ＭＳ Ｐゴシック" charset="0"/>
              </a:rPr>
              <a:t> sinning Christians properly?</a:t>
            </a:r>
            <a:endParaRPr lang="en-US" sz="3600">
              <a:solidFill>
                <a:schemeClr val="tx1"/>
              </a:solidFill>
              <a:latin typeface="Times New Roman" charset="0"/>
              <a:ea typeface="ＭＳ Ｐゴシック" charset="0"/>
            </a:endParaRPr>
          </a:p>
        </p:txBody>
      </p:sp>
      <p:pic>
        <p:nvPicPr>
          <p:cNvPr id="5" name="Picture 4" descr="fighting coupl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549275"/>
            <a:ext cx="4211638"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ight Arrow 5"/>
          <p:cNvSpPr>
            <a:spLocks noChangeArrowheads="1"/>
          </p:cNvSpPr>
          <p:nvPr/>
        </p:nvSpPr>
        <p:spPr bwMode="auto">
          <a:xfrm>
            <a:off x="3995738" y="1196975"/>
            <a:ext cx="863600" cy="1871663"/>
          </a:xfrm>
          <a:prstGeom prst="rightArrow">
            <a:avLst>
              <a:gd name="adj1" fmla="val 50000"/>
              <a:gd name="adj2" fmla="val 50000"/>
            </a:avLst>
          </a:prstGeom>
          <a:solidFill>
            <a:srgbClr val="FF0000"/>
          </a:solidFill>
          <a:ln w="5715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 name="Rectangle 2"/>
          <p:cNvSpPr txBox="1">
            <a:spLocks noChangeArrowheads="1"/>
          </p:cNvSpPr>
          <p:nvPr/>
        </p:nvSpPr>
        <p:spPr bwMode="auto">
          <a:xfrm>
            <a:off x="0" y="0"/>
            <a:ext cx="9144000" cy="692150"/>
          </a:xfrm>
          <a:prstGeom prst="rect">
            <a:avLst/>
          </a:prstGeom>
          <a:solidFill>
            <a:srgbClr val="000514"/>
          </a:solidFill>
          <a:ln>
            <a:noFill/>
          </a:ln>
          <a:effectLst>
            <a:outerShdw blurRad="63500" dist="35921" dir="2700000" algn="ctr" rotWithShape="0">
              <a:srgbClr val="000000">
                <a:alpha val="74998"/>
              </a:srgb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1" u="none" strike="noStrike" kern="1200" cap="none" spc="0" normalizeH="0" baseline="0" noProof="0">
                <a:ln>
                  <a:noFill/>
                </a:ln>
                <a:solidFill>
                  <a:srgbClr val="FFFFFF"/>
                </a:solidFill>
                <a:effectLst/>
                <a:uLnTx/>
                <a:uFillTx/>
                <a:latin typeface="Arial" charset="0"/>
                <a:ea typeface="ＭＳ Ｐゴシック" charset="0"/>
                <a:cs typeface="Arial" charset="0"/>
              </a:rPr>
              <a:t>Our First Question Today (for vv. 15-17)</a:t>
            </a: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382979481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266242" name="Picture 1" descr="prison-fellowsh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1341438"/>
            <a:ext cx="63500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43" name="Picture 2" descr="Broken-Relationship.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4284663" cy="3205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44" name="Picture 3" descr="doubt.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11188" y="3716338"/>
            <a:ext cx="3979862" cy="298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45" name="Picture 4" descr="broken_heart.jpg_320_320_0_9223372036854775000_0_1_0.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5089525" y="3949700"/>
            <a:ext cx="4064000" cy="290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46" name="Picture 5" descr="broken_heart_by_starry_eyedkid.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804025" y="-7938"/>
            <a:ext cx="2473325" cy="2276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1219" name="Rectangle 3"/>
          <p:cNvSpPr>
            <a:spLocks noGrp="1" noChangeArrowheads="1"/>
          </p:cNvSpPr>
          <p:nvPr>
            <p:ph type="title" idx="4294967295"/>
          </p:nvPr>
        </p:nvSpPr>
        <p:spPr>
          <a:xfrm>
            <a:off x="685800" y="260350"/>
            <a:ext cx="7772400" cy="1143000"/>
          </a:xfrm>
          <a:effectLst>
            <a:outerShdw blurRad="50800" dist="38100" dir="2700000">
              <a:srgbClr val="000000">
                <a:alpha val="43000"/>
              </a:srgbClr>
            </a:outerShdw>
          </a:effectLst>
        </p:spPr>
        <p:txBody>
          <a:bodyPr/>
          <a:lstStyle/>
          <a:p>
            <a:pPr>
              <a:defRPr/>
            </a:pPr>
            <a:r>
              <a:rPr lang="en-US" sz="5400" dirty="0">
                <a:solidFill>
                  <a:schemeClr val="tx1"/>
                </a:solidFill>
                <a:latin typeface="Arial"/>
                <a:cs typeface="Arial"/>
              </a:rPr>
              <a:t>Other Relationships</a:t>
            </a:r>
          </a:p>
        </p:txBody>
      </p:sp>
    </p:spTree>
    <p:extLst>
      <p:ext uri="{BB962C8B-B14F-4D97-AF65-F5344CB8AC3E}">
        <p14:creationId xmlns:p14="http://schemas.microsoft.com/office/powerpoint/2010/main" val="2662551032"/>
      </p:ext>
    </p:extLst>
  </p:cSld>
  <p:clrMapOvr>
    <a:masterClrMapping/>
  </p:clrMapOvr>
  <p:transition>
    <p:random/>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2"/>
          <p:cNvSpPr>
            <a:spLocks noChangeArrowheads="1"/>
          </p:cNvSpPr>
          <p:nvPr/>
        </p:nvSpPr>
        <p:spPr bwMode="auto">
          <a:xfrm>
            <a:off x="0" y="0"/>
            <a:ext cx="9144000" cy="6858000"/>
          </a:xfrm>
          <a:prstGeom prst="rect">
            <a:avLst/>
          </a:prstGeom>
          <a:solidFill>
            <a:schemeClr val="bg2"/>
          </a:solidFill>
          <a:ln w="9525">
            <a:solidFill>
              <a:schemeClr val="bg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68290" name="Rectangle 3"/>
          <p:cNvSpPr>
            <a:spLocks noGrp="1" noChangeArrowheads="1"/>
          </p:cNvSpPr>
          <p:nvPr>
            <p:ph type="title" idx="4294967295"/>
          </p:nvPr>
        </p:nvSpPr>
        <p:spPr/>
        <p:txBody>
          <a:bodyPr/>
          <a:lstStyle/>
          <a:p>
            <a:r>
              <a:rPr lang="en-US">
                <a:solidFill>
                  <a:schemeClr val="bg2"/>
                </a:solidFill>
                <a:latin typeface="Times New Roman" charset="0"/>
                <a:ea typeface="ＭＳ Ｐゴシック" charset="0"/>
              </a:rPr>
              <a:t>Black</a:t>
            </a:r>
            <a:endParaRPr lang="en-US">
              <a:latin typeface="Times New Roman" charset="0"/>
              <a:ea typeface="ＭＳ Ｐゴシック" charset="0"/>
            </a:endParaRPr>
          </a:p>
        </p:txBody>
      </p:sp>
    </p:spTree>
    <p:extLst>
      <p:ext uri="{BB962C8B-B14F-4D97-AF65-F5344CB8AC3E}">
        <p14:creationId xmlns:p14="http://schemas.microsoft.com/office/powerpoint/2010/main" val="1650567100"/>
      </p:ext>
    </p:extLst>
  </p:cSld>
  <p:clrMapOvr>
    <a:masterClrMapping/>
  </p:clrMapOvr>
  <p:transition>
    <p:random/>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WordArt 4"/>
          <p:cNvSpPr>
            <a:spLocks noChangeArrowheads="1" noChangeShapeType="1" noTextEdit="1"/>
          </p:cNvSpPr>
          <p:nvPr/>
        </p:nvSpPr>
        <p:spPr bwMode="auto">
          <a:xfrm>
            <a:off x="0" y="1196975"/>
            <a:ext cx="5867400" cy="2514600"/>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0" cap="none" spc="0" normalizeH="0" baseline="0" noProof="0">
                <a:ln w="31550">
                  <a:solidFill>
                    <a:srgbClr val="000000"/>
                  </a:solidFill>
                  <a:round/>
                  <a:headEnd/>
                  <a:tailEnd/>
                </a:ln>
                <a:solidFill>
                  <a:srgbClr val="EDEDEF"/>
                </a:solidFill>
                <a:effectLst>
                  <a:outerShdw blurRad="50800" dist="40000" dir="5400000" algn="tl" rotWithShape="0">
                    <a:srgbClr val="000000">
                      <a:alpha val="32999"/>
                    </a:srgbClr>
                  </a:outerShdw>
                </a:effectLst>
                <a:uLnTx/>
                <a:uFillTx/>
                <a:latin typeface="Impact"/>
                <a:ea typeface="Impact"/>
                <a:cs typeface="Impact"/>
              </a:rPr>
              <a:t>The Value of</a:t>
            </a:r>
          </a:p>
        </p:txBody>
      </p:sp>
      <p:sp>
        <p:nvSpPr>
          <p:cNvPr id="3" name="Rectangle 2"/>
          <p:cNvSpPr/>
          <p:nvPr/>
        </p:nvSpPr>
        <p:spPr>
          <a:xfrm>
            <a:off x="2771800" y="1517585"/>
            <a:ext cx="5184576" cy="6447919"/>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1300" b="1" i="0" u="none" strike="noStrike" kern="1200" cap="none" spc="0" normalizeH="0" baseline="0" noProof="0" dirty="0">
                <a:ln w="12700">
                  <a:solidFill>
                    <a:srgbClr val="FFCC66">
                      <a:satMod val="155000"/>
                    </a:srgbClr>
                  </a:solidFill>
                  <a:prstDash val="solid"/>
                </a:ln>
                <a:solidFill>
                  <a:srgbClr val="008000"/>
                </a:solidFill>
                <a:effectLst>
                  <a:outerShdw blurRad="41275" dist="20320" dir="1800000" algn="tl" rotWithShape="0">
                    <a:srgbClr val="000000">
                      <a:alpha val="40000"/>
                    </a:srgbClr>
                  </a:outerShdw>
                </a:effectLst>
                <a:uLnTx/>
                <a:uFillTx/>
                <a:latin typeface="Arial" charset="0"/>
                <a:ea typeface="ＭＳ Ｐゴシック" charset="0"/>
              </a:rPr>
              <a:t>1</a:t>
            </a:r>
          </a:p>
        </p:txBody>
      </p:sp>
      <p:sp>
        <p:nvSpPr>
          <p:cNvPr id="270339" name="Rectangle 3"/>
          <p:cNvSpPr>
            <a:spLocks noGrp="1" noChangeArrowheads="1"/>
          </p:cNvSpPr>
          <p:nvPr>
            <p:ph type="title" idx="4294967295"/>
          </p:nvPr>
        </p:nvSpPr>
        <p:spPr>
          <a:xfrm>
            <a:off x="685800" y="-26988"/>
            <a:ext cx="7772400" cy="1143001"/>
          </a:xfrm>
        </p:spPr>
        <p:txBody>
          <a:bodyPr/>
          <a:lstStyle/>
          <a:p>
            <a:r>
              <a:rPr lang="en-US" sz="7200" b="1">
                <a:solidFill>
                  <a:schemeClr val="tx1"/>
                </a:solidFill>
                <a:latin typeface="Arial" charset="0"/>
                <a:ea typeface="ＭＳ Ｐゴシック" charset="0"/>
                <a:cs typeface="Arial" charset="0"/>
              </a:rPr>
              <a:t>Matthew 18</a:t>
            </a:r>
            <a:endParaRPr lang="en-US" sz="4000" b="1">
              <a:latin typeface="Arial" charset="0"/>
              <a:ea typeface="ＭＳ Ｐゴシック" charset="0"/>
              <a:cs typeface="Arial" charset="0"/>
            </a:endParaRPr>
          </a:p>
        </p:txBody>
      </p:sp>
      <p:sp>
        <p:nvSpPr>
          <p:cNvPr id="270340" name="WordArt 5"/>
          <p:cNvSpPr>
            <a:spLocks noChangeArrowheads="1" noChangeShapeType="1" noTextEdit="1"/>
          </p:cNvSpPr>
          <p:nvPr/>
        </p:nvSpPr>
        <p:spPr bwMode="auto">
          <a:xfrm>
            <a:off x="6192838" y="1125538"/>
            <a:ext cx="2700337" cy="2590800"/>
          </a:xfrm>
          <a:prstGeom prst="rect">
            <a:avLst/>
          </a:prstGeom>
        </p:spPr>
        <p:txBody>
          <a:bodyPr wrap="none" fromWordArt="1">
            <a:prstTxWarp prst="textCascadeUp">
              <a:avLst>
                <a:gd name="adj" fmla="val 44444"/>
              </a:avLst>
            </a:prstTxWarp>
            <a:scene3d>
              <a:camera prst="legacyPerspectiveFront">
                <a:rot lat="20519982"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One</a:t>
            </a:r>
          </a:p>
        </p:txBody>
      </p:sp>
      <p:sp>
        <p:nvSpPr>
          <p:cNvPr id="2" name="TextBox 1"/>
          <p:cNvSpPr txBox="1"/>
          <p:nvPr/>
        </p:nvSpPr>
        <p:spPr>
          <a:xfrm>
            <a:off x="107950" y="4292600"/>
            <a:ext cx="2160588" cy="1939925"/>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1 </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Child (1-9)</a:t>
            </a:r>
          </a:p>
        </p:txBody>
      </p:sp>
      <p:sp>
        <p:nvSpPr>
          <p:cNvPr id="6" name="TextBox 5"/>
          <p:cNvSpPr txBox="1"/>
          <p:nvPr/>
        </p:nvSpPr>
        <p:spPr>
          <a:xfrm>
            <a:off x="2339975" y="4292600"/>
            <a:ext cx="2160588" cy="1939925"/>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1 </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Sheep</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(10-14)</a:t>
            </a:r>
          </a:p>
        </p:txBody>
      </p:sp>
      <p:sp>
        <p:nvSpPr>
          <p:cNvPr id="7" name="TextBox 6"/>
          <p:cNvSpPr txBox="1"/>
          <p:nvPr/>
        </p:nvSpPr>
        <p:spPr>
          <a:xfrm>
            <a:off x="4572000" y="4292600"/>
            <a:ext cx="2160588" cy="1939925"/>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1 </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Sinner</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(15-20)</a:t>
            </a:r>
          </a:p>
        </p:txBody>
      </p:sp>
      <p:sp>
        <p:nvSpPr>
          <p:cNvPr id="8" name="TextBox 7"/>
          <p:cNvSpPr txBox="1"/>
          <p:nvPr/>
        </p:nvSpPr>
        <p:spPr>
          <a:xfrm>
            <a:off x="6804025" y="4292600"/>
            <a:ext cx="2160588" cy="1939925"/>
          </a:xfrm>
          <a:prstGeom prst="rect">
            <a:avLst/>
          </a:prstGeom>
          <a:noFill/>
          <a:effectLst>
            <a:outerShdw blurRad="50800" dist="38100" dir="2700000">
              <a:srgbClr val="000000">
                <a:alpha val="43000"/>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1 </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Debtor</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(21-35)</a:t>
            </a:r>
          </a:p>
        </p:txBody>
      </p:sp>
    </p:spTree>
    <p:extLst>
      <p:ext uri="{BB962C8B-B14F-4D97-AF65-F5344CB8AC3E}">
        <p14:creationId xmlns:p14="http://schemas.microsoft.com/office/powerpoint/2010/main" val="3797870687"/>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nodeType="with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strVal val="#ppt_w*0.70"/>
                                          </p:val>
                                        </p:tav>
                                        <p:tav tm="100000">
                                          <p:val>
                                            <p:strVal val="#ppt_w"/>
                                          </p:val>
                                        </p:tav>
                                      </p:tavLst>
                                    </p:anim>
                                    <p:anim calcmode="lin" valueType="num">
                                      <p:cBhvr>
                                        <p:cTn id="14" dur="1000" fill="hold"/>
                                        <p:tgtEl>
                                          <p:spTgt spid="6"/>
                                        </p:tgtEl>
                                        <p:attrNameLst>
                                          <p:attrName>ppt_h</p:attrName>
                                        </p:attrNameLst>
                                      </p:cBhvr>
                                      <p:tavLst>
                                        <p:tav tm="0">
                                          <p:val>
                                            <p:strVal val="#ppt_h"/>
                                          </p:val>
                                        </p:tav>
                                        <p:tav tm="100000">
                                          <p:val>
                                            <p:strVal val="#ppt_h"/>
                                          </p:val>
                                        </p:tav>
                                      </p:tavLst>
                                    </p:anim>
                                    <p:animEffect transition="in" filter="fade">
                                      <p:cBhvr>
                                        <p:cTn id="15" dur="1000"/>
                                        <p:tgtEl>
                                          <p:spTgt spid="6"/>
                                        </p:tgtEl>
                                      </p:cBhvr>
                                    </p:animEffect>
                                  </p:childTnLst>
                                </p:cTn>
                              </p:par>
                            </p:childTnLst>
                          </p:cTn>
                        </p:par>
                        <p:par>
                          <p:cTn id="16" fill="hold" nodeType="withGroup">
                            <p:stCondLst>
                              <p:cond delay="2000"/>
                            </p:stCondLst>
                            <p:childTnLst>
                              <p:par>
                                <p:cTn id="17" presetID="55"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strVal val="#ppt_w*0.70"/>
                                          </p:val>
                                        </p:tav>
                                        <p:tav tm="100000">
                                          <p:val>
                                            <p:strVal val="#ppt_w"/>
                                          </p:val>
                                        </p:tav>
                                      </p:tavLst>
                                    </p:anim>
                                    <p:anim calcmode="lin" valueType="num">
                                      <p:cBhvr>
                                        <p:cTn id="20" dur="1000" fill="hold"/>
                                        <p:tgtEl>
                                          <p:spTgt spid="7"/>
                                        </p:tgtEl>
                                        <p:attrNameLst>
                                          <p:attrName>ppt_h</p:attrName>
                                        </p:attrNameLst>
                                      </p:cBhvr>
                                      <p:tavLst>
                                        <p:tav tm="0">
                                          <p:val>
                                            <p:strVal val="#ppt_h"/>
                                          </p:val>
                                        </p:tav>
                                        <p:tav tm="100000">
                                          <p:val>
                                            <p:strVal val="#ppt_h"/>
                                          </p:val>
                                        </p:tav>
                                      </p:tavLst>
                                    </p:anim>
                                    <p:animEffect transition="in" filter="fade">
                                      <p:cBhvr>
                                        <p:cTn id="21" dur="1000"/>
                                        <p:tgtEl>
                                          <p:spTgt spid="7"/>
                                        </p:tgtEl>
                                      </p:cBhvr>
                                    </p:animEffect>
                                  </p:childTnLst>
                                </p:cTn>
                              </p:par>
                            </p:childTnLst>
                          </p:cTn>
                        </p:par>
                        <p:par>
                          <p:cTn id="22" fill="hold" nodeType="withGroup">
                            <p:stCondLst>
                              <p:cond delay="3000"/>
                            </p:stCondLst>
                            <p:childTnLst>
                              <p:par>
                                <p:cTn id="23" presetID="55"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strVal val="#ppt_w*0.70"/>
                                          </p:val>
                                        </p:tav>
                                        <p:tav tm="100000">
                                          <p:val>
                                            <p:strVal val="#ppt_w"/>
                                          </p:val>
                                        </p:tav>
                                      </p:tavLst>
                                    </p:anim>
                                    <p:anim calcmode="lin" valueType="num">
                                      <p:cBhvr>
                                        <p:cTn id="26" dur="1000" fill="hold"/>
                                        <p:tgtEl>
                                          <p:spTgt spid="8"/>
                                        </p:tgtEl>
                                        <p:attrNameLst>
                                          <p:attrName>ppt_h</p:attrName>
                                        </p:attrNameLst>
                                      </p:cBhvr>
                                      <p:tavLst>
                                        <p:tav tm="0">
                                          <p:val>
                                            <p:strVal val="#ppt_h"/>
                                          </p:val>
                                        </p:tav>
                                        <p:tav tm="100000">
                                          <p:val>
                                            <p:strVal val="#ppt_h"/>
                                          </p:val>
                                        </p:tav>
                                      </p:tavLst>
                                    </p:anim>
                                    <p:animEffect transition="in" filter="fade">
                                      <p:cBhvr>
                                        <p:cTn id="27" dur="1000"/>
                                        <p:tgtEl>
                                          <p:spTgt spid="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9" presetClass="entr" presetSubtype="0" decel="10000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p:cTn id="32" dur="500" fill="hold"/>
                                        <p:tgtEl>
                                          <p:spTgt spid="3"/>
                                        </p:tgtEl>
                                        <p:attrNameLst>
                                          <p:attrName>ppt_w</p:attrName>
                                        </p:attrNameLst>
                                      </p:cBhvr>
                                      <p:tavLst>
                                        <p:tav tm="0">
                                          <p:val>
                                            <p:fltVal val="0"/>
                                          </p:val>
                                        </p:tav>
                                        <p:tav tm="100000">
                                          <p:val>
                                            <p:strVal val="#ppt_w"/>
                                          </p:val>
                                        </p:tav>
                                      </p:tavLst>
                                    </p:anim>
                                    <p:anim calcmode="lin" valueType="num">
                                      <p:cBhvr>
                                        <p:cTn id="33" dur="500" fill="hold"/>
                                        <p:tgtEl>
                                          <p:spTgt spid="3"/>
                                        </p:tgtEl>
                                        <p:attrNameLst>
                                          <p:attrName>ppt_h</p:attrName>
                                        </p:attrNameLst>
                                      </p:cBhvr>
                                      <p:tavLst>
                                        <p:tav tm="0">
                                          <p:val>
                                            <p:fltVal val="0"/>
                                          </p:val>
                                        </p:tav>
                                        <p:tav tm="100000">
                                          <p:val>
                                            <p:strVal val="#ppt_h"/>
                                          </p:val>
                                        </p:tav>
                                      </p:tavLst>
                                    </p:anim>
                                    <p:anim calcmode="lin" valueType="num">
                                      <p:cBhvr>
                                        <p:cTn id="34" dur="500" fill="hold"/>
                                        <p:tgtEl>
                                          <p:spTgt spid="3"/>
                                        </p:tgtEl>
                                        <p:attrNameLst>
                                          <p:attrName>style.rotation</p:attrName>
                                        </p:attrNameLst>
                                      </p:cBhvr>
                                      <p:tavLst>
                                        <p:tav tm="0">
                                          <p:val>
                                            <p:fltVal val="360"/>
                                          </p:val>
                                        </p:tav>
                                        <p:tav tm="100000">
                                          <p:val>
                                            <p:fltVal val="0"/>
                                          </p:val>
                                        </p:tav>
                                      </p:tavLst>
                                    </p:anim>
                                    <p:animEffect transition="in" filter="fade">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p:bldP spid="8"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8076" name="AutoShape 1068"/>
          <p:cNvSpPr>
            <a:spLocks noChangeArrowheads="1"/>
          </p:cNvSpPr>
          <p:nvPr/>
        </p:nvSpPr>
        <p:spPr bwMode="auto">
          <a:xfrm>
            <a:off x="0" y="3962400"/>
            <a:ext cx="6746874" cy="2895600"/>
          </a:xfrm>
          <a:prstGeom prst="rightArrowCallout">
            <a:avLst>
              <a:gd name="adj1" fmla="val 33430"/>
              <a:gd name="adj2" fmla="val 25000"/>
              <a:gd name="adj3" fmla="val 15261"/>
              <a:gd name="adj4" fmla="val 90802"/>
            </a:avLst>
          </a:prstGeom>
          <a:solidFill>
            <a:srgbClr val="80008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068034" name="Rectangle 1026"/>
          <p:cNvSpPr>
            <a:spLocks noGrp="1" noChangeArrowheads="1"/>
          </p:cNvSpPr>
          <p:nvPr>
            <p:ph type="title"/>
          </p:nvPr>
        </p:nvSpPr>
        <p:spPr>
          <a:xfrm>
            <a:off x="685800" y="76200"/>
            <a:ext cx="7772400" cy="533400"/>
          </a:xfrm>
          <a:effectLst>
            <a:outerShdw blurRad="63500" dist="155023" dir="12899521" algn="ctr" rotWithShape="0">
              <a:srgbClr val="07070B">
                <a:alpha val="74998"/>
              </a:srgbClr>
            </a:outerShdw>
          </a:effectLst>
        </p:spPr>
        <p:txBody>
          <a:bodyPr/>
          <a:lstStyle/>
          <a:p>
            <a:pPr eaLnBrk="1" hangingPunct="1">
              <a:defRPr/>
            </a:pPr>
            <a:r>
              <a:rPr kumimoji="0" lang="en-US" sz="3600" dirty="0">
                <a:latin typeface="Helvetica" charset="0"/>
                <a:ea typeface="ＭＳ Ｐゴシック" charset="0"/>
                <a:cs typeface="ＭＳ Ｐゴシック" charset="0"/>
              </a:rPr>
              <a:t>Matthew 18:15-20 </a:t>
            </a:r>
            <a:r>
              <a:rPr kumimoji="0" lang="en-US" sz="2400" dirty="0">
                <a:latin typeface="Helvetica" charset="0"/>
                <a:ea typeface="ＭＳ Ｐゴシック" charset="0"/>
                <a:cs typeface="ＭＳ Ｐゴシック" charset="0"/>
              </a:rPr>
              <a:t>(NIV 1984 ed.)</a:t>
            </a:r>
            <a:endParaRPr kumimoji="0" lang="en-US" dirty="0">
              <a:latin typeface="Helvetica" charset="0"/>
              <a:ea typeface="ＭＳ Ｐゴシック" charset="0"/>
              <a:cs typeface="ＭＳ Ｐゴシック" charset="0"/>
            </a:endParaRPr>
          </a:p>
        </p:txBody>
      </p:sp>
      <p:sp>
        <p:nvSpPr>
          <p:cNvPr id="1068074" name="AutoShape 1066"/>
          <p:cNvSpPr>
            <a:spLocks noChangeArrowheads="1"/>
          </p:cNvSpPr>
          <p:nvPr/>
        </p:nvSpPr>
        <p:spPr bwMode="auto">
          <a:xfrm>
            <a:off x="0" y="609600"/>
            <a:ext cx="6746874" cy="3276600"/>
          </a:xfrm>
          <a:prstGeom prst="rightArrowCallout">
            <a:avLst>
              <a:gd name="adj1" fmla="val 29931"/>
              <a:gd name="adj2" fmla="val 25000"/>
              <a:gd name="adj3" fmla="val 13586"/>
              <a:gd name="adj4" fmla="val 90803"/>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068071" name="Rectangle 1063"/>
          <p:cNvSpPr>
            <a:spLocks noChangeArrowheads="1"/>
          </p:cNvSpPr>
          <p:nvPr/>
        </p:nvSpPr>
        <p:spPr bwMode="auto">
          <a:xfrm>
            <a:off x="82785" y="581750"/>
            <a:ext cx="6084168" cy="5943600"/>
          </a:xfrm>
          <a:prstGeom prst="rect">
            <a:avLst/>
          </a:prstGeom>
          <a:noFill/>
          <a:ln>
            <a:noFill/>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If your brother sins against you, go and show him his fault, </a:t>
            </a:r>
            <a:r>
              <a:rPr kumimoji="1" lang="en-US" sz="2000" b="1" i="0" u="none" strike="noStrike" kern="1200" cap="none" spc="0" normalizeH="0" baseline="0" noProof="0" dirty="0">
                <a:ln>
                  <a:noFill/>
                </a:ln>
                <a:solidFill>
                  <a:srgbClr val="FFFF43"/>
                </a:solidFill>
                <a:effectLst>
                  <a:outerShdw blurRad="50800" dist="38100" dir="2700000" algn="tl" rotWithShape="0">
                    <a:srgbClr val="000000">
                      <a:alpha val="43000"/>
                    </a:srgbClr>
                  </a:outerShdw>
                </a:effectLst>
                <a:uLnTx/>
                <a:uFillTx/>
                <a:latin typeface="Arial"/>
                <a:ea typeface="ＭＳ Ｐゴシック" charset="0"/>
                <a:cs typeface="Arial"/>
              </a:rPr>
              <a:t>just between the two</a:t>
            </a: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 of you.  If he listens to you, you have won your brother over.  </a:t>
            </a:r>
            <a:r>
              <a:rPr kumimoji="1" lang="en-US" sz="2000" b="1" i="0" u="none" strike="noStrike" kern="1200" cap="none" spc="0" normalizeH="0" baseline="3000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16</a:t>
            </a: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But if he will not listen, </a:t>
            </a:r>
            <a:r>
              <a:rPr kumimoji="1" lang="en-US" sz="2000" b="1" i="0" u="none" strike="noStrike" kern="1200" cap="none" spc="0" normalizeH="0" baseline="0" noProof="0" dirty="0">
                <a:ln>
                  <a:noFill/>
                </a:ln>
                <a:solidFill>
                  <a:srgbClr val="FFFF43"/>
                </a:solidFill>
                <a:effectLst>
                  <a:outerShdw blurRad="50800" dist="38100" dir="2700000" algn="tl" rotWithShape="0">
                    <a:srgbClr val="000000">
                      <a:alpha val="43000"/>
                    </a:srgbClr>
                  </a:outerShdw>
                </a:effectLst>
                <a:uLnTx/>
                <a:uFillTx/>
                <a:latin typeface="Arial"/>
                <a:ea typeface="ＭＳ Ｐゴシック" charset="0"/>
                <a:cs typeface="Arial"/>
              </a:rPr>
              <a:t>take one or two others</a:t>
            </a: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 along, so that </a:t>
            </a:r>
            <a:r>
              <a:rPr kumimoji="1" lang="fr-FR"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a:t>
            </a: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every matter may be established by the testimony of two or three witnesses.</a:t>
            </a:r>
            <a:r>
              <a:rPr kumimoji="1" lang="fr-FR"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a:t>
            </a: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  </a:t>
            </a:r>
            <a:r>
              <a:rPr kumimoji="1" lang="en-US" sz="2000" b="1" i="0" u="none" strike="noStrike" kern="1200" cap="none" spc="0" normalizeH="0" baseline="3000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17</a:t>
            </a: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If he refuses to listen to them, </a:t>
            </a:r>
            <a:r>
              <a:rPr kumimoji="1" lang="en-US" sz="2000" b="1" i="0" u="none" strike="noStrike" kern="1200" cap="none" spc="0" normalizeH="0" baseline="0" noProof="0" dirty="0">
                <a:ln>
                  <a:noFill/>
                </a:ln>
                <a:solidFill>
                  <a:srgbClr val="FFFF43"/>
                </a:solidFill>
                <a:effectLst>
                  <a:outerShdw blurRad="50800" dist="38100" dir="2700000" algn="tl" rotWithShape="0">
                    <a:srgbClr val="000000">
                      <a:alpha val="43000"/>
                    </a:srgbClr>
                  </a:outerShdw>
                </a:effectLst>
                <a:uLnTx/>
                <a:uFillTx/>
                <a:latin typeface="Arial"/>
                <a:ea typeface="ＭＳ Ｐゴシック" charset="0"/>
                <a:cs typeface="Arial"/>
              </a:rPr>
              <a:t>tell it to the church</a:t>
            </a: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 and if he refuses to listen even to the church, treat him as you would a </a:t>
            </a:r>
            <a:r>
              <a:rPr kumimoji="1" lang="en-US" sz="2000" b="1" i="0" u="none" strike="noStrike" kern="1200" cap="none" spc="0" normalizeH="0" baseline="0" noProof="0" dirty="0">
                <a:ln>
                  <a:noFill/>
                </a:ln>
                <a:solidFill>
                  <a:srgbClr val="FFFF43"/>
                </a:solidFill>
                <a:effectLst>
                  <a:outerShdw blurRad="50800" dist="38100" dir="2700000" algn="tl" rotWithShape="0">
                    <a:srgbClr val="000000">
                      <a:alpha val="43000"/>
                    </a:srgbClr>
                  </a:outerShdw>
                </a:effectLst>
                <a:uLnTx/>
                <a:uFillTx/>
                <a:latin typeface="Arial"/>
                <a:ea typeface="ＭＳ Ｐゴシック" charset="0"/>
                <a:cs typeface="Arial"/>
              </a:rPr>
              <a:t>pagan or a tax collector</a:t>
            </a: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  </a:t>
            </a:r>
          </a:p>
          <a:p>
            <a:pPr marL="0" marR="0" lvl="0" indent="0" algn="l" defTabSz="914400" rtl="0" eaLnBrk="1" fontAlgn="base" latinLnBrk="0" hangingPunct="1">
              <a:lnSpc>
                <a:spcPct val="100000"/>
              </a:lnSpc>
              <a:spcBef>
                <a:spcPct val="0"/>
              </a:spcBef>
              <a:spcAft>
                <a:spcPct val="0"/>
              </a:spcAft>
              <a:buClrTx/>
              <a:buSzTx/>
              <a:buFontTx/>
              <a:buNone/>
              <a:tabLst/>
              <a:defRPr/>
            </a:pPr>
            <a:b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br>
            <a:r>
              <a:rPr kumimoji="1" lang="en-US" sz="2000" b="1" i="0" u="none" strike="noStrike" kern="1200" cap="none" spc="0" normalizeH="0" baseline="3000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18</a:t>
            </a: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I tell you the truth, whatever you bind on earth will be bound in heaven, and whatever you loose on earth will be loosed in heaven.  </a:t>
            </a:r>
            <a:r>
              <a:rPr kumimoji="1" lang="en-US" sz="2000" b="1" i="0" u="none" strike="noStrike" kern="1200" cap="none" spc="0" normalizeH="0" baseline="3000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19</a:t>
            </a: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Again, I tell you that if two of you on earth agree about anything you ask for, it will be done for you by my Father in heaven.  </a:t>
            </a:r>
            <a:r>
              <a:rPr kumimoji="1" lang="en-US" sz="2000" b="1" i="0" u="none" strike="noStrike" kern="1200" cap="none" spc="0" normalizeH="0" baseline="3000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20</a:t>
            </a:r>
            <a:r>
              <a:rPr kumimoji="1" lang="en-US" sz="2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For where two or three come together in my name, there am I with them.</a:t>
            </a:r>
          </a:p>
        </p:txBody>
      </p:sp>
      <p:sp>
        <p:nvSpPr>
          <p:cNvPr id="1068075" name="AutoShape 1067"/>
          <p:cNvSpPr>
            <a:spLocks noChangeArrowheads="1"/>
          </p:cNvSpPr>
          <p:nvPr/>
        </p:nvSpPr>
        <p:spPr bwMode="auto">
          <a:xfrm>
            <a:off x="6300192" y="914400"/>
            <a:ext cx="2843808" cy="2971800"/>
          </a:xfrm>
          <a:prstGeom prst="verticalScroll">
            <a:avLst>
              <a:gd name="adj" fmla="val 12500"/>
            </a:avLst>
          </a:prstGeom>
          <a:solidFill>
            <a:srgbClr val="00000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068072" name="Rectangle 1064"/>
          <p:cNvSpPr>
            <a:spLocks noChangeArrowheads="1"/>
          </p:cNvSpPr>
          <p:nvPr/>
        </p:nvSpPr>
        <p:spPr bwMode="auto">
          <a:xfrm>
            <a:off x="6521896" y="1371600"/>
            <a:ext cx="2514600" cy="2438400"/>
          </a:xfrm>
          <a:prstGeom prst="rect">
            <a:avLst/>
          </a:prstGeom>
          <a:no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Helvetica" charset="0"/>
                <a:ea typeface="ＭＳ Ｐゴシック" charset="0"/>
              </a:rPr>
              <a:t>How</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charset="0"/>
                <a:ea typeface="ＭＳ Ｐゴシック" charset="0"/>
              </a:rPr>
              <a:t> to Restore</a:t>
            </a:r>
            <a:b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charset="0"/>
                <a:ea typeface="ＭＳ Ｐゴシック" charset="0"/>
              </a:rPr>
            </a:b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charset="0"/>
                <a:ea typeface="ＭＳ Ｐゴシック" charset="0"/>
              </a:rPr>
              <a:t>15-17</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charset="0"/>
              <a:ea typeface="ＭＳ Ｐゴシック" charset="0"/>
            </a:endParaRPr>
          </a:p>
        </p:txBody>
      </p:sp>
      <p:sp>
        <p:nvSpPr>
          <p:cNvPr id="1068077" name="AutoShape 1069"/>
          <p:cNvSpPr>
            <a:spLocks noChangeArrowheads="1"/>
          </p:cNvSpPr>
          <p:nvPr/>
        </p:nvSpPr>
        <p:spPr bwMode="auto">
          <a:xfrm>
            <a:off x="6300192" y="3962400"/>
            <a:ext cx="2843808" cy="2819400"/>
          </a:xfrm>
          <a:prstGeom prst="verticalScroll">
            <a:avLst>
              <a:gd name="adj" fmla="val 12500"/>
            </a:avLst>
          </a:prstGeom>
          <a:solidFill>
            <a:srgbClr val="80008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068078" name="Rectangle 1070"/>
          <p:cNvSpPr>
            <a:spLocks noChangeArrowheads="1"/>
          </p:cNvSpPr>
          <p:nvPr/>
        </p:nvSpPr>
        <p:spPr bwMode="auto">
          <a:xfrm>
            <a:off x="6521896" y="4191000"/>
            <a:ext cx="2514600" cy="2438400"/>
          </a:xfrm>
          <a:prstGeom prst="rect">
            <a:avLst/>
          </a:prstGeom>
          <a:no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Helvetica" charset="0"/>
                <a:ea typeface="ＭＳ Ｐゴシック" charset="0"/>
              </a:rPr>
              <a:t>Why</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charset="0"/>
                <a:ea typeface="ＭＳ Ｐゴシック" charset="0"/>
              </a:rPr>
              <a:t> to Restore</a:t>
            </a:r>
            <a:b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charset="0"/>
                <a:ea typeface="ＭＳ Ｐゴシック" charset="0"/>
              </a:rPr>
            </a:b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charset="0"/>
                <a:ea typeface="ＭＳ Ｐゴシック" charset="0"/>
              </a:rPr>
              <a:t>18-20</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charset="0"/>
              <a:ea typeface="ＭＳ Ｐゴシック"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068074"/>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068075"/>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499"/>
                                          </p:stCondLst>
                                        </p:cTn>
                                        <p:tgtEl>
                                          <p:spTgt spid="1068072">
                                            <p:txEl>
                                              <p:pRg st="0" end="0"/>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499"/>
                                          </p:stCondLst>
                                        </p:cTn>
                                        <p:tgtEl>
                                          <p:spTgt spid="1068076"/>
                                        </p:tgtEl>
                                        <p:attrNameLst>
                                          <p:attrName>style.visibility</p:attrName>
                                        </p:attrNameLst>
                                      </p:cBhvr>
                                      <p:to>
                                        <p:strVal val="visible"/>
                                      </p:to>
                                    </p:se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499"/>
                                          </p:stCondLst>
                                        </p:cTn>
                                        <p:tgtEl>
                                          <p:spTgt spid="106807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106807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8076" grpId="0" animBg="1"/>
      <p:bldP spid="1068074" grpId="0" animBg="1"/>
      <p:bldP spid="1068075" grpId="0" animBg="1"/>
      <p:bldP spid="1068072" grpId="0" build="p" autoUpdateAnimBg="0"/>
      <p:bldP spid="1068077" grpId="0" animBg="1"/>
      <p:bldP spid="1068078" grpId="0"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4434" name="Rectangle 2"/>
          <p:cNvSpPr>
            <a:spLocks noGrp="1" noChangeArrowheads="1"/>
          </p:cNvSpPr>
          <p:nvPr>
            <p:ph type="title" idx="4294967295"/>
          </p:nvPr>
        </p:nvSpPr>
        <p:spPr>
          <a:xfrm>
            <a:off x="1066800" y="381000"/>
            <a:ext cx="3360738" cy="4848225"/>
          </a:xfrm>
        </p:spPr>
        <p:txBody>
          <a:bodyPr/>
          <a:lstStyle/>
          <a:p>
            <a:pPr algn="ctr" eaLnBrk="1" hangingPunct="1"/>
            <a:r>
              <a:rPr lang="en-US" b="1">
                <a:latin typeface="Arial" charset="0"/>
                <a:ea typeface="ＭＳ Ｐゴシック" charset="0"/>
              </a:rPr>
              <a:t>The Point of Verses 15-17</a:t>
            </a:r>
            <a:endParaRPr lang="en-US">
              <a:latin typeface="Times New Roman" charset="0"/>
              <a:ea typeface="ＭＳ Ｐゴシック" charset="0"/>
            </a:endParaRPr>
          </a:p>
        </p:txBody>
      </p:sp>
      <p:pic>
        <p:nvPicPr>
          <p:cNvPr id="274435" name="Picture 1" descr="reconcili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957388"/>
            <a:ext cx="5478463" cy="4900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6" name="Text Box 3"/>
          <p:cNvSpPr txBox="1">
            <a:spLocks noChangeArrowheads="1"/>
          </p:cNvSpPr>
          <p:nvPr/>
        </p:nvSpPr>
        <p:spPr bwMode="auto">
          <a:xfrm>
            <a:off x="4427538" y="163513"/>
            <a:ext cx="4500562"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 typeface="Arial" charset="0"/>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rPr>
              <a:t>I.  K</a:t>
            </a:r>
            <a:r>
              <a:rPr kumimoji="0" lang="en-US" altLang="ja-JP" sz="4800" b="1" i="0" u="none" strike="noStrike" kern="1200" cap="none" spc="0" normalizeH="0" baseline="0" noProof="0" dirty="0">
                <a:ln>
                  <a:noFill/>
                </a:ln>
                <a:solidFill>
                  <a:srgbClr val="000000"/>
                </a:solidFill>
                <a:effectLst/>
                <a:uLnTx/>
                <a:uFillTx/>
                <a:latin typeface="Arial" charset="0"/>
                <a:ea typeface="ＭＳ Ｐゴシック" charset="0"/>
              </a:rPr>
              <a:t>eep the matter as </a:t>
            </a:r>
            <a:r>
              <a:rPr kumimoji="0" lang="en-US" altLang="ja-JP" sz="4800" b="1" i="0" u="sng" strike="noStrike" kern="1200" cap="none" spc="0" normalizeH="0" baseline="0" noProof="0" dirty="0">
                <a:ln>
                  <a:noFill/>
                </a:ln>
                <a:solidFill>
                  <a:srgbClr val="146225"/>
                </a:solidFill>
                <a:effectLst/>
                <a:uLnTx/>
                <a:uFillTx/>
                <a:latin typeface="Arial" charset="0"/>
                <a:ea typeface="ＭＳ Ｐゴシック" charset="0"/>
              </a:rPr>
              <a:t>private</a:t>
            </a:r>
            <a:r>
              <a:rPr kumimoji="0" lang="en-US" altLang="ja-JP" sz="4800" b="1" i="0" u="none" strike="noStrike" kern="1200" cap="none" spc="0" normalizeH="0" baseline="0" noProof="0" dirty="0">
                <a:ln>
                  <a:noFill/>
                </a:ln>
                <a:solidFill>
                  <a:srgbClr val="000000"/>
                </a:solidFill>
                <a:effectLst/>
                <a:uLnTx/>
                <a:uFillTx/>
                <a:latin typeface="Arial" charset="0"/>
                <a:ea typeface="ＭＳ Ｐゴシック" charset="0"/>
              </a:rPr>
              <a:t> as possible </a:t>
            </a:r>
            <a:br>
              <a:rPr kumimoji="0" lang="en-US" altLang="ja-JP" sz="4800" b="1" i="0" u="none" strike="noStrike" kern="1200" cap="none" spc="0" normalizeH="0" baseline="0" noProof="0" dirty="0">
                <a:ln>
                  <a:noFill/>
                </a:ln>
                <a:solidFill>
                  <a:srgbClr val="000000"/>
                </a:solidFill>
                <a:effectLst/>
                <a:uLnTx/>
                <a:uFillTx/>
                <a:latin typeface="Arial" charset="0"/>
                <a:ea typeface="ＭＳ Ｐゴシック" charset="0"/>
              </a:rPr>
            </a:br>
            <a:r>
              <a:rPr kumimoji="0" lang="en-US" altLang="ja-JP" sz="4800" b="1" i="0" u="none" strike="noStrike" kern="1200" cap="none" spc="0" normalizeH="0" baseline="0" noProof="0" dirty="0">
                <a:ln>
                  <a:noFill/>
                </a:ln>
                <a:solidFill>
                  <a:srgbClr val="000000"/>
                </a:solidFill>
                <a:effectLst/>
                <a:uLnTx/>
                <a:uFillTx/>
                <a:latin typeface="Arial" charset="0"/>
                <a:ea typeface="ＭＳ Ｐゴシック" charset="0"/>
              </a:rPr>
              <a:t>(15-17).</a:t>
            </a:r>
            <a:r>
              <a:rPr kumimoji="0" lang="en-US" altLang="ja-JP" sz="4000" b="1" i="0" u="none" strike="noStrike" kern="1200" cap="none" spc="0" normalizeH="0" baseline="0" noProof="0" dirty="0">
                <a:ln>
                  <a:noFill/>
                </a:ln>
                <a:solidFill>
                  <a:srgbClr val="000000"/>
                </a:solidFill>
                <a:effectLst/>
                <a:uLnTx/>
                <a:uFillTx/>
                <a:latin typeface="Times New Roman" charset="0"/>
                <a:ea typeface="ＭＳ Ｐゴシック" charset="0"/>
              </a:rPr>
              <a:t> </a:t>
            </a:r>
            <a:endParaRPr kumimoji="0" lang="en-US" sz="4000" b="1"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50909115"/>
      </p:ext>
    </p:extLst>
  </p:cSld>
  <p:clrMapOvr>
    <a:masterClrMapping/>
  </p:clrMapOvr>
  <p:transition>
    <p:random/>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0082" name="Rectangle 2"/>
          <p:cNvSpPr>
            <a:spLocks noGrp="1" noChangeArrowheads="1"/>
          </p:cNvSpPr>
          <p:nvPr>
            <p:ph type="ctrTitle"/>
          </p:nvPr>
        </p:nvSpPr>
        <p:spPr>
          <a:xfrm>
            <a:off x="609600" y="381000"/>
            <a:ext cx="5867400" cy="1066800"/>
          </a:xfrm>
          <a:effectLst>
            <a:outerShdw blurRad="25400" dist="38099" dir="2700000" algn="ctr" rotWithShape="0">
              <a:srgbClr val="FFFFFF">
                <a:alpha val="99962"/>
              </a:srgbClr>
            </a:outerShdw>
          </a:effectLst>
        </p:spPr>
        <p:txBody>
          <a:bodyPr/>
          <a:lstStyle/>
          <a:p>
            <a:pPr algn="l" eaLnBrk="1" hangingPunct="1">
              <a:defRPr/>
            </a:pPr>
            <a:r>
              <a:rPr lang="en-US" sz="6600" b="1">
                <a:latin typeface="Verdana" charset="0"/>
                <a:ea typeface="Osaka" charset="0"/>
                <a:cs typeface="Osaka" charset="0"/>
              </a:rPr>
              <a:t>Our Goal:</a:t>
            </a:r>
            <a:endParaRPr lang="en-US">
              <a:latin typeface="Verdana" charset="0"/>
              <a:ea typeface="Osaka" charset="0"/>
              <a:cs typeface="Osaka" charset="0"/>
            </a:endParaRPr>
          </a:p>
        </p:txBody>
      </p:sp>
      <p:sp>
        <p:nvSpPr>
          <p:cNvPr id="1070084" name="WordArt 4"/>
          <p:cNvSpPr>
            <a:spLocks noChangeArrowheads="1" noChangeShapeType="1" noTextEdit="1"/>
          </p:cNvSpPr>
          <p:nvPr/>
        </p:nvSpPr>
        <p:spPr bwMode="auto">
          <a:xfrm>
            <a:off x="990600" y="1219200"/>
            <a:ext cx="7772400" cy="45720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solidFill>
                  <a:srgbClr val="FFFFFF"/>
                </a:solidFill>
                <a:effectLst>
                  <a:outerShdw blurRad="63500" dist="53882" dir="2700000" algn="ctr" rotWithShape="0">
                    <a:srgbClr val="9999FF"/>
                  </a:outerShdw>
                </a:effectLst>
                <a:uLnTx/>
                <a:uFillTx/>
                <a:latin typeface="Impact"/>
                <a:ea typeface="Impact"/>
                <a:cs typeface="Impact"/>
              </a:rPr>
              <a:t>Restoration!</a:t>
            </a:r>
          </a:p>
        </p:txBody>
      </p:sp>
      <p:sp>
        <p:nvSpPr>
          <p:cNvPr id="1070085" name="Rectangle 5"/>
          <p:cNvSpPr>
            <a:spLocks noChangeArrowheads="1"/>
          </p:cNvSpPr>
          <p:nvPr/>
        </p:nvSpPr>
        <p:spPr bwMode="auto">
          <a:xfrm>
            <a:off x="533400" y="304800"/>
            <a:ext cx="5867400" cy="1066800"/>
          </a:xfrm>
          <a:prstGeom prst="rect">
            <a:avLst/>
          </a:prstGeom>
          <a:noFill/>
          <a:ln>
            <a:noFill/>
          </a:ln>
          <a:effectLst>
            <a:outerShdw blurRad="25400" dist="38099" dir="2700000" algn="ctr" rotWithShape="0">
              <a:srgbClr val="FFFFFF">
                <a:alpha val="99962"/>
              </a:srgbClr>
            </a:outerShdw>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6600" b="1" i="0" u="none" strike="noStrike" kern="1200" cap="none" spc="0" normalizeH="0" baseline="0" noProof="0">
                <a:ln>
                  <a:noFill/>
                </a:ln>
                <a:solidFill>
                  <a:srgbClr val="1F0769"/>
                </a:solidFill>
                <a:effectLst/>
                <a:uLnTx/>
                <a:uFillTx/>
                <a:latin typeface="Verdana" charset="0"/>
                <a:ea typeface="Osaka" charset="0"/>
                <a:cs typeface="Osaka" charset="0"/>
              </a:rPr>
              <a:t>Our Goal:</a:t>
            </a:r>
            <a:endParaRPr kumimoji="0" lang="en-US" sz="4400" b="0" i="0" u="none" strike="noStrike" kern="1200" cap="none" spc="0" normalizeH="0" baseline="0" noProof="0">
              <a:ln>
                <a:noFill/>
              </a:ln>
              <a:solidFill>
                <a:srgbClr val="1F0769"/>
              </a:solidFill>
              <a:effectLst/>
              <a:uLnTx/>
              <a:uFillTx/>
              <a:latin typeface="Verdana" charset="0"/>
              <a:ea typeface="Osaka" charset="0"/>
              <a:cs typeface="Osaka" charset="0"/>
            </a:endParaRPr>
          </a:p>
        </p:txBody>
      </p:sp>
    </p:spTree>
    <p:extLst>
      <p:ext uri="{BB962C8B-B14F-4D97-AF65-F5344CB8AC3E}">
        <p14:creationId xmlns:p14="http://schemas.microsoft.com/office/powerpoint/2010/main" val="224997729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070084"/>
                                        </p:tgtEl>
                                        <p:attrNameLst>
                                          <p:attrName>style.visibility</p:attrName>
                                        </p:attrNameLst>
                                      </p:cBhvr>
                                      <p:to>
                                        <p:strVal val="visible"/>
                                      </p:to>
                                    </p:set>
                                    <p:animEffect transition="in" filter="fade">
                                      <p:cBhvr>
                                        <p:cTn id="7" dur="2000"/>
                                        <p:tgtEl>
                                          <p:spTgt spid="1070084"/>
                                        </p:tgtEl>
                                      </p:cBhvr>
                                    </p:animEffect>
                                    <p:anim calcmode="lin" valueType="num">
                                      <p:cBhvr>
                                        <p:cTn id="8" dur="2000" fill="hold"/>
                                        <p:tgtEl>
                                          <p:spTgt spid="1070084"/>
                                        </p:tgtEl>
                                        <p:attrNameLst>
                                          <p:attrName>style.rotation</p:attrName>
                                        </p:attrNameLst>
                                      </p:cBhvr>
                                      <p:tavLst>
                                        <p:tav tm="0">
                                          <p:val>
                                            <p:fltVal val="720"/>
                                          </p:val>
                                        </p:tav>
                                        <p:tav tm="100000">
                                          <p:val>
                                            <p:fltVal val="0"/>
                                          </p:val>
                                        </p:tav>
                                      </p:tavLst>
                                    </p:anim>
                                    <p:anim calcmode="lin" valueType="num">
                                      <p:cBhvr>
                                        <p:cTn id="9" dur="2000" fill="hold"/>
                                        <p:tgtEl>
                                          <p:spTgt spid="1070084"/>
                                        </p:tgtEl>
                                        <p:attrNameLst>
                                          <p:attrName>ppt_h</p:attrName>
                                        </p:attrNameLst>
                                      </p:cBhvr>
                                      <p:tavLst>
                                        <p:tav tm="0">
                                          <p:val>
                                            <p:fltVal val="0"/>
                                          </p:val>
                                        </p:tav>
                                        <p:tav tm="100000">
                                          <p:val>
                                            <p:strVal val="#ppt_h"/>
                                          </p:val>
                                        </p:tav>
                                      </p:tavLst>
                                    </p:anim>
                                    <p:anim calcmode="lin" valueType="num">
                                      <p:cBhvr>
                                        <p:cTn id="10" dur="2000" fill="hold"/>
                                        <p:tgtEl>
                                          <p:spTgt spid="107008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0084"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8530"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4445000" cy="332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853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b="13741"/>
          <a:stretch>
            <a:fillRect/>
          </a:stretch>
        </p:blipFill>
        <p:spPr bwMode="auto">
          <a:xfrm>
            <a:off x="3886200" y="3987800"/>
            <a:ext cx="4445000" cy="287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532" name="Rectangle 4"/>
          <p:cNvSpPr>
            <a:spLocks noGrp="1" noChangeArrowheads="1"/>
          </p:cNvSpPr>
          <p:nvPr>
            <p:ph type="title"/>
          </p:nvPr>
        </p:nvSpPr>
        <p:spPr>
          <a:xfrm>
            <a:off x="1828800" y="0"/>
            <a:ext cx="7239000" cy="1524000"/>
          </a:xfrm>
          <a:solidFill>
            <a:schemeClr val="tx1"/>
          </a:solidFill>
        </p:spPr>
        <p:txBody>
          <a:bodyPr/>
          <a:lstStyle/>
          <a:p>
            <a:pPr algn="r" eaLnBrk="1" hangingPunct="1"/>
            <a:r>
              <a:rPr lang="en-US" b="1">
                <a:latin typeface="Arial" charset="0"/>
                <a:ea typeface="ＭＳ Ｐゴシック" charset="0"/>
              </a:rPr>
              <a:t>Restore People in Sin</a:t>
            </a:r>
            <a:endParaRPr lang="en-US" sz="3600">
              <a:latin typeface="Arial" charset="0"/>
              <a:ea typeface="ＭＳ Ｐゴシック" charset="0"/>
            </a:endParaRPr>
          </a:p>
        </p:txBody>
      </p:sp>
      <p:sp>
        <p:nvSpPr>
          <p:cNvPr id="278533" name="Rectangle 7"/>
          <p:cNvSpPr>
            <a:spLocks noChangeArrowheads="1"/>
          </p:cNvSpPr>
          <p:nvPr/>
        </p:nvSpPr>
        <p:spPr bwMode="auto">
          <a:xfrm>
            <a:off x="1752600" y="2971800"/>
            <a:ext cx="7391400" cy="1981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mr-IN"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Brothers, if someone is caught in a sin, you who are spiritual should restore him gently.</a:t>
            </a:r>
            <a:r>
              <a:rPr kumimoji="0" lang="mr-IN"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r" defTabSz="914400" rtl="0" eaLnBrk="1" fontAlgn="base" latinLnBrk="0" hangingPunct="1">
              <a:lnSpc>
                <a:spcPct val="90000"/>
              </a:lnSpc>
              <a:spcBef>
                <a:spcPct val="2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Galatians 6:1</a:t>
            </a:r>
          </a:p>
        </p:txBody>
      </p:sp>
      <p:sp>
        <p:nvSpPr>
          <p:cNvPr id="278534" name="Rectangle 9"/>
          <p:cNvSpPr>
            <a:spLocks noChangeArrowheads="1"/>
          </p:cNvSpPr>
          <p:nvPr/>
        </p:nvSpPr>
        <p:spPr bwMode="auto">
          <a:xfrm>
            <a:off x="1752600" y="76200"/>
            <a:ext cx="67818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Restore People in Sin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95086452"/>
      </p:ext>
    </p:extLst>
  </p:cSld>
  <p:clrMapOvr>
    <a:masterClrMapping/>
  </p:clrMapOvr>
  <p:transition>
    <p:random/>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ChangeArrowheads="1"/>
          </p:cNvSpPr>
          <p:nvPr>
            <p:ph type="ctrTitle"/>
          </p:nvPr>
        </p:nvSpPr>
        <p:spPr>
          <a:xfrm>
            <a:off x="0" y="152400"/>
            <a:ext cx="8077200" cy="1828800"/>
          </a:xfrm>
        </p:spPr>
        <p:txBody>
          <a:bodyPr/>
          <a:lstStyle/>
          <a:p>
            <a:pPr eaLnBrk="1" hangingPunct="1"/>
            <a:r>
              <a:rPr lang="en-US" sz="4800" b="1">
                <a:latin typeface="Arial" charset="0"/>
                <a:ea typeface="ＭＳ Ｐゴシック" charset="0"/>
              </a:rPr>
              <a:t>God</a:t>
            </a:r>
            <a:r>
              <a:rPr lang="mr-IN" altLang="ja-JP" sz="4800" b="1">
                <a:latin typeface="Arial" charset="0"/>
                <a:ea typeface="ＭＳ Ｐゴシック" charset="0"/>
              </a:rPr>
              <a:t>'</a:t>
            </a:r>
            <a:r>
              <a:rPr lang="en-US" sz="4800" b="1">
                <a:latin typeface="Arial" charset="0"/>
                <a:ea typeface="ＭＳ Ｐゴシック" charset="0"/>
              </a:rPr>
              <a:t>s 4-step restoring process…</a:t>
            </a:r>
            <a:endParaRPr lang="en-US" sz="4800">
              <a:latin typeface="Arial" charset="0"/>
              <a:ea typeface="ＭＳ Ｐゴシック" charset="0"/>
            </a:endParaRPr>
          </a:p>
        </p:txBody>
      </p:sp>
      <p:sp>
        <p:nvSpPr>
          <p:cNvPr id="280578" name="AutoShape 6"/>
          <p:cNvSpPr>
            <a:spLocks noChangeArrowheads="1"/>
          </p:cNvSpPr>
          <p:nvPr/>
        </p:nvSpPr>
        <p:spPr bwMode="auto">
          <a:xfrm rot="5400000" flipV="1">
            <a:off x="2057400" y="-685800"/>
            <a:ext cx="5410200" cy="8001000"/>
          </a:xfrm>
          <a:prstGeom prst="triangle">
            <a:avLst>
              <a:gd name="adj" fmla="val 50000"/>
            </a:avLst>
          </a:prstGeom>
          <a:solidFill>
            <a:srgbClr val="6601FF"/>
          </a:solidFill>
          <a:ln w="9525">
            <a:solidFill>
              <a:schemeClr val="tx1"/>
            </a:solidFill>
            <a:miter lim="800000"/>
            <a:headEnd/>
            <a:tailEnd/>
          </a:ln>
        </p:spPr>
        <p:txBody>
          <a:bodyPr vert="eaVert"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75208" name="Text Box 8"/>
          <p:cNvSpPr txBox="1">
            <a:spLocks noChangeArrowheads="1"/>
          </p:cNvSpPr>
          <p:nvPr/>
        </p:nvSpPr>
        <p:spPr bwMode="auto">
          <a:xfrm>
            <a:off x="1676400" y="2947988"/>
            <a:ext cx="438150" cy="641350"/>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1</a:t>
            </a:r>
          </a:p>
        </p:txBody>
      </p:sp>
      <p:sp>
        <p:nvSpPr>
          <p:cNvPr id="1075209" name="Text Box 9"/>
          <p:cNvSpPr txBox="1">
            <a:spLocks noChangeArrowheads="1"/>
          </p:cNvSpPr>
          <p:nvPr/>
        </p:nvSpPr>
        <p:spPr bwMode="auto">
          <a:xfrm>
            <a:off x="2751138" y="2414588"/>
            <a:ext cx="933450" cy="1708150"/>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2</a:t>
            </a:r>
          </a:p>
        </p:txBody>
      </p:sp>
      <p:sp>
        <p:nvSpPr>
          <p:cNvPr id="1075211" name="Text Box 11"/>
          <p:cNvSpPr txBox="1">
            <a:spLocks noChangeArrowheads="1"/>
          </p:cNvSpPr>
          <p:nvPr/>
        </p:nvSpPr>
        <p:spPr bwMode="auto">
          <a:xfrm>
            <a:off x="4321175" y="1782763"/>
            <a:ext cx="1519238" cy="2971800"/>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9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3</a:t>
            </a:r>
          </a:p>
        </p:txBody>
      </p:sp>
      <p:sp>
        <p:nvSpPr>
          <p:cNvPr id="1075212" name="Text Box 12"/>
          <p:cNvSpPr txBox="1">
            <a:spLocks noChangeArrowheads="1"/>
          </p:cNvSpPr>
          <p:nvPr/>
        </p:nvSpPr>
        <p:spPr bwMode="auto">
          <a:xfrm>
            <a:off x="6477000" y="898525"/>
            <a:ext cx="2338388" cy="4740275"/>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05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4</a:t>
            </a:r>
          </a:p>
        </p:txBody>
      </p:sp>
      <p:sp>
        <p:nvSpPr>
          <p:cNvPr id="280583" name="Rectangle 13"/>
          <p:cNvSpPr>
            <a:spLocks noChangeArrowheads="1"/>
          </p:cNvSpPr>
          <p:nvPr/>
        </p:nvSpPr>
        <p:spPr bwMode="auto">
          <a:xfrm>
            <a:off x="0" y="5029200"/>
            <a:ext cx="80772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uLnTx/>
                <a:uFillTx/>
                <a:latin typeface="Arial" charset="0"/>
                <a:ea typeface="ＭＳ Ｐゴシック" charset="0"/>
              </a:rPr>
              <a:t>…reveals the issue to more people each step</a:t>
            </a:r>
          </a:p>
        </p:txBody>
      </p:sp>
    </p:spTree>
    <p:extLst>
      <p:ext uri="{BB962C8B-B14F-4D97-AF65-F5344CB8AC3E}">
        <p14:creationId xmlns:p14="http://schemas.microsoft.com/office/powerpoint/2010/main" val="3355013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075208">
                                            <p:txEl>
                                              <p:pRg st="0" end="0"/>
                                            </p:txEl>
                                          </p:spTgt>
                                        </p:tgtEl>
                                        <p:attrNameLst>
                                          <p:attrName>style.visibility</p:attrName>
                                        </p:attrNameLst>
                                      </p:cBhvr>
                                      <p:to>
                                        <p:strVal val="visible"/>
                                      </p:to>
                                    </p:set>
                                    <p:animEffect transition="in" filter="dissolve">
                                      <p:cBhvr>
                                        <p:cTn id="7" dur="2000"/>
                                        <p:tgtEl>
                                          <p:spTgt spid="1075208">
                                            <p:txEl>
                                              <p:pRg st="0" end="0"/>
                                            </p:txEl>
                                          </p:spTgt>
                                        </p:tgtEl>
                                      </p:cBhvr>
                                    </p:animEffect>
                                  </p:childTnLst>
                                </p:cTn>
                              </p:par>
                            </p:childTnLst>
                          </p:cTn>
                        </p:par>
                        <p:par>
                          <p:cTn id="8" fill="hold" nodeType="afterGroup">
                            <p:stCondLst>
                              <p:cond delay="2000"/>
                            </p:stCondLst>
                            <p:childTnLst>
                              <p:par>
                                <p:cTn id="9" presetID="9" presetClass="entr" presetSubtype="0" fill="hold" grpId="0" nodeType="afterEffect">
                                  <p:stCondLst>
                                    <p:cond delay="0"/>
                                  </p:stCondLst>
                                  <p:childTnLst>
                                    <p:set>
                                      <p:cBhvr>
                                        <p:cTn id="10" dur="1" fill="hold">
                                          <p:stCondLst>
                                            <p:cond delay="0"/>
                                          </p:stCondLst>
                                        </p:cTn>
                                        <p:tgtEl>
                                          <p:spTgt spid="1075209">
                                            <p:txEl>
                                              <p:pRg st="0" end="0"/>
                                            </p:txEl>
                                          </p:spTgt>
                                        </p:tgtEl>
                                        <p:attrNameLst>
                                          <p:attrName>style.visibility</p:attrName>
                                        </p:attrNameLst>
                                      </p:cBhvr>
                                      <p:to>
                                        <p:strVal val="visible"/>
                                      </p:to>
                                    </p:set>
                                    <p:animEffect transition="in" filter="dissolve">
                                      <p:cBhvr>
                                        <p:cTn id="11" dur="2000"/>
                                        <p:tgtEl>
                                          <p:spTgt spid="1075209">
                                            <p:txEl>
                                              <p:pRg st="0" end="0"/>
                                            </p:txEl>
                                          </p:spTgt>
                                        </p:tgtEl>
                                      </p:cBhvr>
                                    </p:animEffect>
                                  </p:childTnLst>
                                </p:cTn>
                              </p:par>
                            </p:childTnLst>
                          </p:cTn>
                        </p:par>
                        <p:par>
                          <p:cTn id="12" fill="hold" nodeType="afterGroup">
                            <p:stCondLst>
                              <p:cond delay="4000"/>
                            </p:stCondLst>
                            <p:childTnLst>
                              <p:par>
                                <p:cTn id="13" presetID="9" presetClass="entr" presetSubtype="0" fill="hold" grpId="0" nodeType="afterEffect">
                                  <p:stCondLst>
                                    <p:cond delay="0"/>
                                  </p:stCondLst>
                                  <p:childTnLst>
                                    <p:set>
                                      <p:cBhvr>
                                        <p:cTn id="14" dur="1" fill="hold">
                                          <p:stCondLst>
                                            <p:cond delay="0"/>
                                          </p:stCondLst>
                                        </p:cTn>
                                        <p:tgtEl>
                                          <p:spTgt spid="1075211">
                                            <p:txEl>
                                              <p:pRg st="0" end="0"/>
                                            </p:txEl>
                                          </p:spTgt>
                                        </p:tgtEl>
                                        <p:attrNameLst>
                                          <p:attrName>style.visibility</p:attrName>
                                        </p:attrNameLst>
                                      </p:cBhvr>
                                      <p:to>
                                        <p:strVal val="visible"/>
                                      </p:to>
                                    </p:set>
                                    <p:animEffect transition="in" filter="dissolve">
                                      <p:cBhvr>
                                        <p:cTn id="15" dur="2000"/>
                                        <p:tgtEl>
                                          <p:spTgt spid="1075211">
                                            <p:txEl>
                                              <p:pRg st="0" end="0"/>
                                            </p:txEl>
                                          </p:spTgt>
                                        </p:tgtEl>
                                      </p:cBhvr>
                                    </p:animEffect>
                                  </p:childTnLst>
                                </p:cTn>
                              </p:par>
                            </p:childTnLst>
                          </p:cTn>
                        </p:par>
                        <p:par>
                          <p:cTn id="16" fill="hold" nodeType="afterGroup">
                            <p:stCondLst>
                              <p:cond delay="6000"/>
                            </p:stCondLst>
                            <p:childTnLst>
                              <p:par>
                                <p:cTn id="17" presetID="9" presetClass="entr" presetSubtype="0" fill="hold" grpId="0" nodeType="afterEffect">
                                  <p:stCondLst>
                                    <p:cond delay="0"/>
                                  </p:stCondLst>
                                  <p:childTnLst>
                                    <p:set>
                                      <p:cBhvr>
                                        <p:cTn id="18" dur="1" fill="hold">
                                          <p:stCondLst>
                                            <p:cond delay="0"/>
                                          </p:stCondLst>
                                        </p:cTn>
                                        <p:tgtEl>
                                          <p:spTgt spid="1075212">
                                            <p:txEl>
                                              <p:pRg st="0" end="0"/>
                                            </p:txEl>
                                          </p:spTgt>
                                        </p:tgtEl>
                                        <p:attrNameLst>
                                          <p:attrName>style.visibility</p:attrName>
                                        </p:attrNameLst>
                                      </p:cBhvr>
                                      <p:to>
                                        <p:strVal val="visible"/>
                                      </p:to>
                                    </p:set>
                                    <p:animEffect transition="in" filter="dissolve">
                                      <p:cBhvr>
                                        <p:cTn id="19" dur="2000"/>
                                        <p:tgtEl>
                                          <p:spTgt spid="10752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08" grpId="0" build="p" autoUpdateAnimBg="0"/>
      <p:bldP spid="1075209" grpId="0" build="p" autoUpdateAnimBg="0"/>
      <p:bldP spid="1075211" grpId="0" build="p" autoUpdateAnimBg="0"/>
      <p:bldP spid="1075212" grpId="0" build="p"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34925" y="304800"/>
            <a:ext cx="6840538" cy="1143000"/>
          </a:xfrm>
          <a:effectLst>
            <a:outerShdw blurRad="63500" dist="155023" dir="12899521" algn="ctr" rotWithShape="0">
              <a:srgbClr val="07070B">
                <a:alpha val="74998"/>
              </a:srgbClr>
            </a:outerShdw>
          </a:effectLst>
        </p:spPr>
        <p:txBody>
          <a:bodyPr/>
          <a:lstStyle/>
          <a:p>
            <a:pPr eaLnBrk="1" hangingPunct="1">
              <a:defRPr/>
            </a:pPr>
            <a:r>
              <a:rPr kumimoji="0" lang="en-US">
                <a:latin typeface="Helvetica" charset="0"/>
                <a:ea typeface="ＭＳ Ｐゴシック" charset="0"/>
                <a:cs typeface="ＭＳ Ｐゴシック" charset="0"/>
              </a:rPr>
              <a:t>Step 1 to Restoration </a:t>
            </a:r>
            <a:br>
              <a:rPr kumimoji="0" lang="en-US">
                <a:latin typeface="Helvetica" charset="0"/>
                <a:ea typeface="ＭＳ Ｐゴシック" charset="0"/>
                <a:cs typeface="ＭＳ Ｐゴシック" charset="0"/>
              </a:rPr>
            </a:br>
            <a:r>
              <a:rPr kumimoji="0" lang="en-US" sz="3600">
                <a:latin typeface="Helvetica" charset="0"/>
                <a:ea typeface="ＭＳ Ｐゴシック" charset="0"/>
                <a:cs typeface="ＭＳ Ｐゴシック" charset="0"/>
              </a:rPr>
              <a:t>Talk to the person by </a:t>
            </a:r>
            <a:r>
              <a:rPr kumimoji="0" lang="en-US" sz="3600" u="sng">
                <a:solidFill>
                  <a:srgbClr val="FFFF00"/>
                </a:solidFill>
                <a:latin typeface="Helvetica" charset="0"/>
                <a:ea typeface="ＭＳ Ｐゴシック" charset="0"/>
                <a:cs typeface="ＭＳ Ｐゴシック" charset="0"/>
              </a:rPr>
              <a:t>yourself</a:t>
            </a:r>
            <a:endParaRPr kumimoji="0" lang="en-US">
              <a:solidFill>
                <a:srgbClr val="FFFF00"/>
              </a:solidFill>
              <a:latin typeface="Helvetica" charset="0"/>
              <a:ea typeface="ＭＳ Ｐゴシック" charset="0"/>
              <a:cs typeface="ＭＳ Ｐゴシック" charset="0"/>
            </a:endParaRPr>
          </a:p>
        </p:txBody>
      </p:sp>
      <p:sp>
        <p:nvSpPr>
          <p:cNvPr id="965635" name="Text Box 3"/>
          <p:cNvSpPr txBox="1">
            <a:spLocks noChangeArrowheads="1"/>
          </p:cNvSpPr>
          <p:nvPr/>
        </p:nvSpPr>
        <p:spPr bwMode="auto">
          <a:xfrm>
            <a:off x="3276600" y="3581400"/>
            <a:ext cx="477838"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
        <p:nvSpPr>
          <p:cNvPr id="965636" name="Text Box 4"/>
          <p:cNvSpPr txBox="1">
            <a:spLocks noChangeArrowheads="1"/>
          </p:cNvSpPr>
          <p:nvPr/>
        </p:nvSpPr>
        <p:spPr bwMode="auto">
          <a:xfrm>
            <a:off x="152400" y="5735638"/>
            <a:ext cx="2439988" cy="665162"/>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 = Sinner</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
        <p:nvSpPr>
          <p:cNvPr id="965637" name="Text Box 5"/>
          <p:cNvSpPr txBox="1">
            <a:spLocks noChangeArrowheads="1"/>
          </p:cNvSpPr>
          <p:nvPr/>
        </p:nvSpPr>
        <p:spPr bwMode="auto">
          <a:xfrm>
            <a:off x="2057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99CC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99CCFF"/>
              </a:solidFill>
              <a:effectLst/>
              <a:uLnTx/>
              <a:uFillTx/>
              <a:latin typeface="Arial" charset="0"/>
              <a:ea typeface="ＭＳ Ｐゴシック" charset="0"/>
            </a:endParaRPr>
          </a:p>
        </p:txBody>
      </p:sp>
      <p:sp>
        <p:nvSpPr>
          <p:cNvPr id="965638" name="Text Box 6"/>
          <p:cNvSpPr txBox="1">
            <a:spLocks noChangeArrowheads="1"/>
          </p:cNvSpPr>
          <p:nvPr/>
        </p:nvSpPr>
        <p:spPr bwMode="auto">
          <a:xfrm>
            <a:off x="152400" y="6192838"/>
            <a:ext cx="2890838" cy="665162"/>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 = Member</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39" name="Text Box 7"/>
          <p:cNvSpPr txBox="1">
            <a:spLocks noChangeArrowheads="1"/>
          </p:cNvSpPr>
          <p:nvPr/>
        </p:nvSpPr>
        <p:spPr bwMode="auto">
          <a:xfrm>
            <a:off x="2362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0" name="Text Box 8"/>
          <p:cNvSpPr txBox="1">
            <a:spLocks noChangeArrowheads="1"/>
          </p:cNvSpPr>
          <p:nvPr/>
        </p:nvSpPr>
        <p:spPr bwMode="auto">
          <a:xfrm>
            <a:off x="3276600" y="4267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1" name="Text Box 9"/>
          <p:cNvSpPr txBox="1">
            <a:spLocks noChangeArrowheads="1"/>
          </p:cNvSpPr>
          <p:nvPr/>
        </p:nvSpPr>
        <p:spPr bwMode="auto">
          <a:xfrm>
            <a:off x="4191000" y="4114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2" name="Text Box 10"/>
          <p:cNvSpPr txBox="1">
            <a:spLocks noChangeArrowheads="1"/>
          </p:cNvSpPr>
          <p:nvPr/>
        </p:nvSpPr>
        <p:spPr bwMode="auto">
          <a:xfrm>
            <a:off x="4800600" y="3276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3" name="Text Box 11"/>
          <p:cNvSpPr txBox="1">
            <a:spLocks noChangeArrowheads="1"/>
          </p:cNvSpPr>
          <p:nvPr/>
        </p:nvSpPr>
        <p:spPr bwMode="auto">
          <a:xfrm>
            <a:off x="3962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4" name="Text Box 12"/>
          <p:cNvSpPr txBox="1">
            <a:spLocks noChangeArrowheads="1"/>
          </p:cNvSpPr>
          <p:nvPr/>
        </p:nvSpPr>
        <p:spPr bwMode="auto">
          <a:xfrm>
            <a:off x="19050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5" name="Text Box 13"/>
          <p:cNvSpPr txBox="1">
            <a:spLocks noChangeArrowheads="1"/>
          </p:cNvSpPr>
          <p:nvPr/>
        </p:nvSpPr>
        <p:spPr bwMode="auto">
          <a:xfrm>
            <a:off x="838200"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6" name="Text Box 14"/>
          <p:cNvSpPr txBox="1">
            <a:spLocks noChangeArrowheads="1"/>
          </p:cNvSpPr>
          <p:nvPr/>
        </p:nvSpPr>
        <p:spPr bwMode="auto">
          <a:xfrm>
            <a:off x="1752600" y="3810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7" name="Text Box 15"/>
          <p:cNvSpPr txBox="1">
            <a:spLocks noChangeArrowheads="1"/>
          </p:cNvSpPr>
          <p:nvPr/>
        </p:nvSpPr>
        <p:spPr bwMode="auto">
          <a:xfrm>
            <a:off x="2784475"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8" name="Text Box 16"/>
          <p:cNvSpPr txBox="1">
            <a:spLocks noChangeArrowheads="1"/>
          </p:cNvSpPr>
          <p:nvPr/>
        </p:nvSpPr>
        <p:spPr bwMode="auto">
          <a:xfrm>
            <a:off x="35814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9" name="Text Box 17"/>
          <p:cNvSpPr txBox="1">
            <a:spLocks noChangeArrowheads="1"/>
          </p:cNvSpPr>
          <p:nvPr/>
        </p:nvSpPr>
        <p:spPr bwMode="auto">
          <a:xfrm>
            <a:off x="27432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0" name="Text Box 18"/>
          <p:cNvSpPr txBox="1">
            <a:spLocks noChangeArrowheads="1"/>
          </p:cNvSpPr>
          <p:nvPr/>
        </p:nvSpPr>
        <p:spPr bwMode="auto">
          <a:xfrm>
            <a:off x="4724400" y="2743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1" name="Text Box 19"/>
          <p:cNvSpPr txBox="1">
            <a:spLocks noChangeArrowheads="1"/>
          </p:cNvSpPr>
          <p:nvPr/>
        </p:nvSpPr>
        <p:spPr bwMode="auto">
          <a:xfrm>
            <a:off x="5029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2" name="Text Box 20"/>
          <p:cNvSpPr txBox="1">
            <a:spLocks noChangeArrowheads="1"/>
          </p:cNvSpPr>
          <p:nvPr/>
        </p:nvSpPr>
        <p:spPr bwMode="auto">
          <a:xfrm>
            <a:off x="5867400" y="3886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3" name="Text Box 21"/>
          <p:cNvSpPr txBox="1">
            <a:spLocks noChangeArrowheads="1"/>
          </p:cNvSpPr>
          <p:nvPr/>
        </p:nvSpPr>
        <p:spPr bwMode="auto">
          <a:xfrm>
            <a:off x="67818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4" name="Text Box 22"/>
          <p:cNvSpPr txBox="1">
            <a:spLocks noChangeArrowheads="1"/>
          </p:cNvSpPr>
          <p:nvPr/>
        </p:nvSpPr>
        <p:spPr bwMode="auto">
          <a:xfrm>
            <a:off x="7391400" y="2895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5" name="Text Box 23"/>
          <p:cNvSpPr txBox="1">
            <a:spLocks noChangeArrowheads="1"/>
          </p:cNvSpPr>
          <p:nvPr/>
        </p:nvSpPr>
        <p:spPr bwMode="auto">
          <a:xfrm>
            <a:off x="6553200" y="2667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6" name="Text Box 24"/>
          <p:cNvSpPr txBox="1">
            <a:spLocks noChangeArrowheads="1"/>
          </p:cNvSpPr>
          <p:nvPr/>
        </p:nvSpPr>
        <p:spPr bwMode="auto">
          <a:xfrm>
            <a:off x="4648200" y="2057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7" name="Text Box 25"/>
          <p:cNvSpPr txBox="1">
            <a:spLocks noChangeArrowheads="1"/>
          </p:cNvSpPr>
          <p:nvPr/>
        </p:nvSpPr>
        <p:spPr bwMode="auto">
          <a:xfrm>
            <a:off x="5181600" y="2438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8" name="Text Box 26"/>
          <p:cNvSpPr txBox="1">
            <a:spLocks noChangeArrowheads="1"/>
          </p:cNvSpPr>
          <p:nvPr/>
        </p:nvSpPr>
        <p:spPr bwMode="auto">
          <a:xfrm>
            <a:off x="5638800" y="3200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9" name="Text Box 27"/>
          <p:cNvSpPr txBox="1">
            <a:spLocks noChangeArrowheads="1"/>
          </p:cNvSpPr>
          <p:nvPr/>
        </p:nvSpPr>
        <p:spPr bwMode="auto">
          <a:xfrm>
            <a:off x="65532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0" name="Text Box 28"/>
          <p:cNvSpPr txBox="1">
            <a:spLocks noChangeArrowheads="1"/>
          </p:cNvSpPr>
          <p:nvPr/>
        </p:nvSpPr>
        <p:spPr bwMode="auto">
          <a:xfrm>
            <a:off x="62484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1" name="Text Box 29"/>
          <p:cNvSpPr txBox="1">
            <a:spLocks noChangeArrowheads="1"/>
          </p:cNvSpPr>
          <p:nvPr/>
        </p:nvSpPr>
        <p:spPr bwMode="auto">
          <a:xfrm>
            <a:off x="63246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2" name="Text Box 30"/>
          <p:cNvSpPr txBox="1">
            <a:spLocks noChangeArrowheads="1"/>
          </p:cNvSpPr>
          <p:nvPr/>
        </p:nvSpPr>
        <p:spPr bwMode="auto">
          <a:xfrm>
            <a:off x="3810000" y="4724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dirty="0">
              <a:ln>
                <a:noFill/>
              </a:ln>
              <a:solidFill>
                <a:srgbClr val="BBE0E3"/>
              </a:solidFill>
              <a:effectLst/>
              <a:uLnTx/>
              <a:uFillTx/>
              <a:latin typeface="Arial" charset="0"/>
              <a:ea typeface="ＭＳ Ｐゴシック" charset="0"/>
            </a:endParaRPr>
          </a:p>
        </p:txBody>
      </p:sp>
      <p:sp>
        <p:nvSpPr>
          <p:cNvPr id="965663" name="Text Box 31"/>
          <p:cNvSpPr txBox="1">
            <a:spLocks noChangeArrowheads="1"/>
          </p:cNvSpPr>
          <p:nvPr/>
        </p:nvSpPr>
        <p:spPr bwMode="auto">
          <a:xfrm>
            <a:off x="25908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4" name="Text Box 32"/>
          <p:cNvSpPr txBox="1">
            <a:spLocks noChangeArrowheads="1"/>
          </p:cNvSpPr>
          <p:nvPr/>
        </p:nvSpPr>
        <p:spPr bwMode="auto">
          <a:xfrm>
            <a:off x="9144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5"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6"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7" name="Line 35"/>
          <p:cNvSpPr>
            <a:spLocks noChangeShapeType="1"/>
          </p:cNvSpPr>
          <p:nvPr/>
        </p:nvSpPr>
        <p:spPr bwMode="auto">
          <a:xfrm rot="-10800000" flipH="1" flipV="1">
            <a:off x="1371600" y="29718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8" name="Line 36"/>
          <p:cNvSpPr>
            <a:spLocks noChangeShapeType="1"/>
          </p:cNvSpPr>
          <p:nvPr/>
        </p:nvSpPr>
        <p:spPr bwMode="auto">
          <a:xfrm rot="-7245430" flipH="1" flipV="1">
            <a:off x="1943100" y="26289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9" name="Line 37"/>
          <p:cNvSpPr>
            <a:spLocks noChangeShapeType="1"/>
          </p:cNvSpPr>
          <p:nvPr/>
        </p:nvSpPr>
        <p:spPr bwMode="auto">
          <a:xfrm rot="7240121" flipH="1" flipV="1">
            <a:off x="1409700" y="35052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70" name="Oval 38"/>
          <p:cNvSpPr>
            <a:spLocks noChangeArrowheads="1"/>
          </p:cNvSpPr>
          <p:nvPr/>
        </p:nvSpPr>
        <p:spPr bwMode="auto">
          <a:xfrm rot="1717289">
            <a:off x="1752600" y="32004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pic>
        <p:nvPicPr>
          <p:cNvPr id="282662"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904038" y="0"/>
            <a:ext cx="2239962" cy="148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9243815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65665"/>
                                        </p:tgtEl>
                                        <p:attrNameLst>
                                          <p:attrName>style.visibility</p:attrName>
                                        </p:attrNameLst>
                                      </p:cBhvr>
                                      <p:to>
                                        <p:strVal val="visible"/>
                                      </p:to>
                                    </p:set>
                                    <p:animEffect transition="in" filter="wipe(right)">
                                      <p:cBhvr>
                                        <p:cTn id="7" dur="500"/>
                                        <p:tgtEl>
                                          <p:spTgt spid="96566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nodeType="clickEffect">
                                  <p:stCondLst>
                                    <p:cond delay="0"/>
                                  </p:stCondLst>
                                  <p:childTnLst>
                                    <p:set>
                                      <p:cBhvr>
                                        <p:cTn id="11" dur="1" fill="hold">
                                          <p:stCondLst>
                                            <p:cond delay="0"/>
                                          </p:stCondLst>
                                        </p:cTn>
                                        <p:tgtEl>
                                          <p:spTgt spid="965667"/>
                                        </p:tgtEl>
                                        <p:attrNameLst>
                                          <p:attrName>style.visibility</p:attrName>
                                        </p:attrNameLst>
                                      </p:cBhvr>
                                      <p:to>
                                        <p:strVal val="visible"/>
                                      </p:to>
                                    </p:set>
                                    <p:animEffect transition="in" filter="wipe(right)">
                                      <p:cBhvr>
                                        <p:cTn id="12" dur="500"/>
                                        <p:tgtEl>
                                          <p:spTgt spid="965667"/>
                                        </p:tgtEl>
                                      </p:cBhvr>
                                    </p:animEffect>
                                  </p:childTnLst>
                                </p:cTn>
                              </p:par>
                            </p:childTnLst>
                          </p:cTn>
                        </p:par>
                        <p:par>
                          <p:cTn id="13" fill="hold" nodeType="afterGroup">
                            <p:stCondLst>
                              <p:cond delay="500"/>
                            </p:stCondLst>
                            <p:childTnLst>
                              <p:par>
                                <p:cTn id="14" presetID="22" presetClass="entr" presetSubtype="4" fill="hold" nodeType="afterEffect">
                                  <p:stCondLst>
                                    <p:cond delay="0"/>
                                  </p:stCondLst>
                                  <p:childTnLst>
                                    <p:set>
                                      <p:cBhvr>
                                        <p:cTn id="15" dur="1" fill="hold">
                                          <p:stCondLst>
                                            <p:cond delay="0"/>
                                          </p:stCondLst>
                                        </p:cTn>
                                        <p:tgtEl>
                                          <p:spTgt spid="965668"/>
                                        </p:tgtEl>
                                        <p:attrNameLst>
                                          <p:attrName>style.visibility</p:attrName>
                                        </p:attrNameLst>
                                      </p:cBhvr>
                                      <p:to>
                                        <p:strVal val="visible"/>
                                      </p:to>
                                    </p:set>
                                    <p:animEffect transition="in" filter="wipe(down)">
                                      <p:cBhvr>
                                        <p:cTn id="16" dur="500"/>
                                        <p:tgtEl>
                                          <p:spTgt spid="965668"/>
                                        </p:tgtEl>
                                      </p:cBhvr>
                                    </p:animEffect>
                                  </p:childTnLst>
                                </p:cTn>
                              </p:par>
                            </p:childTnLst>
                          </p:cTn>
                        </p:par>
                        <p:par>
                          <p:cTn id="17" fill="hold" nodeType="afterGroup">
                            <p:stCondLst>
                              <p:cond delay="1000"/>
                            </p:stCondLst>
                            <p:childTnLst>
                              <p:par>
                                <p:cTn id="18" presetID="22" presetClass="entr" presetSubtype="1" fill="hold" nodeType="afterEffect">
                                  <p:stCondLst>
                                    <p:cond delay="0"/>
                                  </p:stCondLst>
                                  <p:childTnLst>
                                    <p:set>
                                      <p:cBhvr>
                                        <p:cTn id="19" dur="1" fill="hold">
                                          <p:stCondLst>
                                            <p:cond delay="0"/>
                                          </p:stCondLst>
                                        </p:cTn>
                                        <p:tgtEl>
                                          <p:spTgt spid="965669"/>
                                        </p:tgtEl>
                                        <p:attrNameLst>
                                          <p:attrName>style.visibility</p:attrName>
                                        </p:attrNameLst>
                                      </p:cBhvr>
                                      <p:to>
                                        <p:strVal val="visible"/>
                                      </p:to>
                                    </p:set>
                                    <p:animEffect transition="in" filter="wipe(up)">
                                      <p:cBhvr>
                                        <p:cTn id="20" dur="500"/>
                                        <p:tgtEl>
                                          <p:spTgt spid="96566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nodeType="clickEffect">
                                  <p:stCondLst>
                                    <p:cond delay="0"/>
                                  </p:stCondLst>
                                  <p:childTnLst>
                                    <p:animEffect transition="out" filter="blinds(horizontal)">
                                      <p:cBhvr>
                                        <p:cTn id="24" dur="500"/>
                                        <p:tgtEl>
                                          <p:spTgt spid="965669"/>
                                        </p:tgtEl>
                                      </p:cBhvr>
                                    </p:animEffect>
                                    <p:set>
                                      <p:cBhvr>
                                        <p:cTn id="25" dur="1" fill="hold">
                                          <p:stCondLst>
                                            <p:cond delay="499"/>
                                          </p:stCondLst>
                                        </p:cTn>
                                        <p:tgtEl>
                                          <p:spTgt spid="965669"/>
                                        </p:tgtEl>
                                        <p:attrNameLst>
                                          <p:attrName>style.visibility</p:attrName>
                                        </p:attrNameLst>
                                      </p:cBhvr>
                                      <p:to>
                                        <p:strVal val="hidden"/>
                                      </p:to>
                                    </p:set>
                                  </p:childTnLst>
                                </p:cTn>
                              </p:par>
                              <p:par>
                                <p:cTn id="26" presetID="3" presetClass="exit" presetSubtype="10" fill="hold" nodeType="withEffect">
                                  <p:stCondLst>
                                    <p:cond delay="0"/>
                                  </p:stCondLst>
                                  <p:childTnLst>
                                    <p:animEffect transition="out" filter="blinds(horizontal)">
                                      <p:cBhvr>
                                        <p:cTn id="27" dur="500"/>
                                        <p:tgtEl>
                                          <p:spTgt spid="965668"/>
                                        </p:tgtEl>
                                      </p:cBhvr>
                                    </p:animEffect>
                                    <p:set>
                                      <p:cBhvr>
                                        <p:cTn id="28" dur="1" fill="hold">
                                          <p:stCondLst>
                                            <p:cond delay="499"/>
                                          </p:stCondLst>
                                        </p:cTn>
                                        <p:tgtEl>
                                          <p:spTgt spid="965668"/>
                                        </p:tgtEl>
                                        <p:attrNameLst>
                                          <p:attrName>style.visibility</p:attrName>
                                        </p:attrNameLst>
                                      </p:cBhvr>
                                      <p:to>
                                        <p:strVal val="hidden"/>
                                      </p:to>
                                    </p:set>
                                  </p:childTnLst>
                                </p:cTn>
                              </p:par>
                              <p:par>
                                <p:cTn id="29" presetID="3" presetClass="exit" presetSubtype="10" fill="hold" nodeType="withEffect">
                                  <p:stCondLst>
                                    <p:cond delay="0"/>
                                  </p:stCondLst>
                                  <p:childTnLst>
                                    <p:animEffect transition="out" filter="blinds(horizontal)">
                                      <p:cBhvr>
                                        <p:cTn id="30" dur="500"/>
                                        <p:tgtEl>
                                          <p:spTgt spid="965667"/>
                                        </p:tgtEl>
                                      </p:cBhvr>
                                    </p:animEffect>
                                    <p:set>
                                      <p:cBhvr>
                                        <p:cTn id="31" dur="1" fill="hold">
                                          <p:stCondLst>
                                            <p:cond delay="499"/>
                                          </p:stCondLst>
                                        </p:cTn>
                                        <p:tgtEl>
                                          <p:spTgt spid="965667"/>
                                        </p:tgtEl>
                                        <p:attrNameLst>
                                          <p:attrName>style.visibility</p:attrName>
                                        </p:attrNameLst>
                                      </p:cBhvr>
                                      <p:to>
                                        <p:strVal val="hidden"/>
                                      </p:to>
                                    </p:set>
                                  </p:childTnLst>
                                </p:cTn>
                              </p:par>
                            </p:childTnLst>
                          </p:cTn>
                        </p:par>
                        <p:par>
                          <p:cTn id="32" fill="hold" nodeType="withGroup">
                            <p:stCondLst>
                              <p:cond delay="500"/>
                            </p:stCondLst>
                            <p:childTnLst>
                              <p:par>
                                <p:cTn id="33" presetID="22" presetClass="entr" presetSubtype="8" fill="hold" nodeType="afterEffect">
                                  <p:stCondLst>
                                    <p:cond delay="0"/>
                                  </p:stCondLst>
                                  <p:childTnLst>
                                    <p:set>
                                      <p:cBhvr>
                                        <p:cTn id="34" dur="1" fill="hold">
                                          <p:stCondLst>
                                            <p:cond delay="0"/>
                                          </p:stCondLst>
                                        </p:cTn>
                                        <p:tgtEl>
                                          <p:spTgt spid="965666"/>
                                        </p:tgtEl>
                                        <p:attrNameLst>
                                          <p:attrName>style.visibility</p:attrName>
                                        </p:attrNameLst>
                                      </p:cBhvr>
                                      <p:to>
                                        <p:strVal val="visible"/>
                                      </p:to>
                                    </p:set>
                                    <p:animEffect transition="in" filter="wipe(left)">
                                      <p:cBhvr>
                                        <p:cTn id="35" dur="500"/>
                                        <p:tgtEl>
                                          <p:spTgt spid="965666"/>
                                        </p:tgtEl>
                                      </p:cBhvr>
                                    </p:animEffect>
                                  </p:childTnLst>
                                </p:cTn>
                              </p:par>
                            </p:childTnLst>
                          </p:cTn>
                        </p:par>
                        <p:par>
                          <p:cTn id="36" fill="hold" nodeType="withGroup">
                            <p:stCondLst>
                              <p:cond delay="1000"/>
                            </p:stCondLst>
                            <p:childTnLst>
                              <p:par>
                                <p:cTn id="37" presetID="31" presetClass="entr" presetSubtype="0" fill="hold" grpId="0" nodeType="afterEffect">
                                  <p:stCondLst>
                                    <p:cond delay="0"/>
                                  </p:stCondLst>
                                  <p:iterate type="lt">
                                    <p:tmPct val="5000"/>
                                  </p:iterate>
                                  <p:childTnLst>
                                    <p:set>
                                      <p:cBhvr>
                                        <p:cTn id="38" dur="1" fill="hold">
                                          <p:stCondLst>
                                            <p:cond delay="0"/>
                                          </p:stCondLst>
                                        </p:cTn>
                                        <p:tgtEl>
                                          <p:spTgt spid="965670"/>
                                        </p:tgtEl>
                                        <p:attrNameLst>
                                          <p:attrName>style.visibility</p:attrName>
                                        </p:attrNameLst>
                                      </p:cBhvr>
                                      <p:to>
                                        <p:strVal val="visible"/>
                                      </p:to>
                                    </p:set>
                                    <p:anim calcmode="lin" valueType="num">
                                      <p:cBhvr>
                                        <p:cTn id="39" dur="1000" fill="hold"/>
                                        <p:tgtEl>
                                          <p:spTgt spid="965670"/>
                                        </p:tgtEl>
                                        <p:attrNameLst>
                                          <p:attrName>ppt_w</p:attrName>
                                        </p:attrNameLst>
                                      </p:cBhvr>
                                      <p:tavLst>
                                        <p:tav tm="0">
                                          <p:val>
                                            <p:fltVal val="0"/>
                                          </p:val>
                                        </p:tav>
                                        <p:tav tm="100000">
                                          <p:val>
                                            <p:strVal val="#ppt_w"/>
                                          </p:val>
                                        </p:tav>
                                      </p:tavLst>
                                    </p:anim>
                                    <p:anim calcmode="lin" valueType="num">
                                      <p:cBhvr>
                                        <p:cTn id="40" dur="1000" fill="hold"/>
                                        <p:tgtEl>
                                          <p:spTgt spid="965670"/>
                                        </p:tgtEl>
                                        <p:attrNameLst>
                                          <p:attrName>ppt_h</p:attrName>
                                        </p:attrNameLst>
                                      </p:cBhvr>
                                      <p:tavLst>
                                        <p:tav tm="0">
                                          <p:val>
                                            <p:fltVal val="0"/>
                                          </p:val>
                                        </p:tav>
                                        <p:tav tm="100000">
                                          <p:val>
                                            <p:strVal val="#ppt_h"/>
                                          </p:val>
                                        </p:tav>
                                      </p:tavLst>
                                    </p:anim>
                                    <p:anim calcmode="lin" valueType="num">
                                      <p:cBhvr>
                                        <p:cTn id="41" dur="1000" fill="hold"/>
                                        <p:tgtEl>
                                          <p:spTgt spid="965670"/>
                                        </p:tgtEl>
                                        <p:attrNameLst>
                                          <p:attrName>style.rotation</p:attrName>
                                        </p:attrNameLst>
                                      </p:cBhvr>
                                      <p:tavLst>
                                        <p:tav tm="0">
                                          <p:val>
                                            <p:fltVal val="90"/>
                                          </p:val>
                                        </p:tav>
                                        <p:tav tm="100000">
                                          <p:val>
                                            <p:fltVal val="0"/>
                                          </p:val>
                                        </p:tav>
                                      </p:tavLst>
                                    </p:anim>
                                    <p:animEffect transition="in" filter="fade">
                                      <p:cBhvr>
                                        <p:cTn id="42" dur="1000"/>
                                        <p:tgtEl>
                                          <p:spTgt spid="965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7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15</a:t>
            </a:r>
          </a:p>
        </p:txBody>
      </p:sp>
    </p:spTree>
    <p:extLst>
      <p:ext uri="{BB962C8B-B14F-4D97-AF65-F5344CB8AC3E}">
        <p14:creationId xmlns:p14="http://schemas.microsoft.com/office/powerpoint/2010/main" val="55501657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4674" name="Picture 2"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4675" name="Picture 3"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6"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en-US" b="1">
                <a:effectLst>
                  <a:outerShdw blurRad="38100" dist="38100" dir="2700000" algn="tl">
                    <a:srgbClr val="FFFFFF"/>
                  </a:outerShdw>
                </a:effectLst>
                <a:latin typeface="Arial" charset="0"/>
                <a:ea typeface="ＭＳ Ｐゴシック" charset="0"/>
              </a:rPr>
              <a:t>Matthew</a:t>
            </a:r>
            <a:r>
              <a:rPr lang="mr-IN" altLang="ja-JP" b="1">
                <a:effectLst>
                  <a:outerShdw blurRad="38100" dist="38100" dir="2700000" algn="tl">
                    <a:srgbClr val="FFFFFF"/>
                  </a:outerShdw>
                </a:effectLst>
                <a:latin typeface="Arial" charset="0"/>
                <a:ea typeface="ＭＳ Ｐゴシック" charset="0"/>
              </a:rPr>
              <a:t>'</a:t>
            </a:r>
            <a:r>
              <a:rPr lang="en-US" b="1">
                <a:effectLst>
                  <a:outerShdw blurRad="38100" dist="38100" dir="2700000" algn="tl">
                    <a:srgbClr val="FFFFFF"/>
                  </a:outerShdw>
                </a:effectLst>
                <a:latin typeface="Arial" charset="0"/>
                <a:ea typeface="ＭＳ Ｐゴシック" charset="0"/>
              </a:rPr>
              <a:t>s Relational Pillars</a:t>
            </a:r>
            <a:endParaRPr lang="en-US">
              <a:latin typeface="Arial" charset="0"/>
              <a:ea typeface="ＭＳ Ｐゴシック" charset="0"/>
            </a:endParaRPr>
          </a:p>
        </p:txBody>
      </p:sp>
      <p:sp>
        <p:nvSpPr>
          <p:cNvPr id="284677" name="Rectangle 5"/>
          <p:cNvSpPr>
            <a:spLocks noChangeArrowheads="1"/>
          </p:cNvSpPr>
          <p:nvPr/>
        </p:nvSpPr>
        <p:spPr bwMode="auto">
          <a:xfrm>
            <a:off x="2895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5:23-24</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78" name="Rectangle 6"/>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You are: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79" name="Rectangle 7"/>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Issue: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80"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Offender</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55401"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Offended</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82"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General</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55403"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Sin</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55404" name="Rectangle 12"/>
          <p:cNvSpPr>
            <a:spLocks noChangeArrowheads="1"/>
          </p:cNvSpPr>
          <p:nvPr/>
        </p:nvSpPr>
        <p:spPr bwMode="auto">
          <a:xfrm>
            <a:off x="6324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18:15-17</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55406" name="Rectangle 14"/>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Matthew</a:t>
            </a:r>
            <a:r>
              <a:rPr kumimoji="0" lang="mr-IN" altLang="ja-JP"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Relational Pillars</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84686" name="Picture 13" descr="roman column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7268798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55404">
                                            <p:txEl>
                                              <p:pRg st="0" end="0"/>
                                            </p:txEl>
                                          </p:spTgt>
                                        </p:tgtEl>
                                        <p:attrNameLst>
                                          <p:attrName>style.visibility</p:attrName>
                                        </p:attrNameLst>
                                      </p:cBhvr>
                                      <p:to>
                                        <p:strVal val="visible"/>
                                      </p:to>
                                    </p:set>
                                    <p:animEffect transition="in" filter="fade">
                                      <p:cBhvr>
                                        <p:cTn id="7" dur="500"/>
                                        <p:tgtEl>
                                          <p:spTgt spid="955404">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55401">
                                            <p:txEl>
                                              <p:pRg st="0" end="0"/>
                                            </p:txEl>
                                          </p:spTgt>
                                        </p:tgtEl>
                                        <p:attrNameLst>
                                          <p:attrName>style.visibility</p:attrName>
                                        </p:attrNameLst>
                                      </p:cBhvr>
                                      <p:to>
                                        <p:strVal val="visible"/>
                                      </p:to>
                                    </p:set>
                                    <p:animEffect transition="in" filter="fade">
                                      <p:cBhvr>
                                        <p:cTn id="11" dur="500"/>
                                        <p:tgtEl>
                                          <p:spTgt spid="955401">
                                            <p:txEl>
                                              <p:pRg st="0" end="0"/>
                                            </p:txEl>
                                          </p:spTgt>
                                        </p:tgtEl>
                                      </p:cBhvr>
                                    </p:animEffect>
                                  </p:childTnLst>
                                </p:cTn>
                              </p:par>
                            </p:childTnLst>
                          </p:cTn>
                        </p:par>
                        <p:par>
                          <p:cTn id="12" fill="hold" nodeType="with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55403">
                                            <p:txEl>
                                              <p:pRg st="0" end="0"/>
                                            </p:txEl>
                                          </p:spTgt>
                                        </p:tgtEl>
                                        <p:attrNameLst>
                                          <p:attrName>style.visibility</p:attrName>
                                        </p:attrNameLst>
                                      </p:cBhvr>
                                      <p:to>
                                        <p:strVal val="visible"/>
                                      </p:to>
                                    </p:set>
                                    <p:animEffect transition="in" filter="fade">
                                      <p:cBhvr>
                                        <p:cTn id="15" dur="500"/>
                                        <p:tgtEl>
                                          <p:spTgt spid="9554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5401" grpId="0" build="p" autoUpdateAnimBg="0"/>
      <p:bldP spid="955403" grpId="0" build="p" autoUpdateAnimBg="0"/>
      <p:bldP spid="955404" grpId="0" build="p"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86722" name="Picture 2"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6723" name="Picture 3"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0564"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en-US" b="1">
                <a:effectLst>
                  <a:outerShdw blurRad="38100" dist="38100" dir="2700000" algn="tl">
                    <a:srgbClr val="FFFFFF"/>
                  </a:outerShdw>
                </a:effectLst>
                <a:latin typeface="Arial" charset="0"/>
                <a:ea typeface="ＭＳ Ｐゴシック" charset="0"/>
              </a:rPr>
              <a:t>Matthew</a:t>
            </a:r>
            <a:r>
              <a:rPr lang="mr-IN" altLang="ja-JP" b="1">
                <a:effectLst>
                  <a:outerShdw blurRad="38100" dist="38100" dir="2700000" algn="tl">
                    <a:srgbClr val="FFFFFF"/>
                  </a:outerShdw>
                </a:effectLst>
                <a:latin typeface="Arial" charset="0"/>
                <a:ea typeface="ＭＳ Ｐゴシック" charset="0"/>
              </a:rPr>
              <a:t>'</a:t>
            </a:r>
            <a:r>
              <a:rPr lang="en-US" b="1">
                <a:effectLst>
                  <a:outerShdw blurRad="38100" dist="38100" dir="2700000" algn="tl">
                    <a:srgbClr val="FFFFFF"/>
                  </a:outerShdw>
                </a:effectLst>
                <a:latin typeface="Arial" charset="0"/>
                <a:ea typeface="ＭＳ Ｐゴシック" charset="0"/>
              </a:rPr>
              <a:t>s Relational Pillars</a:t>
            </a:r>
            <a:endParaRPr lang="en-US">
              <a:latin typeface="Arial" charset="0"/>
              <a:ea typeface="ＭＳ Ｐゴシック" charset="0"/>
            </a:endParaRPr>
          </a:p>
        </p:txBody>
      </p:sp>
      <p:sp>
        <p:nvSpPr>
          <p:cNvPr id="286725" name="Rectangle 5"/>
          <p:cNvSpPr>
            <a:spLocks noChangeArrowheads="1"/>
          </p:cNvSpPr>
          <p:nvPr/>
        </p:nvSpPr>
        <p:spPr bwMode="auto">
          <a:xfrm>
            <a:off x="2895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5:23-24</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6" name="Rectangle 6"/>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You are: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7" name="Rectangle 7"/>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Issue: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8"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Offender</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9"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Offended</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30"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General</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31"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Sin</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32" name="Rectangle 12"/>
          <p:cNvSpPr>
            <a:spLocks noChangeArrowheads="1"/>
          </p:cNvSpPr>
          <p:nvPr/>
        </p:nvSpPr>
        <p:spPr bwMode="auto">
          <a:xfrm>
            <a:off x="6324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18:15-17</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0573" name="Rectangle 13"/>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Matthew</a:t>
            </a:r>
            <a:r>
              <a:rPr kumimoji="0" lang="mr-IN" altLang="ja-JP"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Relational Pillars</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86734" name="Picture 14" descr="roman column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0575" name="Rectangle 15"/>
          <p:cNvSpPr>
            <a:spLocks noChangeArrowheads="1"/>
          </p:cNvSpPr>
          <p:nvPr/>
        </p:nvSpPr>
        <p:spPr bwMode="auto">
          <a:xfrm>
            <a:off x="0" y="51990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Initiative: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0576" name="Rectangle 16"/>
          <p:cNvSpPr>
            <a:spLocks noChangeArrowheads="1"/>
          </p:cNvSpPr>
          <p:nvPr/>
        </p:nvSpPr>
        <p:spPr bwMode="auto">
          <a:xfrm>
            <a:off x="2895600" y="51990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You!</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0577" name="Rectangle 17"/>
          <p:cNvSpPr>
            <a:spLocks noChangeArrowheads="1"/>
          </p:cNvSpPr>
          <p:nvPr/>
        </p:nvSpPr>
        <p:spPr bwMode="auto">
          <a:xfrm>
            <a:off x="6324600" y="51816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You!</a:t>
            </a:r>
            <a:endParaRPr kumimoji="0" lang="en-US" sz="4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45563314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90575">
                                            <p:txEl>
                                              <p:pRg st="0" end="0"/>
                                            </p:txEl>
                                          </p:spTgt>
                                        </p:tgtEl>
                                        <p:attrNameLst>
                                          <p:attrName>style.visibility</p:attrName>
                                        </p:attrNameLst>
                                      </p:cBhvr>
                                      <p:to>
                                        <p:strVal val="visible"/>
                                      </p:to>
                                    </p:set>
                                    <p:animEffect transition="in" filter="fade">
                                      <p:cBhvr>
                                        <p:cTn id="7" dur="500"/>
                                        <p:tgtEl>
                                          <p:spTgt spid="1090575">
                                            <p:txEl>
                                              <p:pRg st="0" end="0"/>
                                            </p:txEl>
                                          </p:spTgt>
                                        </p:tgtEl>
                                      </p:cBhvr>
                                    </p:animEffect>
                                  </p:childTnLst>
                                </p:cTn>
                              </p:par>
                            </p:childTnLst>
                          </p:cTn>
                        </p:par>
                        <p:par>
                          <p:cTn id="8" fill="hold" nodeType="with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90576">
                                            <p:txEl>
                                              <p:pRg st="0" end="0"/>
                                            </p:txEl>
                                          </p:spTgt>
                                        </p:tgtEl>
                                        <p:attrNameLst>
                                          <p:attrName>style.visibility</p:attrName>
                                        </p:attrNameLst>
                                      </p:cBhvr>
                                      <p:to>
                                        <p:strVal val="visible"/>
                                      </p:to>
                                    </p:set>
                                    <p:animEffect transition="in" filter="fade">
                                      <p:cBhvr>
                                        <p:cTn id="11" dur="500"/>
                                        <p:tgtEl>
                                          <p:spTgt spid="1090576">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090577">
                                            <p:txEl>
                                              <p:pRg st="0" end="0"/>
                                            </p:txEl>
                                          </p:spTgt>
                                        </p:tgtEl>
                                        <p:attrNameLst>
                                          <p:attrName>style.visibility</p:attrName>
                                        </p:attrNameLst>
                                      </p:cBhvr>
                                      <p:to>
                                        <p:strVal val="visible"/>
                                      </p:to>
                                    </p:set>
                                    <p:animEffect transition="in" filter="fade">
                                      <p:cBhvr>
                                        <p:cTn id="16" dur="500"/>
                                        <p:tgtEl>
                                          <p:spTgt spid="109057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0575" grpId="0" build="p" autoUpdateAnimBg="0"/>
      <p:bldP spid="1090576" grpId="0" build="p" autoUpdateAnimBg="0"/>
      <p:bldP spid="1090577"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ouplefightingmed.png">
            <a:extLst>
              <a:ext uri="{FF2B5EF4-FFF2-40B4-BE49-F238E27FC236}">
                <a16:creationId xmlns:a16="http://schemas.microsoft.com/office/drawing/2014/main" id="{5186B37F-1E1B-6D68-B364-9BAC1AE187E1}"/>
              </a:ext>
            </a:extLst>
          </p:cNvPr>
          <p:cNvPicPr>
            <a:picLocks noChangeAspect="1"/>
          </p:cNvPicPr>
          <p:nvPr/>
        </p:nvPicPr>
        <p:blipFill rotWithShape="1">
          <a:blip r:embed="rId3">
            <a:extLst>
              <a:ext uri="{28A0092B-C50C-407E-A947-70E740481C1C}">
                <a14:useLocalDpi xmlns:a14="http://schemas.microsoft.com/office/drawing/2010/main"/>
              </a:ext>
            </a:extLst>
          </a:blip>
          <a:srcRect r="13667" b="14072"/>
          <a:stretch/>
        </p:blipFill>
        <p:spPr bwMode="auto">
          <a:xfrm>
            <a:off x="0" y="771526"/>
            <a:ext cx="9143999" cy="6057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755650" y="28575"/>
            <a:ext cx="7772400" cy="736600"/>
          </a:xfrm>
        </p:spPr>
        <p:txBody>
          <a:bodyPr/>
          <a:lstStyle/>
          <a:p>
            <a:pPr>
              <a:defRPr/>
            </a:pPr>
            <a:r>
              <a:rPr lang="en-US">
                <a:latin typeface="Arial" charset="0"/>
                <a:ea typeface="ＭＳ Ｐゴシック" charset="0"/>
                <a:cs typeface="ＭＳ Ｐゴシック" charset="0"/>
              </a:rPr>
              <a:t>Go in Person</a:t>
            </a:r>
          </a:p>
        </p:txBody>
      </p:sp>
      <p:sp>
        <p:nvSpPr>
          <p:cNvPr id="4" name="Title 1"/>
          <p:cNvSpPr txBox="1">
            <a:spLocks/>
          </p:cNvSpPr>
          <p:nvPr/>
        </p:nvSpPr>
        <p:spPr bwMode="auto">
          <a:xfrm>
            <a:off x="144165" y="764704"/>
            <a:ext cx="2987675" cy="2808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MS PGothic"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000000"/>
                </a:solidFill>
                <a:effectLst/>
                <a:uLnTx/>
                <a:uFillTx/>
                <a:latin typeface="Arial" charset="0"/>
                <a:ea typeface="MS PGothic" charset="0"/>
              </a:rPr>
              <a:t>Not:</a:t>
            </a:r>
            <a:br>
              <a:rPr kumimoji="0" lang="en-US" altLang="zh-CN" sz="3600" b="1" i="0" u="none" strike="noStrike" kern="1200" cap="none" spc="0" normalizeH="0" baseline="0" noProof="0" dirty="0">
                <a:ln>
                  <a:noFill/>
                </a:ln>
                <a:solidFill>
                  <a:srgbClr val="000000"/>
                </a:solidFill>
                <a:effectLst/>
                <a:uLnTx/>
                <a:uFillTx/>
                <a:latin typeface="Arial" charset="0"/>
                <a:ea typeface="MS PGothic" charset="0"/>
              </a:rPr>
            </a:br>
            <a:r>
              <a:rPr kumimoji="0" lang="en-US" altLang="zh-CN" sz="3600" b="1" i="0" u="none" strike="noStrike" kern="1200" cap="none" spc="0" normalizeH="0" baseline="0" noProof="0" dirty="0">
                <a:ln>
                  <a:noFill/>
                </a:ln>
                <a:solidFill>
                  <a:srgbClr val="000000"/>
                </a:solidFill>
                <a:effectLst/>
                <a:uLnTx/>
                <a:uFillTx/>
                <a:latin typeface="Arial" charset="0"/>
                <a:ea typeface="MS PGothic" charset="0"/>
              </a:rPr>
              <a:t>• email</a:t>
            </a:r>
            <a:br>
              <a:rPr kumimoji="0" lang="en-US" altLang="zh-CN" sz="3600" b="1" i="0" u="none" strike="noStrike" kern="1200" cap="none" spc="0" normalizeH="0" baseline="0" noProof="0" dirty="0">
                <a:ln>
                  <a:noFill/>
                </a:ln>
                <a:solidFill>
                  <a:srgbClr val="000000"/>
                </a:solidFill>
                <a:effectLst/>
                <a:uLnTx/>
                <a:uFillTx/>
                <a:latin typeface="Arial" charset="0"/>
                <a:ea typeface="MS PGothic" charset="0"/>
              </a:rPr>
            </a:br>
            <a:r>
              <a:rPr kumimoji="0" lang="en-US" altLang="zh-CN" sz="3600" b="1" i="0" u="none" strike="noStrike" kern="1200" cap="none" spc="0" normalizeH="0" baseline="0" noProof="0" dirty="0">
                <a:ln>
                  <a:noFill/>
                </a:ln>
                <a:solidFill>
                  <a:srgbClr val="000000"/>
                </a:solidFill>
                <a:effectLst/>
                <a:uLnTx/>
                <a:uFillTx/>
                <a:latin typeface="Arial" charset="0"/>
                <a:ea typeface="MS PGothic" charset="0"/>
              </a:rPr>
              <a:t>• SMS</a:t>
            </a:r>
            <a:br>
              <a:rPr kumimoji="0" lang="en-US" altLang="zh-CN" sz="3600" b="1" i="0" u="none" strike="noStrike" kern="1200" cap="none" spc="0" normalizeH="0" baseline="0" noProof="0" dirty="0">
                <a:ln>
                  <a:noFill/>
                </a:ln>
                <a:solidFill>
                  <a:srgbClr val="000000"/>
                </a:solidFill>
                <a:effectLst/>
                <a:uLnTx/>
                <a:uFillTx/>
                <a:latin typeface="Arial" charset="0"/>
                <a:ea typeface="MS PGothic" charset="0"/>
              </a:rPr>
            </a:br>
            <a:r>
              <a:rPr kumimoji="0" lang="en-US" altLang="zh-CN" sz="3600" b="1" i="0" u="none" strike="noStrike" kern="1200" cap="none" spc="0" normalizeH="0" baseline="0" noProof="0" dirty="0">
                <a:ln>
                  <a:noFill/>
                </a:ln>
                <a:solidFill>
                  <a:srgbClr val="000000"/>
                </a:solidFill>
                <a:effectLst/>
                <a:uLnTx/>
                <a:uFillTx/>
                <a:latin typeface="Arial" charset="0"/>
                <a:ea typeface="MS PGothic" charset="0"/>
              </a:rPr>
              <a:t>• letter</a:t>
            </a:r>
            <a:br>
              <a:rPr kumimoji="0" lang="en-US" altLang="zh-CN" sz="3600" b="1" i="0" u="none" strike="noStrike" kern="1200" cap="none" spc="0" normalizeH="0" baseline="0" noProof="0" dirty="0">
                <a:ln>
                  <a:noFill/>
                </a:ln>
                <a:solidFill>
                  <a:srgbClr val="000000"/>
                </a:solidFill>
                <a:effectLst/>
                <a:uLnTx/>
                <a:uFillTx/>
                <a:latin typeface="Arial" charset="0"/>
                <a:ea typeface="MS PGothic" charset="0"/>
              </a:rPr>
            </a:br>
            <a:r>
              <a:rPr kumimoji="0" lang="en-US" altLang="zh-CN" sz="3600" b="1" i="0" u="none" strike="noStrike" kern="1200" cap="none" spc="0" normalizeH="0" baseline="0" noProof="0" dirty="0">
                <a:ln>
                  <a:noFill/>
                </a:ln>
                <a:solidFill>
                  <a:srgbClr val="000000"/>
                </a:solidFill>
                <a:effectLst/>
                <a:uLnTx/>
                <a:uFillTx/>
                <a:latin typeface="Arial" charset="0"/>
                <a:ea typeface="MS PGothic" charset="0"/>
              </a:rPr>
              <a:t>• phone</a:t>
            </a:r>
            <a:endParaRPr kumimoji="0" lang="zh-CN" altLang="en-US" sz="3600" b="1" i="0" u="none" strike="noStrike" kern="1200" cap="none" spc="0" normalizeH="0" baseline="0" noProof="0" dirty="0">
              <a:ln>
                <a:noFill/>
              </a:ln>
              <a:solidFill>
                <a:srgbClr val="000000"/>
              </a:solidFill>
              <a:effectLst/>
              <a:uLnTx/>
              <a:uFillTx/>
              <a:latin typeface="Arial" charset="0"/>
              <a:ea typeface="MS PGothic" charset="0"/>
            </a:endParaRPr>
          </a:p>
        </p:txBody>
      </p:sp>
    </p:spTree>
    <p:extLst>
      <p:ext uri="{BB962C8B-B14F-4D97-AF65-F5344CB8AC3E}">
        <p14:creationId xmlns:p14="http://schemas.microsoft.com/office/powerpoint/2010/main" val="1087474019"/>
      </p:ext>
    </p:extLst>
  </p:cSld>
  <p:clrMapOvr>
    <a:masterClrMapping/>
  </p:clrMapOvr>
  <p:transition>
    <p:random/>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Family 9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9600" y="-76200"/>
            <a:ext cx="11125200" cy="7234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3347" name="Rectangle 3"/>
          <p:cNvSpPr>
            <a:spLocks noGrp="1" noChangeArrowheads="1"/>
          </p:cNvSpPr>
          <p:nvPr>
            <p:ph type="title"/>
          </p:nvPr>
        </p:nvSpPr>
        <p:spPr>
          <a:xfrm>
            <a:off x="76200" y="76200"/>
            <a:ext cx="1981200" cy="1017588"/>
          </a:xfrm>
        </p:spPr>
        <p:txBody>
          <a:bodyPr/>
          <a:lstStyle/>
          <a:p>
            <a:pPr eaLnBrk="1" hangingPunct="1">
              <a:defRPr/>
            </a:pPr>
            <a:r>
              <a:rPr lang="en-US" b="1">
                <a:latin typeface="Arial" charset="0"/>
                <a:ea typeface="ＭＳ Ｐゴシック" charset="0"/>
              </a:rPr>
              <a:t>1996</a:t>
            </a:r>
          </a:p>
        </p:txBody>
      </p:sp>
    </p:spTree>
    <p:extLst>
      <p:ext uri="{BB962C8B-B14F-4D97-AF65-F5344CB8AC3E}">
        <p14:creationId xmlns:p14="http://schemas.microsoft.com/office/powerpoint/2010/main" val="554851191"/>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8" name="Title 2"/>
          <p:cNvSpPr>
            <a:spLocks noGrp="1"/>
          </p:cNvSpPr>
          <p:nvPr>
            <p:ph type="title" idx="4294967295"/>
          </p:nvPr>
        </p:nvSpPr>
        <p:spPr>
          <a:xfrm>
            <a:off x="0" y="0"/>
            <a:ext cx="4500563" cy="685800"/>
          </a:xfrm>
          <a:solidFill>
            <a:schemeClr val="tx1"/>
          </a:solidFill>
        </p:spPr>
        <p:txBody>
          <a:bodyPr/>
          <a:lstStyle/>
          <a:p>
            <a:pPr eaLnBrk="1" hangingPunct="1">
              <a:defRPr/>
            </a:pPr>
            <a:r>
              <a:rPr lang="en-US">
                <a:latin typeface="Arial" charset="0"/>
                <a:ea typeface="ＭＳ Ｐゴシック" charset="0"/>
                <a:cs typeface="ＭＳ Ｐゴシック" charset="0"/>
              </a:rPr>
              <a:t>Brothers…</a:t>
            </a:r>
          </a:p>
        </p:txBody>
      </p:sp>
    </p:spTree>
    <p:extLst>
      <p:ext uri="{BB962C8B-B14F-4D97-AF65-F5344CB8AC3E}">
        <p14:creationId xmlns:p14="http://schemas.microsoft.com/office/powerpoint/2010/main" val="2673464193"/>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2866" name="Rectangle 2"/>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2867" name="Rectangle 3"/>
          <p:cNvSpPr>
            <a:spLocks noGrp="1" noChangeArrowheads="1"/>
          </p:cNvSpPr>
          <p:nvPr>
            <p:ph type="title" idx="4294967295"/>
          </p:nvPr>
        </p:nvSpPr>
        <p:spPr>
          <a:xfrm>
            <a:off x="277813" y="404813"/>
            <a:ext cx="8686800" cy="1012825"/>
          </a:xfrm>
          <a:solidFill>
            <a:schemeClr val="bg1"/>
          </a:solidFill>
        </p:spPr>
        <p:txBody>
          <a:bodyPr/>
          <a:lstStyle/>
          <a:p>
            <a:pPr eaLnBrk="1" hangingPunct="1"/>
            <a:r>
              <a:rPr lang="en-US" b="1">
                <a:latin typeface="Arial" charset="0"/>
                <a:ea typeface="ＭＳ Ｐゴシック" charset="0"/>
              </a:rPr>
              <a:t>Why don</a:t>
            </a:r>
            <a:r>
              <a:rPr lang="mr-IN" altLang="ja-JP" b="1">
                <a:latin typeface="Arial" charset="0"/>
                <a:ea typeface="ＭＳ Ｐゴシック" charset="0"/>
              </a:rPr>
              <a:t>'</a:t>
            </a:r>
            <a:r>
              <a:rPr lang="en-US" b="1">
                <a:latin typeface="Arial" charset="0"/>
                <a:ea typeface="ＭＳ Ｐゴシック" charset="0"/>
              </a:rPr>
              <a:t>t we confront others?</a:t>
            </a:r>
          </a:p>
        </p:txBody>
      </p:sp>
      <p:sp>
        <p:nvSpPr>
          <p:cNvPr id="897028" name="Text Box 4"/>
          <p:cNvSpPr txBox="1">
            <a:spLocks noChangeArrowheads="1"/>
          </p:cNvSpPr>
          <p:nvPr/>
        </p:nvSpPr>
        <p:spPr bwMode="auto">
          <a:xfrm>
            <a:off x="684213" y="1700213"/>
            <a:ext cx="6477000" cy="4402137"/>
          </a:xfrm>
          <a:prstGeom prst="rect">
            <a:avLst/>
          </a:prstGeom>
          <a:noFill/>
          <a:ln>
            <a:noFill/>
          </a:ln>
          <a:effectLst>
            <a:outerShdw blurRad="63500" dist="35921" dir="2700000" algn="ctr" rotWithShape="0">
              <a:srgbClr val="000000">
                <a:alpha val="74998"/>
              </a:srgbClr>
            </a:outerShdw>
          </a:effectLst>
        </p:spPr>
        <p:txBody>
          <a:bodyPr>
            <a:spAutoFit/>
          </a:bodyPr>
          <a:lstStyle>
            <a:lvl1pPr marL="628650" indent="-628650">
              <a:defRPr sz="2400">
                <a:solidFill>
                  <a:schemeClr val="tx1"/>
                </a:solidFill>
                <a:latin typeface="Arial" charset="0"/>
                <a:ea typeface="ＭＳ Ｐゴシック" charset="0"/>
                <a:cs typeface="ＭＳ Ｐゴシック" charset="0"/>
              </a:defRPr>
            </a:lvl1pPr>
            <a:lvl2pPr marL="1200150" indent="-457200">
              <a:defRPr sz="2400">
                <a:solidFill>
                  <a:schemeClr val="tx1"/>
                </a:solidFill>
                <a:latin typeface="Arial" charset="0"/>
                <a:ea typeface="ＭＳ Ｐゴシック" charset="0"/>
              </a:defRPr>
            </a:lvl2pPr>
            <a:lvl3pPr marL="1771650" indent="-457200">
              <a:defRPr sz="2400">
                <a:solidFill>
                  <a:schemeClr val="tx1"/>
                </a:solidFill>
                <a:latin typeface="Arial" charset="0"/>
                <a:ea typeface="ＭＳ Ｐゴシック" charset="0"/>
              </a:defRPr>
            </a:lvl3pPr>
            <a:lvl4pPr marL="2343150" indent="-457200">
              <a:defRPr sz="2400">
                <a:solidFill>
                  <a:schemeClr val="tx1"/>
                </a:solidFill>
                <a:latin typeface="Arial" charset="0"/>
                <a:ea typeface="ＭＳ Ｐゴシック" charset="0"/>
              </a:defRPr>
            </a:lvl4pPr>
            <a:lvl5pPr marL="2914650" indent="-457200">
              <a:defRPr sz="2400">
                <a:solidFill>
                  <a:schemeClr val="tx1"/>
                </a:solidFill>
                <a:latin typeface="Arial" charset="0"/>
                <a:ea typeface="ＭＳ Ｐゴシック" charset="0"/>
              </a:defRPr>
            </a:lvl5pPr>
            <a:lvl6pPr marL="3371850" indent="-457200" eaLnBrk="0" fontAlgn="base" hangingPunct="0">
              <a:spcBef>
                <a:spcPct val="0"/>
              </a:spcBef>
              <a:spcAft>
                <a:spcPct val="0"/>
              </a:spcAft>
              <a:defRPr sz="2400">
                <a:solidFill>
                  <a:schemeClr val="tx1"/>
                </a:solidFill>
                <a:latin typeface="Arial" charset="0"/>
                <a:ea typeface="ＭＳ Ｐゴシック" charset="0"/>
              </a:defRPr>
            </a:lvl6pPr>
            <a:lvl7pPr marL="3829050" indent="-457200" eaLnBrk="0" fontAlgn="base" hangingPunct="0">
              <a:spcBef>
                <a:spcPct val="0"/>
              </a:spcBef>
              <a:spcAft>
                <a:spcPct val="0"/>
              </a:spcAft>
              <a:defRPr sz="2400">
                <a:solidFill>
                  <a:schemeClr val="tx1"/>
                </a:solidFill>
                <a:latin typeface="Arial" charset="0"/>
                <a:ea typeface="ＭＳ Ｐゴシック" charset="0"/>
              </a:defRPr>
            </a:lvl7pPr>
            <a:lvl8pPr marL="4286250" indent="-457200" eaLnBrk="0" fontAlgn="base" hangingPunct="0">
              <a:spcBef>
                <a:spcPct val="0"/>
              </a:spcBef>
              <a:spcAft>
                <a:spcPct val="0"/>
              </a:spcAft>
              <a:defRPr sz="2400">
                <a:solidFill>
                  <a:schemeClr val="tx1"/>
                </a:solidFill>
                <a:latin typeface="Arial" charset="0"/>
                <a:ea typeface="ＭＳ Ｐゴシック" charset="0"/>
              </a:defRPr>
            </a:lvl8pPr>
            <a:lvl9pPr marL="4743450" indent="-457200" eaLnBrk="0" fontAlgn="base" hangingPunct="0">
              <a:spcBef>
                <a:spcPct val="0"/>
              </a:spcBef>
              <a:spcAft>
                <a:spcPct val="0"/>
              </a:spcAft>
              <a:defRPr sz="2400">
                <a:solidFill>
                  <a:schemeClr val="tx1"/>
                </a:solidFill>
                <a:latin typeface="Arial"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Ignorance</a:t>
            </a: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Doubt</a:t>
            </a: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Failure</a:t>
            </a: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Fear</a:t>
            </a: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Excuses</a:t>
            </a: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Impurity</a:t>
            </a:r>
          </a:p>
          <a:p>
            <a:pPr marL="571500" marR="0" lvl="0" indent="-571500" algn="l" defTabSz="914400" rtl="0" eaLnBrk="0" fontAlgn="base" latinLnBrk="0" hangingPunct="0">
              <a:lnSpc>
                <a:spcPct val="100000"/>
              </a:lnSpc>
              <a:spcBef>
                <a:spcPct val="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Unsocial</a:t>
            </a:r>
          </a:p>
        </p:txBody>
      </p:sp>
      <p:pic>
        <p:nvPicPr>
          <p:cNvPr id="292869" name="Picture 1" descr="relationship_save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60825" y="3141663"/>
            <a:ext cx="5083175" cy="3716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852762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7028">
                                            <p:txEl>
                                              <p:pRg st="0" end="0"/>
                                            </p:txEl>
                                          </p:spTgt>
                                        </p:tgtEl>
                                        <p:attrNameLst>
                                          <p:attrName>style.visibility</p:attrName>
                                        </p:attrNameLst>
                                      </p:cBhvr>
                                      <p:to>
                                        <p:strVal val="visible"/>
                                      </p:to>
                                    </p:set>
                                    <p:animEffect transition="in" filter="dissolve">
                                      <p:cBhvr>
                                        <p:cTn id="7" dur="500"/>
                                        <p:tgtEl>
                                          <p:spTgt spid="89702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7028">
                                            <p:txEl>
                                              <p:pRg st="1" end="1"/>
                                            </p:txEl>
                                          </p:spTgt>
                                        </p:tgtEl>
                                        <p:attrNameLst>
                                          <p:attrName>style.visibility</p:attrName>
                                        </p:attrNameLst>
                                      </p:cBhvr>
                                      <p:to>
                                        <p:strVal val="visible"/>
                                      </p:to>
                                    </p:set>
                                    <p:animEffect transition="in" filter="dissolve">
                                      <p:cBhvr>
                                        <p:cTn id="12" dur="500"/>
                                        <p:tgtEl>
                                          <p:spTgt spid="89702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97028">
                                            <p:txEl>
                                              <p:pRg st="2" end="2"/>
                                            </p:txEl>
                                          </p:spTgt>
                                        </p:tgtEl>
                                        <p:attrNameLst>
                                          <p:attrName>style.visibility</p:attrName>
                                        </p:attrNameLst>
                                      </p:cBhvr>
                                      <p:to>
                                        <p:strVal val="visible"/>
                                      </p:to>
                                    </p:set>
                                    <p:animEffect transition="in" filter="dissolve">
                                      <p:cBhvr>
                                        <p:cTn id="17" dur="500"/>
                                        <p:tgtEl>
                                          <p:spTgt spid="89702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97028">
                                            <p:txEl>
                                              <p:pRg st="3" end="3"/>
                                            </p:txEl>
                                          </p:spTgt>
                                        </p:tgtEl>
                                        <p:attrNameLst>
                                          <p:attrName>style.visibility</p:attrName>
                                        </p:attrNameLst>
                                      </p:cBhvr>
                                      <p:to>
                                        <p:strVal val="visible"/>
                                      </p:to>
                                    </p:set>
                                    <p:animEffect transition="in" filter="dissolve">
                                      <p:cBhvr>
                                        <p:cTn id="22" dur="500"/>
                                        <p:tgtEl>
                                          <p:spTgt spid="89702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897028">
                                            <p:txEl>
                                              <p:pRg st="4" end="4"/>
                                            </p:txEl>
                                          </p:spTgt>
                                        </p:tgtEl>
                                        <p:attrNameLst>
                                          <p:attrName>style.visibility</p:attrName>
                                        </p:attrNameLst>
                                      </p:cBhvr>
                                      <p:to>
                                        <p:strVal val="visible"/>
                                      </p:to>
                                    </p:set>
                                    <p:animEffect transition="in" filter="dissolve">
                                      <p:cBhvr>
                                        <p:cTn id="27" dur="500"/>
                                        <p:tgtEl>
                                          <p:spTgt spid="897028">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897028">
                                            <p:txEl>
                                              <p:pRg st="5" end="5"/>
                                            </p:txEl>
                                          </p:spTgt>
                                        </p:tgtEl>
                                        <p:attrNameLst>
                                          <p:attrName>style.visibility</p:attrName>
                                        </p:attrNameLst>
                                      </p:cBhvr>
                                      <p:to>
                                        <p:strVal val="visible"/>
                                      </p:to>
                                    </p:set>
                                    <p:animEffect transition="in" filter="dissolve">
                                      <p:cBhvr>
                                        <p:cTn id="32" dur="500"/>
                                        <p:tgtEl>
                                          <p:spTgt spid="897028">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897028">
                                            <p:txEl>
                                              <p:pRg st="6" end="6"/>
                                            </p:txEl>
                                          </p:spTgt>
                                        </p:tgtEl>
                                        <p:attrNameLst>
                                          <p:attrName>style.visibility</p:attrName>
                                        </p:attrNameLst>
                                      </p:cBhvr>
                                      <p:to>
                                        <p:strVal val="visible"/>
                                      </p:to>
                                    </p:set>
                                    <p:animEffect transition="in" filter="dissolve">
                                      <p:cBhvr>
                                        <p:cTn id="37" dur="500"/>
                                        <p:tgtEl>
                                          <p:spTgt spid="89702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7028" grpId="0" build="p"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title"/>
          </p:nvPr>
        </p:nvSpPr>
        <p:spPr>
          <a:xfrm>
            <a:off x="34925" y="304800"/>
            <a:ext cx="6840538" cy="1143000"/>
          </a:xfrm>
          <a:effectLst>
            <a:outerShdw blurRad="63500" dist="155023" dir="12899521" algn="ctr" rotWithShape="0">
              <a:srgbClr val="07070B">
                <a:alpha val="74998"/>
              </a:srgbClr>
            </a:outerShdw>
          </a:effectLst>
        </p:spPr>
        <p:txBody>
          <a:bodyPr/>
          <a:lstStyle/>
          <a:p>
            <a:pPr eaLnBrk="1" hangingPunct="1">
              <a:defRPr/>
            </a:pPr>
            <a:r>
              <a:rPr kumimoji="0" lang="en-US">
                <a:latin typeface="Helvetica" charset="0"/>
                <a:ea typeface="ＭＳ Ｐゴシック" charset="0"/>
                <a:cs typeface="ＭＳ Ｐゴシック" charset="0"/>
              </a:rPr>
              <a:t>Step 1 to Restoration </a:t>
            </a:r>
            <a:br>
              <a:rPr kumimoji="0" lang="en-US">
                <a:latin typeface="Helvetica" charset="0"/>
                <a:ea typeface="ＭＳ Ｐゴシック" charset="0"/>
                <a:cs typeface="ＭＳ Ｐゴシック" charset="0"/>
              </a:rPr>
            </a:br>
            <a:r>
              <a:rPr kumimoji="0" lang="en-US" sz="3600">
                <a:latin typeface="Helvetica" charset="0"/>
                <a:ea typeface="ＭＳ Ｐゴシック" charset="0"/>
                <a:cs typeface="ＭＳ Ｐゴシック" charset="0"/>
              </a:rPr>
              <a:t>Talk to the person by </a:t>
            </a:r>
            <a:r>
              <a:rPr kumimoji="0" lang="en-US" sz="3600" u="sng">
                <a:solidFill>
                  <a:srgbClr val="FFFF00"/>
                </a:solidFill>
                <a:latin typeface="Helvetica" charset="0"/>
                <a:ea typeface="ＭＳ Ｐゴシック" charset="0"/>
                <a:cs typeface="ＭＳ Ｐゴシック" charset="0"/>
              </a:rPr>
              <a:t>yourself</a:t>
            </a:r>
            <a:endParaRPr kumimoji="0" lang="en-US">
              <a:solidFill>
                <a:srgbClr val="FFFF00"/>
              </a:solidFill>
              <a:latin typeface="Helvetica" charset="0"/>
              <a:ea typeface="ＭＳ Ｐゴシック" charset="0"/>
              <a:cs typeface="ＭＳ Ｐゴシック" charset="0"/>
            </a:endParaRPr>
          </a:p>
        </p:txBody>
      </p:sp>
      <p:sp>
        <p:nvSpPr>
          <p:cNvPr id="965635" name="Text Box 3"/>
          <p:cNvSpPr txBox="1">
            <a:spLocks noChangeArrowheads="1"/>
          </p:cNvSpPr>
          <p:nvPr/>
        </p:nvSpPr>
        <p:spPr bwMode="auto">
          <a:xfrm>
            <a:off x="3276600" y="3581400"/>
            <a:ext cx="477838"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
        <p:nvSpPr>
          <p:cNvPr id="965636" name="Text Box 4"/>
          <p:cNvSpPr txBox="1">
            <a:spLocks noChangeArrowheads="1"/>
          </p:cNvSpPr>
          <p:nvPr/>
        </p:nvSpPr>
        <p:spPr bwMode="auto">
          <a:xfrm>
            <a:off x="152400" y="5735638"/>
            <a:ext cx="2439988" cy="665162"/>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 = Sinner</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
        <p:nvSpPr>
          <p:cNvPr id="965637" name="Text Box 5"/>
          <p:cNvSpPr txBox="1">
            <a:spLocks noChangeArrowheads="1"/>
          </p:cNvSpPr>
          <p:nvPr/>
        </p:nvSpPr>
        <p:spPr bwMode="auto">
          <a:xfrm>
            <a:off x="2057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99CC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99CCFF"/>
              </a:solidFill>
              <a:effectLst/>
              <a:uLnTx/>
              <a:uFillTx/>
              <a:latin typeface="Arial" charset="0"/>
              <a:ea typeface="ＭＳ Ｐゴシック" charset="0"/>
            </a:endParaRPr>
          </a:p>
        </p:txBody>
      </p:sp>
      <p:sp>
        <p:nvSpPr>
          <p:cNvPr id="965638" name="Text Box 6"/>
          <p:cNvSpPr txBox="1">
            <a:spLocks noChangeArrowheads="1"/>
          </p:cNvSpPr>
          <p:nvPr/>
        </p:nvSpPr>
        <p:spPr bwMode="auto">
          <a:xfrm>
            <a:off x="152400" y="6192838"/>
            <a:ext cx="2890838" cy="665162"/>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 = Member</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39" name="Text Box 7"/>
          <p:cNvSpPr txBox="1">
            <a:spLocks noChangeArrowheads="1"/>
          </p:cNvSpPr>
          <p:nvPr/>
        </p:nvSpPr>
        <p:spPr bwMode="auto">
          <a:xfrm>
            <a:off x="2362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0" name="Text Box 8"/>
          <p:cNvSpPr txBox="1">
            <a:spLocks noChangeArrowheads="1"/>
          </p:cNvSpPr>
          <p:nvPr/>
        </p:nvSpPr>
        <p:spPr bwMode="auto">
          <a:xfrm>
            <a:off x="3276600" y="4267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1" name="Text Box 9"/>
          <p:cNvSpPr txBox="1">
            <a:spLocks noChangeArrowheads="1"/>
          </p:cNvSpPr>
          <p:nvPr/>
        </p:nvSpPr>
        <p:spPr bwMode="auto">
          <a:xfrm>
            <a:off x="4191000" y="4114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2" name="Text Box 10"/>
          <p:cNvSpPr txBox="1">
            <a:spLocks noChangeArrowheads="1"/>
          </p:cNvSpPr>
          <p:nvPr/>
        </p:nvSpPr>
        <p:spPr bwMode="auto">
          <a:xfrm>
            <a:off x="4800600" y="3276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3" name="Text Box 11"/>
          <p:cNvSpPr txBox="1">
            <a:spLocks noChangeArrowheads="1"/>
          </p:cNvSpPr>
          <p:nvPr/>
        </p:nvSpPr>
        <p:spPr bwMode="auto">
          <a:xfrm>
            <a:off x="3962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4" name="Text Box 12"/>
          <p:cNvSpPr txBox="1">
            <a:spLocks noChangeArrowheads="1"/>
          </p:cNvSpPr>
          <p:nvPr/>
        </p:nvSpPr>
        <p:spPr bwMode="auto">
          <a:xfrm>
            <a:off x="19050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5" name="Text Box 13"/>
          <p:cNvSpPr txBox="1">
            <a:spLocks noChangeArrowheads="1"/>
          </p:cNvSpPr>
          <p:nvPr/>
        </p:nvSpPr>
        <p:spPr bwMode="auto">
          <a:xfrm>
            <a:off x="838200"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6" name="Text Box 14"/>
          <p:cNvSpPr txBox="1">
            <a:spLocks noChangeArrowheads="1"/>
          </p:cNvSpPr>
          <p:nvPr/>
        </p:nvSpPr>
        <p:spPr bwMode="auto">
          <a:xfrm>
            <a:off x="1752600" y="3810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7" name="Text Box 15"/>
          <p:cNvSpPr txBox="1">
            <a:spLocks noChangeArrowheads="1"/>
          </p:cNvSpPr>
          <p:nvPr/>
        </p:nvSpPr>
        <p:spPr bwMode="auto">
          <a:xfrm>
            <a:off x="2784475"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8" name="Text Box 16"/>
          <p:cNvSpPr txBox="1">
            <a:spLocks noChangeArrowheads="1"/>
          </p:cNvSpPr>
          <p:nvPr/>
        </p:nvSpPr>
        <p:spPr bwMode="auto">
          <a:xfrm>
            <a:off x="35814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49" name="Text Box 17"/>
          <p:cNvSpPr txBox="1">
            <a:spLocks noChangeArrowheads="1"/>
          </p:cNvSpPr>
          <p:nvPr/>
        </p:nvSpPr>
        <p:spPr bwMode="auto">
          <a:xfrm>
            <a:off x="27432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0" name="Text Box 18"/>
          <p:cNvSpPr txBox="1">
            <a:spLocks noChangeArrowheads="1"/>
          </p:cNvSpPr>
          <p:nvPr/>
        </p:nvSpPr>
        <p:spPr bwMode="auto">
          <a:xfrm>
            <a:off x="4724400" y="2743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1" name="Text Box 19"/>
          <p:cNvSpPr txBox="1">
            <a:spLocks noChangeArrowheads="1"/>
          </p:cNvSpPr>
          <p:nvPr/>
        </p:nvSpPr>
        <p:spPr bwMode="auto">
          <a:xfrm>
            <a:off x="5029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2" name="Text Box 20"/>
          <p:cNvSpPr txBox="1">
            <a:spLocks noChangeArrowheads="1"/>
          </p:cNvSpPr>
          <p:nvPr/>
        </p:nvSpPr>
        <p:spPr bwMode="auto">
          <a:xfrm>
            <a:off x="5867400" y="3886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3" name="Text Box 21"/>
          <p:cNvSpPr txBox="1">
            <a:spLocks noChangeArrowheads="1"/>
          </p:cNvSpPr>
          <p:nvPr/>
        </p:nvSpPr>
        <p:spPr bwMode="auto">
          <a:xfrm>
            <a:off x="67818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4" name="Text Box 22"/>
          <p:cNvSpPr txBox="1">
            <a:spLocks noChangeArrowheads="1"/>
          </p:cNvSpPr>
          <p:nvPr/>
        </p:nvSpPr>
        <p:spPr bwMode="auto">
          <a:xfrm>
            <a:off x="7391400" y="2895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5" name="Text Box 23"/>
          <p:cNvSpPr txBox="1">
            <a:spLocks noChangeArrowheads="1"/>
          </p:cNvSpPr>
          <p:nvPr/>
        </p:nvSpPr>
        <p:spPr bwMode="auto">
          <a:xfrm>
            <a:off x="6553200" y="2667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6" name="Text Box 24"/>
          <p:cNvSpPr txBox="1">
            <a:spLocks noChangeArrowheads="1"/>
          </p:cNvSpPr>
          <p:nvPr/>
        </p:nvSpPr>
        <p:spPr bwMode="auto">
          <a:xfrm>
            <a:off x="4648200" y="2057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7" name="Text Box 25"/>
          <p:cNvSpPr txBox="1">
            <a:spLocks noChangeArrowheads="1"/>
          </p:cNvSpPr>
          <p:nvPr/>
        </p:nvSpPr>
        <p:spPr bwMode="auto">
          <a:xfrm>
            <a:off x="5181600" y="2438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8" name="Text Box 26"/>
          <p:cNvSpPr txBox="1">
            <a:spLocks noChangeArrowheads="1"/>
          </p:cNvSpPr>
          <p:nvPr/>
        </p:nvSpPr>
        <p:spPr bwMode="auto">
          <a:xfrm>
            <a:off x="5638800" y="3200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59" name="Text Box 27"/>
          <p:cNvSpPr txBox="1">
            <a:spLocks noChangeArrowheads="1"/>
          </p:cNvSpPr>
          <p:nvPr/>
        </p:nvSpPr>
        <p:spPr bwMode="auto">
          <a:xfrm>
            <a:off x="65532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0" name="Text Box 28"/>
          <p:cNvSpPr txBox="1">
            <a:spLocks noChangeArrowheads="1"/>
          </p:cNvSpPr>
          <p:nvPr/>
        </p:nvSpPr>
        <p:spPr bwMode="auto">
          <a:xfrm>
            <a:off x="62484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1" name="Text Box 29"/>
          <p:cNvSpPr txBox="1">
            <a:spLocks noChangeArrowheads="1"/>
          </p:cNvSpPr>
          <p:nvPr/>
        </p:nvSpPr>
        <p:spPr bwMode="auto">
          <a:xfrm>
            <a:off x="63246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2" name="Text Box 30"/>
          <p:cNvSpPr txBox="1">
            <a:spLocks noChangeArrowheads="1"/>
          </p:cNvSpPr>
          <p:nvPr/>
        </p:nvSpPr>
        <p:spPr bwMode="auto">
          <a:xfrm>
            <a:off x="3810000" y="4724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3" name="Text Box 31"/>
          <p:cNvSpPr txBox="1">
            <a:spLocks noChangeArrowheads="1"/>
          </p:cNvSpPr>
          <p:nvPr/>
        </p:nvSpPr>
        <p:spPr bwMode="auto">
          <a:xfrm>
            <a:off x="25908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4" name="Text Box 32"/>
          <p:cNvSpPr txBox="1">
            <a:spLocks noChangeArrowheads="1"/>
          </p:cNvSpPr>
          <p:nvPr/>
        </p:nvSpPr>
        <p:spPr bwMode="auto">
          <a:xfrm>
            <a:off x="9144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5"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6"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7" name="Line 35"/>
          <p:cNvSpPr>
            <a:spLocks noChangeShapeType="1"/>
          </p:cNvSpPr>
          <p:nvPr/>
        </p:nvSpPr>
        <p:spPr bwMode="auto">
          <a:xfrm rot="-10800000" flipH="1" flipV="1">
            <a:off x="1371600" y="29718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8" name="Line 36"/>
          <p:cNvSpPr>
            <a:spLocks noChangeShapeType="1"/>
          </p:cNvSpPr>
          <p:nvPr/>
        </p:nvSpPr>
        <p:spPr bwMode="auto">
          <a:xfrm rot="-7245430" flipH="1" flipV="1">
            <a:off x="1943100" y="26289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69" name="Line 37"/>
          <p:cNvSpPr>
            <a:spLocks noChangeShapeType="1"/>
          </p:cNvSpPr>
          <p:nvPr/>
        </p:nvSpPr>
        <p:spPr bwMode="auto">
          <a:xfrm rot="7240121" flipH="1" flipV="1">
            <a:off x="1409700" y="35052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5670" name="Oval 38"/>
          <p:cNvSpPr>
            <a:spLocks noChangeArrowheads="1"/>
          </p:cNvSpPr>
          <p:nvPr/>
        </p:nvSpPr>
        <p:spPr bwMode="auto">
          <a:xfrm rot="1717289">
            <a:off x="1752600" y="32004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pic>
        <p:nvPicPr>
          <p:cNvPr id="294950" name="Picture 2" descr="handshak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904038" y="0"/>
            <a:ext cx="2239962" cy="148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1136483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65665"/>
                                        </p:tgtEl>
                                        <p:attrNameLst>
                                          <p:attrName>style.visibility</p:attrName>
                                        </p:attrNameLst>
                                      </p:cBhvr>
                                      <p:to>
                                        <p:strVal val="visible"/>
                                      </p:to>
                                    </p:set>
                                    <p:animEffect transition="in" filter="wipe(right)">
                                      <p:cBhvr>
                                        <p:cTn id="7" dur="500"/>
                                        <p:tgtEl>
                                          <p:spTgt spid="965665"/>
                                        </p:tgtEl>
                                      </p:cBhvr>
                                    </p:animEffect>
                                  </p:childTnLst>
                                </p:cTn>
                              </p:par>
                            </p:childTnLst>
                          </p:cTn>
                        </p:par>
                        <p:par>
                          <p:cTn id="8" fill="hold" nodeType="with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965667"/>
                                        </p:tgtEl>
                                        <p:attrNameLst>
                                          <p:attrName>style.visibility</p:attrName>
                                        </p:attrNameLst>
                                      </p:cBhvr>
                                      <p:to>
                                        <p:strVal val="visible"/>
                                      </p:to>
                                    </p:set>
                                    <p:animEffect transition="in" filter="wipe(right)">
                                      <p:cBhvr>
                                        <p:cTn id="11" dur="500"/>
                                        <p:tgtEl>
                                          <p:spTgt spid="965667"/>
                                        </p:tgtEl>
                                      </p:cBhvr>
                                    </p:animEffect>
                                  </p:childTnLst>
                                </p:cTn>
                              </p:par>
                            </p:childTnLst>
                          </p:cTn>
                        </p:par>
                        <p:par>
                          <p:cTn id="12" fill="hold" nodeType="afterGroup">
                            <p:stCondLst>
                              <p:cond delay="1000"/>
                            </p:stCondLst>
                            <p:childTnLst>
                              <p:par>
                                <p:cTn id="13" presetID="22" presetClass="entr" presetSubtype="4" fill="hold" nodeType="afterEffect">
                                  <p:stCondLst>
                                    <p:cond delay="0"/>
                                  </p:stCondLst>
                                  <p:childTnLst>
                                    <p:set>
                                      <p:cBhvr>
                                        <p:cTn id="14" dur="1" fill="hold">
                                          <p:stCondLst>
                                            <p:cond delay="0"/>
                                          </p:stCondLst>
                                        </p:cTn>
                                        <p:tgtEl>
                                          <p:spTgt spid="965668"/>
                                        </p:tgtEl>
                                        <p:attrNameLst>
                                          <p:attrName>style.visibility</p:attrName>
                                        </p:attrNameLst>
                                      </p:cBhvr>
                                      <p:to>
                                        <p:strVal val="visible"/>
                                      </p:to>
                                    </p:set>
                                    <p:animEffect transition="in" filter="wipe(down)">
                                      <p:cBhvr>
                                        <p:cTn id="15" dur="500"/>
                                        <p:tgtEl>
                                          <p:spTgt spid="965668"/>
                                        </p:tgtEl>
                                      </p:cBhvr>
                                    </p:animEffect>
                                  </p:childTnLst>
                                </p:cTn>
                              </p:par>
                            </p:childTnLst>
                          </p:cTn>
                        </p:par>
                        <p:par>
                          <p:cTn id="16" fill="hold" nodeType="afterGroup">
                            <p:stCondLst>
                              <p:cond delay="1500"/>
                            </p:stCondLst>
                            <p:childTnLst>
                              <p:par>
                                <p:cTn id="17" presetID="22" presetClass="entr" presetSubtype="1" fill="hold" nodeType="afterEffect">
                                  <p:stCondLst>
                                    <p:cond delay="0"/>
                                  </p:stCondLst>
                                  <p:childTnLst>
                                    <p:set>
                                      <p:cBhvr>
                                        <p:cTn id="18" dur="1" fill="hold">
                                          <p:stCondLst>
                                            <p:cond delay="0"/>
                                          </p:stCondLst>
                                        </p:cTn>
                                        <p:tgtEl>
                                          <p:spTgt spid="965669"/>
                                        </p:tgtEl>
                                        <p:attrNameLst>
                                          <p:attrName>style.visibility</p:attrName>
                                        </p:attrNameLst>
                                      </p:cBhvr>
                                      <p:to>
                                        <p:strVal val="visible"/>
                                      </p:to>
                                    </p:set>
                                    <p:animEffect transition="in" filter="wipe(up)">
                                      <p:cBhvr>
                                        <p:cTn id="19" dur="500"/>
                                        <p:tgtEl>
                                          <p:spTgt spid="965669"/>
                                        </p:tgtEl>
                                      </p:cBhvr>
                                    </p:animEffect>
                                  </p:childTnLst>
                                </p:cTn>
                              </p:par>
                            </p:childTnLst>
                          </p:cTn>
                        </p:par>
                        <p:par>
                          <p:cTn id="20" fill="hold" nodeType="withGroup">
                            <p:stCondLst>
                              <p:cond delay="2000"/>
                            </p:stCondLst>
                            <p:childTnLst>
                              <p:par>
                                <p:cTn id="21" presetID="3" presetClass="exit" presetSubtype="10" fill="hold" nodeType="afterEffect">
                                  <p:stCondLst>
                                    <p:cond delay="0"/>
                                  </p:stCondLst>
                                  <p:childTnLst>
                                    <p:animEffect transition="out" filter="blinds(horizontal)">
                                      <p:cBhvr>
                                        <p:cTn id="22" dur="500"/>
                                        <p:tgtEl>
                                          <p:spTgt spid="965669"/>
                                        </p:tgtEl>
                                      </p:cBhvr>
                                    </p:animEffect>
                                    <p:set>
                                      <p:cBhvr>
                                        <p:cTn id="23" dur="1" fill="hold">
                                          <p:stCondLst>
                                            <p:cond delay="499"/>
                                          </p:stCondLst>
                                        </p:cTn>
                                        <p:tgtEl>
                                          <p:spTgt spid="965669"/>
                                        </p:tgtEl>
                                        <p:attrNameLst>
                                          <p:attrName>style.visibility</p:attrName>
                                        </p:attrNameLst>
                                      </p:cBhvr>
                                      <p:to>
                                        <p:strVal val="hidden"/>
                                      </p:to>
                                    </p:set>
                                  </p:childTnLst>
                                </p:cTn>
                              </p:par>
                              <p:par>
                                <p:cTn id="24" presetID="3" presetClass="exit" presetSubtype="10" fill="hold" nodeType="withEffect">
                                  <p:stCondLst>
                                    <p:cond delay="0"/>
                                  </p:stCondLst>
                                  <p:childTnLst>
                                    <p:animEffect transition="out" filter="blinds(horizontal)">
                                      <p:cBhvr>
                                        <p:cTn id="25" dur="500"/>
                                        <p:tgtEl>
                                          <p:spTgt spid="965668"/>
                                        </p:tgtEl>
                                      </p:cBhvr>
                                    </p:animEffect>
                                    <p:set>
                                      <p:cBhvr>
                                        <p:cTn id="26" dur="1" fill="hold">
                                          <p:stCondLst>
                                            <p:cond delay="499"/>
                                          </p:stCondLst>
                                        </p:cTn>
                                        <p:tgtEl>
                                          <p:spTgt spid="965668"/>
                                        </p:tgtEl>
                                        <p:attrNameLst>
                                          <p:attrName>style.visibility</p:attrName>
                                        </p:attrNameLst>
                                      </p:cBhvr>
                                      <p:to>
                                        <p:strVal val="hidden"/>
                                      </p:to>
                                    </p:set>
                                  </p:childTnLst>
                                </p:cTn>
                              </p:par>
                              <p:par>
                                <p:cTn id="27" presetID="3" presetClass="exit" presetSubtype="10" fill="hold" nodeType="withEffect">
                                  <p:stCondLst>
                                    <p:cond delay="0"/>
                                  </p:stCondLst>
                                  <p:childTnLst>
                                    <p:animEffect transition="out" filter="blinds(horizontal)">
                                      <p:cBhvr>
                                        <p:cTn id="28" dur="500"/>
                                        <p:tgtEl>
                                          <p:spTgt spid="965667"/>
                                        </p:tgtEl>
                                      </p:cBhvr>
                                    </p:animEffect>
                                    <p:set>
                                      <p:cBhvr>
                                        <p:cTn id="29" dur="1" fill="hold">
                                          <p:stCondLst>
                                            <p:cond delay="499"/>
                                          </p:stCondLst>
                                        </p:cTn>
                                        <p:tgtEl>
                                          <p:spTgt spid="965667"/>
                                        </p:tgtEl>
                                        <p:attrNameLst>
                                          <p:attrName>style.visibility</p:attrName>
                                        </p:attrNameLst>
                                      </p:cBhvr>
                                      <p:to>
                                        <p:strVal val="hidden"/>
                                      </p:to>
                                    </p:set>
                                  </p:childTnLst>
                                </p:cTn>
                              </p:par>
                            </p:childTnLst>
                          </p:cTn>
                        </p:par>
                        <p:par>
                          <p:cTn id="30" fill="hold" nodeType="withGroup">
                            <p:stCondLst>
                              <p:cond delay="2500"/>
                            </p:stCondLst>
                            <p:childTnLst>
                              <p:par>
                                <p:cTn id="31" presetID="22" presetClass="entr" presetSubtype="8" fill="hold" nodeType="afterEffect">
                                  <p:stCondLst>
                                    <p:cond delay="0"/>
                                  </p:stCondLst>
                                  <p:childTnLst>
                                    <p:set>
                                      <p:cBhvr>
                                        <p:cTn id="32" dur="1" fill="hold">
                                          <p:stCondLst>
                                            <p:cond delay="0"/>
                                          </p:stCondLst>
                                        </p:cTn>
                                        <p:tgtEl>
                                          <p:spTgt spid="965666"/>
                                        </p:tgtEl>
                                        <p:attrNameLst>
                                          <p:attrName>style.visibility</p:attrName>
                                        </p:attrNameLst>
                                      </p:cBhvr>
                                      <p:to>
                                        <p:strVal val="visible"/>
                                      </p:to>
                                    </p:set>
                                    <p:animEffect transition="in" filter="wipe(left)">
                                      <p:cBhvr>
                                        <p:cTn id="33" dur="500"/>
                                        <p:tgtEl>
                                          <p:spTgt spid="965666"/>
                                        </p:tgtEl>
                                      </p:cBhvr>
                                    </p:animEffect>
                                  </p:childTnLst>
                                </p:cTn>
                              </p:par>
                            </p:childTnLst>
                          </p:cTn>
                        </p:par>
                        <p:par>
                          <p:cTn id="34" fill="hold" nodeType="withGroup">
                            <p:stCondLst>
                              <p:cond delay="3000"/>
                            </p:stCondLst>
                            <p:childTnLst>
                              <p:par>
                                <p:cTn id="35" presetID="31" presetClass="entr" presetSubtype="0" fill="hold" grpId="0" nodeType="afterEffect">
                                  <p:stCondLst>
                                    <p:cond delay="0"/>
                                  </p:stCondLst>
                                  <p:iterate type="lt">
                                    <p:tmPct val="5000"/>
                                  </p:iterate>
                                  <p:childTnLst>
                                    <p:set>
                                      <p:cBhvr>
                                        <p:cTn id="36" dur="1" fill="hold">
                                          <p:stCondLst>
                                            <p:cond delay="0"/>
                                          </p:stCondLst>
                                        </p:cTn>
                                        <p:tgtEl>
                                          <p:spTgt spid="965670"/>
                                        </p:tgtEl>
                                        <p:attrNameLst>
                                          <p:attrName>style.visibility</p:attrName>
                                        </p:attrNameLst>
                                      </p:cBhvr>
                                      <p:to>
                                        <p:strVal val="visible"/>
                                      </p:to>
                                    </p:set>
                                    <p:anim calcmode="lin" valueType="num">
                                      <p:cBhvr>
                                        <p:cTn id="37" dur="1000" fill="hold"/>
                                        <p:tgtEl>
                                          <p:spTgt spid="965670"/>
                                        </p:tgtEl>
                                        <p:attrNameLst>
                                          <p:attrName>ppt_w</p:attrName>
                                        </p:attrNameLst>
                                      </p:cBhvr>
                                      <p:tavLst>
                                        <p:tav tm="0">
                                          <p:val>
                                            <p:fltVal val="0"/>
                                          </p:val>
                                        </p:tav>
                                        <p:tav tm="100000">
                                          <p:val>
                                            <p:strVal val="#ppt_w"/>
                                          </p:val>
                                        </p:tav>
                                      </p:tavLst>
                                    </p:anim>
                                    <p:anim calcmode="lin" valueType="num">
                                      <p:cBhvr>
                                        <p:cTn id="38" dur="1000" fill="hold"/>
                                        <p:tgtEl>
                                          <p:spTgt spid="965670"/>
                                        </p:tgtEl>
                                        <p:attrNameLst>
                                          <p:attrName>ppt_h</p:attrName>
                                        </p:attrNameLst>
                                      </p:cBhvr>
                                      <p:tavLst>
                                        <p:tav tm="0">
                                          <p:val>
                                            <p:fltVal val="0"/>
                                          </p:val>
                                        </p:tav>
                                        <p:tav tm="100000">
                                          <p:val>
                                            <p:strVal val="#ppt_h"/>
                                          </p:val>
                                        </p:tav>
                                      </p:tavLst>
                                    </p:anim>
                                    <p:anim calcmode="lin" valueType="num">
                                      <p:cBhvr>
                                        <p:cTn id="39" dur="1000" fill="hold"/>
                                        <p:tgtEl>
                                          <p:spTgt spid="965670"/>
                                        </p:tgtEl>
                                        <p:attrNameLst>
                                          <p:attrName>style.rotation</p:attrName>
                                        </p:attrNameLst>
                                      </p:cBhvr>
                                      <p:tavLst>
                                        <p:tav tm="0">
                                          <p:val>
                                            <p:fltVal val="90"/>
                                          </p:val>
                                        </p:tav>
                                        <p:tav tm="100000">
                                          <p:val>
                                            <p:fltVal val="0"/>
                                          </p:val>
                                        </p:tav>
                                      </p:tavLst>
                                    </p:anim>
                                    <p:animEffect transition="in" filter="fade">
                                      <p:cBhvr>
                                        <p:cTn id="40" dur="1000"/>
                                        <p:tgtEl>
                                          <p:spTgt spid="965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5670"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8" name="Rectangle 2"/>
          <p:cNvSpPr>
            <a:spLocks noGrp="1" noChangeArrowheads="1"/>
          </p:cNvSpPr>
          <p:nvPr>
            <p:ph type="title"/>
          </p:nvPr>
        </p:nvSpPr>
        <p:spPr>
          <a:xfrm>
            <a:off x="685800" y="304800"/>
            <a:ext cx="7772400" cy="1143000"/>
          </a:xfrm>
          <a:effectLst>
            <a:outerShdw blurRad="63500" dist="155023" dir="12899521" algn="ctr" rotWithShape="0">
              <a:srgbClr val="07070B">
                <a:alpha val="74998"/>
              </a:srgbClr>
            </a:outerShdw>
          </a:effectLst>
        </p:spPr>
        <p:txBody>
          <a:bodyPr/>
          <a:lstStyle/>
          <a:p>
            <a:pPr eaLnBrk="1" hangingPunct="1">
              <a:defRPr/>
            </a:pPr>
            <a:r>
              <a:rPr kumimoji="0" lang="en-US">
                <a:latin typeface="Helvetica" charset="0"/>
                <a:ea typeface="ＭＳ Ｐゴシック" charset="0"/>
                <a:cs typeface="ＭＳ Ｐゴシック" charset="0"/>
              </a:rPr>
              <a:t>Step 2 to Restoration </a:t>
            </a:r>
            <a:br>
              <a:rPr kumimoji="0" lang="en-US">
                <a:latin typeface="Helvetica" charset="0"/>
                <a:ea typeface="ＭＳ Ｐゴシック" charset="0"/>
                <a:cs typeface="ＭＳ Ｐゴシック" charset="0"/>
              </a:rPr>
            </a:br>
            <a:r>
              <a:rPr kumimoji="0" lang="en-US">
                <a:latin typeface="Helvetica" charset="0"/>
                <a:ea typeface="ＭＳ Ｐゴシック" charset="0"/>
                <a:cs typeface="ＭＳ Ｐゴシック" charset="0"/>
              </a:rPr>
              <a:t> </a:t>
            </a:r>
            <a:r>
              <a:rPr kumimoji="0" lang="en-US" sz="3600">
                <a:latin typeface="Helvetica" charset="0"/>
                <a:ea typeface="ＭＳ Ｐゴシック" charset="0"/>
                <a:cs typeface="ＭＳ Ｐゴシック" charset="0"/>
              </a:rPr>
              <a:t>Take </a:t>
            </a:r>
            <a:r>
              <a:rPr kumimoji="0" lang="en-US" sz="3600" u="sng">
                <a:solidFill>
                  <a:srgbClr val="FFFF00"/>
                </a:solidFill>
                <a:latin typeface="Helvetica" charset="0"/>
                <a:ea typeface="ＭＳ Ｐゴシック" charset="0"/>
                <a:cs typeface="ＭＳ Ｐゴシック" charset="0"/>
              </a:rPr>
              <a:t>1-2</a:t>
            </a:r>
            <a:r>
              <a:rPr kumimoji="0" lang="en-US" sz="3600">
                <a:latin typeface="Helvetica" charset="0"/>
                <a:ea typeface="ＭＳ Ｐゴシック" charset="0"/>
                <a:cs typeface="ＭＳ Ｐゴシック" charset="0"/>
              </a:rPr>
              <a:t> others along</a:t>
            </a:r>
            <a:endParaRPr kumimoji="0" lang="en-US" sz="3600" u="sng">
              <a:solidFill>
                <a:schemeClr val="hlink"/>
              </a:solidFill>
              <a:latin typeface="Helvetica" charset="0"/>
              <a:ea typeface="ＭＳ Ｐゴシック" charset="0"/>
              <a:cs typeface="ＭＳ Ｐゴシック" charset="0"/>
            </a:endParaRPr>
          </a:p>
        </p:txBody>
      </p:sp>
      <p:sp>
        <p:nvSpPr>
          <p:cNvPr id="905219" name="Text Box 3"/>
          <p:cNvSpPr txBox="1">
            <a:spLocks noChangeArrowheads="1"/>
          </p:cNvSpPr>
          <p:nvPr/>
        </p:nvSpPr>
        <p:spPr bwMode="auto">
          <a:xfrm>
            <a:off x="3276600" y="3581400"/>
            <a:ext cx="477838"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
        <p:nvSpPr>
          <p:cNvPr id="905220" name="Text Box 4"/>
          <p:cNvSpPr txBox="1">
            <a:spLocks noChangeArrowheads="1"/>
          </p:cNvSpPr>
          <p:nvPr/>
        </p:nvSpPr>
        <p:spPr bwMode="auto">
          <a:xfrm>
            <a:off x="152400" y="5735638"/>
            <a:ext cx="2439988" cy="665162"/>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 = Sinner</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
        <p:nvSpPr>
          <p:cNvPr id="905221" name="Text Box 5"/>
          <p:cNvSpPr txBox="1">
            <a:spLocks noChangeArrowheads="1"/>
          </p:cNvSpPr>
          <p:nvPr/>
        </p:nvSpPr>
        <p:spPr bwMode="auto">
          <a:xfrm>
            <a:off x="2057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BBE0E3"/>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22" name="Text Box 6"/>
          <p:cNvSpPr txBox="1">
            <a:spLocks noChangeArrowheads="1"/>
          </p:cNvSpPr>
          <p:nvPr/>
        </p:nvSpPr>
        <p:spPr bwMode="auto">
          <a:xfrm>
            <a:off x="152400" y="6192838"/>
            <a:ext cx="2890838" cy="665162"/>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 = Member</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23" name="Text Box 7"/>
          <p:cNvSpPr txBox="1">
            <a:spLocks noChangeArrowheads="1"/>
          </p:cNvSpPr>
          <p:nvPr/>
        </p:nvSpPr>
        <p:spPr bwMode="auto">
          <a:xfrm>
            <a:off x="2362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24" name="Text Box 8"/>
          <p:cNvSpPr txBox="1">
            <a:spLocks noChangeArrowheads="1"/>
          </p:cNvSpPr>
          <p:nvPr/>
        </p:nvSpPr>
        <p:spPr bwMode="auto">
          <a:xfrm>
            <a:off x="3276600" y="4267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25" name="Text Box 9"/>
          <p:cNvSpPr txBox="1">
            <a:spLocks noChangeArrowheads="1"/>
          </p:cNvSpPr>
          <p:nvPr/>
        </p:nvSpPr>
        <p:spPr bwMode="auto">
          <a:xfrm>
            <a:off x="4191000" y="4114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26" name="Text Box 10"/>
          <p:cNvSpPr txBox="1">
            <a:spLocks noChangeArrowheads="1"/>
          </p:cNvSpPr>
          <p:nvPr/>
        </p:nvSpPr>
        <p:spPr bwMode="auto">
          <a:xfrm>
            <a:off x="4800600" y="3276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27" name="Text Box 11"/>
          <p:cNvSpPr txBox="1">
            <a:spLocks noChangeArrowheads="1"/>
          </p:cNvSpPr>
          <p:nvPr/>
        </p:nvSpPr>
        <p:spPr bwMode="auto">
          <a:xfrm>
            <a:off x="3962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28" name="Text Box 12"/>
          <p:cNvSpPr txBox="1">
            <a:spLocks noChangeArrowheads="1"/>
          </p:cNvSpPr>
          <p:nvPr/>
        </p:nvSpPr>
        <p:spPr bwMode="auto">
          <a:xfrm>
            <a:off x="19050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29" name="Text Box 13"/>
          <p:cNvSpPr txBox="1">
            <a:spLocks noChangeArrowheads="1"/>
          </p:cNvSpPr>
          <p:nvPr/>
        </p:nvSpPr>
        <p:spPr bwMode="auto">
          <a:xfrm>
            <a:off x="838200"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30" name="Text Box 14"/>
          <p:cNvSpPr txBox="1">
            <a:spLocks noChangeArrowheads="1"/>
          </p:cNvSpPr>
          <p:nvPr/>
        </p:nvSpPr>
        <p:spPr bwMode="auto">
          <a:xfrm>
            <a:off x="1752600" y="3810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31" name="Text Box 15"/>
          <p:cNvSpPr txBox="1">
            <a:spLocks noChangeArrowheads="1"/>
          </p:cNvSpPr>
          <p:nvPr/>
        </p:nvSpPr>
        <p:spPr bwMode="auto">
          <a:xfrm>
            <a:off x="2784475"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32" name="Text Box 16"/>
          <p:cNvSpPr txBox="1">
            <a:spLocks noChangeArrowheads="1"/>
          </p:cNvSpPr>
          <p:nvPr/>
        </p:nvSpPr>
        <p:spPr bwMode="auto">
          <a:xfrm>
            <a:off x="35814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33" name="Text Box 17"/>
          <p:cNvSpPr txBox="1">
            <a:spLocks noChangeArrowheads="1"/>
          </p:cNvSpPr>
          <p:nvPr/>
        </p:nvSpPr>
        <p:spPr bwMode="auto">
          <a:xfrm>
            <a:off x="27432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34" name="Text Box 18"/>
          <p:cNvSpPr txBox="1">
            <a:spLocks noChangeArrowheads="1"/>
          </p:cNvSpPr>
          <p:nvPr/>
        </p:nvSpPr>
        <p:spPr bwMode="auto">
          <a:xfrm>
            <a:off x="4724400" y="2743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35" name="Text Box 19"/>
          <p:cNvSpPr txBox="1">
            <a:spLocks noChangeArrowheads="1"/>
          </p:cNvSpPr>
          <p:nvPr/>
        </p:nvSpPr>
        <p:spPr bwMode="auto">
          <a:xfrm>
            <a:off x="5029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36" name="Text Box 20"/>
          <p:cNvSpPr txBox="1">
            <a:spLocks noChangeArrowheads="1"/>
          </p:cNvSpPr>
          <p:nvPr/>
        </p:nvSpPr>
        <p:spPr bwMode="auto">
          <a:xfrm>
            <a:off x="5867400" y="3886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37" name="Text Box 21"/>
          <p:cNvSpPr txBox="1">
            <a:spLocks noChangeArrowheads="1"/>
          </p:cNvSpPr>
          <p:nvPr/>
        </p:nvSpPr>
        <p:spPr bwMode="auto">
          <a:xfrm>
            <a:off x="67818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38" name="Text Box 22"/>
          <p:cNvSpPr txBox="1">
            <a:spLocks noChangeArrowheads="1"/>
          </p:cNvSpPr>
          <p:nvPr/>
        </p:nvSpPr>
        <p:spPr bwMode="auto">
          <a:xfrm>
            <a:off x="7391400" y="2895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39" name="Text Box 23"/>
          <p:cNvSpPr txBox="1">
            <a:spLocks noChangeArrowheads="1"/>
          </p:cNvSpPr>
          <p:nvPr/>
        </p:nvSpPr>
        <p:spPr bwMode="auto">
          <a:xfrm>
            <a:off x="6553200" y="2667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40" name="Text Box 24"/>
          <p:cNvSpPr txBox="1">
            <a:spLocks noChangeArrowheads="1"/>
          </p:cNvSpPr>
          <p:nvPr/>
        </p:nvSpPr>
        <p:spPr bwMode="auto">
          <a:xfrm>
            <a:off x="4648200" y="2057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41" name="Text Box 25"/>
          <p:cNvSpPr txBox="1">
            <a:spLocks noChangeArrowheads="1"/>
          </p:cNvSpPr>
          <p:nvPr/>
        </p:nvSpPr>
        <p:spPr bwMode="auto">
          <a:xfrm>
            <a:off x="5181600" y="2438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42" name="Text Box 26"/>
          <p:cNvSpPr txBox="1">
            <a:spLocks noChangeArrowheads="1"/>
          </p:cNvSpPr>
          <p:nvPr/>
        </p:nvSpPr>
        <p:spPr bwMode="auto">
          <a:xfrm>
            <a:off x="5638800" y="3200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43" name="Text Box 27"/>
          <p:cNvSpPr txBox="1">
            <a:spLocks noChangeArrowheads="1"/>
          </p:cNvSpPr>
          <p:nvPr/>
        </p:nvSpPr>
        <p:spPr bwMode="auto">
          <a:xfrm>
            <a:off x="65532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44" name="Text Box 28"/>
          <p:cNvSpPr txBox="1">
            <a:spLocks noChangeArrowheads="1"/>
          </p:cNvSpPr>
          <p:nvPr/>
        </p:nvSpPr>
        <p:spPr bwMode="auto">
          <a:xfrm>
            <a:off x="62484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45" name="Text Box 29"/>
          <p:cNvSpPr txBox="1">
            <a:spLocks noChangeArrowheads="1"/>
          </p:cNvSpPr>
          <p:nvPr/>
        </p:nvSpPr>
        <p:spPr bwMode="auto">
          <a:xfrm>
            <a:off x="63246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46" name="Text Box 30"/>
          <p:cNvSpPr txBox="1">
            <a:spLocks noChangeArrowheads="1"/>
          </p:cNvSpPr>
          <p:nvPr/>
        </p:nvSpPr>
        <p:spPr bwMode="auto">
          <a:xfrm>
            <a:off x="3810000" y="4724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47" name="Text Box 31"/>
          <p:cNvSpPr txBox="1">
            <a:spLocks noChangeArrowheads="1"/>
          </p:cNvSpPr>
          <p:nvPr/>
        </p:nvSpPr>
        <p:spPr bwMode="auto">
          <a:xfrm>
            <a:off x="25908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48" name="Text Box 32"/>
          <p:cNvSpPr txBox="1">
            <a:spLocks noChangeArrowheads="1"/>
          </p:cNvSpPr>
          <p:nvPr/>
        </p:nvSpPr>
        <p:spPr bwMode="auto">
          <a:xfrm>
            <a:off x="9144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49"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50"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54" name="Oval 38"/>
          <p:cNvSpPr>
            <a:spLocks noChangeArrowheads="1"/>
          </p:cNvSpPr>
          <p:nvPr/>
        </p:nvSpPr>
        <p:spPr bwMode="auto">
          <a:xfrm rot="1717289">
            <a:off x="1752600" y="32004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55" name="Oval 39"/>
          <p:cNvSpPr>
            <a:spLocks noChangeArrowheads="1"/>
          </p:cNvSpPr>
          <p:nvPr/>
        </p:nvSpPr>
        <p:spPr bwMode="auto">
          <a:xfrm rot="1717289">
            <a:off x="1878013" y="2670175"/>
            <a:ext cx="2286000" cy="13716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05256" name="Line 40"/>
          <p:cNvSpPr>
            <a:spLocks noChangeShapeType="1"/>
          </p:cNvSpPr>
          <p:nvPr/>
        </p:nvSpPr>
        <p:spPr bwMode="auto">
          <a:xfrm rot="1841959" flipH="1" flipV="1">
            <a:off x="2971800" y="32004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Tree>
    <p:extLst>
      <p:ext uri="{BB962C8B-B14F-4D97-AF65-F5344CB8AC3E}">
        <p14:creationId xmlns:p14="http://schemas.microsoft.com/office/powerpoint/2010/main" val="72933995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05249"/>
                                        </p:tgtEl>
                                        <p:attrNameLst>
                                          <p:attrName>style.visibility</p:attrName>
                                        </p:attrNameLst>
                                      </p:cBhvr>
                                      <p:to>
                                        <p:strVal val="visible"/>
                                      </p:to>
                                    </p:set>
                                    <p:animEffect transition="in" filter="wipe(right)">
                                      <p:cBhvr>
                                        <p:cTn id="7" dur="500"/>
                                        <p:tgtEl>
                                          <p:spTgt spid="905249"/>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05250"/>
                                        </p:tgtEl>
                                        <p:attrNameLst>
                                          <p:attrName>style.visibility</p:attrName>
                                        </p:attrNameLst>
                                      </p:cBhvr>
                                      <p:to>
                                        <p:strVal val="visible"/>
                                      </p:to>
                                    </p:set>
                                    <p:animEffect transition="in" filter="wipe(left)">
                                      <p:cBhvr>
                                        <p:cTn id="11" dur="500"/>
                                        <p:tgtEl>
                                          <p:spTgt spid="905250"/>
                                        </p:tgtEl>
                                      </p:cBhvr>
                                    </p:animEffect>
                                  </p:childTnLst>
                                </p:cTn>
                              </p:par>
                            </p:childTnLst>
                          </p:cTn>
                        </p:par>
                        <p:par>
                          <p:cTn id="12" fill="hold" nodeType="afterGroup">
                            <p:stCondLst>
                              <p:cond delay="1000"/>
                            </p:stCondLst>
                            <p:childTnLst>
                              <p:par>
                                <p:cTn id="13" presetID="31" presetClass="entr" presetSubtype="0" fill="hold" grpId="0" nodeType="afterEffect">
                                  <p:stCondLst>
                                    <p:cond delay="0"/>
                                  </p:stCondLst>
                                  <p:iterate type="lt">
                                    <p:tmPct val="5000"/>
                                  </p:iterate>
                                  <p:childTnLst>
                                    <p:set>
                                      <p:cBhvr>
                                        <p:cTn id="14" dur="1" fill="hold">
                                          <p:stCondLst>
                                            <p:cond delay="0"/>
                                          </p:stCondLst>
                                        </p:cTn>
                                        <p:tgtEl>
                                          <p:spTgt spid="905254"/>
                                        </p:tgtEl>
                                        <p:attrNameLst>
                                          <p:attrName>style.visibility</p:attrName>
                                        </p:attrNameLst>
                                      </p:cBhvr>
                                      <p:to>
                                        <p:strVal val="visible"/>
                                      </p:to>
                                    </p:set>
                                    <p:anim calcmode="lin" valueType="num">
                                      <p:cBhvr>
                                        <p:cTn id="15" dur="1000" fill="hold"/>
                                        <p:tgtEl>
                                          <p:spTgt spid="905254"/>
                                        </p:tgtEl>
                                        <p:attrNameLst>
                                          <p:attrName>ppt_w</p:attrName>
                                        </p:attrNameLst>
                                      </p:cBhvr>
                                      <p:tavLst>
                                        <p:tav tm="0">
                                          <p:val>
                                            <p:fltVal val="0"/>
                                          </p:val>
                                        </p:tav>
                                        <p:tav tm="100000">
                                          <p:val>
                                            <p:strVal val="#ppt_w"/>
                                          </p:val>
                                        </p:tav>
                                      </p:tavLst>
                                    </p:anim>
                                    <p:anim calcmode="lin" valueType="num">
                                      <p:cBhvr>
                                        <p:cTn id="16" dur="1000" fill="hold"/>
                                        <p:tgtEl>
                                          <p:spTgt spid="905254"/>
                                        </p:tgtEl>
                                        <p:attrNameLst>
                                          <p:attrName>ppt_h</p:attrName>
                                        </p:attrNameLst>
                                      </p:cBhvr>
                                      <p:tavLst>
                                        <p:tav tm="0">
                                          <p:val>
                                            <p:fltVal val="0"/>
                                          </p:val>
                                        </p:tav>
                                        <p:tav tm="100000">
                                          <p:val>
                                            <p:strVal val="#ppt_h"/>
                                          </p:val>
                                        </p:tav>
                                      </p:tavLst>
                                    </p:anim>
                                    <p:anim calcmode="lin" valueType="num">
                                      <p:cBhvr>
                                        <p:cTn id="17" dur="1000" fill="hold"/>
                                        <p:tgtEl>
                                          <p:spTgt spid="905254"/>
                                        </p:tgtEl>
                                        <p:attrNameLst>
                                          <p:attrName>style.rotation</p:attrName>
                                        </p:attrNameLst>
                                      </p:cBhvr>
                                      <p:tavLst>
                                        <p:tav tm="0">
                                          <p:val>
                                            <p:fltVal val="90"/>
                                          </p:val>
                                        </p:tav>
                                        <p:tav tm="100000">
                                          <p:val>
                                            <p:fltVal val="0"/>
                                          </p:val>
                                        </p:tav>
                                      </p:tavLst>
                                    </p:anim>
                                    <p:animEffect transition="in" filter="fade">
                                      <p:cBhvr>
                                        <p:cTn id="18" dur="1000"/>
                                        <p:tgtEl>
                                          <p:spTgt spid="905254"/>
                                        </p:tgtEl>
                                      </p:cBhvr>
                                    </p:animEffect>
                                  </p:childTnLst>
                                </p:cTn>
                              </p:par>
                            </p:childTnLst>
                          </p:cTn>
                        </p:par>
                        <p:par>
                          <p:cTn id="19" fill="hold" nodeType="withGroup">
                            <p:stCondLst>
                              <p:cond delay="2000"/>
                            </p:stCondLst>
                            <p:childTnLst>
                              <p:par>
                                <p:cTn id="20" presetID="3" presetClass="exit" presetSubtype="10" fill="hold" grpId="1" nodeType="afterEffect">
                                  <p:stCondLst>
                                    <p:cond delay="0"/>
                                  </p:stCondLst>
                                  <p:iterate type="lt">
                                    <p:tmPct val="0"/>
                                  </p:iterate>
                                  <p:childTnLst>
                                    <p:animEffect transition="out" filter="blinds(horizontal)">
                                      <p:cBhvr>
                                        <p:cTn id="21" dur="500"/>
                                        <p:tgtEl>
                                          <p:spTgt spid="905254"/>
                                        </p:tgtEl>
                                      </p:cBhvr>
                                    </p:animEffect>
                                    <p:set>
                                      <p:cBhvr>
                                        <p:cTn id="22" dur="1" fill="hold">
                                          <p:stCondLst>
                                            <p:cond delay="499"/>
                                          </p:stCondLst>
                                        </p:cTn>
                                        <p:tgtEl>
                                          <p:spTgt spid="905254"/>
                                        </p:tgtEl>
                                        <p:attrNameLst>
                                          <p:attrName>style.visibility</p:attrName>
                                        </p:attrNameLst>
                                      </p:cBhvr>
                                      <p:to>
                                        <p:strVal val="hidden"/>
                                      </p:to>
                                    </p:set>
                                  </p:childTnLst>
                                </p:cTn>
                              </p:par>
                            </p:childTnLst>
                          </p:cTn>
                        </p:par>
                        <p:par>
                          <p:cTn id="23" fill="hold" nodeType="afterGroup">
                            <p:stCondLst>
                              <p:cond delay="2500"/>
                            </p:stCondLst>
                            <p:childTnLst>
                              <p:par>
                                <p:cTn id="24" presetID="22" presetClass="entr" presetSubtype="8" fill="hold" nodeType="afterEffect">
                                  <p:stCondLst>
                                    <p:cond delay="0"/>
                                  </p:stCondLst>
                                  <p:childTnLst>
                                    <p:set>
                                      <p:cBhvr>
                                        <p:cTn id="25" dur="1" fill="hold">
                                          <p:stCondLst>
                                            <p:cond delay="0"/>
                                          </p:stCondLst>
                                        </p:cTn>
                                        <p:tgtEl>
                                          <p:spTgt spid="905256"/>
                                        </p:tgtEl>
                                        <p:attrNameLst>
                                          <p:attrName>style.visibility</p:attrName>
                                        </p:attrNameLst>
                                      </p:cBhvr>
                                      <p:to>
                                        <p:strVal val="visible"/>
                                      </p:to>
                                    </p:set>
                                    <p:animEffect transition="in" filter="wipe(left)">
                                      <p:cBhvr>
                                        <p:cTn id="26" dur="500"/>
                                        <p:tgtEl>
                                          <p:spTgt spid="905256"/>
                                        </p:tgtEl>
                                      </p:cBhvr>
                                    </p:animEffect>
                                  </p:childTnLst>
                                </p:cTn>
                              </p:par>
                            </p:childTnLst>
                          </p:cTn>
                        </p:par>
                        <p:par>
                          <p:cTn id="27" fill="hold" nodeType="withGroup">
                            <p:stCondLst>
                              <p:cond delay="3000"/>
                            </p:stCondLst>
                            <p:childTnLst>
                              <p:par>
                                <p:cTn id="28" presetID="31" presetClass="entr" presetSubtype="0" fill="hold" grpId="0" nodeType="afterEffect">
                                  <p:stCondLst>
                                    <p:cond delay="0"/>
                                  </p:stCondLst>
                                  <p:iterate type="lt">
                                    <p:tmPct val="5000"/>
                                  </p:iterate>
                                  <p:childTnLst>
                                    <p:set>
                                      <p:cBhvr>
                                        <p:cTn id="29" dur="1" fill="hold">
                                          <p:stCondLst>
                                            <p:cond delay="0"/>
                                          </p:stCondLst>
                                        </p:cTn>
                                        <p:tgtEl>
                                          <p:spTgt spid="905255"/>
                                        </p:tgtEl>
                                        <p:attrNameLst>
                                          <p:attrName>style.visibility</p:attrName>
                                        </p:attrNameLst>
                                      </p:cBhvr>
                                      <p:to>
                                        <p:strVal val="visible"/>
                                      </p:to>
                                    </p:set>
                                    <p:anim calcmode="lin" valueType="num">
                                      <p:cBhvr>
                                        <p:cTn id="30" dur="1000" fill="hold"/>
                                        <p:tgtEl>
                                          <p:spTgt spid="905255"/>
                                        </p:tgtEl>
                                        <p:attrNameLst>
                                          <p:attrName>ppt_w</p:attrName>
                                        </p:attrNameLst>
                                      </p:cBhvr>
                                      <p:tavLst>
                                        <p:tav tm="0">
                                          <p:val>
                                            <p:fltVal val="0"/>
                                          </p:val>
                                        </p:tav>
                                        <p:tav tm="100000">
                                          <p:val>
                                            <p:strVal val="#ppt_w"/>
                                          </p:val>
                                        </p:tav>
                                      </p:tavLst>
                                    </p:anim>
                                    <p:anim calcmode="lin" valueType="num">
                                      <p:cBhvr>
                                        <p:cTn id="31" dur="1000" fill="hold"/>
                                        <p:tgtEl>
                                          <p:spTgt spid="905255"/>
                                        </p:tgtEl>
                                        <p:attrNameLst>
                                          <p:attrName>ppt_h</p:attrName>
                                        </p:attrNameLst>
                                      </p:cBhvr>
                                      <p:tavLst>
                                        <p:tav tm="0">
                                          <p:val>
                                            <p:fltVal val="0"/>
                                          </p:val>
                                        </p:tav>
                                        <p:tav tm="100000">
                                          <p:val>
                                            <p:strVal val="#ppt_h"/>
                                          </p:val>
                                        </p:tav>
                                      </p:tavLst>
                                    </p:anim>
                                    <p:anim calcmode="lin" valueType="num">
                                      <p:cBhvr>
                                        <p:cTn id="32" dur="1000" fill="hold"/>
                                        <p:tgtEl>
                                          <p:spTgt spid="905255"/>
                                        </p:tgtEl>
                                        <p:attrNameLst>
                                          <p:attrName>style.rotation</p:attrName>
                                        </p:attrNameLst>
                                      </p:cBhvr>
                                      <p:tavLst>
                                        <p:tav tm="0">
                                          <p:val>
                                            <p:fltVal val="90"/>
                                          </p:val>
                                        </p:tav>
                                        <p:tav tm="100000">
                                          <p:val>
                                            <p:fltVal val="0"/>
                                          </p:val>
                                        </p:tav>
                                      </p:tavLst>
                                    </p:anim>
                                    <p:animEffect transition="in" filter="fade">
                                      <p:cBhvr>
                                        <p:cTn id="33" dur="1000"/>
                                        <p:tgtEl>
                                          <p:spTgt spid="9052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5254" grpId="0" animBg="1"/>
      <p:bldP spid="905254" grpId="1" animBg="1"/>
      <p:bldP spid="90525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9009" name="Picture 1" descr="step 2 with 3 people browner.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65175"/>
            <a:ext cx="9197975" cy="6118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10" name="Rectangle 2"/>
          <p:cNvSpPr>
            <a:spLocks noGrp="1" noChangeArrowheads="1"/>
          </p:cNvSpPr>
          <p:nvPr>
            <p:ph type="title" idx="4294967295"/>
          </p:nvPr>
        </p:nvSpPr>
        <p:spPr>
          <a:xfrm>
            <a:off x="0" y="-100013"/>
            <a:ext cx="9144000" cy="865188"/>
          </a:xfrm>
          <a:solidFill>
            <a:schemeClr val="tx1"/>
          </a:solidFill>
        </p:spPr>
        <p:txBody>
          <a:bodyPr/>
          <a:lstStyle/>
          <a:p>
            <a:pPr algn="ctr" eaLnBrk="1" hangingPunct="1"/>
            <a:r>
              <a:rPr lang="en-US" sz="5400" b="1">
                <a:solidFill>
                  <a:srgbClr val="FFFFFF"/>
                </a:solidFill>
                <a:latin typeface="Arial" charset="0"/>
                <a:ea typeface="ＭＳ Ｐゴシック" charset="0"/>
                <a:cs typeface="Arial" charset="0"/>
              </a:rPr>
              <a:t>Questions on Step 2</a:t>
            </a:r>
            <a:endParaRPr lang="en-US">
              <a:solidFill>
                <a:srgbClr val="FFFFFF"/>
              </a:solidFill>
              <a:latin typeface="Arial" charset="0"/>
              <a:ea typeface="ＭＳ Ｐゴシック" charset="0"/>
              <a:cs typeface="Arial" charset="0"/>
            </a:endParaRPr>
          </a:p>
        </p:txBody>
      </p:sp>
      <p:sp>
        <p:nvSpPr>
          <p:cNvPr id="1094659" name="Text Box 3"/>
          <p:cNvSpPr txBox="1">
            <a:spLocks noChangeArrowheads="1"/>
          </p:cNvSpPr>
          <p:nvPr/>
        </p:nvSpPr>
        <p:spPr bwMode="auto">
          <a:xfrm>
            <a:off x="-11113" y="3500438"/>
            <a:ext cx="7315201" cy="3019425"/>
          </a:xfrm>
          <a:prstGeom prst="rect">
            <a:avLst/>
          </a:prstGeom>
          <a:noFill/>
          <a:ln>
            <a:noFill/>
          </a:ln>
          <a:effectLst/>
        </p:spPr>
        <p:txBody>
          <a:bodyPr>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l" defTabSz="914400" rtl="0" eaLnBrk="0" fontAlgn="base" latinLnBrk="0" hangingPunct="0">
              <a:lnSpc>
                <a:spcPct val="100000"/>
              </a:lnSpc>
              <a:spcBef>
                <a:spcPct val="0"/>
              </a:spcBef>
              <a:spcAft>
                <a:spcPct val="0"/>
              </a:spcAft>
              <a:buClrTx/>
              <a:buSzTx/>
              <a:buFont typeface="Arial" charset="0"/>
              <a:buChar char="•"/>
              <a:tabLst/>
              <a:defRPr/>
            </a:pPr>
            <a:r>
              <a:rPr kumimoji="0" lang="en-US"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charset="0"/>
                <a:ea typeface="ＭＳ Ｐゴシック" charset="0"/>
              </a:rPr>
              <a:t>Who should these people be?</a:t>
            </a:r>
          </a:p>
          <a:p>
            <a:pPr marL="457200" marR="0" lvl="0" indent="-457200" algn="l" defTabSz="914400" rtl="0" eaLnBrk="0" fontAlgn="base" latinLnBrk="0" hangingPunct="0">
              <a:lnSpc>
                <a:spcPct val="100000"/>
              </a:lnSpc>
              <a:spcBef>
                <a:spcPct val="0"/>
              </a:spcBef>
              <a:spcAft>
                <a:spcPct val="0"/>
              </a:spcAft>
              <a:buClrTx/>
              <a:buSzTx/>
              <a:buFont typeface="Arial" charset="0"/>
              <a:buChar char="•"/>
              <a:tabLst/>
              <a:defRPr/>
            </a:pPr>
            <a:endParaRPr kumimoji="0" lang="en-US"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charset="0"/>
              <a:ea typeface="ＭＳ Ｐゴシック" charset="0"/>
            </a:endParaRPr>
          </a:p>
          <a:p>
            <a:pPr marL="457200" marR="0" lvl="0" indent="-457200" algn="l" defTabSz="914400" rtl="0" eaLnBrk="0" fontAlgn="base" latinLnBrk="0" hangingPunct="0">
              <a:lnSpc>
                <a:spcPct val="100000"/>
              </a:lnSpc>
              <a:spcBef>
                <a:spcPct val="0"/>
              </a:spcBef>
              <a:spcAft>
                <a:spcPct val="0"/>
              </a:spcAft>
              <a:buClrTx/>
              <a:buSzTx/>
              <a:buFont typeface="Arial" charset="0"/>
              <a:buChar char="•"/>
              <a:tabLst/>
              <a:defRPr/>
            </a:pPr>
            <a:r>
              <a:rPr kumimoji="0" lang="en-US" sz="48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charset="0"/>
                <a:ea typeface="ＭＳ Ｐゴシック" charset="0"/>
              </a:rPr>
              <a:t>Why take 1-2 others?</a:t>
            </a:r>
          </a:p>
        </p:txBody>
      </p:sp>
    </p:spTree>
    <p:extLst>
      <p:ext uri="{BB962C8B-B14F-4D97-AF65-F5344CB8AC3E}">
        <p14:creationId xmlns:p14="http://schemas.microsoft.com/office/powerpoint/2010/main" val="300701680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0946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9465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4659"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9778" name="Rectangle 2"/>
          <p:cNvSpPr>
            <a:spLocks noGrp="1" noChangeArrowheads="1"/>
          </p:cNvSpPr>
          <p:nvPr>
            <p:ph type="ctrTitle"/>
          </p:nvPr>
        </p:nvSpPr>
        <p:spPr>
          <a:xfrm>
            <a:off x="381000" y="4495800"/>
            <a:ext cx="5562600" cy="2286000"/>
          </a:xfrm>
        </p:spPr>
        <p:txBody>
          <a:bodyPr/>
          <a:lstStyle/>
          <a:p>
            <a:pPr eaLnBrk="1" hangingPunct="1">
              <a:defRPr/>
            </a:pPr>
            <a:r>
              <a:rPr lang="en-US" sz="4800" b="1">
                <a:latin typeface="Copperplate Gothic Light" charset="0"/>
                <a:ea typeface="ヒラギノ角ゴ Pro W3" charset="0"/>
                <a:cs typeface="ヒラギノ角ゴ Pro W3" charset="0"/>
              </a:rPr>
              <a:t>Deut. 19:15</a:t>
            </a:r>
            <a:endParaRPr lang="en-US">
              <a:latin typeface="Copperplate Gothic Light" charset="0"/>
              <a:ea typeface="ヒラギノ角ゴ Pro W3" charset="0"/>
              <a:cs typeface="ヒラギノ角ゴ Pro W3" charset="0"/>
            </a:endParaRPr>
          </a:p>
        </p:txBody>
      </p:sp>
      <p:sp>
        <p:nvSpPr>
          <p:cNvPr id="1099780" name="Rectangle 4"/>
          <p:cNvSpPr>
            <a:spLocks noChangeArrowheads="1"/>
          </p:cNvSpPr>
          <p:nvPr/>
        </p:nvSpPr>
        <p:spPr bwMode="auto">
          <a:xfrm>
            <a:off x="2057400" y="228600"/>
            <a:ext cx="7010400" cy="3505200"/>
          </a:xfrm>
          <a:prstGeom prst="rect">
            <a:avLst/>
          </a:prstGeom>
          <a:noFill/>
          <a:ln>
            <a:noFill/>
          </a:ln>
          <a:effectLst>
            <a:outerShdw blurRad="63500" dist="35921" dir="2700000" algn="ctr" rotWithShape="0">
              <a:schemeClr val="tx2">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 typeface="Wingdings" charset="0"/>
              <a:buNone/>
              <a:tabLst/>
              <a:defRPr/>
            </a:pPr>
            <a:r>
              <a:rPr kumimoji="0" lang="mr-IN" sz="3600" b="1" i="1"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rPr>
              <a:t>"</a:t>
            </a:r>
            <a:r>
              <a:rPr kumimoji="0" lang="en-US" sz="3600" b="1" i="1"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rPr>
              <a:t>One witness is not enough to convict a man accused of any crime or offense he may have committed. A matter must be established by the testimony of two or three witnesses.</a:t>
            </a:r>
            <a:r>
              <a:rPr kumimoji="0" lang="mr-IN" sz="3600" b="1" i="1"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rPr>
              <a:t>"</a:t>
            </a:r>
            <a:endParaRPr kumimoji="0" lang="en-US" sz="3600" b="1" i="1"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Tree>
    <p:extLst>
      <p:ext uri="{BB962C8B-B14F-4D97-AF65-F5344CB8AC3E}">
        <p14:creationId xmlns:p14="http://schemas.microsoft.com/office/powerpoint/2010/main" val="465739605"/>
      </p:ext>
    </p:extLst>
  </p:cSld>
  <p:clrMapOvr>
    <a:masterClrMapping/>
  </p:clrMapOvr>
  <p:transition>
    <p:random/>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16</a:t>
            </a:r>
          </a:p>
        </p:txBody>
      </p:sp>
    </p:spTree>
    <p:extLst>
      <p:ext uri="{BB962C8B-B14F-4D97-AF65-F5344CB8AC3E}">
        <p14:creationId xmlns:p14="http://schemas.microsoft.com/office/powerpoint/2010/main" val="213592286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2" name="Rectangle 2"/>
          <p:cNvSpPr>
            <a:spLocks noGrp="1" noChangeArrowheads="1"/>
          </p:cNvSpPr>
          <p:nvPr>
            <p:ph type="title"/>
          </p:nvPr>
        </p:nvSpPr>
        <p:spPr>
          <a:xfrm>
            <a:off x="0" y="304800"/>
            <a:ext cx="9144000" cy="1143000"/>
          </a:xfrm>
          <a:effectLst>
            <a:outerShdw blurRad="63500" dist="155023" dir="12899521" algn="ctr" rotWithShape="0">
              <a:srgbClr val="07070B">
                <a:alpha val="74998"/>
              </a:srgbClr>
            </a:outerShdw>
          </a:effectLst>
        </p:spPr>
        <p:txBody>
          <a:bodyPr/>
          <a:lstStyle/>
          <a:p>
            <a:pPr eaLnBrk="1" hangingPunct="1">
              <a:defRPr/>
            </a:pPr>
            <a:r>
              <a:rPr kumimoji="0" lang="en-US">
                <a:latin typeface="Helvetica" charset="0"/>
                <a:ea typeface="ＭＳ Ｐゴシック" charset="0"/>
                <a:cs typeface="ＭＳ Ｐゴシック" charset="0"/>
              </a:rPr>
              <a:t>Step 3 to Restoration </a:t>
            </a:r>
            <a:br>
              <a:rPr kumimoji="0" lang="en-US">
                <a:latin typeface="Helvetica" charset="0"/>
                <a:ea typeface="ＭＳ Ｐゴシック" charset="0"/>
                <a:cs typeface="ＭＳ Ｐゴシック" charset="0"/>
              </a:rPr>
            </a:br>
            <a:r>
              <a:rPr kumimoji="0" lang="en-US">
                <a:latin typeface="Helvetica" charset="0"/>
                <a:ea typeface="ＭＳ Ｐゴシック" charset="0"/>
                <a:cs typeface="ＭＳ Ｐゴシック" charset="0"/>
              </a:rPr>
              <a:t> </a:t>
            </a:r>
            <a:r>
              <a:rPr kumimoji="0" lang="en-US" sz="3600">
                <a:latin typeface="Helvetica" charset="0"/>
                <a:ea typeface="ＭＳ Ｐゴシック" charset="0"/>
                <a:cs typeface="ＭＳ Ｐゴシック" charset="0"/>
              </a:rPr>
              <a:t>Expose the sin to the entire </a:t>
            </a:r>
            <a:r>
              <a:rPr kumimoji="0" lang="en-US" sz="3600" u="sng">
                <a:solidFill>
                  <a:srgbClr val="FFFF00"/>
                </a:solidFill>
                <a:latin typeface="Helvetica" charset="0"/>
                <a:ea typeface="ＭＳ Ｐゴシック" charset="0"/>
                <a:cs typeface="ＭＳ Ｐゴシック" charset="0"/>
              </a:rPr>
              <a:t>church</a:t>
            </a:r>
            <a:endParaRPr kumimoji="0" lang="en-US" sz="3600">
              <a:solidFill>
                <a:srgbClr val="FFFF00"/>
              </a:solidFill>
              <a:latin typeface="Helvetica" charset="0"/>
              <a:ea typeface="ＭＳ Ｐゴシック" charset="0"/>
              <a:cs typeface="ＭＳ Ｐゴシック" charset="0"/>
            </a:endParaRPr>
          </a:p>
        </p:txBody>
      </p:sp>
      <p:sp>
        <p:nvSpPr>
          <p:cNvPr id="967683" name="Text Box 3"/>
          <p:cNvSpPr txBox="1">
            <a:spLocks noChangeArrowheads="1"/>
          </p:cNvSpPr>
          <p:nvPr/>
        </p:nvSpPr>
        <p:spPr bwMode="auto">
          <a:xfrm>
            <a:off x="3276600" y="3581400"/>
            <a:ext cx="477838"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
        <p:nvSpPr>
          <p:cNvPr id="967684" name="Text Box 4"/>
          <p:cNvSpPr txBox="1">
            <a:spLocks noChangeArrowheads="1"/>
          </p:cNvSpPr>
          <p:nvPr/>
        </p:nvSpPr>
        <p:spPr bwMode="auto">
          <a:xfrm>
            <a:off x="152400" y="5735638"/>
            <a:ext cx="2439988" cy="665162"/>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 = Sinner</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
        <p:nvSpPr>
          <p:cNvPr id="967685" name="Text Box 5"/>
          <p:cNvSpPr txBox="1">
            <a:spLocks noChangeArrowheads="1"/>
          </p:cNvSpPr>
          <p:nvPr/>
        </p:nvSpPr>
        <p:spPr bwMode="auto">
          <a:xfrm>
            <a:off x="2057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BBE0E3"/>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86" name="Text Box 6"/>
          <p:cNvSpPr txBox="1">
            <a:spLocks noChangeArrowheads="1"/>
          </p:cNvSpPr>
          <p:nvPr/>
        </p:nvSpPr>
        <p:spPr bwMode="auto">
          <a:xfrm>
            <a:off x="152400" y="6192838"/>
            <a:ext cx="2890838" cy="665162"/>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 = Member</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87" name="Text Box 7"/>
          <p:cNvSpPr txBox="1">
            <a:spLocks noChangeArrowheads="1"/>
          </p:cNvSpPr>
          <p:nvPr/>
        </p:nvSpPr>
        <p:spPr bwMode="auto">
          <a:xfrm>
            <a:off x="2362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88" name="Text Box 8"/>
          <p:cNvSpPr txBox="1">
            <a:spLocks noChangeArrowheads="1"/>
          </p:cNvSpPr>
          <p:nvPr/>
        </p:nvSpPr>
        <p:spPr bwMode="auto">
          <a:xfrm>
            <a:off x="3276600" y="4267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89" name="Text Box 9"/>
          <p:cNvSpPr txBox="1">
            <a:spLocks noChangeArrowheads="1"/>
          </p:cNvSpPr>
          <p:nvPr/>
        </p:nvSpPr>
        <p:spPr bwMode="auto">
          <a:xfrm>
            <a:off x="4191000" y="4114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90" name="Text Box 10"/>
          <p:cNvSpPr txBox="1">
            <a:spLocks noChangeArrowheads="1"/>
          </p:cNvSpPr>
          <p:nvPr/>
        </p:nvSpPr>
        <p:spPr bwMode="auto">
          <a:xfrm>
            <a:off x="4800600" y="3276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91" name="Text Box 11"/>
          <p:cNvSpPr txBox="1">
            <a:spLocks noChangeArrowheads="1"/>
          </p:cNvSpPr>
          <p:nvPr/>
        </p:nvSpPr>
        <p:spPr bwMode="auto">
          <a:xfrm>
            <a:off x="3962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92" name="Text Box 12"/>
          <p:cNvSpPr txBox="1">
            <a:spLocks noChangeArrowheads="1"/>
          </p:cNvSpPr>
          <p:nvPr/>
        </p:nvSpPr>
        <p:spPr bwMode="auto">
          <a:xfrm>
            <a:off x="19050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93" name="Text Box 13"/>
          <p:cNvSpPr txBox="1">
            <a:spLocks noChangeArrowheads="1"/>
          </p:cNvSpPr>
          <p:nvPr/>
        </p:nvSpPr>
        <p:spPr bwMode="auto">
          <a:xfrm>
            <a:off x="838200"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94" name="Text Box 14"/>
          <p:cNvSpPr txBox="1">
            <a:spLocks noChangeArrowheads="1"/>
          </p:cNvSpPr>
          <p:nvPr/>
        </p:nvSpPr>
        <p:spPr bwMode="auto">
          <a:xfrm>
            <a:off x="1752600" y="3810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95" name="Text Box 15"/>
          <p:cNvSpPr txBox="1">
            <a:spLocks noChangeArrowheads="1"/>
          </p:cNvSpPr>
          <p:nvPr/>
        </p:nvSpPr>
        <p:spPr bwMode="auto">
          <a:xfrm>
            <a:off x="2784475"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96" name="Text Box 16"/>
          <p:cNvSpPr txBox="1">
            <a:spLocks noChangeArrowheads="1"/>
          </p:cNvSpPr>
          <p:nvPr/>
        </p:nvSpPr>
        <p:spPr bwMode="auto">
          <a:xfrm>
            <a:off x="35814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97" name="Text Box 17"/>
          <p:cNvSpPr txBox="1">
            <a:spLocks noChangeArrowheads="1"/>
          </p:cNvSpPr>
          <p:nvPr/>
        </p:nvSpPr>
        <p:spPr bwMode="auto">
          <a:xfrm>
            <a:off x="27432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98" name="Text Box 18"/>
          <p:cNvSpPr txBox="1">
            <a:spLocks noChangeArrowheads="1"/>
          </p:cNvSpPr>
          <p:nvPr/>
        </p:nvSpPr>
        <p:spPr bwMode="auto">
          <a:xfrm>
            <a:off x="4724400" y="2743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699" name="Text Box 19"/>
          <p:cNvSpPr txBox="1">
            <a:spLocks noChangeArrowheads="1"/>
          </p:cNvSpPr>
          <p:nvPr/>
        </p:nvSpPr>
        <p:spPr bwMode="auto">
          <a:xfrm>
            <a:off x="5029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00" name="Text Box 20"/>
          <p:cNvSpPr txBox="1">
            <a:spLocks noChangeArrowheads="1"/>
          </p:cNvSpPr>
          <p:nvPr/>
        </p:nvSpPr>
        <p:spPr bwMode="auto">
          <a:xfrm>
            <a:off x="5867400" y="3886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01" name="Text Box 21"/>
          <p:cNvSpPr txBox="1">
            <a:spLocks noChangeArrowheads="1"/>
          </p:cNvSpPr>
          <p:nvPr/>
        </p:nvSpPr>
        <p:spPr bwMode="auto">
          <a:xfrm>
            <a:off x="67818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02" name="Text Box 22"/>
          <p:cNvSpPr txBox="1">
            <a:spLocks noChangeArrowheads="1"/>
          </p:cNvSpPr>
          <p:nvPr/>
        </p:nvSpPr>
        <p:spPr bwMode="auto">
          <a:xfrm>
            <a:off x="7391400" y="2895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03" name="Text Box 23"/>
          <p:cNvSpPr txBox="1">
            <a:spLocks noChangeArrowheads="1"/>
          </p:cNvSpPr>
          <p:nvPr/>
        </p:nvSpPr>
        <p:spPr bwMode="auto">
          <a:xfrm>
            <a:off x="6553200" y="2667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04" name="Text Box 24"/>
          <p:cNvSpPr txBox="1">
            <a:spLocks noChangeArrowheads="1"/>
          </p:cNvSpPr>
          <p:nvPr/>
        </p:nvSpPr>
        <p:spPr bwMode="auto">
          <a:xfrm>
            <a:off x="4648200" y="2057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05" name="Text Box 25"/>
          <p:cNvSpPr txBox="1">
            <a:spLocks noChangeArrowheads="1"/>
          </p:cNvSpPr>
          <p:nvPr/>
        </p:nvSpPr>
        <p:spPr bwMode="auto">
          <a:xfrm>
            <a:off x="5181600" y="2438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06" name="Text Box 26"/>
          <p:cNvSpPr txBox="1">
            <a:spLocks noChangeArrowheads="1"/>
          </p:cNvSpPr>
          <p:nvPr/>
        </p:nvSpPr>
        <p:spPr bwMode="auto">
          <a:xfrm>
            <a:off x="5638800" y="3200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07" name="Text Box 27"/>
          <p:cNvSpPr txBox="1">
            <a:spLocks noChangeArrowheads="1"/>
          </p:cNvSpPr>
          <p:nvPr/>
        </p:nvSpPr>
        <p:spPr bwMode="auto">
          <a:xfrm>
            <a:off x="65532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08" name="Text Box 28"/>
          <p:cNvSpPr txBox="1">
            <a:spLocks noChangeArrowheads="1"/>
          </p:cNvSpPr>
          <p:nvPr/>
        </p:nvSpPr>
        <p:spPr bwMode="auto">
          <a:xfrm>
            <a:off x="62484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09" name="Text Box 29"/>
          <p:cNvSpPr txBox="1">
            <a:spLocks noChangeArrowheads="1"/>
          </p:cNvSpPr>
          <p:nvPr/>
        </p:nvSpPr>
        <p:spPr bwMode="auto">
          <a:xfrm>
            <a:off x="63246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10" name="Text Box 30"/>
          <p:cNvSpPr txBox="1">
            <a:spLocks noChangeArrowheads="1"/>
          </p:cNvSpPr>
          <p:nvPr/>
        </p:nvSpPr>
        <p:spPr bwMode="auto">
          <a:xfrm>
            <a:off x="3810000" y="4724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11" name="Text Box 31"/>
          <p:cNvSpPr txBox="1">
            <a:spLocks noChangeArrowheads="1"/>
          </p:cNvSpPr>
          <p:nvPr/>
        </p:nvSpPr>
        <p:spPr bwMode="auto">
          <a:xfrm>
            <a:off x="25908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12" name="Text Box 32"/>
          <p:cNvSpPr txBox="1">
            <a:spLocks noChangeArrowheads="1"/>
          </p:cNvSpPr>
          <p:nvPr/>
        </p:nvSpPr>
        <p:spPr bwMode="auto">
          <a:xfrm>
            <a:off x="9144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13" name="Line 33"/>
          <p:cNvSpPr>
            <a:spLocks noChangeShapeType="1"/>
          </p:cNvSpPr>
          <p:nvPr/>
        </p:nvSpPr>
        <p:spPr bwMode="auto">
          <a:xfrm flipH="1" flipV="1">
            <a:off x="2590800" y="3657600"/>
            <a:ext cx="685800" cy="304800"/>
          </a:xfrm>
          <a:prstGeom prst="line">
            <a:avLst/>
          </a:prstGeom>
          <a:noFill/>
          <a:ln w="57150">
            <a:solidFill>
              <a:srgbClr val="FFFF00"/>
            </a:solidFill>
            <a:round/>
            <a:headEnd/>
            <a:tailEnd type="arrow"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14"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18" name="Oval 38"/>
          <p:cNvSpPr>
            <a:spLocks noChangeArrowheads="1"/>
          </p:cNvSpPr>
          <p:nvPr/>
        </p:nvSpPr>
        <p:spPr bwMode="auto">
          <a:xfrm rot="1717289">
            <a:off x="1752600" y="32766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19" name="Oval 39"/>
          <p:cNvSpPr>
            <a:spLocks noChangeArrowheads="1"/>
          </p:cNvSpPr>
          <p:nvPr/>
        </p:nvSpPr>
        <p:spPr bwMode="auto">
          <a:xfrm rot="1717289">
            <a:off x="1878013" y="2746375"/>
            <a:ext cx="2286000" cy="13716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20" name="Line 40"/>
          <p:cNvSpPr>
            <a:spLocks noChangeShapeType="1"/>
          </p:cNvSpPr>
          <p:nvPr/>
        </p:nvSpPr>
        <p:spPr bwMode="auto">
          <a:xfrm rot="1841959" flipH="1" flipV="1">
            <a:off x="2971800" y="32004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7721" name="Oval 41"/>
          <p:cNvSpPr>
            <a:spLocks noChangeArrowheads="1"/>
          </p:cNvSpPr>
          <p:nvPr/>
        </p:nvSpPr>
        <p:spPr bwMode="auto">
          <a:xfrm rot="188795">
            <a:off x="457200" y="1504950"/>
            <a:ext cx="8010525" cy="474345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Tree>
    <p:extLst>
      <p:ext uri="{BB962C8B-B14F-4D97-AF65-F5344CB8AC3E}">
        <p14:creationId xmlns:p14="http://schemas.microsoft.com/office/powerpoint/2010/main" val="14448885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967713"/>
                                        </p:tgtEl>
                                        <p:attrNameLst>
                                          <p:attrName>style.visibility</p:attrName>
                                        </p:attrNameLst>
                                      </p:cBhvr>
                                      <p:to>
                                        <p:strVal val="visible"/>
                                      </p:to>
                                    </p:set>
                                    <p:animEffect transition="in" filter="wipe(right)">
                                      <p:cBhvr>
                                        <p:cTn id="7" dur="500"/>
                                        <p:tgtEl>
                                          <p:spTgt spid="967713"/>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967714"/>
                                        </p:tgtEl>
                                        <p:attrNameLst>
                                          <p:attrName>style.visibility</p:attrName>
                                        </p:attrNameLst>
                                      </p:cBhvr>
                                      <p:to>
                                        <p:strVal val="visible"/>
                                      </p:to>
                                    </p:set>
                                    <p:animEffect transition="in" filter="wipe(left)">
                                      <p:cBhvr>
                                        <p:cTn id="11" dur="500"/>
                                        <p:tgtEl>
                                          <p:spTgt spid="967714"/>
                                        </p:tgtEl>
                                      </p:cBhvr>
                                    </p:animEffect>
                                  </p:childTnLst>
                                </p:cTn>
                              </p:par>
                            </p:childTnLst>
                          </p:cTn>
                        </p:par>
                        <p:par>
                          <p:cTn id="12" fill="hold" nodeType="afterGroup">
                            <p:stCondLst>
                              <p:cond delay="1000"/>
                            </p:stCondLst>
                            <p:childTnLst>
                              <p:par>
                                <p:cTn id="13" presetID="31" presetClass="entr" presetSubtype="0" fill="hold" grpId="0" nodeType="afterEffect">
                                  <p:stCondLst>
                                    <p:cond delay="0"/>
                                  </p:stCondLst>
                                  <p:iterate type="lt">
                                    <p:tmPct val="5000"/>
                                  </p:iterate>
                                  <p:childTnLst>
                                    <p:set>
                                      <p:cBhvr>
                                        <p:cTn id="14" dur="1" fill="hold">
                                          <p:stCondLst>
                                            <p:cond delay="0"/>
                                          </p:stCondLst>
                                        </p:cTn>
                                        <p:tgtEl>
                                          <p:spTgt spid="967718"/>
                                        </p:tgtEl>
                                        <p:attrNameLst>
                                          <p:attrName>style.visibility</p:attrName>
                                        </p:attrNameLst>
                                      </p:cBhvr>
                                      <p:to>
                                        <p:strVal val="visible"/>
                                      </p:to>
                                    </p:set>
                                    <p:anim calcmode="lin" valueType="num">
                                      <p:cBhvr>
                                        <p:cTn id="15" dur="1000" fill="hold"/>
                                        <p:tgtEl>
                                          <p:spTgt spid="967718"/>
                                        </p:tgtEl>
                                        <p:attrNameLst>
                                          <p:attrName>ppt_w</p:attrName>
                                        </p:attrNameLst>
                                      </p:cBhvr>
                                      <p:tavLst>
                                        <p:tav tm="0">
                                          <p:val>
                                            <p:fltVal val="0"/>
                                          </p:val>
                                        </p:tav>
                                        <p:tav tm="100000">
                                          <p:val>
                                            <p:strVal val="#ppt_w"/>
                                          </p:val>
                                        </p:tav>
                                      </p:tavLst>
                                    </p:anim>
                                    <p:anim calcmode="lin" valueType="num">
                                      <p:cBhvr>
                                        <p:cTn id="16" dur="1000" fill="hold"/>
                                        <p:tgtEl>
                                          <p:spTgt spid="967718"/>
                                        </p:tgtEl>
                                        <p:attrNameLst>
                                          <p:attrName>ppt_h</p:attrName>
                                        </p:attrNameLst>
                                      </p:cBhvr>
                                      <p:tavLst>
                                        <p:tav tm="0">
                                          <p:val>
                                            <p:fltVal val="0"/>
                                          </p:val>
                                        </p:tav>
                                        <p:tav tm="100000">
                                          <p:val>
                                            <p:strVal val="#ppt_h"/>
                                          </p:val>
                                        </p:tav>
                                      </p:tavLst>
                                    </p:anim>
                                    <p:anim calcmode="lin" valueType="num">
                                      <p:cBhvr>
                                        <p:cTn id="17" dur="1000" fill="hold"/>
                                        <p:tgtEl>
                                          <p:spTgt spid="967718"/>
                                        </p:tgtEl>
                                        <p:attrNameLst>
                                          <p:attrName>style.rotation</p:attrName>
                                        </p:attrNameLst>
                                      </p:cBhvr>
                                      <p:tavLst>
                                        <p:tav tm="0">
                                          <p:val>
                                            <p:fltVal val="90"/>
                                          </p:val>
                                        </p:tav>
                                        <p:tav tm="100000">
                                          <p:val>
                                            <p:fltVal val="0"/>
                                          </p:val>
                                        </p:tav>
                                      </p:tavLst>
                                    </p:anim>
                                    <p:animEffect transition="in" filter="fade">
                                      <p:cBhvr>
                                        <p:cTn id="18" dur="1000"/>
                                        <p:tgtEl>
                                          <p:spTgt spid="967718"/>
                                        </p:tgtEl>
                                      </p:cBhvr>
                                    </p:animEffect>
                                  </p:childTnLst>
                                </p:cTn>
                              </p:par>
                            </p:childTnLst>
                          </p:cTn>
                        </p:par>
                        <p:par>
                          <p:cTn id="19" fill="hold" nodeType="afterGroup">
                            <p:stCondLst>
                              <p:cond delay="2000"/>
                            </p:stCondLst>
                            <p:childTnLst>
                              <p:par>
                                <p:cTn id="20" presetID="3" presetClass="exit" presetSubtype="10" fill="hold" grpId="1" nodeType="afterEffect">
                                  <p:stCondLst>
                                    <p:cond delay="0"/>
                                  </p:stCondLst>
                                  <p:iterate type="lt">
                                    <p:tmPct val="0"/>
                                  </p:iterate>
                                  <p:childTnLst>
                                    <p:animEffect transition="out" filter="blinds(horizontal)">
                                      <p:cBhvr>
                                        <p:cTn id="21" dur="500"/>
                                        <p:tgtEl>
                                          <p:spTgt spid="967718"/>
                                        </p:tgtEl>
                                      </p:cBhvr>
                                    </p:animEffect>
                                    <p:set>
                                      <p:cBhvr>
                                        <p:cTn id="22" dur="1" fill="hold">
                                          <p:stCondLst>
                                            <p:cond delay="499"/>
                                          </p:stCondLst>
                                        </p:cTn>
                                        <p:tgtEl>
                                          <p:spTgt spid="967718"/>
                                        </p:tgtEl>
                                        <p:attrNameLst>
                                          <p:attrName>style.visibility</p:attrName>
                                        </p:attrNameLst>
                                      </p:cBhvr>
                                      <p:to>
                                        <p:strVal val="hidden"/>
                                      </p:to>
                                    </p:set>
                                  </p:childTnLst>
                                </p:cTn>
                              </p:par>
                            </p:childTnLst>
                          </p:cTn>
                        </p:par>
                        <p:par>
                          <p:cTn id="23" fill="hold" nodeType="afterGroup">
                            <p:stCondLst>
                              <p:cond delay="2500"/>
                            </p:stCondLst>
                            <p:childTnLst>
                              <p:par>
                                <p:cTn id="24" presetID="22" presetClass="entr" presetSubtype="8" fill="hold" nodeType="afterEffect">
                                  <p:stCondLst>
                                    <p:cond delay="0"/>
                                  </p:stCondLst>
                                  <p:childTnLst>
                                    <p:set>
                                      <p:cBhvr>
                                        <p:cTn id="25" dur="1" fill="hold">
                                          <p:stCondLst>
                                            <p:cond delay="0"/>
                                          </p:stCondLst>
                                        </p:cTn>
                                        <p:tgtEl>
                                          <p:spTgt spid="967720"/>
                                        </p:tgtEl>
                                        <p:attrNameLst>
                                          <p:attrName>style.visibility</p:attrName>
                                        </p:attrNameLst>
                                      </p:cBhvr>
                                      <p:to>
                                        <p:strVal val="visible"/>
                                      </p:to>
                                    </p:set>
                                    <p:animEffect transition="in" filter="wipe(left)">
                                      <p:cBhvr>
                                        <p:cTn id="26" dur="500"/>
                                        <p:tgtEl>
                                          <p:spTgt spid="967720"/>
                                        </p:tgtEl>
                                      </p:cBhvr>
                                    </p:animEffect>
                                  </p:childTnLst>
                                </p:cTn>
                              </p:par>
                            </p:childTnLst>
                          </p:cTn>
                        </p:par>
                        <p:par>
                          <p:cTn id="27" fill="hold" nodeType="afterGroup">
                            <p:stCondLst>
                              <p:cond delay="3000"/>
                            </p:stCondLst>
                            <p:childTnLst>
                              <p:par>
                                <p:cTn id="28" presetID="31" presetClass="entr" presetSubtype="0" fill="hold" grpId="0" nodeType="afterEffect">
                                  <p:stCondLst>
                                    <p:cond delay="0"/>
                                  </p:stCondLst>
                                  <p:iterate type="lt">
                                    <p:tmPct val="5000"/>
                                  </p:iterate>
                                  <p:childTnLst>
                                    <p:set>
                                      <p:cBhvr>
                                        <p:cTn id="29" dur="1" fill="hold">
                                          <p:stCondLst>
                                            <p:cond delay="0"/>
                                          </p:stCondLst>
                                        </p:cTn>
                                        <p:tgtEl>
                                          <p:spTgt spid="967719"/>
                                        </p:tgtEl>
                                        <p:attrNameLst>
                                          <p:attrName>style.visibility</p:attrName>
                                        </p:attrNameLst>
                                      </p:cBhvr>
                                      <p:to>
                                        <p:strVal val="visible"/>
                                      </p:to>
                                    </p:set>
                                    <p:anim calcmode="lin" valueType="num">
                                      <p:cBhvr>
                                        <p:cTn id="30" dur="1000" fill="hold"/>
                                        <p:tgtEl>
                                          <p:spTgt spid="967719"/>
                                        </p:tgtEl>
                                        <p:attrNameLst>
                                          <p:attrName>ppt_w</p:attrName>
                                        </p:attrNameLst>
                                      </p:cBhvr>
                                      <p:tavLst>
                                        <p:tav tm="0">
                                          <p:val>
                                            <p:fltVal val="0"/>
                                          </p:val>
                                        </p:tav>
                                        <p:tav tm="100000">
                                          <p:val>
                                            <p:strVal val="#ppt_w"/>
                                          </p:val>
                                        </p:tav>
                                      </p:tavLst>
                                    </p:anim>
                                    <p:anim calcmode="lin" valueType="num">
                                      <p:cBhvr>
                                        <p:cTn id="31" dur="1000" fill="hold"/>
                                        <p:tgtEl>
                                          <p:spTgt spid="967719"/>
                                        </p:tgtEl>
                                        <p:attrNameLst>
                                          <p:attrName>ppt_h</p:attrName>
                                        </p:attrNameLst>
                                      </p:cBhvr>
                                      <p:tavLst>
                                        <p:tav tm="0">
                                          <p:val>
                                            <p:fltVal val="0"/>
                                          </p:val>
                                        </p:tav>
                                        <p:tav tm="100000">
                                          <p:val>
                                            <p:strVal val="#ppt_h"/>
                                          </p:val>
                                        </p:tav>
                                      </p:tavLst>
                                    </p:anim>
                                    <p:anim calcmode="lin" valueType="num">
                                      <p:cBhvr>
                                        <p:cTn id="32" dur="1000" fill="hold"/>
                                        <p:tgtEl>
                                          <p:spTgt spid="967719"/>
                                        </p:tgtEl>
                                        <p:attrNameLst>
                                          <p:attrName>style.rotation</p:attrName>
                                        </p:attrNameLst>
                                      </p:cBhvr>
                                      <p:tavLst>
                                        <p:tav tm="0">
                                          <p:val>
                                            <p:fltVal val="90"/>
                                          </p:val>
                                        </p:tav>
                                        <p:tav tm="100000">
                                          <p:val>
                                            <p:fltVal val="0"/>
                                          </p:val>
                                        </p:tav>
                                      </p:tavLst>
                                    </p:anim>
                                    <p:animEffect transition="in" filter="fade">
                                      <p:cBhvr>
                                        <p:cTn id="33" dur="1000"/>
                                        <p:tgtEl>
                                          <p:spTgt spid="967719"/>
                                        </p:tgtEl>
                                      </p:cBhvr>
                                    </p:animEffect>
                                  </p:childTnLst>
                                </p:cTn>
                              </p:par>
                            </p:childTnLst>
                          </p:cTn>
                        </p:par>
                        <p:par>
                          <p:cTn id="34" fill="hold" nodeType="afterGroup">
                            <p:stCondLst>
                              <p:cond delay="4000"/>
                            </p:stCondLst>
                            <p:childTnLst>
                              <p:par>
                                <p:cTn id="35" presetID="3" presetClass="exit" presetSubtype="10" fill="hold" grpId="1" nodeType="afterEffect">
                                  <p:stCondLst>
                                    <p:cond delay="0"/>
                                  </p:stCondLst>
                                  <p:iterate type="lt">
                                    <p:tmPct val="0"/>
                                  </p:iterate>
                                  <p:childTnLst>
                                    <p:animEffect transition="out" filter="blinds(horizontal)">
                                      <p:cBhvr>
                                        <p:cTn id="36" dur="500"/>
                                        <p:tgtEl>
                                          <p:spTgt spid="967719"/>
                                        </p:tgtEl>
                                      </p:cBhvr>
                                    </p:animEffect>
                                    <p:set>
                                      <p:cBhvr>
                                        <p:cTn id="37" dur="1" fill="hold">
                                          <p:stCondLst>
                                            <p:cond delay="499"/>
                                          </p:stCondLst>
                                        </p:cTn>
                                        <p:tgtEl>
                                          <p:spTgt spid="967719"/>
                                        </p:tgtEl>
                                        <p:attrNameLst>
                                          <p:attrName>style.visibility</p:attrName>
                                        </p:attrNameLst>
                                      </p:cBhvr>
                                      <p:to>
                                        <p:strVal val="hidden"/>
                                      </p:to>
                                    </p:set>
                                  </p:childTnLst>
                                </p:cTn>
                              </p:par>
                            </p:childTnLst>
                          </p:cTn>
                        </p:par>
                        <p:par>
                          <p:cTn id="38" fill="hold" nodeType="withGroup">
                            <p:stCondLst>
                              <p:cond delay="4500"/>
                            </p:stCondLst>
                            <p:childTnLst>
                              <p:par>
                                <p:cTn id="39" presetID="31" presetClass="entr" presetSubtype="0" fill="hold" grpId="0" nodeType="afterEffect">
                                  <p:stCondLst>
                                    <p:cond delay="0"/>
                                  </p:stCondLst>
                                  <p:iterate type="lt">
                                    <p:tmPct val="5000"/>
                                  </p:iterate>
                                  <p:childTnLst>
                                    <p:set>
                                      <p:cBhvr>
                                        <p:cTn id="40" dur="1" fill="hold">
                                          <p:stCondLst>
                                            <p:cond delay="0"/>
                                          </p:stCondLst>
                                        </p:cTn>
                                        <p:tgtEl>
                                          <p:spTgt spid="967721"/>
                                        </p:tgtEl>
                                        <p:attrNameLst>
                                          <p:attrName>style.visibility</p:attrName>
                                        </p:attrNameLst>
                                      </p:cBhvr>
                                      <p:to>
                                        <p:strVal val="visible"/>
                                      </p:to>
                                    </p:set>
                                    <p:anim calcmode="lin" valueType="num">
                                      <p:cBhvr>
                                        <p:cTn id="41" dur="1000" fill="hold"/>
                                        <p:tgtEl>
                                          <p:spTgt spid="967721"/>
                                        </p:tgtEl>
                                        <p:attrNameLst>
                                          <p:attrName>ppt_w</p:attrName>
                                        </p:attrNameLst>
                                      </p:cBhvr>
                                      <p:tavLst>
                                        <p:tav tm="0">
                                          <p:val>
                                            <p:fltVal val="0"/>
                                          </p:val>
                                        </p:tav>
                                        <p:tav tm="100000">
                                          <p:val>
                                            <p:strVal val="#ppt_w"/>
                                          </p:val>
                                        </p:tav>
                                      </p:tavLst>
                                    </p:anim>
                                    <p:anim calcmode="lin" valueType="num">
                                      <p:cBhvr>
                                        <p:cTn id="42" dur="1000" fill="hold"/>
                                        <p:tgtEl>
                                          <p:spTgt spid="967721"/>
                                        </p:tgtEl>
                                        <p:attrNameLst>
                                          <p:attrName>ppt_h</p:attrName>
                                        </p:attrNameLst>
                                      </p:cBhvr>
                                      <p:tavLst>
                                        <p:tav tm="0">
                                          <p:val>
                                            <p:fltVal val="0"/>
                                          </p:val>
                                        </p:tav>
                                        <p:tav tm="100000">
                                          <p:val>
                                            <p:strVal val="#ppt_h"/>
                                          </p:val>
                                        </p:tav>
                                      </p:tavLst>
                                    </p:anim>
                                    <p:anim calcmode="lin" valueType="num">
                                      <p:cBhvr>
                                        <p:cTn id="43" dur="1000" fill="hold"/>
                                        <p:tgtEl>
                                          <p:spTgt spid="967721"/>
                                        </p:tgtEl>
                                        <p:attrNameLst>
                                          <p:attrName>style.rotation</p:attrName>
                                        </p:attrNameLst>
                                      </p:cBhvr>
                                      <p:tavLst>
                                        <p:tav tm="0">
                                          <p:val>
                                            <p:fltVal val="90"/>
                                          </p:val>
                                        </p:tav>
                                        <p:tav tm="100000">
                                          <p:val>
                                            <p:fltVal val="0"/>
                                          </p:val>
                                        </p:tav>
                                      </p:tavLst>
                                    </p:anim>
                                    <p:animEffect transition="in" filter="fade">
                                      <p:cBhvr>
                                        <p:cTn id="44" dur="1000"/>
                                        <p:tgtEl>
                                          <p:spTgt spid="967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7718" grpId="0" animBg="1"/>
      <p:bldP spid="967718" grpId="1" animBg="1"/>
      <p:bldP spid="967719" grpId="0" animBg="1"/>
      <p:bldP spid="967719" grpId="1" animBg="1"/>
      <p:bldP spid="967721"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2" descr="unity.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100013"/>
            <a:ext cx="9440863" cy="7058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765175"/>
            <a:ext cx="4678363" cy="3035300"/>
          </a:xfrm>
          <a:effectLst/>
        </p:spPr>
        <p:txBody>
          <a:bodyPr/>
          <a:lstStyle/>
          <a:p>
            <a:pPr>
              <a:defRPr/>
            </a:pPr>
            <a:r>
              <a:rPr lang="en-US" sz="6600" dirty="0">
                <a:effectLst>
                  <a:glow rad="228600">
                    <a:schemeClr val="tx1"/>
                  </a:glow>
                </a:effectLst>
                <a:latin typeface="Arial" charset="0"/>
                <a:ea typeface="ＭＳ Ｐゴシック" charset="0"/>
                <a:cs typeface="ＭＳ Ｐゴシック" charset="0"/>
              </a:rPr>
              <a:t>Why tell the whole church?</a:t>
            </a:r>
          </a:p>
        </p:txBody>
      </p:sp>
    </p:spTree>
    <p:extLst>
      <p:ext uri="{BB962C8B-B14F-4D97-AF65-F5344CB8AC3E}">
        <p14:creationId xmlns:p14="http://schemas.microsoft.com/office/powerpoint/2010/main" val="1076617144"/>
      </p:ext>
    </p:extLst>
  </p:cSld>
  <p:clrMapOvr>
    <a:masterClrMapping/>
  </p:clrMapOvr>
  <p:transition>
    <p:random/>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30" name="Rectangle 2"/>
          <p:cNvSpPr>
            <a:spLocks noGrp="1" noChangeArrowheads="1"/>
          </p:cNvSpPr>
          <p:nvPr>
            <p:ph type="title"/>
          </p:nvPr>
        </p:nvSpPr>
        <p:spPr>
          <a:xfrm>
            <a:off x="685800" y="304800"/>
            <a:ext cx="7772400" cy="1143000"/>
          </a:xfrm>
          <a:effectLst>
            <a:outerShdw blurRad="63500" dist="155023" dir="12899521" algn="ctr" rotWithShape="0">
              <a:srgbClr val="07070B">
                <a:alpha val="74998"/>
              </a:srgbClr>
            </a:outerShdw>
          </a:effectLst>
        </p:spPr>
        <p:txBody>
          <a:bodyPr/>
          <a:lstStyle/>
          <a:p>
            <a:pPr eaLnBrk="1" hangingPunct="1">
              <a:defRPr/>
            </a:pPr>
            <a:r>
              <a:rPr kumimoji="0" lang="en-US" dirty="0">
                <a:latin typeface="Helvetica" charset="0"/>
                <a:ea typeface="ＭＳ Ｐゴシック" charset="0"/>
                <a:cs typeface="ＭＳ Ｐゴシック" charset="0"/>
              </a:rPr>
              <a:t>Step 4 to Restoration </a:t>
            </a:r>
            <a:br>
              <a:rPr kumimoji="0" lang="en-US" dirty="0">
                <a:latin typeface="Helvetica" charset="0"/>
                <a:ea typeface="ＭＳ Ｐゴシック" charset="0"/>
                <a:cs typeface="ＭＳ Ｐゴシック" charset="0"/>
              </a:rPr>
            </a:br>
            <a:r>
              <a:rPr kumimoji="0" lang="en-US" sz="3600" dirty="0">
                <a:latin typeface="Helvetica" charset="0"/>
                <a:ea typeface="ＭＳ Ｐゴシック" charset="0"/>
                <a:cs typeface="ＭＳ Ｐゴシック" charset="0"/>
              </a:rPr>
              <a:t>Treat the person as an </a:t>
            </a:r>
            <a:r>
              <a:rPr kumimoji="0" lang="en-US" sz="3600" u="sng" dirty="0">
                <a:solidFill>
                  <a:srgbClr val="FFFF00"/>
                </a:solidFill>
                <a:latin typeface="Helvetica" charset="0"/>
                <a:ea typeface="ＭＳ Ｐゴシック" charset="0"/>
                <a:cs typeface="ＭＳ Ｐゴシック" charset="0"/>
              </a:rPr>
              <a:t>unbeliever</a:t>
            </a:r>
            <a:endParaRPr kumimoji="0" lang="en-US" dirty="0">
              <a:solidFill>
                <a:srgbClr val="FFFF00"/>
              </a:solidFill>
              <a:latin typeface="Helvetica" charset="0"/>
              <a:ea typeface="ＭＳ Ｐゴシック" charset="0"/>
              <a:cs typeface="ＭＳ Ｐゴシック" charset="0"/>
            </a:endParaRPr>
          </a:p>
        </p:txBody>
      </p:sp>
      <p:sp>
        <p:nvSpPr>
          <p:cNvPr id="969731" name="Text Box 3"/>
          <p:cNvSpPr txBox="1">
            <a:spLocks noChangeArrowheads="1"/>
          </p:cNvSpPr>
          <p:nvPr/>
        </p:nvSpPr>
        <p:spPr bwMode="auto">
          <a:xfrm>
            <a:off x="3276600" y="3581400"/>
            <a:ext cx="477838"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
        <p:nvSpPr>
          <p:cNvPr id="969732" name="Text Box 4"/>
          <p:cNvSpPr txBox="1">
            <a:spLocks noChangeArrowheads="1"/>
          </p:cNvSpPr>
          <p:nvPr/>
        </p:nvSpPr>
        <p:spPr bwMode="auto">
          <a:xfrm>
            <a:off x="152400" y="5735638"/>
            <a:ext cx="2439988" cy="665162"/>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 = Sinner</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
        <p:nvSpPr>
          <p:cNvPr id="969733" name="Text Box 5"/>
          <p:cNvSpPr txBox="1">
            <a:spLocks noChangeArrowheads="1"/>
          </p:cNvSpPr>
          <p:nvPr/>
        </p:nvSpPr>
        <p:spPr bwMode="auto">
          <a:xfrm>
            <a:off x="2057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BBE0E3"/>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34" name="Text Box 6"/>
          <p:cNvSpPr txBox="1">
            <a:spLocks noChangeArrowheads="1"/>
          </p:cNvSpPr>
          <p:nvPr/>
        </p:nvSpPr>
        <p:spPr bwMode="auto">
          <a:xfrm>
            <a:off x="152400" y="6192838"/>
            <a:ext cx="2890838" cy="665162"/>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 = Member</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35" name="Text Box 7"/>
          <p:cNvSpPr txBox="1">
            <a:spLocks noChangeArrowheads="1"/>
          </p:cNvSpPr>
          <p:nvPr/>
        </p:nvSpPr>
        <p:spPr bwMode="auto">
          <a:xfrm>
            <a:off x="2362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36" name="Text Box 8"/>
          <p:cNvSpPr txBox="1">
            <a:spLocks noChangeArrowheads="1"/>
          </p:cNvSpPr>
          <p:nvPr/>
        </p:nvSpPr>
        <p:spPr bwMode="auto">
          <a:xfrm>
            <a:off x="3276600" y="4267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37" name="Text Box 9"/>
          <p:cNvSpPr txBox="1">
            <a:spLocks noChangeArrowheads="1"/>
          </p:cNvSpPr>
          <p:nvPr/>
        </p:nvSpPr>
        <p:spPr bwMode="auto">
          <a:xfrm>
            <a:off x="4191000" y="4114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38" name="Text Box 10"/>
          <p:cNvSpPr txBox="1">
            <a:spLocks noChangeArrowheads="1"/>
          </p:cNvSpPr>
          <p:nvPr/>
        </p:nvSpPr>
        <p:spPr bwMode="auto">
          <a:xfrm>
            <a:off x="4800600" y="3276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39" name="Text Box 11"/>
          <p:cNvSpPr txBox="1">
            <a:spLocks noChangeArrowheads="1"/>
          </p:cNvSpPr>
          <p:nvPr/>
        </p:nvSpPr>
        <p:spPr bwMode="auto">
          <a:xfrm>
            <a:off x="3962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40" name="Text Box 12"/>
          <p:cNvSpPr txBox="1">
            <a:spLocks noChangeArrowheads="1"/>
          </p:cNvSpPr>
          <p:nvPr/>
        </p:nvSpPr>
        <p:spPr bwMode="auto">
          <a:xfrm>
            <a:off x="19050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41" name="Text Box 13"/>
          <p:cNvSpPr txBox="1">
            <a:spLocks noChangeArrowheads="1"/>
          </p:cNvSpPr>
          <p:nvPr/>
        </p:nvSpPr>
        <p:spPr bwMode="auto">
          <a:xfrm>
            <a:off x="838200"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42" name="Text Box 14"/>
          <p:cNvSpPr txBox="1">
            <a:spLocks noChangeArrowheads="1"/>
          </p:cNvSpPr>
          <p:nvPr/>
        </p:nvSpPr>
        <p:spPr bwMode="auto">
          <a:xfrm>
            <a:off x="1752600" y="3810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43" name="Text Box 15"/>
          <p:cNvSpPr txBox="1">
            <a:spLocks noChangeArrowheads="1"/>
          </p:cNvSpPr>
          <p:nvPr/>
        </p:nvSpPr>
        <p:spPr bwMode="auto">
          <a:xfrm>
            <a:off x="2784475"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44" name="Text Box 16"/>
          <p:cNvSpPr txBox="1">
            <a:spLocks noChangeArrowheads="1"/>
          </p:cNvSpPr>
          <p:nvPr/>
        </p:nvSpPr>
        <p:spPr bwMode="auto">
          <a:xfrm>
            <a:off x="35814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45" name="Text Box 17"/>
          <p:cNvSpPr txBox="1">
            <a:spLocks noChangeArrowheads="1"/>
          </p:cNvSpPr>
          <p:nvPr/>
        </p:nvSpPr>
        <p:spPr bwMode="auto">
          <a:xfrm>
            <a:off x="27432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46" name="Text Box 18"/>
          <p:cNvSpPr txBox="1">
            <a:spLocks noChangeArrowheads="1"/>
          </p:cNvSpPr>
          <p:nvPr/>
        </p:nvSpPr>
        <p:spPr bwMode="auto">
          <a:xfrm>
            <a:off x="4724400" y="2743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47" name="Text Box 19"/>
          <p:cNvSpPr txBox="1">
            <a:spLocks noChangeArrowheads="1"/>
          </p:cNvSpPr>
          <p:nvPr/>
        </p:nvSpPr>
        <p:spPr bwMode="auto">
          <a:xfrm>
            <a:off x="5029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48" name="Text Box 20"/>
          <p:cNvSpPr txBox="1">
            <a:spLocks noChangeArrowheads="1"/>
          </p:cNvSpPr>
          <p:nvPr/>
        </p:nvSpPr>
        <p:spPr bwMode="auto">
          <a:xfrm>
            <a:off x="5867400" y="3886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49" name="Text Box 21"/>
          <p:cNvSpPr txBox="1">
            <a:spLocks noChangeArrowheads="1"/>
          </p:cNvSpPr>
          <p:nvPr/>
        </p:nvSpPr>
        <p:spPr bwMode="auto">
          <a:xfrm>
            <a:off x="67818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50" name="Text Box 22"/>
          <p:cNvSpPr txBox="1">
            <a:spLocks noChangeArrowheads="1"/>
          </p:cNvSpPr>
          <p:nvPr/>
        </p:nvSpPr>
        <p:spPr bwMode="auto">
          <a:xfrm>
            <a:off x="7391400" y="2895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51" name="Text Box 23"/>
          <p:cNvSpPr txBox="1">
            <a:spLocks noChangeArrowheads="1"/>
          </p:cNvSpPr>
          <p:nvPr/>
        </p:nvSpPr>
        <p:spPr bwMode="auto">
          <a:xfrm>
            <a:off x="6553200" y="2667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52" name="Text Box 24"/>
          <p:cNvSpPr txBox="1">
            <a:spLocks noChangeArrowheads="1"/>
          </p:cNvSpPr>
          <p:nvPr/>
        </p:nvSpPr>
        <p:spPr bwMode="auto">
          <a:xfrm>
            <a:off x="4648200" y="2057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53" name="Text Box 25"/>
          <p:cNvSpPr txBox="1">
            <a:spLocks noChangeArrowheads="1"/>
          </p:cNvSpPr>
          <p:nvPr/>
        </p:nvSpPr>
        <p:spPr bwMode="auto">
          <a:xfrm>
            <a:off x="5181600" y="2438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54" name="Text Box 26"/>
          <p:cNvSpPr txBox="1">
            <a:spLocks noChangeArrowheads="1"/>
          </p:cNvSpPr>
          <p:nvPr/>
        </p:nvSpPr>
        <p:spPr bwMode="auto">
          <a:xfrm>
            <a:off x="5638800" y="3200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55" name="Text Box 27"/>
          <p:cNvSpPr txBox="1">
            <a:spLocks noChangeArrowheads="1"/>
          </p:cNvSpPr>
          <p:nvPr/>
        </p:nvSpPr>
        <p:spPr bwMode="auto">
          <a:xfrm>
            <a:off x="65532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56" name="Text Box 28"/>
          <p:cNvSpPr txBox="1">
            <a:spLocks noChangeArrowheads="1"/>
          </p:cNvSpPr>
          <p:nvPr/>
        </p:nvSpPr>
        <p:spPr bwMode="auto">
          <a:xfrm>
            <a:off x="62484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57" name="Text Box 29"/>
          <p:cNvSpPr txBox="1">
            <a:spLocks noChangeArrowheads="1"/>
          </p:cNvSpPr>
          <p:nvPr/>
        </p:nvSpPr>
        <p:spPr bwMode="auto">
          <a:xfrm>
            <a:off x="63246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58" name="Text Box 30"/>
          <p:cNvSpPr txBox="1">
            <a:spLocks noChangeArrowheads="1"/>
          </p:cNvSpPr>
          <p:nvPr/>
        </p:nvSpPr>
        <p:spPr bwMode="auto">
          <a:xfrm>
            <a:off x="3810000" y="4724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59" name="Text Box 31"/>
          <p:cNvSpPr txBox="1">
            <a:spLocks noChangeArrowheads="1"/>
          </p:cNvSpPr>
          <p:nvPr/>
        </p:nvSpPr>
        <p:spPr bwMode="auto">
          <a:xfrm>
            <a:off x="25908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60" name="Text Box 32"/>
          <p:cNvSpPr txBox="1">
            <a:spLocks noChangeArrowheads="1"/>
          </p:cNvSpPr>
          <p:nvPr/>
        </p:nvSpPr>
        <p:spPr bwMode="auto">
          <a:xfrm>
            <a:off x="9144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65" name="Line 37"/>
          <p:cNvSpPr>
            <a:spLocks noChangeShapeType="1"/>
          </p:cNvSpPr>
          <p:nvPr/>
        </p:nvSpPr>
        <p:spPr bwMode="auto">
          <a:xfrm rot="1841959" flipH="1" flipV="1">
            <a:off x="3235325" y="4775200"/>
            <a:ext cx="2860675" cy="950913"/>
          </a:xfrm>
          <a:prstGeom prst="line">
            <a:avLst/>
          </a:prstGeom>
          <a:noFill/>
          <a:ln w="7620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66" name="Oval 38"/>
          <p:cNvSpPr>
            <a:spLocks noChangeArrowheads="1"/>
          </p:cNvSpPr>
          <p:nvPr/>
        </p:nvSpPr>
        <p:spPr bwMode="auto">
          <a:xfrm rot="188795">
            <a:off x="457200" y="1504950"/>
            <a:ext cx="8010525" cy="474345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969767" name="Text Box 39"/>
          <p:cNvSpPr txBox="1">
            <a:spLocks noChangeArrowheads="1"/>
          </p:cNvSpPr>
          <p:nvPr/>
        </p:nvSpPr>
        <p:spPr bwMode="auto">
          <a:xfrm>
            <a:off x="5618163" y="6269038"/>
            <a:ext cx="477837" cy="665162"/>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Tree>
    <p:extLst>
      <p:ext uri="{BB962C8B-B14F-4D97-AF65-F5344CB8AC3E}">
        <p14:creationId xmlns:p14="http://schemas.microsoft.com/office/powerpoint/2010/main" val="27778416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969765"/>
                                        </p:tgtEl>
                                        <p:attrNameLst>
                                          <p:attrName>style.visibility</p:attrName>
                                        </p:attrNameLst>
                                      </p:cBhvr>
                                      <p:to>
                                        <p:strVal val="visible"/>
                                      </p:to>
                                    </p:set>
                                    <p:animEffect transition="in" filter="wipe(left)">
                                      <p:cBhvr>
                                        <p:cTn id="7" dur="500"/>
                                        <p:tgtEl>
                                          <p:spTgt spid="969765"/>
                                        </p:tgtEl>
                                      </p:cBhvr>
                                    </p:animEffect>
                                  </p:childTnLst>
                                </p:cTn>
                              </p:par>
                            </p:childTnLst>
                          </p:cTn>
                        </p:par>
                        <p:par>
                          <p:cTn id="8" fill="hold" nodeType="afterGroup">
                            <p:stCondLst>
                              <p:cond delay="500"/>
                            </p:stCondLst>
                            <p:childTnLst>
                              <p:par>
                                <p:cTn id="9" presetID="1" presetClass="exit" presetSubtype="0" fill="hold" grpId="0" nodeType="afterEffect">
                                  <p:stCondLst>
                                    <p:cond delay="0"/>
                                  </p:stCondLst>
                                  <p:childTnLst>
                                    <p:set>
                                      <p:cBhvr>
                                        <p:cTn id="10" dur="1" fill="hold">
                                          <p:stCondLst>
                                            <p:cond delay="0"/>
                                          </p:stCondLst>
                                        </p:cTn>
                                        <p:tgtEl>
                                          <p:spTgt spid="969731"/>
                                        </p:tgtEl>
                                        <p:attrNameLst>
                                          <p:attrName>style.visibility</p:attrName>
                                        </p:attrNameLst>
                                      </p:cBhvr>
                                      <p:to>
                                        <p:strVal val="hidden"/>
                                      </p:to>
                                    </p:set>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9697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9731" grpId="0"/>
      <p:bldP spid="969767"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3" name="Rectangle 3"/>
          <p:cNvSpPr>
            <a:spLocks noGrp="1" noChangeArrowheads="1"/>
          </p:cNvSpPr>
          <p:nvPr>
            <p:ph type="title"/>
          </p:nvPr>
        </p:nvSpPr>
        <p:spPr>
          <a:xfrm>
            <a:off x="457200" y="304800"/>
            <a:ext cx="8229600" cy="1143000"/>
          </a:xfrm>
          <a:effectLst>
            <a:outerShdw blurRad="63500" dist="35921" dir="2700000" algn="ctr" rotWithShape="0">
              <a:schemeClr val="tx2">
                <a:alpha val="74998"/>
              </a:schemeClr>
            </a:outerShdw>
          </a:effectLst>
        </p:spPr>
        <p:txBody>
          <a:bodyPr/>
          <a:lstStyle/>
          <a:p>
            <a:pPr eaLnBrk="1" hangingPunct="1">
              <a:defRPr/>
            </a:pPr>
            <a:r>
              <a:rPr lang="en-US" b="1" dirty="0">
                <a:latin typeface="Arial" charset="0"/>
                <a:ea typeface="ＭＳ Ｐゴシック" charset="0"/>
              </a:rPr>
              <a:t>Sins Worthy of Discipline</a:t>
            </a:r>
            <a:endParaRPr lang="en-US" dirty="0">
              <a:latin typeface="Arial" charset="0"/>
              <a:ea typeface="ＭＳ Ｐゴシック" charset="0"/>
            </a:endParaRPr>
          </a:p>
        </p:txBody>
      </p:sp>
      <p:sp>
        <p:nvSpPr>
          <p:cNvPr id="1131524" name="Rectangle 4"/>
          <p:cNvSpPr>
            <a:spLocks noChangeArrowheads="1"/>
          </p:cNvSpPr>
          <p:nvPr/>
        </p:nvSpPr>
        <p:spPr bwMode="auto">
          <a:xfrm>
            <a:off x="-152400" y="0"/>
            <a:ext cx="9372600" cy="1219200"/>
          </a:xfrm>
          <a:prstGeom prst="rect">
            <a:avLst/>
          </a:prstGeom>
          <a:solidFill>
            <a:schemeClr val="tx1"/>
          </a:solidFill>
          <a:ln>
            <a:noFill/>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How NOT to Discipline</a:t>
            </a:r>
            <a:endParaRPr kumimoji="0" lang="en-US" sz="4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308227" name="Picture 1" descr="pointing-finge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5" y="1196975"/>
            <a:ext cx="9159875" cy="566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Rectangle 4"/>
          <p:cNvSpPr>
            <a:spLocks noChangeArrowheads="1"/>
          </p:cNvSpPr>
          <p:nvPr/>
        </p:nvSpPr>
        <p:spPr bwMode="auto">
          <a:xfrm rot="20671425">
            <a:off x="1398588" y="5089525"/>
            <a:ext cx="9372600" cy="1219200"/>
          </a:xfrm>
          <a:prstGeom prst="rect">
            <a:avLst/>
          </a:prstGeom>
          <a:solidFill>
            <a:srgbClr val="FF0000"/>
          </a:solidFill>
          <a:ln>
            <a:noFill/>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EXCOMMUNICATE !</a:t>
            </a:r>
            <a:endParaRPr kumimoji="0" 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61147728"/>
      </p:ext>
    </p:extLst>
  </p:cSld>
  <p:clrMapOvr>
    <a:masterClrMapping/>
  </p:clrMapOvr>
  <p:transition>
    <p:random/>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3" name="Rectangle 3"/>
          <p:cNvSpPr>
            <a:spLocks noGrp="1" noChangeArrowheads="1"/>
          </p:cNvSpPr>
          <p:nvPr>
            <p:ph type="title"/>
          </p:nvPr>
        </p:nvSpPr>
        <p:spPr>
          <a:xfrm>
            <a:off x="457200" y="304800"/>
            <a:ext cx="8229600" cy="1143000"/>
          </a:xfrm>
          <a:effectLst>
            <a:outerShdw blurRad="63500" dist="35921" dir="2700000" algn="ctr" rotWithShape="0">
              <a:schemeClr val="tx2">
                <a:alpha val="74998"/>
              </a:schemeClr>
            </a:outerShdw>
          </a:effectLst>
        </p:spPr>
        <p:txBody>
          <a:bodyPr/>
          <a:lstStyle/>
          <a:p>
            <a:pPr eaLnBrk="1" hangingPunct="1">
              <a:defRPr/>
            </a:pPr>
            <a:r>
              <a:rPr lang="en-US" b="1" dirty="0">
                <a:latin typeface="Arial" charset="0"/>
                <a:ea typeface="ＭＳ Ｐゴシック" charset="0"/>
              </a:rPr>
              <a:t>Sins Worthy of Discipline</a:t>
            </a:r>
            <a:endParaRPr lang="en-US" dirty="0">
              <a:latin typeface="Arial" charset="0"/>
              <a:ea typeface="ＭＳ Ｐゴシック" charset="0"/>
            </a:endParaRPr>
          </a:p>
        </p:txBody>
      </p:sp>
      <p:sp>
        <p:nvSpPr>
          <p:cNvPr id="1131524" name="Rectangle 4"/>
          <p:cNvSpPr>
            <a:spLocks noChangeArrowheads="1"/>
          </p:cNvSpPr>
          <p:nvPr/>
        </p:nvSpPr>
        <p:spPr bwMode="auto">
          <a:xfrm>
            <a:off x="0" y="0"/>
            <a:ext cx="7451725" cy="1219200"/>
          </a:xfrm>
          <a:prstGeom prst="rect">
            <a:avLst/>
          </a:prstGeom>
          <a:solidFill>
            <a:schemeClr val="tx1"/>
          </a:solidFill>
          <a:ln>
            <a:noFill/>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How to Discipline </a:t>
            </a:r>
            <a:r>
              <a:rPr kumimoji="0" lang="en-US" sz="40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Him/Her</a:t>
            </a:r>
            <a:endParaRPr kumimoji="0" lang="en-US" sz="4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31526" name="Text Box 6"/>
          <p:cNvSpPr txBox="1">
            <a:spLocks noChangeArrowheads="1"/>
          </p:cNvSpPr>
          <p:nvPr/>
        </p:nvSpPr>
        <p:spPr bwMode="auto">
          <a:xfrm>
            <a:off x="88900" y="1665288"/>
            <a:ext cx="7454900" cy="2246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285750" indent="-2857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marR="0" lvl="0" indent="-285750" algn="l" defTabSz="914400" rtl="0" eaLnBrk="0" fontAlgn="base" latinLnBrk="0" hangingPunct="0">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rPr>
              <a:t>Don</a:t>
            </a:r>
            <a:r>
              <a:rPr kumimoji="0" lang="mr-IN" altLang="ja-JP" sz="2800" b="1" i="0" u="none" strike="noStrike" kern="1200" cap="none" spc="0" normalizeH="0" baseline="0" noProof="0">
                <a:ln>
                  <a:noFill/>
                </a:ln>
                <a:solidFill>
                  <a:srgbClr val="000000"/>
                </a:solidFill>
                <a:effectLst/>
                <a:uLnTx/>
                <a:uFillTx/>
                <a:latin typeface="Arial" charset="0"/>
                <a:ea typeface="ＭＳ Ｐゴシック" charset="0"/>
              </a:rPr>
              <a:t>'</a:t>
            </a:r>
            <a:r>
              <a:rPr kumimoji="0" lang="en-US" altLang="ja-JP" sz="2800" b="1" i="0" u="none" strike="noStrike" kern="1200" cap="none" spc="0" normalizeH="0" baseline="0" noProof="0">
                <a:ln>
                  <a:noFill/>
                </a:ln>
                <a:solidFill>
                  <a:srgbClr val="000000"/>
                </a:solidFill>
                <a:effectLst/>
                <a:uLnTx/>
                <a:uFillTx/>
                <a:latin typeface="Arial" charset="0"/>
                <a:ea typeface="ＭＳ Ｐゴシック" charset="0"/>
              </a:rPr>
              <a:t>t refer to him/her as a Christian.</a:t>
            </a:r>
          </a:p>
          <a:p>
            <a:pPr marL="285750" marR="0" lvl="0" indent="-285750" algn="l" defTabSz="914400" rtl="0" eaLnBrk="0" fontAlgn="base" latinLnBrk="0" hangingPunct="0">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rPr>
              <a:t>Evangelize this person.</a:t>
            </a:r>
          </a:p>
          <a:p>
            <a:pPr marL="285750" marR="0" lvl="0" indent="-285750" algn="l" defTabSz="914400" rtl="0" eaLnBrk="0" fontAlgn="base" latinLnBrk="0" hangingPunct="0">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rPr>
              <a:t>Don</a:t>
            </a:r>
            <a:r>
              <a:rPr kumimoji="0" lang="mr-IN" altLang="ja-JP" sz="2800" b="1" i="0" u="none" strike="noStrike" kern="1200" cap="none" spc="0" normalizeH="0" baseline="0" noProof="0">
                <a:ln>
                  <a:noFill/>
                </a:ln>
                <a:solidFill>
                  <a:srgbClr val="000000"/>
                </a:solidFill>
                <a:effectLst/>
                <a:uLnTx/>
                <a:uFillTx/>
                <a:latin typeface="Arial" charset="0"/>
                <a:ea typeface="ＭＳ Ｐゴシック" charset="0"/>
              </a:rPr>
              <a:t>'</a:t>
            </a:r>
            <a:r>
              <a:rPr kumimoji="0" lang="en-US" altLang="ja-JP" sz="2800" b="1" i="0" u="none" strike="noStrike" kern="1200" cap="none" spc="0" normalizeH="0" baseline="0" noProof="0">
                <a:ln>
                  <a:noFill/>
                </a:ln>
                <a:solidFill>
                  <a:srgbClr val="000000"/>
                </a:solidFill>
                <a:effectLst/>
                <a:uLnTx/>
                <a:uFillTx/>
                <a:latin typeface="Arial" charset="0"/>
                <a:ea typeface="ＭＳ Ｐゴシック" charset="0"/>
              </a:rPr>
              <a:t>t let him/her take the Lord</a:t>
            </a:r>
            <a:r>
              <a:rPr kumimoji="0" lang="mr-IN" altLang="ja-JP" sz="2800" b="1" i="0" u="none" strike="noStrike" kern="1200" cap="none" spc="0" normalizeH="0" baseline="0" noProof="0">
                <a:ln>
                  <a:noFill/>
                </a:ln>
                <a:solidFill>
                  <a:srgbClr val="000000"/>
                </a:solidFill>
                <a:effectLst/>
                <a:uLnTx/>
                <a:uFillTx/>
                <a:latin typeface="Arial" charset="0"/>
                <a:ea typeface="ＭＳ Ｐゴシック" charset="0"/>
              </a:rPr>
              <a:t>'</a:t>
            </a:r>
            <a:r>
              <a:rPr kumimoji="0" lang="en-US" altLang="ja-JP" sz="2800" b="1" i="0" u="none" strike="noStrike" kern="1200" cap="none" spc="0" normalizeH="0" baseline="0" noProof="0">
                <a:ln>
                  <a:noFill/>
                </a:ln>
                <a:solidFill>
                  <a:srgbClr val="000000"/>
                </a:solidFill>
                <a:effectLst/>
                <a:uLnTx/>
                <a:uFillTx/>
                <a:latin typeface="Arial" charset="0"/>
                <a:ea typeface="ＭＳ Ｐゴシック" charset="0"/>
              </a:rPr>
              <a:t>s Supper.</a:t>
            </a:r>
          </a:p>
          <a:p>
            <a:pPr marL="285750" marR="0" lvl="0" indent="-285750" algn="l" defTabSz="914400" rtl="0" eaLnBrk="0" fontAlgn="base" latinLnBrk="0" hangingPunct="0">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rPr>
              <a:t>Remove the person from membership.</a:t>
            </a:r>
          </a:p>
          <a:p>
            <a:pPr marL="285750" marR="0" lvl="0" indent="-285750" algn="l" defTabSz="914400" rtl="0" eaLnBrk="0" fontAlgn="base" latinLnBrk="0" hangingPunct="0">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rPr>
              <a:t>Remove this person from church roles.</a:t>
            </a:r>
          </a:p>
        </p:txBody>
      </p:sp>
      <p:sp>
        <p:nvSpPr>
          <p:cNvPr id="1131527" name="Text Box 7"/>
          <p:cNvSpPr txBox="1">
            <a:spLocks noChangeArrowheads="1"/>
          </p:cNvSpPr>
          <p:nvPr/>
        </p:nvSpPr>
        <p:spPr bwMode="auto">
          <a:xfrm>
            <a:off x="88900" y="4494213"/>
            <a:ext cx="7759700" cy="1800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285750" indent="-2857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marR="0" lvl="0" indent="-285750" algn="l" defTabSz="914400" rtl="0" eaLnBrk="0" fontAlgn="base" latinLnBrk="0" hangingPunct="0">
              <a:lnSpc>
                <a:spcPct val="100000"/>
              </a:lnSpc>
              <a:spcBef>
                <a:spcPct val="0"/>
              </a:spcBef>
              <a:spcAft>
                <a:spcPct val="0"/>
              </a:spcAft>
              <a:buClrTx/>
              <a:buSzTx/>
              <a:buFontTx/>
              <a:buChar char="•"/>
              <a:tabLst/>
              <a:defRPr/>
            </a:pPr>
            <a:r>
              <a:rPr kumimoji="0" lang="mr-IN" altLang="ja-JP" sz="28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rPr>
              <a:t>Deliver over to Satan</a:t>
            </a:r>
            <a:r>
              <a:rPr kumimoji="0" lang="mr-IN" altLang="ja-JP" sz="28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rPr>
              <a:t> one in sex sin </a:t>
            </a:r>
            <a:br>
              <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rPr>
            </a:br>
            <a:r>
              <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rPr>
              <a:t>(1 Cor. 5:5).</a:t>
            </a:r>
          </a:p>
          <a:p>
            <a:pPr marL="285750" marR="0" lvl="0" indent="-285750" algn="l" defTabSz="914400" rtl="0" eaLnBrk="0" fontAlgn="base" latinLnBrk="0" hangingPunct="0">
              <a:lnSpc>
                <a:spcPct val="100000"/>
              </a:lnSpc>
              <a:spcBef>
                <a:spcPct val="0"/>
              </a:spcBef>
              <a:spcAft>
                <a:spcPct val="0"/>
              </a:spcAft>
              <a:buClrTx/>
              <a:buSzTx/>
              <a:buFontTx/>
              <a:buChar char="•"/>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rPr>
              <a:t>Don</a:t>
            </a:r>
            <a:r>
              <a:rPr kumimoji="0" lang="mr-IN" altLang="ja-JP" sz="2800" b="1" i="0" u="none" strike="noStrike" kern="1200" cap="none" spc="0" normalizeH="0" baseline="0" noProof="0" dirty="0">
                <a:ln>
                  <a:noFill/>
                </a:ln>
                <a:solidFill>
                  <a:srgbClr val="000000"/>
                </a:solidFill>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rPr>
              <a:t>t eat with him/her (1 Cor. 5:11).</a:t>
            </a:r>
          </a:p>
          <a:p>
            <a:pPr marL="285750" marR="0" lvl="0" indent="-285750" algn="l" defTabSz="914400" rtl="0" eaLnBrk="0" fontAlgn="base" latinLnBrk="0" hangingPunct="0">
              <a:lnSpc>
                <a:spcPct val="100000"/>
              </a:lnSpc>
              <a:spcBef>
                <a:spcPct val="0"/>
              </a:spcBef>
              <a:spcAft>
                <a:spcPct val="0"/>
              </a:spcAft>
              <a:buClrTx/>
              <a:buSzTx/>
              <a:buFontTx/>
              <a:buChar char="•"/>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rPr>
              <a:t>Prohibit him/her from attending church?</a:t>
            </a:r>
          </a:p>
        </p:txBody>
      </p:sp>
      <p:grpSp>
        <p:nvGrpSpPr>
          <p:cNvPr id="2" name="Group 12"/>
          <p:cNvGrpSpPr>
            <a:grpSpLocks/>
          </p:cNvGrpSpPr>
          <p:nvPr/>
        </p:nvGrpSpPr>
        <p:grpSpPr bwMode="auto">
          <a:xfrm>
            <a:off x="7189788" y="3771900"/>
            <a:ext cx="1314450" cy="2682875"/>
            <a:chOff x="4529" y="881"/>
            <a:chExt cx="828" cy="1690"/>
          </a:xfrm>
        </p:grpSpPr>
        <p:sp>
          <p:nvSpPr>
            <p:cNvPr id="310282" name="AutoShape 13"/>
            <p:cNvSpPr>
              <a:spLocks/>
            </p:cNvSpPr>
            <p:nvPr/>
          </p:nvSpPr>
          <p:spPr bwMode="auto">
            <a:xfrm>
              <a:off x="4529" y="1008"/>
              <a:ext cx="432" cy="1488"/>
            </a:xfrm>
            <a:prstGeom prst="rightBrace">
              <a:avLst>
                <a:gd name="adj1" fmla="val 28704"/>
                <a:gd name="adj2" fmla="val 50000"/>
              </a:avLst>
            </a:pr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0283" name="Text Box 14"/>
            <p:cNvSpPr txBox="1">
              <a:spLocks noChangeArrowheads="1"/>
            </p:cNvSpPr>
            <p:nvPr/>
          </p:nvSpPr>
          <p:spPr bwMode="auto">
            <a:xfrm rot="-5400000">
              <a:off x="4326" y="1547"/>
              <a:ext cx="1690"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rPr>
                <a:t>Worse</a:t>
              </a:r>
            </a:p>
          </p:txBody>
        </p:sp>
      </p:grpSp>
      <p:pic>
        <p:nvPicPr>
          <p:cNvPr id="310278" name="Picture 11" descr="excommunicationpuzz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380288" y="0"/>
            <a:ext cx="1800225" cy="1662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11"/>
          <p:cNvGrpSpPr>
            <a:grpSpLocks/>
          </p:cNvGrpSpPr>
          <p:nvPr/>
        </p:nvGrpSpPr>
        <p:grpSpPr bwMode="auto">
          <a:xfrm>
            <a:off x="7189788" y="1409700"/>
            <a:ext cx="1303337" cy="2682875"/>
            <a:chOff x="4529" y="888"/>
            <a:chExt cx="821" cy="1690"/>
          </a:xfrm>
        </p:grpSpPr>
        <p:sp>
          <p:nvSpPr>
            <p:cNvPr id="310280" name="AutoShape 8"/>
            <p:cNvSpPr>
              <a:spLocks/>
            </p:cNvSpPr>
            <p:nvPr/>
          </p:nvSpPr>
          <p:spPr bwMode="auto">
            <a:xfrm>
              <a:off x="4529" y="1008"/>
              <a:ext cx="432" cy="1488"/>
            </a:xfrm>
            <a:prstGeom prst="rightBrace">
              <a:avLst>
                <a:gd name="adj1" fmla="val 28704"/>
                <a:gd name="adj2" fmla="val 50000"/>
              </a:avLst>
            </a:pr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0281" name="Text Box 10"/>
            <p:cNvSpPr txBox="1">
              <a:spLocks noChangeArrowheads="1"/>
            </p:cNvSpPr>
            <p:nvPr/>
          </p:nvSpPr>
          <p:spPr bwMode="auto">
            <a:xfrm rot="-5400000">
              <a:off x="4323" y="1554"/>
              <a:ext cx="1690"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rPr>
                <a:t>Unbeliever</a:t>
              </a:r>
            </a:p>
          </p:txBody>
        </p:sp>
      </p:grpSp>
    </p:spTree>
    <p:extLst>
      <p:ext uri="{BB962C8B-B14F-4D97-AF65-F5344CB8AC3E}">
        <p14:creationId xmlns:p14="http://schemas.microsoft.com/office/powerpoint/2010/main" val="38117103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31526">
                                            <p:txEl>
                                              <p:pRg st="0" end="0"/>
                                            </p:txEl>
                                          </p:spTgt>
                                        </p:tgtEl>
                                        <p:attrNameLst>
                                          <p:attrName>style.visibility</p:attrName>
                                        </p:attrNameLst>
                                      </p:cBhvr>
                                      <p:to>
                                        <p:strVal val="visible"/>
                                      </p:to>
                                    </p:set>
                                    <p:animEffect transition="in" filter="wipe(left)">
                                      <p:cBhvr>
                                        <p:cTn id="12" dur="500"/>
                                        <p:tgtEl>
                                          <p:spTgt spid="113152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31526">
                                            <p:txEl>
                                              <p:pRg st="1" end="1"/>
                                            </p:txEl>
                                          </p:spTgt>
                                        </p:tgtEl>
                                        <p:attrNameLst>
                                          <p:attrName>style.visibility</p:attrName>
                                        </p:attrNameLst>
                                      </p:cBhvr>
                                      <p:to>
                                        <p:strVal val="visible"/>
                                      </p:to>
                                    </p:set>
                                    <p:animEffect transition="in" filter="wipe(left)">
                                      <p:cBhvr>
                                        <p:cTn id="17" dur="500"/>
                                        <p:tgtEl>
                                          <p:spTgt spid="1131526">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31526">
                                            <p:txEl>
                                              <p:pRg st="2" end="2"/>
                                            </p:txEl>
                                          </p:spTgt>
                                        </p:tgtEl>
                                        <p:attrNameLst>
                                          <p:attrName>style.visibility</p:attrName>
                                        </p:attrNameLst>
                                      </p:cBhvr>
                                      <p:to>
                                        <p:strVal val="visible"/>
                                      </p:to>
                                    </p:set>
                                    <p:animEffect transition="in" filter="wipe(left)">
                                      <p:cBhvr>
                                        <p:cTn id="22" dur="500"/>
                                        <p:tgtEl>
                                          <p:spTgt spid="1131526">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131526">
                                            <p:txEl>
                                              <p:pRg st="3" end="3"/>
                                            </p:txEl>
                                          </p:spTgt>
                                        </p:tgtEl>
                                        <p:attrNameLst>
                                          <p:attrName>style.visibility</p:attrName>
                                        </p:attrNameLst>
                                      </p:cBhvr>
                                      <p:to>
                                        <p:strVal val="visible"/>
                                      </p:to>
                                    </p:set>
                                    <p:animEffect transition="in" filter="wipe(left)">
                                      <p:cBhvr>
                                        <p:cTn id="27" dur="500"/>
                                        <p:tgtEl>
                                          <p:spTgt spid="1131526">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131526">
                                            <p:txEl>
                                              <p:pRg st="4" end="4"/>
                                            </p:txEl>
                                          </p:spTgt>
                                        </p:tgtEl>
                                        <p:attrNameLst>
                                          <p:attrName>style.visibility</p:attrName>
                                        </p:attrNameLst>
                                      </p:cBhvr>
                                      <p:to>
                                        <p:strVal val="visible"/>
                                      </p:to>
                                    </p:set>
                                    <p:animEffect transition="in" filter="wipe(left)">
                                      <p:cBhvr>
                                        <p:cTn id="32" dur="500"/>
                                        <p:tgtEl>
                                          <p:spTgt spid="1131526">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131527">
                                            <p:txEl>
                                              <p:pRg st="0" end="0"/>
                                            </p:txEl>
                                          </p:spTgt>
                                        </p:tgtEl>
                                        <p:attrNameLst>
                                          <p:attrName>style.visibility</p:attrName>
                                        </p:attrNameLst>
                                      </p:cBhvr>
                                      <p:to>
                                        <p:strVal val="visible"/>
                                      </p:to>
                                    </p:set>
                                    <p:animEffect transition="in" filter="wipe(left)">
                                      <p:cBhvr>
                                        <p:cTn id="42" dur="500"/>
                                        <p:tgtEl>
                                          <p:spTgt spid="1131527">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131527">
                                            <p:txEl>
                                              <p:pRg st="1" end="1"/>
                                            </p:txEl>
                                          </p:spTgt>
                                        </p:tgtEl>
                                        <p:attrNameLst>
                                          <p:attrName>style.visibility</p:attrName>
                                        </p:attrNameLst>
                                      </p:cBhvr>
                                      <p:to>
                                        <p:strVal val="visible"/>
                                      </p:to>
                                    </p:set>
                                    <p:animEffect transition="in" filter="wipe(left)">
                                      <p:cBhvr>
                                        <p:cTn id="47" dur="500"/>
                                        <p:tgtEl>
                                          <p:spTgt spid="1131527">
                                            <p:txEl>
                                              <p:pRg st="1" end="1"/>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131527">
                                            <p:txEl>
                                              <p:pRg st="2" end="2"/>
                                            </p:txEl>
                                          </p:spTgt>
                                        </p:tgtEl>
                                        <p:attrNameLst>
                                          <p:attrName>style.visibility</p:attrName>
                                        </p:attrNameLst>
                                      </p:cBhvr>
                                      <p:to>
                                        <p:strVal val="visible"/>
                                      </p:to>
                                    </p:set>
                                    <p:animEffect transition="in" filter="wipe(left)">
                                      <p:cBhvr>
                                        <p:cTn id="52" dur="500"/>
                                        <p:tgtEl>
                                          <p:spTgt spid="11315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1526" grpId="0" build="p" autoUpdateAnimBg="0"/>
      <p:bldP spid="1131527" grpId="0" build="p"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4434" name="Rectangle 2"/>
          <p:cNvSpPr>
            <a:spLocks noGrp="1" noChangeArrowheads="1"/>
          </p:cNvSpPr>
          <p:nvPr>
            <p:ph type="title" idx="4294967295"/>
          </p:nvPr>
        </p:nvSpPr>
        <p:spPr>
          <a:xfrm>
            <a:off x="1066800" y="381000"/>
            <a:ext cx="3360738" cy="4848225"/>
          </a:xfrm>
        </p:spPr>
        <p:txBody>
          <a:bodyPr/>
          <a:lstStyle/>
          <a:p>
            <a:pPr algn="ctr" eaLnBrk="1" hangingPunct="1"/>
            <a:r>
              <a:rPr lang="en-US" b="1">
                <a:latin typeface="Arial" charset="0"/>
                <a:ea typeface="ＭＳ Ｐゴシック" charset="0"/>
              </a:rPr>
              <a:t>The Point of Verses 15-17</a:t>
            </a:r>
            <a:endParaRPr lang="en-US">
              <a:latin typeface="Times New Roman" charset="0"/>
              <a:ea typeface="ＭＳ Ｐゴシック" charset="0"/>
            </a:endParaRPr>
          </a:p>
        </p:txBody>
      </p:sp>
      <p:pic>
        <p:nvPicPr>
          <p:cNvPr id="274435" name="Picture 1" descr="reconcili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957388"/>
            <a:ext cx="5478463" cy="4900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6" name="Text Box 3"/>
          <p:cNvSpPr txBox="1">
            <a:spLocks noChangeArrowheads="1"/>
          </p:cNvSpPr>
          <p:nvPr/>
        </p:nvSpPr>
        <p:spPr bwMode="auto">
          <a:xfrm>
            <a:off x="4427538" y="163513"/>
            <a:ext cx="4500562" cy="37856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 typeface="Arial" charset="0"/>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rPr>
              <a:t>I.  K</a:t>
            </a:r>
            <a:r>
              <a:rPr kumimoji="0" lang="en-US" altLang="ja-JP" sz="4800" b="1" i="0" u="none" strike="noStrike" kern="1200" cap="none" spc="0" normalizeH="0" baseline="0" noProof="0" dirty="0">
                <a:ln>
                  <a:noFill/>
                </a:ln>
                <a:solidFill>
                  <a:srgbClr val="000000"/>
                </a:solidFill>
                <a:effectLst/>
                <a:uLnTx/>
                <a:uFillTx/>
                <a:latin typeface="Arial" charset="0"/>
                <a:ea typeface="ＭＳ Ｐゴシック" charset="0"/>
              </a:rPr>
              <a:t>eep the matter as </a:t>
            </a:r>
            <a:r>
              <a:rPr kumimoji="0" lang="en-US" altLang="ja-JP" sz="4800" b="1" i="0" u="sng" strike="noStrike" kern="1200" cap="none" spc="0" normalizeH="0" baseline="0" noProof="0" dirty="0">
                <a:ln>
                  <a:noFill/>
                </a:ln>
                <a:solidFill>
                  <a:srgbClr val="146225"/>
                </a:solidFill>
                <a:effectLst/>
                <a:uLnTx/>
                <a:uFillTx/>
                <a:latin typeface="Arial" charset="0"/>
                <a:ea typeface="ＭＳ Ｐゴシック" charset="0"/>
              </a:rPr>
              <a:t>private</a:t>
            </a:r>
            <a:r>
              <a:rPr kumimoji="0" lang="en-US" altLang="ja-JP" sz="4800" b="1" i="0" u="none" strike="noStrike" kern="1200" cap="none" spc="0" normalizeH="0" baseline="0" noProof="0" dirty="0">
                <a:ln>
                  <a:noFill/>
                </a:ln>
                <a:solidFill>
                  <a:srgbClr val="000000"/>
                </a:solidFill>
                <a:effectLst/>
                <a:uLnTx/>
                <a:uFillTx/>
                <a:latin typeface="Arial" charset="0"/>
                <a:ea typeface="ＭＳ Ｐゴシック" charset="0"/>
              </a:rPr>
              <a:t> as possible </a:t>
            </a:r>
            <a:br>
              <a:rPr kumimoji="0" lang="en-US" altLang="ja-JP" sz="4800" b="1" i="0" u="none" strike="noStrike" kern="1200" cap="none" spc="0" normalizeH="0" baseline="0" noProof="0" dirty="0">
                <a:ln>
                  <a:noFill/>
                </a:ln>
                <a:solidFill>
                  <a:srgbClr val="000000"/>
                </a:solidFill>
                <a:effectLst/>
                <a:uLnTx/>
                <a:uFillTx/>
                <a:latin typeface="Arial" charset="0"/>
                <a:ea typeface="ＭＳ Ｐゴシック" charset="0"/>
              </a:rPr>
            </a:br>
            <a:r>
              <a:rPr kumimoji="0" lang="en-US" altLang="ja-JP" sz="4800" b="1" i="0" u="none" strike="noStrike" kern="1200" cap="none" spc="0" normalizeH="0" baseline="0" noProof="0" dirty="0">
                <a:ln>
                  <a:noFill/>
                </a:ln>
                <a:solidFill>
                  <a:srgbClr val="000000"/>
                </a:solidFill>
                <a:effectLst/>
                <a:uLnTx/>
                <a:uFillTx/>
                <a:latin typeface="Arial" charset="0"/>
                <a:ea typeface="ＭＳ Ｐゴシック" charset="0"/>
              </a:rPr>
              <a:t>(15-17).</a:t>
            </a:r>
            <a:r>
              <a:rPr kumimoji="0" lang="en-US" altLang="ja-JP" sz="4000" b="1" i="0" u="none" strike="noStrike" kern="1200" cap="none" spc="0" normalizeH="0" baseline="0" noProof="0" dirty="0">
                <a:ln>
                  <a:noFill/>
                </a:ln>
                <a:solidFill>
                  <a:srgbClr val="000000"/>
                </a:solidFill>
                <a:effectLst/>
                <a:uLnTx/>
                <a:uFillTx/>
                <a:latin typeface="Times New Roman" charset="0"/>
                <a:ea typeface="ＭＳ Ｐゴシック" charset="0"/>
              </a:rPr>
              <a:t> </a:t>
            </a:r>
            <a:endParaRPr kumimoji="0" lang="en-US" sz="4000" b="1"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92000092"/>
      </p:ext>
    </p:extLst>
  </p:cSld>
  <p:clrMapOvr>
    <a:masterClrMapping/>
  </p:clrMapOvr>
  <p:transition>
    <p:random/>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Grp="1" noChangeArrowheads="1"/>
          </p:cNvSpPr>
          <p:nvPr>
            <p:ph type="ctrTitle"/>
          </p:nvPr>
        </p:nvSpPr>
        <p:spPr>
          <a:xfrm>
            <a:off x="0" y="152400"/>
            <a:ext cx="8077200" cy="1828800"/>
          </a:xfrm>
        </p:spPr>
        <p:txBody>
          <a:bodyPr/>
          <a:lstStyle/>
          <a:p>
            <a:pPr eaLnBrk="1" hangingPunct="1"/>
            <a:r>
              <a:rPr lang="en-US" sz="4800" b="1">
                <a:latin typeface="Arial" charset="0"/>
                <a:ea typeface="ＭＳ Ｐゴシック" charset="0"/>
              </a:rPr>
              <a:t>God</a:t>
            </a:r>
            <a:r>
              <a:rPr lang="mr-IN" altLang="ja-JP" sz="4800" b="1">
                <a:latin typeface="Arial" charset="0"/>
                <a:ea typeface="ＭＳ Ｐゴシック" charset="0"/>
              </a:rPr>
              <a:t>'</a:t>
            </a:r>
            <a:r>
              <a:rPr lang="en-US" sz="4800" b="1">
                <a:latin typeface="Arial" charset="0"/>
                <a:ea typeface="ＭＳ Ｐゴシック" charset="0"/>
              </a:rPr>
              <a:t>s 4-step restoring process…</a:t>
            </a:r>
            <a:endParaRPr lang="en-US" sz="4800">
              <a:latin typeface="Arial" charset="0"/>
              <a:ea typeface="ＭＳ Ｐゴシック" charset="0"/>
            </a:endParaRPr>
          </a:p>
        </p:txBody>
      </p:sp>
      <p:sp>
        <p:nvSpPr>
          <p:cNvPr id="314370" name="AutoShape 6"/>
          <p:cNvSpPr>
            <a:spLocks noChangeArrowheads="1"/>
          </p:cNvSpPr>
          <p:nvPr/>
        </p:nvSpPr>
        <p:spPr bwMode="auto">
          <a:xfrm rot="5400000" flipV="1">
            <a:off x="2057400" y="-685800"/>
            <a:ext cx="5410200" cy="8001000"/>
          </a:xfrm>
          <a:prstGeom prst="triangle">
            <a:avLst>
              <a:gd name="adj" fmla="val 50000"/>
            </a:avLst>
          </a:prstGeom>
          <a:solidFill>
            <a:srgbClr val="6601FF"/>
          </a:solidFill>
          <a:ln w="9525">
            <a:solidFill>
              <a:schemeClr val="tx1"/>
            </a:solidFill>
            <a:miter lim="800000"/>
            <a:headEnd/>
            <a:tailEnd/>
          </a:ln>
        </p:spPr>
        <p:txBody>
          <a:bodyPr vert="eaVert"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75208" name="Text Box 8"/>
          <p:cNvSpPr txBox="1">
            <a:spLocks noChangeArrowheads="1"/>
          </p:cNvSpPr>
          <p:nvPr/>
        </p:nvSpPr>
        <p:spPr bwMode="auto">
          <a:xfrm>
            <a:off x="1676400" y="2947988"/>
            <a:ext cx="438150" cy="641350"/>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1</a:t>
            </a:r>
          </a:p>
        </p:txBody>
      </p:sp>
      <p:sp>
        <p:nvSpPr>
          <p:cNvPr id="1075209" name="Text Box 9"/>
          <p:cNvSpPr txBox="1">
            <a:spLocks noChangeArrowheads="1"/>
          </p:cNvSpPr>
          <p:nvPr/>
        </p:nvSpPr>
        <p:spPr bwMode="auto">
          <a:xfrm>
            <a:off x="2751138" y="2414588"/>
            <a:ext cx="933450" cy="1708150"/>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2</a:t>
            </a:r>
          </a:p>
        </p:txBody>
      </p:sp>
      <p:sp>
        <p:nvSpPr>
          <p:cNvPr id="1075211" name="Text Box 11"/>
          <p:cNvSpPr txBox="1">
            <a:spLocks noChangeArrowheads="1"/>
          </p:cNvSpPr>
          <p:nvPr/>
        </p:nvSpPr>
        <p:spPr bwMode="auto">
          <a:xfrm>
            <a:off x="4321175" y="1782763"/>
            <a:ext cx="1519238" cy="2971800"/>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9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3</a:t>
            </a:r>
          </a:p>
        </p:txBody>
      </p:sp>
      <p:sp>
        <p:nvSpPr>
          <p:cNvPr id="1075212" name="Text Box 12"/>
          <p:cNvSpPr txBox="1">
            <a:spLocks noChangeArrowheads="1"/>
          </p:cNvSpPr>
          <p:nvPr/>
        </p:nvSpPr>
        <p:spPr bwMode="auto">
          <a:xfrm>
            <a:off x="6477000" y="898525"/>
            <a:ext cx="2338388" cy="4740275"/>
          </a:xfrm>
          <a:prstGeom prst="rect">
            <a:avLst/>
          </a:prstGeom>
          <a:no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05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4</a:t>
            </a:r>
          </a:p>
        </p:txBody>
      </p:sp>
      <p:sp>
        <p:nvSpPr>
          <p:cNvPr id="314375" name="Rectangle 13"/>
          <p:cNvSpPr>
            <a:spLocks noChangeArrowheads="1"/>
          </p:cNvSpPr>
          <p:nvPr/>
        </p:nvSpPr>
        <p:spPr bwMode="auto">
          <a:xfrm>
            <a:off x="0" y="5029200"/>
            <a:ext cx="80772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uLnTx/>
                <a:uFillTx/>
                <a:latin typeface="Arial" charset="0"/>
                <a:ea typeface="ＭＳ Ｐゴシック" charset="0"/>
              </a:rPr>
              <a:t>…reveals the issue to more people each step</a:t>
            </a:r>
          </a:p>
        </p:txBody>
      </p:sp>
    </p:spTree>
    <p:extLst>
      <p:ext uri="{BB962C8B-B14F-4D97-AF65-F5344CB8AC3E}">
        <p14:creationId xmlns:p14="http://schemas.microsoft.com/office/powerpoint/2010/main" val="21853975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075208">
                                            <p:txEl>
                                              <p:pRg st="0" end="0"/>
                                            </p:txEl>
                                          </p:spTgt>
                                        </p:tgtEl>
                                        <p:attrNameLst>
                                          <p:attrName>style.visibility</p:attrName>
                                        </p:attrNameLst>
                                      </p:cBhvr>
                                      <p:to>
                                        <p:strVal val="visible"/>
                                      </p:to>
                                    </p:set>
                                    <p:animEffect transition="in" filter="dissolve">
                                      <p:cBhvr>
                                        <p:cTn id="7" dur="2000"/>
                                        <p:tgtEl>
                                          <p:spTgt spid="1075208">
                                            <p:txEl>
                                              <p:pRg st="0" end="0"/>
                                            </p:txEl>
                                          </p:spTgt>
                                        </p:tgtEl>
                                      </p:cBhvr>
                                    </p:animEffect>
                                  </p:childTnLst>
                                </p:cTn>
                              </p:par>
                            </p:childTnLst>
                          </p:cTn>
                        </p:par>
                        <p:par>
                          <p:cTn id="8" fill="hold" nodeType="afterGroup">
                            <p:stCondLst>
                              <p:cond delay="2000"/>
                            </p:stCondLst>
                            <p:childTnLst>
                              <p:par>
                                <p:cTn id="9" presetID="9" presetClass="entr" presetSubtype="0" fill="hold" grpId="0" nodeType="afterEffect">
                                  <p:stCondLst>
                                    <p:cond delay="0"/>
                                  </p:stCondLst>
                                  <p:childTnLst>
                                    <p:set>
                                      <p:cBhvr>
                                        <p:cTn id="10" dur="1" fill="hold">
                                          <p:stCondLst>
                                            <p:cond delay="0"/>
                                          </p:stCondLst>
                                        </p:cTn>
                                        <p:tgtEl>
                                          <p:spTgt spid="1075209">
                                            <p:txEl>
                                              <p:pRg st="0" end="0"/>
                                            </p:txEl>
                                          </p:spTgt>
                                        </p:tgtEl>
                                        <p:attrNameLst>
                                          <p:attrName>style.visibility</p:attrName>
                                        </p:attrNameLst>
                                      </p:cBhvr>
                                      <p:to>
                                        <p:strVal val="visible"/>
                                      </p:to>
                                    </p:set>
                                    <p:animEffect transition="in" filter="dissolve">
                                      <p:cBhvr>
                                        <p:cTn id="11" dur="2000"/>
                                        <p:tgtEl>
                                          <p:spTgt spid="1075209">
                                            <p:txEl>
                                              <p:pRg st="0" end="0"/>
                                            </p:txEl>
                                          </p:spTgt>
                                        </p:tgtEl>
                                      </p:cBhvr>
                                    </p:animEffect>
                                  </p:childTnLst>
                                </p:cTn>
                              </p:par>
                            </p:childTnLst>
                          </p:cTn>
                        </p:par>
                        <p:par>
                          <p:cTn id="12" fill="hold" nodeType="afterGroup">
                            <p:stCondLst>
                              <p:cond delay="4000"/>
                            </p:stCondLst>
                            <p:childTnLst>
                              <p:par>
                                <p:cTn id="13" presetID="9" presetClass="entr" presetSubtype="0" fill="hold" grpId="0" nodeType="afterEffect">
                                  <p:stCondLst>
                                    <p:cond delay="0"/>
                                  </p:stCondLst>
                                  <p:childTnLst>
                                    <p:set>
                                      <p:cBhvr>
                                        <p:cTn id="14" dur="1" fill="hold">
                                          <p:stCondLst>
                                            <p:cond delay="0"/>
                                          </p:stCondLst>
                                        </p:cTn>
                                        <p:tgtEl>
                                          <p:spTgt spid="1075211">
                                            <p:txEl>
                                              <p:pRg st="0" end="0"/>
                                            </p:txEl>
                                          </p:spTgt>
                                        </p:tgtEl>
                                        <p:attrNameLst>
                                          <p:attrName>style.visibility</p:attrName>
                                        </p:attrNameLst>
                                      </p:cBhvr>
                                      <p:to>
                                        <p:strVal val="visible"/>
                                      </p:to>
                                    </p:set>
                                    <p:animEffect transition="in" filter="dissolve">
                                      <p:cBhvr>
                                        <p:cTn id="15" dur="2000"/>
                                        <p:tgtEl>
                                          <p:spTgt spid="1075211">
                                            <p:txEl>
                                              <p:pRg st="0" end="0"/>
                                            </p:txEl>
                                          </p:spTgt>
                                        </p:tgtEl>
                                      </p:cBhvr>
                                    </p:animEffect>
                                  </p:childTnLst>
                                </p:cTn>
                              </p:par>
                            </p:childTnLst>
                          </p:cTn>
                        </p:par>
                        <p:par>
                          <p:cTn id="16" fill="hold" nodeType="afterGroup">
                            <p:stCondLst>
                              <p:cond delay="6000"/>
                            </p:stCondLst>
                            <p:childTnLst>
                              <p:par>
                                <p:cTn id="17" presetID="9" presetClass="entr" presetSubtype="0" fill="hold" grpId="0" nodeType="afterEffect">
                                  <p:stCondLst>
                                    <p:cond delay="0"/>
                                  </p:stCondLst>
                                  <p:childTnLst>
                                    <p:set>
                                      <p:cBhvr>
                                        <p:cTn id="18" dur="1" fill="hold">
                                          <p:stCondLst>
                                            <p:cond delay="0"/>
                                          </p:stCondLst>
                                        </p:cTn>
                                        <p:tgtEl>
                                          <p:spTgt spid="1075212">
                                            <p:txEl>
                                              <p:pRg st="0" end="0"/>
                                            </p:txEl>
                                          </p:spTgt>
                                        </p:tgtEl>
                                        <p:attrNameLst>
                                          <p:attrName>style.visibility</p:attrName>
                                        </p:attrNameLst>
                                      </p:cBhvr>
                                      <p:to>
                                        <p:strVal val="visible"/>
                                      </p:to>
                                    </p:set>
                                    <p:animEffect transition="in" filter="dissolve">
                                      <p:cBhvr>
                                        <p:cTn id="19" dur="2000"/>
                                        <p:tgtEl>
                                          <p:spTgt spid="10752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08" grpId="0" build="p" autoUpdateAnimBg="0"/>
      <p:bldP spid="1075209" grpId="0" build="p" autoUpdateAnimBg="0"/>
      <p:bldP spid="1075211" grpId="0" build="p" autoUpdateAnimBg="0"/>
      <p:bldP spid="1075212" grpId="0" build="p"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descr="conflicresolu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9167813" cy="515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343400"/>
            <a:ext cx="9144000" cy="2541588"/>
          </a:xfrm>
          <a:solidFill>
            <a:srgbClr val="000000"/>
          </a:solidFill>
          <a:effectLst>
            <a:outerShdw blurRad="63500" dist="35921" dir="2700000" algn="ctr" rotWithShape="0">
              <a:srgbClr val="000000">
                <a:alpha val="74998"/>
              </a:srgbClr>
            </a:outerShdw>
          </a:effectLst>
        </p:spPr>
        <p:txBody>
          <a:bodyPr/>
          <a:lstStyle/>
          <a:p>
            <a:pPr eaLnBrk="1" hangingPunct="1">
              <a:defRPr/>
            </a:pPr>
            <a:r>
              <a:rPr lang="en-US" sz="4000" b="1" i="1">
                <a:solidFill>
                  <a:schemeClr val="bg1"/>
                </a:solidFill>
                <a:latin typeface="Arial" charset="0"/>
                <a:ea typeface="ＭＳ Ｐゴシック" charset="0"/>
              </a:rPr>
              <a:t>Our 2</a:t>
            </a:r>
            <a:r>
              <a:rPr lang="en-US" sz="4000" b="1" i="1" baseline="30000">
                <a:solidFill>
                  <a:schemeClr val="bg1"/>
                </a:solidFill>
                <a:latin typeface="Arial" charset="0"/>
                <a:ea typeface="ＭＳ Ｐゴシック" charset="0"/>
              </a:rPr>
              <a:t>nd</a:t>
            </a:r>
            <a:r>
              <a:rPr lang="en-US" sz="4000" b="1" i="1">
                <a:solidFill>
                  <a:schemeClr val="bg1"/>
                </a:solidFill>
                <a:latin typeface="Arial" charset="0"/>
                <a:ea typeface="ＭＳ Ｐゴシック" charset="0"/>
              </a:rPr>
              <a:t> question is answered in verses 18-20:</a:t>
            </a:r>
            <a:br>
              <a:rPr lang="en-US" sz="4000" b="1" i="1">
                <a:solidFill>
                  <a:schemeClr val="bg1"/>
                </a:solidFill>
                <a:latin typeface="Arial" charset="0"/>
                <a:ea typeface="ＭＳ Ｐゴシック" charset="0"/>
              </a:rPr>
            </a:br>
            <a:r>
              <a:rPr lang="en-US" sz="4000" b="1" i="1">
                <a:solidFill>
                  <a:srgbClr val="FFFF43"/>
                </a:solidFill>
                <a:latin typeface="Arial" charset="0"/>
                <a:ea typeface="ＭＳ Ｐゴシック" charset="0"/>
              </a:rPr>
              <a:t>Why</a:t>
            </a:r>
            <a:r>
              <a:rPr lang="en-US" sz="4000" b="1">
                <a:solidFill>
                  <a:schemeClr val="bg1"/>
                </a:solidFill>
                <a:latin typeface="Arial" charset="0"/>
                <a:ea typeface="ＭＳ Ｐゴシック" charset="0"/>
              </a:rPr>
              <a:t> do we restore sinning Christians properly?</a:t>
            </a:r>
            <a:endParaRPr lang="en-US" sz="3600" b="1">
              <a:solidFill>
                <a:schemeClr val="bg1"/>
              </a:solidFill>
              <a:latin typeface="Times New Roman" charset="0"/>
              <a:ea typeface="ＭＳ Ｐゴシック" charset="0"/>
            </a:endParaRPr>
          </a:p>
        </p:txBody>
      </p:sp>
    </p:spTree>
    <p:extLst>
      <p:ext uri="{BB962C8B-B14F-4D97-AF65-F5344CB8AC3E}">
        <p14:creationId xmlns:p14="http://schemas.microsoft.com/office/powerpoint/2010/main" val="3096805738"/>
      </p:ext>
    </p:extLst>
  </p:cSld>
  <p:clrMapOvr>
    <a:masterClrMapping/>
  </p:clrMapOvr>
  <p:transition>
    <p:random/>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descr="unitycooperation1-300x21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525" y="0"/>
            <a:ext cx="9153525"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6" name="Rectangle 2"/>
          <p:cNvSpPr>
            <a:spLocks noGrp="1" noChangeArrowheads="1"/>
          </p:cNvSpPr>
          <p:nvPr>
            <p:ph type="title" idx="4294967295"/>
          </p:nvPr>
        </p:nvSpPr>
        <p:spPr>
          <a:xfrm>
            <a:off x="2484438" y="1196975"/>
            <a:ext cx="4770437" cy="1895475"/>
          </a:xfrm>
        </p:spPr>
        <p:txBody>
          <a:bodyPr/>
          <a:lstStyle/>
          <a:p>
            <a:pPr algn="ctr" eaLnBrk="1" hangingPunct="1"/>
            <a:r>
              <a:rPr lang="en-US" b="1">
                <a:latin typeface="Arial" charset="0"/>
                <a:ea typeface="ＭＳ Ｐゴシック" charset="0"/>
              </a:rPr>
              <a:t>The Point of Verses 18-20</a:t>
            </a:r>
            <a:endParaRPr lang="en-US">
              <a:latin typeface="Times New Roman" charset="0"/>
              <a:ea typeface="ＭＳ Ｐゴシック" charset="0"/>
            </a:endParaRPr>
          </a:p>
        </p:txBody>
      </p:sp>
      <p:sp>
        <p:nvSpPr>
          <p:cNvPr id="1078275" name="Text Box 3"/>
          <p:cNvSpPr txBox="1">
            <a:spLocks noChangeArrowheads="1"/>
          </p:cNvSpPr>
          <p:nvPr/>
        </p:nvSpPr>
        <p:spPr bwMode="auto">
          <a:xfrm>
            <a:off x="1979613" y="3578225"/>
            <a:ext cx="5832475" cy="304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Arial" charset="0"/>
              <a:buNone/>
              <a:tabLst/>
              <a:defRPr/>
            </a:pPr>
            <a:r>
              <a:rPr kumimoji="0" lang="en-US" sz="4800" b="1" i="0" u="none" strike="noStrike" kern="1200" cap="none" spc="0" normalizeH="0" baseline="0" noProof="0">
                <a:ln>
                  <a:noFill/>
                </a:ln>
                <a:solidFill>
                  <a:srgbClr val="000000"/>
                </a:solidFill>
                <a:effectLst/>
                <a:uLnTx/>
                <a:uFillTx/>
                <a:latin typeface="Arial" charset="0"/>
                <a:ea typeface="ＭＳ Ｐゴシック" charset="0"/>
              </a:rPr>
              <a:t>II. Our church extends the </a:t>
            </a:r>
            <a:r>
              <a:rPr kumimoji="0" lang="en-US" sz="4800" b="1" i="0" u="sng" strike="noStrike" kern="1200" cap="none" spc="0" normalizeH="0" baseline="0" noProof="0">
                <a:ln>
                  <a:noFill/>
                </a:ln>
                <a:solidFill>
                  <a:srgbClr val="000090"/>
                </a:solidFill>
                <a:effectLst/>
                <a:uLnTx/>
                <a:uFillTx/>
                <a:latin typeface="Arial" charset="0"/>
                <a:ea typeface="ＭＳ Ｐゴシック" charset="0"/>
              </a:rPr>
              <a:t>authority</a:t>
            </a:r>
            <a:r>
              <a:rPr kumimoji="0" lang="en-US" sz="4800" b="1" i="0" u="none" strike="noStrike" kern="1200" cap="none" spc="0" normalizeH="0" baseline="0" noProof="0">
                <a:ln>
                  <a:noFill/>
                </a:ln>
                <a:solidFill>
                  <a:srgbClr val="000090"/>
                </a:solidFill>
                <a:effectLst/>
                <a:uLnTx/>
                <a:uFillTx/>
                <a:latin typeface="Arial" charset="0"/>
                <a:ea typeface="ＭＳ Ｐゴシック" charset="0"/>
              </a:rPr>
              <a:t> </a:t>
            </a:r>
            <a:r>
              <a:rPr kumimoji="0" lang="en-US" sz="4800" b="1" i="0" u="none" strike="noStrike" kern="1200" cap="none" spc="0" normalizeH="0" baseline="0" noProof="0">
                <a:ln>
                  <a:noFill/>
                </a:ln>
                <a:solidFill>
                  <a:srgbClr val="000000"/>
                </a:solidFill>
                <a:effectLst/>
                <a:uLnTx/>
                <a:uFillTx/>
                <a:latin typeface="Arial" charset="0"/>
                <a:ea typeface="ＭＳ Ｐゴシック" charset="0"/>
              </a:rPr>
              <a:t>of God Himself!</a:t>
            </a: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 </a:t>
            </a:r>
          </a:p>
        </p:txBody>
      </p:sp>
    </p:spTree>
    <p:extLst>
      <p:ext uri="{BB962C8B-B14F-4D97-AF65-F5344CB8AC3E}">
        <p14:creationId xmlns:p14="http://schemas.microsoft.com/office/powerpoint/2010/main" val="281138795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599"/>
                                          </p:stCondLst>
                                        </p:cTn>
                                        <p:tgtEl>
                                          <p:spTgt spid="107827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275" grpId="0"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1" descr="relationships on 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2413" y="-26988"/>
            <a:ext cx="9396413" cy="7021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60" name="Rectangle 4"/>
          <p:cNvSpPr>
            <a:spLocks noGrp="1" noChangeArrowheads="1"/>
          </p:cNvSpPr>
          <p:nvPr>
            <p:ph type="title" idx="4294967295"/>
          </p:nvPr>
        </p:nvSpPr>
        <p:spPr>
          <a:xfrm>
            <a:off x="0" y="228600"/>
            <a:ext cx="9144000" cy="1447800"/>
          </a:xfrm>
          <a:effectLst>
            <a:outerShdw blurRad="63500" dist="35921" dir="2700000" algn="ctr" rotWithShape="0">
              <a:schemeClr val="tx2">
                <a:alpha val="74998"/>
              </a:schemeClr>
            </a:outerShdw>
          </a:effectLst>
        </p:spPr>
        <p:txBody>
          <a:bodyPr/>
          <a:lstStyle/>
          <a:p>
            <a:pPr eaLnBrk="1" hangingPunct="1">
              <a:defRPr/>
            </a:pPr>
            <a:r>
              <a:rPr lang="en-US" sz="6600" b="1" dirty="0">
                <a:solidFill>
                  <a:schemeClr val="bg1"/>
                </a:solidFill>
                <a:latin typeface="Arial" charset="0"/>
                <a:ea typeface="ＭＳ Ｐゴシック" charset="0"/>
              </a:rPr>
              <a:t>Why discipline? </a:t>
            </a:r>
            <a:r>
              <a:rPr lang="en-US" sz="6000" b="1" dirty="0">
                <a:solidFill>
                  <a:schemeClr val="bg1"/>
                </a:solidFill>
                <a:latin typeface="Arial" charset="0"/>
                <a:ea typeface="ＭＳ Ｐゴシック" charset="0"/>
              </a:rPr>
              <a:t> </a:t>
            </a:r>
            <a:br>
              <a:rPr lang="en-US" sz="6000" b="1" dirty="0">
                <a:solidFill>
                  <a:schemeClr val="bg1"/>
                </a:solidFill>
                <a:latin typeface="Arial" charset="0"/>
                <a:ea typeface="ＭＳ Ｐゴシック" charset="0"/>
              </a:rPr>
            </a:br>
            <a:r>
              <a:rPr lang="en-US" sz="4000" b="1" dirty="0">
                <a:solidFill>
                  <a:schemeClr val="bg1"/>
                </a:solidFill>
                <a:latin typeface="Arial" charset="0"/>
                <a:ea typeface="ＭＳ Ｐゴシック" charset="0"/>
              </a:rPr>
              <a:t>When we seek to restore someone…</a:t>
            </a:r>
          </a:p>
        </p:txBody>
      </p:sp>
      <p:sp>
        <p:nvSpPr>
          <p:cNvPr id="45062" name="Text Box 6"/>
          <p:cNvSpPr txBox="1">
            <a:spLocks noChangeArrowheads="1"/>
          </p:cNvSpPr>
          <p:nvPr/>
        </p:nvSpPr>
        <p:spPr bwMode="auto">
          <a:xfrm>
            <a:off x="-152400" y="2438400"/>
            <a:ext cx="3733800" cy="3140075"/>
          </a:xfrm>
          <a:prstGeom prst="rect">
            <a:avLst/>
          </a:prstGeom>
          <a:noFill/>
          <a:ln>
            <a:noFill/>
          </a:ln>
          <a:effec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charset="0"/>
                <a:ea typeface="ＭＳ Ｐゴシック" charset="0"/>
              </a:rPr>
              <a:t>We act in the place </a:t>
            </a:r>
            <a:br>
              <a:rPr kumimoji="0" lang="en-US" sz="40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charset="0"/>
                <a:ea typeface="ＭＳ Ｐゴシック" charset="0"/>
              </a:rPr>
              <a:t> of the </a:t>
            </a:r>
            <a:r>
              <a:rPr kumimoji="0" lang="en-US" sz="4000" b="1" i="0" u="none" strike="noStrike" kern="1200" cap="none" spc="0" normalizeH="0" baseline="0" noProof="0" dirty="0">
                <a:ln>
                  <a:noFill/>
                </a:ln>
                <a:solidFill>
                  <a:srgbClr val="FFFF43"/>
                </a:solidFill>
                <a:effectLst>
                  <a:outerShdw blurRad="50800" dist="50800" dir="2700000" algn="tl" rotWithShape="0">
                    <a:srgbClr val="000000"/>
                  </a:outerShdw>
                </a:effectLst>
                <a:uLnTx/>
                <a:uFillTx/>
                <a:latin typeface="Arial" charset="0"/>
                <a:ea typeface="ＭＳ Ｐゴシック" charset="0"/>
              </a:rPr>
              <a:t>Father</a:t>
            </a:r>
            <a:r>
              <a:rPr kumimoji="0" lang="en-US" sz="40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charset="0"/>
                <a:ea typeface="ＭＳ Ｐゴシック" charset="0"/>
              </a:rPr>
              <a:t> </a:t>
            </a:r>
            <a:br>
              <a:rPr kumimoji="0" lang="en-US" sz="40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charset="0"/>
                <a:ea typeface="ＭＳ Ｐゴシック" charset="0"/>
              </a:rPr>
            </a:br>
            <a:br>
              <a:rPr kumimoji="0" lang="en-US" sz="40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outerShdw blurRad="50800" dist="50800" dir="2700000" algn="tl" rotWithShape="0">
                    <a:srgbClr val="000000"/>
                  </a:outerShdw>
                </a:effectLst>
                <a:uLnTx/>
                <a:uFillTx/>
                <a:latin typeface="Arial" charset="0"/>
                <a:ea typeface="ＭＳ Ｐゴシック" charset="0"/>
              </a:rPr>
              <a:t>(18-19)</a:t>
            </a:r>
          </a:p>
        </p:txBody>
      </p:sp>
    </p:spTree>
    <p:extLst>
      <p:ext uri="{BB962C8B-B14F-4D97-AF65-F5344CB8AC3E}">
        <p14:creationId xmlns:p14="http://schemas.microsoft.com/office/powerpoint/2010/main" val="1222662138"/>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B648944E-988B-D744-93E6-587CE91540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01E7D359-E627-4EF2-AA3D-242DC19432CE}"/>
              </a:ext>
            </a:extLst>
          </p:cNvPr>
          <p:cNvSpPr/>
          <p:nvPr/>
        </p:nvSpPr>
        <p:spPr>
          <a:xfrm>
            <a:off x="-21188" y="457200"/>
            <a:ext cx="9144001" cy="4401205"/>
          </a:xfrm>
          <a:prstGeom prst="rect">
            <a:avLst/>
          </a:prstGeom>
        </p:spPr>
        <p:txBody>
          <a:bodyPr wrap="square">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13 </a:t>
            </a:r>
            <a:r>
              <a:rPr kumimoji="0" lang="en-US"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When Jesus came to the region of Caesarea Philippi, he asked his disciples, “Who do people say the Son of Man is?”</a:t>
            </a:r>
          </a:p>
          <a:p>
            <a:pPr marL="0" marR="0" lvl="0" indent="0" algn="ctr" defTabSz="4571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14 </a:t>
            </a:r>
            <a:r>
              <a:rPr kumimoji="0" lang="en-US"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They replied, “Some say John the Baptist; others say Elijah; and still others, Jeremiah or one of the prophets.”</a:t>
            </a:r>
          </a:p>
          <a:p>
            <a:pPr marL="0" marR="0" lvl="0" indent="0" algn="ctr" defTabSz="4571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15</a:t>
            </a:r>
            <a:r>
              <a:rPr kumimoji="0" lang="en-US"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 “But what about you?” he asked. “Who do you say I am?”</a:t>
            </a:r>
          </a:p>
          <a:p>
            <a:pPr marL="0" marR="0" lvl="0" indent="0" algn="ctr" defTabSz="4571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16 </a:t>
            </a:r>
            <a:r>
              <a:rPr kumimoji="0" lang="en-US"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Simon Peter answered, “You are the Messiah, the Son of the living God.”</a:t>
            </a:r>
          </a:p>
        </p:txBody>
      </p:sp>
      <p:sp>
        <p:nvSpPr>
          <p:cNvPr id="2" name="Rectangle 1">
            <a:extLst>
              <a:ext uri="{FF2B5EF4-FFF2-40B4-BE49-F238E27FC236}">
                <a16:creationId xmlns:a16="http://schemas.microsoft.com/office/drawing/2014/main" id="{8F74BDDF-D366-474A-A7B9-69938BB27CB0}"/>
              </a:ext>
            </a:extLst>
          </p:cNvPr>
          <p:cNvSpPr/>
          <p:nvPr/>
        </p:nvSpPr>
        <p:spPr>
          <a:xfrm>
            <a:off x="-1" y="6200745"/>
            <a:ext cx="9122813" cy="523220"/>
          </a:xfrm>
          <a:prstGeom prst="rect">
            <a:avLst/>
          </a:prstGeom>
        </p:spPr>
        <p:txBody>
          <a:bodyPr wrap="square">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r>
              <a:rPr kumimoji="0" lang="en-SG"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Matthew 16:13-20</a:t>
            </a:r>
            <a:r>
              <a:rPr kumimoji="0" lang="en-SG" sz="20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 (NLT)</a:t>
            </a:r>
            <a:endParaRPr kumimoji="0" lang="en-SG"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08191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22562" name="Rectangle 3"/>
          <p:cNvSpPr>
            <a:spLocks noChangeArrowheads="1"/>
          </p:cNvSpPr>
          <p:nvPr/>
        </p:nvSpPr>
        <p:spPr bwMode="auto">
          <a:xfrm>
            <a:off x="0" y="1524000"/>
            <a:ext cx="4648200" cy="495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NIV </a:t>
            </a:r>
            <a:r>
              <a:rPr kumimoji="0" lang="mr-IN"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I tell you the truth, whatever you bind on earth </a:t>
            </a:r>
            <a:b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altLang="ja-JP" sz="3600" b="1" i="0" u="none" strike="noStrike" kern="1200" cap="none" spc="0" normalizeH="0" baseline="0" noProof="0" dirty="0">
                <a:ln>
                  <a:noFill/>
                </a:ln>
                <a:solidFill>
                  <a:srgbClr val="FFFF43"/>
                </a:solidFill>
                <a:effectLst/>
                <a:uLnTx/>
                <a:uFillTx/>
                <a:latin typeface="Arial" charset="0"/>
                <a:ea typeface="ＭＳ Ｐゴシック" charset="0"/>
                <a:cs typeface="Arial" charset="0"/>
              </a:rPr>
              <a:t>will be</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ja-JP" sz="3600" b="1" i="0" u="none" strike="noStrike" kern="1200" cap="none" spc="0" normalizeH="0" baseline="0" noProof="0" dirty="0">
                <a:ln>
                  <a:noFill/>
                </a:ln>
                <a:solidFill>
                  <a:srgbClr val="FFA9EE"/>
                </a:solidFill>
                <a:effectLst/>
                <a:uLnTx/>
                <a:uFillTx/>
                <a:latin typeface="Arial" charset="0"/>
                <a:ea typeface="ＭＳ Ｐゴシック" charset="0"/>
                <a:cs typeface="Arial" charset="0"/>
              </a:rPr>
              <a:t>{or have been}</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bound in heaven, and whatever you loose on earth </a:t>
            </a:r>
            <a:r>
              <a:rPr kumimoji="0" lang="en-US" altLang="ja-JP" sz="3600" b="1" i="0" u="none" strike="noStrike" kern="1200" cap="none" spc="0" normalizeH="0" baseline="0" noProof="0" dirty="0">
                <a:ln>
                  <a:noFill/>
                </a:ln>
                <a:solidFill>
                  <a:srgbClr val="FFFF43"/>
                </a:solidFill>
                <a:effectLst/>
                <a:uLnTx/>
                <a:uFillTx/>
                <a:latin typeface="Arial" charset="0"/>
                <a:ea typeface="ＭＳ Ｐゴシック" charset="0"/>
                <a:cs typeface="Arial" charset="0"/>
              </a:rPr>
              <a:t>will be</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ja-JP" sz="3600" b="1" i="0" u="none" strike="noStrike" kern="1200" cap="none" spc="0" normalizeH="0" baseline="0" noProof="0" dirty="0">
                <a:ln>
                  <a:noFill/>
                </a:ln>
                <a:solidFill>
                  <a:srgbClr val="FFA9EE"/>
                </a:solidFill>
                <a:effectLst/>
                <a:uLnTx/>
                <a:uFillTx/>
                <a:latin typeface="Arial" charset="0"/>
                <a:ea typeface="ＭＳ Ｐゴシック" charset="0"/>
                <a:cs typeface="Arial" charset="0"/>
              </a:rPr>
              <a:t>{or have been}</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loosed in heaven.</a:t>
            </a:r>
            <a:r>
              <a:rPr kumimoji="0" lang="mr-IN"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322563" name="Rectangle 2"/>
          <p:cNvSpPr>
            <a:spLocks noGrp="1" noChangeArrowheads="1"/>
          </p:cNvSpPr>
          <p:nvPr>
            <p:ph type="title"/>
          </p:nvPr>
        </p:nvSpPr>
        <p:spPr/>
        <p:txBody>
          <a:bodyPr/>
          <a:lstStyle/>
          <a:p>
            <a:pPr eaLnBrk="1" hangingPunct="1"/>
            <a:r>
              <a:rPr lang="en-US" b="1">
                <a:latin typeface="Arial" charset="0"/>
                <a:ea typeface="ＭＳ Ｐゴシック" charset="0"/>
              </a:rPr>
              <a:t>A Better Translation…</a:t>
            </a:r>
            <a:endParaRPr lang="en-US">
              <a:latin typeface="Arial" charset="0"/>
              <a:ea typeface="ＭＳ Ｐゴシック" charset="0"/>
            </a:endParaRPr>
          </a:p>
        </p:txBody>
      </p:sp>
      <p:sp>
        <p:nvSpPr>
          <p:cNvPr id="1053700" name="Rectangle 4"/>
          <p:cNvSpPr>
            <a:spLocks noChangeArrowheads="1"/>
          </p:cNvSpPr>
          <p:nvPr/>
        </p:nvSpPr>
        <p:spPr bwMode="auto">
          <a:xfrm>
            <a:off x="0" y="0"/>
            <a:ext cx="9144000" cy="914400"/>
          </a:xfrm>
          <a:prstGeom prst="rect">
            <a:avLst/>
          </a:prstGeom>
          <a:solidFill>
            <a:schemeClr val="accent2"/>
          </a:solid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NAU is a Better Translation…</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53701" name="Rectangle 5"/>
          <p:cNvSpPr>
            <a:spLocks noChangeArrowheads="1"/>
          </p:cNvSpPr>
          <p:nvPr/>
        </p:nvSpPr>
        <p:spPr bwMode="auto">
          <a:xfrm>
            <a:off x="4800600" y="1409700"/>
            <a:ext cx="42672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NAU </a:t>
            </a:r>
            <a:r>
              <a:rPr kumimoji="0" lang="mr-IN"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Truly I say to you, whatever you bind on earth </a:t>
            </a:r>
            <a:r>
              <a:rPr kumimoji="0" lang="en-US" altLang="ja-JP" sz="3600" b="1" i="0" u="none" strike="noStrike" kern="1200" cap="none" spc="0" normalizeH="0" baseline="0" noProof="0" dirty="0">
                <a:ln>
                  <a:noFill/>
                </a:ln>
                <a:solidFill>
                  <a:srgbClr val="FFFF43"/>
                </a:solidFill>
                <a:effectLst/>
                <a:uLnTx/>
                <a:uFillTx/>
                <a:latin typeface="Arial" charset="0"/>
                <a:ea typeface="ＭＳ Ｐゴシック" charset="0"/>
                <a:cs typeface="Arial" charset="0"/>
              </a:rPr>
              <a:t>shall have been</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bound in heaven; and whatever you loose on earth </a:t>
            </a:r>
            <a:r>
              <a:rPr kumimoji="0" lang="en-US" altLang="ja-JP" sz="3600" b="1" i="0" u="none" strike="noStrike" kern="1200" cap="none" spc="0" normalizeH="0" baseline="0" noProof="0" dirty="0">
                <a:ln>
                  <a:noFill/>
                </a:ln>
                <a:solidFill>
                  <a:srgbClr val="FFFF43"/>
                </a:solidFill>
                <a:effectLst/>
                <a:uLnTx/>
                <a:uFillTx/>
                <a:latin typeface="Arial" charset="0"/>
                <a:ea typeface="ＭＳ Ｐゴシック" charset="0"/>
                <a:cs typeface="Arial" charset="0"/>
              </a:rPr>
              <a:t>shall have been</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loosed in heaven.</a:t>
            </a:r>
            <a:r>
              <a:rPr kumimoji="0" lang="mr-IN"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 name="Group 10"/>
          <p:cNvGrpSpPr>
            <a:grpSpLocks/>
          </p:cNvGrpSpPr>
          <p:nvPr/>
        </p:nvGrpSpPr>
        <p:grpSpPr bwMode="auto">
          <a:xfrm>
            <a:off x="-685800" y="2895600"/>
            <a:ext cx="5638800" cy="3352800"/>
            <a:chOff x="-432" y="1824"/>
            <a:chExt cx="3552" cy="2112"/>
          </a:xfrm>
        </p:grpSpPr>
        <p:sp>
          <p:nvSpPr>
            <p:cNvPr id="322567" name="Rectangle 6"/>
            <p:cNvSpPr>
              <a:spLocks noChangeArrowheads="1"/>
            </p:cNvSpPr>
            <p:nvPr/>
          </p:nvSpPr>
          <p:spPr bwMode="auto">
            <a:xfrm>
              <a:off x="1344" y="1824"/>
              <a:ext cx="1248" cy="38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2568" name="Rectangle 7"/>
            <p:cNvSpPr>
              <a:spLocks noChangeArrowheads="1"/>
            </p:cNvSpPr>
            <p:nvPr/>
          </p:nvSpPr>
          <p:spPr bwMode="auto">
            <a:xfrm>
              <a:off x="-288" y="3600"/>
              <a:ext cx="2016" cy="336"/>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2569" name="Rectangle 8"/>
            <p:cNvSpPr>
              <a:spLocks noChangeArrowheads="1"/>
            </p:cNvSpPr>
            <p:nvPr/>
          </p:nvSpPr>
          <p:spPr bwMode="auto">
            <a:xfrm>
              <a:off x="2352" y="3182"/>
              <a:ext cx="768" cy="38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2570" name="Rectangle 9"/>
            <p:cNvSpPr>
              <a:spLocks noChangeArrowheads="1"/>
            </p:cNvSpPr>
            <p:nvPr/>
          </p:nvSpPr>
          <p:spPr bwMode="auto">
            <a:xfrm>
              <a:off x="-432" y="2208"/>
              <a:ext cx="1728" cy="336"/>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2081711699"/>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5370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53700"/>
                                        </p:tgtEl>
                                        <p:attrNameLst>
                                          <p:attrName>style.visibility</p:attrName>
                                        </p:attrNameLst>
                                      </p:cBhvr>
                                      <p:to>
                                        <p:strVal val="visible"/>
                                      </p:to>
                                    </p:set>
                                  </p:childTnLst>
                                </p:cTn>
                              </p:par>
                            </p:childTnLst>
                          </p:cTn>
                        </p:par>
                        <p:par>
                          <p:cTn id="11" fill="hold" nodeType="withGroup">
                            <p:stCondLst>
                              <p:cond delay="0"/>
                            </p:stCondLst>
                            <p:childTnLst>
                              <p:par>
                                <p:cTn id="12" presetID="8" presetClass="exit" presetSubtype="16" fill="hold" nodeType="afterEffect">
                                  <p:stCondLst>
                                    <p:cond delay="0"/>
                                  </p:stCondLst>
                                  <p:childTnLst>
                                    <p:animEffect transition="out" filter="diamond(in)">
                                      <p:cBhvr>
                                        <p:cTn id="13" dur="2000"/>
                                        <p:tgtEl>
                                          <p:spTgt spid="2"/>
                                        </p:tgtEl>
                                      </p:cBhvr>
                                    </p:animEffect>
                                    <p:set>
                                      <p:cBhvr>
                                        <p:cTn id="14" dur="1" fill="hold">
                                          <p:stCondLst>
                                            <p:cond delay="1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3700" grpId="0" animBg="1"/>
      <p:bldP spid="1053701"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24610" name="Picture 2" descr="matt 18.1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 y="0"/>
            <a:ext cx="4840288" cy="645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4611" name="Rectangle 2"/>
          <p:cNvSpPr>
            <a:spLocks noGrp="1" noChangeArrowheads="1"/>
          </p:cNvSpPr>
          <p:nvPr>
            <p:ph type="title"/>
          </p:nvPr>
        </p:nvSpPr>
        <p:spPr>
          <a:xfrm>
            <a:off x="4427538" y="274638"/>
            <a:ext cx="4681537" cy="1066800"/>
          </a:xfrm>
        </p:spPr>
        <p:txBody>
          <a:bodyPr/>
          <a:lstStyle/>
          <a:p>
            <a:pPr eaLnBrk="1" hangingPunct="1"/>
            <a:r>
              <a:rPr lang="en-US" b="1">
                <a:solidFill>
                  <a:schemeClr val="bg1"/>
                </a:solidFill>
                <a:latin typeface="Arial" charset="0"/>
                <a:ea typeface="ＭＳ Ｐゴシック" charset="0"/>
              </a:rPr>
              <a:t>Matthew 18:19</a:t>
            </a:r>
            <a:endParaRPr lang="en-US">
              <a:solidFill>
                <a:schemeClr val="bg1"/>
              </a:solidFill>
              <a:latin typeface="Arial" charset="0"/>
              <a:ea typeface="ＭＳ Ｐゴシック" charset="0"/>
            </a:endParaRPr>
          </a:p>
        </p:txBody>
      </p:sp>
      <p:sp>
        <p:nvSpPr>
          <p:cNvPr id="324612" name="Rectangle 2"/>
          <p:cNvSpPr txBox="1">
            <a:spLocks noChangeArrowheads="1"/>
          </p:cNvSpPr>
          <p:nvPr/>
        </p:nvSpPr>
        <p:spPr bwMode="auto">
          <a:xfrm>
            <a:off x="4824413" y="1341438"/>
            <a:ext cx="3946525" cy="4751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mr-I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Again, I tell you that if </a:t>
            </a:r>
            <a:r>
              <a:rPr kumimoji="0" lang="en-US"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two of you </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on earth agree about anything you ask for, it will be done for you by my Father in heaven</a:t>
            </a:r>
            <a:r>
              <a:rPr kumimoji="0" lang="mr-I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(NIV).</a:t>
            </a:r>
            <a:endParaRPr kumimoji="0" lang="en-US" sz="4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48358761"/>
      </p:ext>
    </p:extLst>
  </p:cSld>
  <p:clrMapOvr>
    <a:masterClrMapping/>
  </p:clrMapOvr>
  <p:transition>
    <p:random/>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70" name="Rectangle 2"/>
          <p:cNvSpPr>
            <a:spLocks noGrp="1" noChangeArrowheads="1"/>
          </p:cNvSpPr>
          <p:nvPr>
            <p:ph type="ctrTitle"/>
          </p:nvPr>
        </p:nvSpPr>
        <p:spPr>
          <a:xfrm>
            <a:off x="2895600" y="762000"/>
            <a:ext cx="5562600" cy="2286000"/>
          </a:xfrm>
          <a:effectLst>
            <a:outerShdw blurRad="63500" algn="ctr" rotWithShape="0">
              <a:schemeClr val="tx2">
                <a:alpha val="75000"/>
              </a:schemeClr>
            </a:outerShdw>
          </a:effectLst>
        </p:spPr>
        <p:txBody>
          <a:bodyPr/>
          <a:lstStyle/>
          <a:p>
            <a:pPr eaLnBrk="1" hangingPunct="1">
              <a:defRPr/>
            </a:pPr>
            <a:r>
              <a:rPr lang="en-US" sz="5400" b="1" dirty="0">
                <a:solidFill>
                  <a:srgbClr val="FFFFFF"/>
                </a:solidFill>
              </a:rPr>
              <a:t>Psalm 82:1, 6</a:t>
            </a:r>
            <a:br>
              <a:rPr lang="en-US" sz="5400" b="1" dirty="0">
                <a:solidFill>
                  <a:srgbClr val="FFFFFF"/>
                </a:solidFill>
              </a:rPr>
            </a:br>
            <a:r>
              <a:rPr lang="en-US" sz="5400" b="1" dirty="0">
                <a:solidFill>
                  <a:srgbClr val="FFFFFF"/>
                </a:solidFill>
              </a:rPr>
              <a:t> (to Israel</a:t>
            </a:r>
            <a:r>
              <a:rPr lang="mr-IN" altLang="ja-JP" sz="5400" b="1" dirty="0">
                <a:solidFill>
                  <a:srgbClr val="FFFFFF"/>
                </a:solidFill>
              </a:rPr>
              <a:t>'</a:t>
            </a:r>
            <a:r>
              <a:rPr lang="en-US" sz="5400" b="1" dirty="0">
                <a:solidFill>
                  <a:srgbClr val="FFFFFF"/>
                </a:solidFill>
              </a:rPr>
              <a:t>s rulers/gods) </a:t>
            </a:r>
          </a:p>
        </p:txBody>
      </p:sp>
      <p:sp>
        <p:nvSpPr>
          <p:cNvPr id="328707" name="Rectangle 3"/>
          <p:cNvSpPr>
            <a:spLocks noGrp="1" noChangeArrowheads="1"/>
          </p:cNvSpPr>
          <p:nvPr>
            <p:ph type="subTitle" idx="1"/>
          </p:nvPr>
        </p:nvSpPr>
        <p:spPr>
          <a:xfrm>
            <a:off x="1331641" y="3644900"/>
            <a:ext cx="5761310" cy="2971800"/>
          </a:xfrm>
          <a:noFill/>
          <a:ln>
            <a:noFill/>
          </a:ln>
        </p:spPr>
        <p:txBody>
          <a:bodyPr vert="horz" wrap="square" lIns="91440" tIns="45720" rIns="91440" bIns="45720" numCol="1" anchor="t" anchorCtr="0" compatLnSpc="1">
            <a:prstTxWarp prst="textNoShape">
              <a:avLst/>
            </a:prstTxWarp>
          </a:bodyPr>
          <a:lstStyle/>
          <a:p>
            <a:pPr algn="r" eaLnBrk="1" hangingPunct="1">
              <a:buClr>
                <a:schemeClr val="tx2"/>
              </a:buClr>
              <a:buSzPct val="70000"/>
            </a:pPr>
            <a:r>
              <a:rPr lang="mr-IN" sz="3600" b="1" dirty="0">
                <a:solidFill>
                  <a:srgbClr val="FFFFFF"/>
                </a:solidFill>
                <a:effectLst>
                  <a:glow rad="292100">
                    <a:srgbClr val="000000">
                      <a:alpha val="90000"/>
                    </a:srgbClr>
                  </a:glow>
                </a:effectLst>
              </a:rPr>
              <a:t>"</a:t>
            </a:r>
            <a:r>
              <a:rPr lang="en-US" sz="3600" b="1" dirty="0">
                <a:solidFill>
                  <a:srgbClr val="FFFFFF"/>
                </a:solidFill>
                <a:effectLst>
                  <a:glow rad="292100">
                    <a:srgbClr val="000000">
                      <a:alpha val="90000"/>
                    </a:srgbClr>
                  </a:glow>
                </a:effectLst>
              </a:rPr>
              <a:t>I said, </a:t>
            </a:r>
            <a:r>
              <a:rPr lang="mr-IN" sz="3600" b="1" dirty="0">
                <a:solidFill>
                  <a:srgbClr val="FFFFFF"/>
                </a:solidFill>
                <a:effectLst>
                  <a:glow rad="292100">
                    <a:srgbClr val="000000">
                      <a:alpha val="90000"/>
                    </a:srgbClr>
                  </a:glow>
                </a:effectLst>
              </a:rPr>
              <a:t>'</a:t>
            </a:r>
            <a:r>
              <a:rPr lang="en-US" sz="3600" b="1" dirty="0">
                <a:solidFill>
                  <a:srgbClr val="FFFFFF"/>
                </a:solidFill>
                <a:effectLst>
                  <a:glow rad="292100">
                    <a:srgbClr val="000000">
                      <a:alpha val="90000"/>
                    </a:srgbClr>
                  </a:glow>
                </a:effectLst>
              </a:rPr>
              <a:t>You are </a:t>
            </a:r>
            <a:r>
              <a:rPr lang="mr-IN" sz="3600" b="1" dirty="0">
                <a:solidFill>
                  <a:srgbClr val="FFFFFF"/>
                </a:solidFill>
                <a:effectLst>
                  <a:glow rad="292100">
                    <a:srgbClr val="000000">
                      <a:alpha val="90000"/>
                    </a:srgbClr>
                  </a:glow>
                </a:effectLst>
              </a:rPr>
              <a:t>"</a:t>
            </a:r>
            <a:r>
              <a:rPr lang="en-US" sz="3600" b="1" dirty="0">
                <a:solidFill>
                  <a:srgbClr val="FFFFFF"/>
                </a:solidFill>
                <a:effectLst>
                  <a:glow rad="292100">
                    <a:srgbClr val="000000">
                      <a:alpha val="90000"/>
                    </a:srgbClr>
                  </a:glow>
                </a:effectLst>
              </a:rPr>
              <a:t>gods</a:t>
            </a:r>
            <a:r>
              <a:rPr lang="mr-IN" sz="3600" b="1" dirty="0">
                <a:solidFill>
                  <a:srgbClr val="FFFFFF"/>
                </a:solidFill>
                <a:effectLst>
                  <a:glow rad="292100">
                    <a:srgbClr val="000000">
                      <a:alpha val="90000"/>
                    </a:srgbClr>
                  </a:glow>
                </a:effectLst>
              </a:rPr>
              <a:t>"</a:t>
            </a:r>
            <a:r>
              <a:rPr lang="en-US" sz="3600" b="1" dirty="0">
                <a:solidFill>
                  <a:srgbClr val="FFFFFF"/>
                </a:solidFill>
                <a:effectLst>
                  <a:glow rad="292100">
                    <a:srgbClr val="000000">
                      <a:alpha val="90000"/>
                    </a:srgbClr>
                  </a:glow>
                </a:effectLst>
              </a:rPr>
              <a:t>; you are all sons of the Most High… </a:t>
            </a:r>
            <a:br>
              <a:rPr lang="en-US" sz="3600" b="1" dirty="0">
                <a:solidFill>
                  <a:srgbClr val="FFFFFF"/>
                </a:solidFill>
                <a:effectLst>
                  <a:glow rad="292100">
                    <a:srgbClr val="000000">
                      <a:alpha val="90000"/>
                    </a:srgbClr>
                  </a:glow>
                </a:effectLst>
              </a:rPr>
            </a:br>
            <a:r>
              <a:rPr lang="en-US" sz="3600" b="1" dirty="0">
                <a:solidFill>
                  <a:srgbClr val="FFFFFF"/>
                </a:solidFill>
                <a:effectLst>
                  <a:glow rad="292100">
                    <a:srgbClr val="000000">
                      <a:alpha val="90000"/>
                    </a:srgbClr>
                  </a:glow>
                </a:effectLst>
              </a:rPr>
              <a:t>but you will die like men…</a:t>
            </a:r>
            <a:r>
              <a:rPr lang="mr-IN" sz="3600" b="1" dirty="0">
                <a:solidFill>
                  <a:srgbClr val="FFFFFF"/>
                </a:solidFill>
                <a:effectLst>
                  <a:glow rad="292100">
                    <a:srgbClr val="000000">
                      <a:alpha val="90000"/>
                    </a:srgbClr>
                  </a:glow>
                </a:effectLst>
              </a:rPr>
              <a:t>"</a:t>
            </a:r>
            <a:endParaRPr lang="en-US" sz="3600" b="1" dirty="0">
              <a:solidFill>
                <a:srgbClr val="FFFFFF"/>
              </a:solidFill>
              <a:effectLst>
                <a:glow rad="292100">
                  <a:srgbClr val="000000">
                    <a:alpha val="90000"/>
                  </a:srgbClr>
                </a:glow>
              </a:effectLst>
            </a:endParaRPr>
          </a:p>
        </p:txBody>
      </p:sp>
    </p:spTree>
    <p:extLst>
      <p:ext uri="{BB962C8B-B14F-4D97-AF65-F5344CB8AC3E}">
        <p14:creationId xmlns:p14="http://schemas.microsoft.com/office/powerpoint/2010/main" val="3228915577"/>
      </p:ext>
    </p:extLst>
  </p:cSld>
  <p:clrMapOvr>
    <a:masterClrMapping/>
  </p:clrMapOvr>
  <p:transition>
    <p:random/>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5" descr="relationships on 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2413" y="-26988"/>
            <a:ext cx="9396413" cy="7021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82371" name="Rectangle 3"/>
          <p:cNvSpPr>
            <a:spLocks noGrp="1" noChangeArrowheads="1"/>
          </p:cNvSpPr>
          <p:nvPr>
            <p:ph type="title" idx="4294967295"/>
          </p:nvPr>
        </p:nvSpPr>
        <p:spPr>
          <a:xfrm>
            <a:off x="0" y="228600"/>
            <a:ext cx="9144000" cy="1447800"/>
          </a:xfrm>
          <a:effectLst>
            <a:outerShdw blurRad="63500" dist="35921" dir="2700000" algn="ctr" rotWithShape="0">
              <a:schemeClr val="tx2">
                <a:alpha val="74998"/>
              </a:schemeClr>
            </a:outerShdw>
          </a:effectLst>
        </p:spPr>
        <p:txBody>
          <a:bodyPr/>
          <a:lstStyle/>
          <a:p>
            <a:pPr eaLnBrk="1" hangingPunct="1">
              <a:defRPr/>
            </a:pPr>
            <a:r>
              <a:rPr lang="en-US" sz="6600" b="1" dirty="0">
                <a:solidFill>
                  <a:srgbClr val="FFFFFF"/>
                </a:solidFill>
                <a:latin typeface="Arial" charset="0"/>
                <a:ea typeface="ＭＳ Ｐゴシック" charset="0"/>
              </a:rPr>
              <a:t>Why discipline? </a:t>
            </a:r>
            <a:r>
              <a:rPr lang="en-US" sz="6000" b="1" dirty="0">
                <a:solidFill>
                  <a:srgbClr val="FFFFFF"/>
                </a:solidFill>
                <a:latin typeface="Arial" charset="0"/>
                <a:ea typeface="ＭＳ Ｐゴシック" charset="0"/>
              </a:rPr>
              <a:t> </a:t>
            </a:r>
            <a:br>
              <a:rPr lang="en-US" sz="6000" b="1" dirty="0">
                <a:solidFill>
                  <a:srgbClr val="FFFFFF"/>
                </a:solidFill>
                <a:latin typeface="Arial" charset="0"/>
                <a:ea typeface="ＭＳ Ｐゴシック" charset="0"/>
              </a:rPr>
            </a:br>
            <a:r>
              <a:rPr lang="en-US" sz="4000" b="1" dirty="0">
                <a:solidFill>
                  <a:srgbClr val="FFFFFF"/>
                </a:solidFill>
                <a:latin typeface="Arial" charset="0"/>
                <a:ea typeface="ＭＳ Ｐゴシック" charset="0"/>
              </a:rPr>
              <a:t>When we seek to restore someone…</a:t>
            </a:r>
          </a:p>
        </p:txBody>
      </p:sp>
      <p:sp>
        <p:nvSpPr>
          <p:cNvPr id="1082372" name="Text Box 4"/>
          <p:cNvSpPr txBox="1">
            <a:spLocks noChangeArrowheads="1"/>
          </p:cNvSpPr>
          <p:nvPr/>
        </p:nvSpPr>
        <p:spPr bwMode="auto">
          <a:xfrm>
            <a:off x="-152400" y="2438400"/>
            <a:ext cx="3733800" cy="3140075"/>
          </a:xfrm>
          <a:prstGeom prst="rect">
            <a:avLst/>
          </a:prstGeom>
          <a:noFill/>
          <a:ln>
            <a:noFill/>
          </a:ln>
          <a:effec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t>We act in the place </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t> of the </a:t>
            </a:r>
            <a:r>
              <a:rPr kumimoji="0" lang="en-US" sz="4000" b="1" i="0" u="none" strike="noStrike" kern="1200" cap="none" spc="0" normalizeH="0" baseline="0" noProof="0" dirty="0">
                <a:ln>
                  <a:noFill/>
                </a:ln>
                <a:solidFill>
                  <a:srgbClr val="FFFF43"/>
                </a:solidFill>
                <a:effectLst>
                  <a:outerShdw blurRad="50800" dist="63500" dir="2700000" algn="tl" rotWithShape="0">
                    <a:srgbClr val="000000"/>
                  </a:outerShdw>
                </a:effectLst>
                <a:uLnTx/>
                <a:uFillTx/>
                <a:latin typeface="Arial" charset="0"/>
                <a:ea typeface="ＭＳ Ｐゴシック" charset="0"/>
              </a:rPr>
              <a:t>Father</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t> </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b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t>(18-19)</a:t>
            </a:r>
          </a:p>
        </p:txBody>
      </p:sp>
      <p:sp>
        <p:nvSpPr>
          <p:cNvPr id="1082373" name="Text Box 5"/>
          <p:cNvSpPr txBox="1">
            <a:spLocks noChangeArrowheads="1"/>
          </p:cNvSpPr>
          <p:nvPr/>
        </p:nvSpPr>
        <p:spPr bwMode="auto">
          <a:xfrm>
            <a:off x="3924300" y="2498725"/>
            <a:ext cx="5075238" cy="3140075"/>
          </a:xfrm>
          <a:prstGeom prst="rect">
            <a:avLst/>
          </a:prstGeom>
          <a:noFill/>
          <a:ln>
            <a:noFill/>
          </a:ln>
          <a:effec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t>We act in the presence &amp; authority of </a:t>
            </a:r>
            <a:r>
              <a:rPr kumimoji="0" lang="en-US" sz="4000" b="1" i="0" u="none" strike="noStrike" kern="1200" cap="none" spc="0" normalizeH="0" baseline="0" noProof="0" dirty="0">
                <a:ln>
                  <a:noFill/>
                </a:ln>
                <a:solidFill>
                  <a:srgbClr val="FFFF43"/>
                </a:solidFill>
                <a:effectLst>
                  <a:outerShdw blurRad="50800" dist="63500" dir="2700000" algn="tl" rotWithShape="0">
                    <a:srgbClr val="000000"/>
                  </a:outerShdw>
                </a:effectLst>
                <a:uLnTx/>
                <a:uFillTx/>
                <a:latin typeface="Arial" charset="0"/>
                <a:ea typeface="ＭＳ Ｐゴシック" charset="0"/>
              </a:rPr>
              <a:t>Christ</a:t>
            </a: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t> </a:t>
            </a: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br>
            <a:b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br>
            <a:r>
              <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rPr>
              <a:t>(20)</a:t>
            </a:r>
          </a:p>
        </p:txBody>
      </p:sp>
    </p:spTree>
    <p:extLst>
      <p:ext uri="{BB962C8B-B14F-4D97-AF65-F5344CB8AC3E}">
        <p14:creationId xmlns:p14="http://schemas.microsoft.com/office/powerpoint/2010/main" val="88295144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82372">
                                            <p:txEl>
                                              <p:pRg st="0" end="0"/>
                                            </p:txEl>
                                          </p:spTgt>
                                        </p:tgtEl>
                                        <p:attrNameLst>
                                          <p:attrName>style.visibility</p:attrName>
                                        </p:attrNameLst>
                                      </p:cBhvr>
                                      <p:to>
                                        <p:strVal val="visible"/>
                                      </p:to>
                                    </p:set>
                                    <p:anim calcmode="lin" valueType="num">
                                      <p:cBhvr additive="base">
                                        <p:cTn id="7" dur="500" fill="hold"/>
                                        <p:tgtEl>
                                          <p:spTgt spid="108237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823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82373">
                                            <p:txEl>
                                              <p:pRg st="0" end="0"/>
                                            </p:txEl>
                                          </p:spTgt>
                                        </p:tgtEl>
                                        <p:attrNameLst>
                                          <p:attrName>style.visibility</p:attrName>
                                        </p:attrNameLst>
                                      </p:cBhvr>
                                      <p:to>
                                        <p:strVal val="visible"/>
                                      </p:to>
                                    </p:set>
                                    <p:anim calcmode="lin" valueType="num">
                                      <p:cBhvr additive="base">
                                        <p:cTn id="13" dur="500" fill="hold"/>
                                        <p:tgtEl>
                                          <p:spTgt spid="108237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8237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2372" grpId="0" build="p" autoUpdateAnimBg="0"/>
      <p:bldP spid="1082373" grpId="0" build="p"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29730" name="Picture 1" descr="matt 18.2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28900"/>
            <a:ext cx="5056188" cy="422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9731" name="Rectangle 2"/>
          <p:cNvSpPr>
            <a:spLocks noGrp="1" noChangeArrowheads="1"/>
          </p:cNvSpPr>
          <p:nvPr>
            <p:ph type="title"/>
          </p:nvPr>
        </p:nvSpPr>
        <p:spPr>
          <a:xfrm>
            <a:off x="971600" y="116632"/>
            <a:ext cx="6912768" cy="1065213"/>
          </a:xfrm>
        </p:spPr>
        <p:txBody>
          <a:bodyPr/>
          <a:lstStyle/>
          <a:p>
            <a:pPr eaLnBrk="1" hangingPunct="1"/>
            <a:r>
              <a:rPr lang="en-US" sz="5400" b="1" i="1" dirty="0">
                <a:solidFill>
                  <a:schemeClr val="bg1"/>
                </a:solidFill>
                <a:latin typeface="Arial" charset="0"/>
                <a:ea typeface="ＭＳ Ｐゴシック" charset="0"/>
              </a:rPr>
              <a:t>Matthew 18:20</a:t>
            </a:r>
            <a:endParaRPr lang="en-US" sz="5400" i="1" dirty="0">
              <a:solidFill>
                <a:schemeClr val="bg1"/>
              </a:solidFill>
              <a:latin typeface="Arial" charset="0"/>
              <a:ea typeface="ＭＳ Ｐゴシック" charset="0"/>
            </a:endParaRPr>
          </a:p>
        </p:txBody>
      </p:sp>
      <p:sp>
        <p:nvSpPr>
          <p:cNvPr id="329732" name="Rectangle 2"/>
          <p:cNvSpPr txBox="1">
            <a:spLocks noChangeArrowheads="1"/>
          </p:cNvSpPr>
          <p:nvPr/>
        </p:nvSpPr>
        <p:spPr bwMode="auto">
          <a:xfrm>
            <a:off x="5292725" y="1412875"/>
            <a:ext cx="3600450" cy="4752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mr-IN"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For where </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two or three </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come together in my name, there I am with them</a:t>
            </a:r>
            <a:r>
              <a:rPr kumimoji="0" lang="mr-IN"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(NIV).</a:t>
            </a:r>
            <a:endParaRPr kumimoji="0" lang="en-US" sz="5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621343"/>
      </p:ext>
    </p:extLst>
  </p:cSld>
  <p:clrMapOvr>
    <a:masterClrMapping/>
  </p:clrMapOvr>
  <p:transition>
    <p:random/>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4194" name="Picture 2" descr="mending_your_broken_he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357563"/>
            <a:ext cx="5238750" cy="3500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descr="SunsetCouple2.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33850" y="350838"/>
            <a:ext cx="5046663" cy="3357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8338" name="Rectangle 2"/>
          <p:cNvSpPr>
            <a:spLocks noGrp="1" noChangeArrowheads="1"/>
          </p:cNvSpPr>
          <p:nvPr>
            <p:ph type="title" idx="4294967295"/>
          </p:nvPr>
        </p:nvSpPr>
        <p:spPr>
          <a:xfrm>
            <a:off x="4932363" y="3644900"/>
            <a:ext cx="4211637" cy="3213100"/>
          </a:xfrm>
          <a:solidFill>
            <a:srgbClr val="000514"/>
          </a:solidFill>
          <a:effectLst>
            <a:outerShdw blurRad="63500" dist="35921" dir="2700000" algn="ctr" rotWithShape="0">
              <a:srgbClr val="000000">
                <a:alpha val="74998"/>
              </a:srgbClr>
            </a:outerShdw>
          </a:effectLst>
        </p:spPr>
        <p:txBody>
          <a:bodyPr/>
          <a:lstStyle/>
          <a:p>
            <a:pPr eaLnBrk="1" hangingPunct="1">
              <a:defRPr/>
            </a:pPr>
            <a:r>
              <a:rPr lang="en-US" sz="4000" b="1" i="1" dirty="0">
                <a:solidFill>
                  <a:srgbClr val="FFFF00"/>
                </a:solidFill>
                <a:latin typeface="Arial" charset="0"/>
                <a:ea typeface="ＭＳ Ｐゴシック" charset="0"/>
              </a:rPr>
              <a:t>Why </a:t>
            </a:r>
            <a:r>
              <a:rPr lang="en-US" sz="4000" b="1" dirty="0">
                <a:solidFill>
                  <a:schemeClr val="bg1"/>
                </a:solidFill>
                <a:latin typeface="Arial" charset="0"/>
                <a:ea typeface="ＭＳ Ｐゴシック" charset="0"/>
              </a:rPr>
              <a:t>do we restore sinning Christians properly?</a:t>
            </a:r>
            <a:endParaRPr lang="en-US" sz="3600" dirty="0">
              <a:solidFill>
                <a:schemeClr val="tx1"/>
              </a:solidFill>
              <a:latin typeface="Times New Roman" charset="0"/>
              <a:ea typeface="ＭＳ Ｐゴシック" charset="0"/>
            </a:endParaRPr>
          </a:p>
        </p:txBody>
      </p:sp>
      <p:pic>
        <p:nvPicPr>
          <p:cNvPr id="5" name="Picture 4" descr="fighting coupl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404664"/>
            <a:ext cx="4211638" cy="315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ight Arrow 5"/>
          <p:cNvSpPr>
            <a:spLocks noChangeArrowheads="1"/>
          </p:cNvSpPr>
          <p:nvPr/>
        </p:nvSpPr>
        <p:spPr bwMode="auto">
          <a:xfrm>
            <a:off x="3995738" y="1196975"/>
            <a:ext cx="863600" cy="1871663"/>
          </a:xfrm>
          <a:prstGeom prst="rightArrow">
            <a:avLst>
              <a:gd name="adj1" fmla="val 50000"/>
              <a:gd name="adj2" fmla="val 50000"/>
            </a:avLst>
          </a:prstGeom>
          <a:solidFill>
            <a:srgbClr val="FF0000"/>
          </a:solidFill>
          <a:ln w="57150">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16500227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1" descr="forgiv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3500" y="0"/>
            <a:ext cx="10396538"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8690" name="Rectangle 2"/>
          <p:cNvSpPr>
            <a:spLocks noGrp="1" noChangeArrowheads="1"/>
          </p:cNvSpPr>
          <p:nvPr>
            <p:ph type="ctrTitle"/>
          </p:nvPr>
        </p:nvSpPr>
        <p:spPr>
          <a:xfrm>
            <a:off x="323850" y="11113"/>
            <a:ext cx="6781800" cy="1090612"/>
          </a:xfrm>
        </p:spPr>
        <p:txBody>
          <a:bodyPr/>
          <a:lstStyle/>
          <a:p>
            <a:pPr algn="l" eaLnBrk="1" hangingPunct="1">
              <a:defRPr/>
            </a:pPr>
            <a:r>
              <a:rPr lang="en-US" sz="6000">
                <a:solidFill>
                  <a:srgbClr val="FFFFFF"/>
                </a:solidFill>
                <a:effectLst>
                  <a:glow rad="292100">
                    <a:srgbClr val="000000">
                      <a:alpha val="90000"/>
                    </a:srgbClr>
                  </a:glow>
                </a:effectLst>
                <a:latin typeface="Arial" charset="0"/>
                <a:ea typeface="ＭＳ Ｐゴシック" charset="0"/>
              </a:rPr>
              <a:t>Main Idea:</a:t>
            </a:r>
            <a:endParaRPr lang="en-US">
              <a:solidFill>
                <a:srgbClr val="FFFFFF"/>
              </a:solidFill>
              <a:effectLst>
                <a:glow rad="292100">
                  <a:srgbClr val="000000">
                    <a:alpha val="90000"/>
                  </a:srgbClr>
                </a:glow>
              </a:effectLst>
              <a:latin typeface="Arial" charset="0"/>
              <a:ea typeface="ＭＳ Ｐゴシック" charset="0"/>
            </a:endParaRPr>
          </a:p>
        </p:txBody>
      </p:sp>
      <p:sp>
        <p:nvSpPr>
          <p:cNvPr id="1138691" name="Rectangle 3"/>
          <p:cNvSpPr>
            <a:spLocks noGrp="1" noChangeArrowheads="1"/>
          </p:cNvSpPr>
          <p:nvPr>
            <p:ph type="subTitle" idx="1"/>
          </p:nvPr>
        </p:nvSpPr>
        <p:spPr>
          <a:xfrm>
            <a:off x="228600" y="3049588"/>
            <a:ext cx="6781800" cy="3198812"/>
          </a:xfrm>
        </p:spPr>
        <p:txBody>
          <a:bodyPr/>
          <a:lstStyle/>
          <a:p>
            <a:pPr eaLnBrk="1" hangingPunct="1">
              <a:defRPr/>
            </a:pPr>
            <a:r>
              <a:rPr lang="en-US" sz="4800" b="1" dirty="0">
                <a:solidFill>
                  <a:srgbClr val="FFFFFF"/>
                </a:solidFill>
                <a:effectLst>
                  <a:glow rad="292100">
                    <a:srgbClr val="000000">
                      <a:alpha val="90000"/>
                    </a:srgbClr>
                  </a:glow>
                </a:effectLst>
                <a:cs typeface="+mn-cs"/>
              </a:rPr>
              <a:t>We must </a:t>
            </a:r>
            <a:r>
              <a:rPr lang="en-US" sz="4800" b="1" dirty="0">
                <a:solidFill>
                  <a:srgbClr val="FFFF00"/>
                </a:solidFill>
                <a:effectLst>
                  <a:glow rad="292100">
                    <a:srgbClr val="000000">
                      <a:alpha val="90000"/>
                    </a:srgbClr>
                  </a:glow>
                </a:effectLst>
                <a:cs typeface="+mn-cs"/>
              </a:rPr>
              <a:t>restore </a:t>
            </a:r>
            <a:r>
              <a:rPr lang="en-US" sz="4800" b="1" dirty="0">
                <a:solidFill>
                  <a:srgbClr val="FFFFFF"/>
                </a:solidFill>
                <a:effectLst>
                  <a:glow rad="292100">
                    <a:srgbClr val="000000">
                      <a:alpha val="90000"/>
                    </a:srgbClr>
                  </a:glow>
                </a:effectLst>
                <a:cs typeface="+mn-cs"/>
              </a:rPr>
              <a:t>sinning members properly since we act on God</a:t>
            </a:r>
            <a:r>
              <a:rPr lang="mr-IN" altLang="ja-JP" sz="4800" b="1" dirty="0">
                <a:solidFill>
                  <a:srgbClr val="FFFFFF"/>
                </a:solidFill>
                <a:effectLst>
                  <a:glow rad="292100">
                    <a:srgbClr val="000000">
                      <a:alpha val="90000"/>
                    </a:srgbClr>
                  </a:glow>
                </a:effectLst>
                <a:cs typeface="+mn-cs"/>
              </a:rPr>
              <a:t>'</a:t>
            </a:r>
            <a:r>
              <a:rPr lang="en-US" sz="4800" b="1" dirty="0">
                <a:solidFill>
                  <a:srgbClr val="FFFFFF"/>
                </a:solidFill>
                <a:effectLst>
                  <a:glow rad="292100">
                    <a:srgbClr val="000000">
                      <a:alpha val="90000"/>
                    </a:srgbClr>
                  </a:glow>
                </a:effectLst>
                <a:cs typeface="+mn-cs"/>
              </a:rPr>
              <a:t>s </a:t>
            </a:r>
            <a:r>
              <a:rPr lang="en-US" sz="4800" b="1" dirty="0">
                <a:solidFill>
                  <a:srgbClr val="FFFF00"/>
                </a:solidFill>
                <a:effectLst>
                  <a:glow rad="292100">
                    <a:srgbClr val="000000">
                      <a:alpha val="90000"/>
                    </a:srgbClr>
                  </a:glow>
                </a:effectLst>
                <a:cs typeface="+mn-cs"/>
              </a:rPr>
              <a:t>behalf</a:t>
            </a:r>
          </a:p>
        </p:txBody>
      </p:sp>
    </p:spTree>
    <p:extLst>
      <p:ext uri="{BB962C8B-B14F-4D97-AF65-F5344CB8AC3E}">
        <p14:creationId xmlns:p14="http://schemas.microsoft.com/office/powerpoint/2010/main" val="1316607925"/>
      </p:ext>
    </p:extLst>
  </p:cSld>
  <p:clrMapOvr>
    <a:masterClrMapping/>
  </p:clrMapOvr>
  <p:transition>
    <p:random/>
  </p:transition>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32802" name="Picture 2"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2803" name="Picture 3"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1780"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en-US" b="1">
                <a:effectLst>
                  <a:outerShdw blurRad="38100" dist="38100" dir="2700000" algn="tl">
                    <a:srgbClr val="FFFFFF"/>
                  </a:outerShdw>
                </a:effectLst>
                <a:latin typeface="Arial" charset="0"/>
                <a:ea typeface="ＭＳ Ｐゴシック" charset="0"/>
              </a:rPr>
              <a:t>Matthew</a:t>
            </a:r>
            <a:r>
              <a:rPr lang="mr-IN" altLang="ja-JP" b="1">
                <a:effectLst>
                  <a:outerShdw blurRad="38100" dist="38100" dir="2700000" algn="tl">
                    <a:srgbClr val="FFFFFF"/>
                  </a:outerShdw>
                </a:effectLst>
                <a:latin typeface="Arial" charset="0"/>
                <a:ea typeface="ＭＳ Ｐゴシック" charset="0"/>
              </a:rPr>
              <a:t>'</a:t>
            </a:r>
            <a:r>
              <a:rPr lang="en-US" b="1">
                <a:effectLst>
                  <a:outerShdw blurRad="38100" dist="38100" dir="2700000" algn="tl">
                    <a:srgbClr val="FFFFFF"/>
                  </a:outerShdw>
                </a:effectLst>
                <a:latin typeface="Arial" charset="0"/>
                <a:ea typeface="ＭＳ Ｐゴシック" charset="0"/>
              </a:rPr>
              <a:t>s Relational Pillars</a:t>
            </a:r>
            <a:endParaRPr lang="en-US">
              <a:latin typeface="Arial" charset="0"/>
              <a:ea typeface="ＭＳ Ｐゴシック" charset="0"/>
            </a:endParaRPr>
          </a:p>
        </p:txBody>
      </p:sp>
      <p:sp>
        <p:nvSpPr>
          <p:cNvPr id="332805" name="Rectangle 5"/>
          <p:cNvSpPr>
            <a:spLocks noChangeArrowheads="1"/>
          </p:cNvSpPr>
          <p:nvPr/>
        </p:nvSpPr>
        <p:spPr bwMode="auto">
          <a:xfrm>
            <a:off x="2895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5:23-24</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2806" name="Rectangle 6"/>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You are: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2807" name="Rectangle 7"/>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Issue: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2808"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Offender</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2809"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Offended</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2810"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General</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2811"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Sin</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2812" name="Rectangle 12"/>
          <p:cNvSpPr>
            <a:spLocks noChangeArrowheads="1"/>
          </p:cNvSpPr>
          <p:nvPr/>
        </p:nvSpPr>
        <p:spPr bwMode="auto">
          <a:xfrm>
            <a:off x="6324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18:15-17</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71790" name="Rectangle 14"/>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Matthew</a:t>
            </a:r>
            <a:r>
              <a:rPr kumimoji="0" lang="mr-IN" altLang="ja-JP"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Relational Pillars</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332814" name="Picture 13" descr="roman column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1791" name="Rectangle 15"/>
          <p:cNvSpPr>
            <a:spLocks noChangeArrowheads="1"/>
          </p:cNvSpPr>
          <p:nvPr/>
        </p:nvSpPr>
        <p:spPr bwMode="auto">
          <a:xfrm>
            <a:off x="0" y="51990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Initiative: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71792" name="Rectangle 16"/>
          <p:cNvSpPr>
            <a:spLocks noChangeArrowheads="1"/>
          </p:cNvSpPr>
          <p:nvPr/>
        </p:nvSpPr>
        <p:spPr bwMode="auto">
          <a:xfrm>
            <a:off x="2895600" y="51990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You!</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71793" name="Rectangle 17"/>
          <p:cNvSpPr>
            <a:spLocks noChangeArrowheads="1"/>
          </p:cNvSpPr>
          <p:nvPr/>
        </p:nvSpPr>
        <p:spPr bwMode="auto">
          <a:xfrm>
            <a:off x="6324600" y="51816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You!</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15134780"/>
      </p:ext>
    </p:extLst>
  </p:cSld>
  <p:clrMapOvr>
    <a:masterClrMapping/>
  </p:clrMapOvr>
  <p:transition>
    <p:random/>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650" name="Rectangle 2"/>
          <p:cNvSpPr>
            <a:spLocks noGrp="1" noChangeArrowheads="1"/>
          </p:cNvSpPr>
          <p:nvPr>
            <p:ph type="title" idx="4294967295"/>
          </p:nvPr>
        </p:nvSpPr>
        <p:spPr>
          <a:xfrm>
            <a:off x="0" y="0"/>
            <a:ext cx="9144000" cy="762000"/>
          </a:xfrm>
          <a:solidFill>
            <a:srgbClr val="333399"/>
          </a:solidFill>
          <a:effectLst>
            <a:outerShdw blurRad="63500" dist="35921" dir="2700000" algn="ctr" rotWithShape="0">
              <a:srgbClr val="000000">
                <a:alpha val="74998"/>
              </a:srgbClr>
            </a:outerShdw>
          </a:effectLst>
        </p:spPr>
        <p:txBody>
          <a:bodyPr/>
          <a:lstStyle/>
          <a:p>
            <a:pPr eaLnBrk="1" hangingPunct="1">
              <a:defRPr/>
            </a:pPr>
            <a:r>
              <a:rPr lang="en-US" b="1">
                <a:solidFill>
                  <a:schemeClr val="bg1"/>
                </a:solidFill>
                <a:latin typeface="Arial" charset="0"/>
                <a:ea typeface="ＭＳ Ｐゴシック" charset="0"/>
              </a:rPr>
              <a:t>The Overall Principle</a:t>
            </a:r>
            <a:endParaRPr lang="en-US">
              <a:latin typeface="Arial" charset="0"/>
              <a:ea typeface="ＭＳ Ｐゴシック" charset="0"/>
            </a:endParaRPr>
          </a:p>
        </p:txBody>
      </p:sp>
      <p:sp>
        <p:nvSpPr>
          <p:cNvPr id="155652" name="Rectangle 4"/>
          <p:cNvSpPr>
            <a:spLocks noChangeArrowheads="1"/>
          </p:cNvSpPr>
          <p:nvPr/>
        </p:nvSpPr>
        <p:spPr bwMode="auto">
          <a:xfrm>
            <a:off x="0" y="990600"/>
            <a:ext cx="9144000" cy="1981200"/>
          </a:xfrm>
          <a:prstGeom prst="rect">
            <a:avLst/>
          </a:prstGeom>
          <a:noFill/>
          <a:ln>
            <a:noFill/>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mr-IN" altLang="ja-JP"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ja-JP"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If possible, as far as it depends on you, be at peace with all men</a:t>
            </a:r>
            <a:r>
              <a:rPr kumimoji="0" lang="mr-IN" altLang="ja-JP"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br>
              <a:rPr kumimoji="0" lang="en-US" altLang="ja-JP"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altLang="ja-JP" sz="40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Romans 12:18</a:t>
            </a:r>
            <a:endParaRPr kumimoji="0" lang="en-US" sz="4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488295300"/>
      </p:ext>
    </p:extLst>
  </p:cSld>
  <p:clrMapOvr>
    <a:masterClrMapping/>
  </p:clrMapOvr>
  <p:transition>
    <p:random/>
  </p:transition>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36898" name="Picture 2"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6899" name="Picture 3" descr="roman colum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2819400"/>
            <a:ext cx="1158875"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5572" name="Rectangle 4"/>
          <p:cNvSpPr>
            <a:spLocks noGrp="1" noChangeArrowheads="1"/>
          </p:cNvSpPr>
          <p:nvPr>
            <p:ph type="title"/>
          </p:nvPr>
        </p:nvSpPr>
        <p:spPr>
          <a:xfrm>
            <a:off x="457200" y="0"/>
            <a:ext cx="8686800" cy="1143000"/>
          </a:xfrm>
          <a:solidFill>
            <a:srgbClr val="800080"/>
          </a:solidFill>
        </p:spPr>
        <p:txBody>
          <a:bodyPr/>
          <a:lstStyle/>
          <a:p>
            <a:pPr algn="r" eaLnBrk="1" hangingPunct="1">
              <a:defRPr/>
            </a:pPr>
            <a:r>
              <a:rPr lang="en-US" b="1">
                <a:effectLst>
                  <a:outerShdw blurRad="38100" dist="38100" dir="2700000" algn="tl">
                    <a:srgbClr val="FFFFFF"/>
                  </a:outerShdw>
                </a:effectLst>
                <a:latin typeface="Arial" charset="0"/>
                <a:ea typeface="ＭＳ Ｐゴシック" charset="0"/>
              </a:rPr>
              <a:t>Matthew</a:t>
            </a:r>
            <a:r>
              <a:rPr lang="mr-IN" altLang="ja-JP" b="1">
                <a:effectLst>
                  <a:outerShdw blurRad="38100" dist="38100" dir="2700000" algn="tl">
                    <a:srgbClr val="FFFFFF"/>
                  </a:outerShdw>
                </a:effectLst>
                <a:latin typeface="Arial" charset="0"/>
                <a:ea typeface="ＭＳ Ｐゴシック" charset="0"/>
              </a:rPr>
              <a:t>'</a:t>
            </a:r>
            <a:r>
              <a:rPr lang="en-US" b="1">
                <a:effectLst>
                  <a:outerShdw blurRad="38100" dist="38100" dir="2700000" algn="tl">
                    <a:srgbClr val="FFFFFF"/>
                  </a:outerShdw>
                </a:effectLst>
                <a:latin typeface="Arial" charset="0"/>
                <a:ea typeface="ＭＳ Ｐゴシック" charset="0"/>
              </a:rPr>
              <a:t>s Relational Pillars</a:t>
            </a:r>
            <a:endParaRPr lang="en-US">
              <a:latin typeface="Arial" charset="0"/>
              <a:ea typeface="ＭＳ Ｐゴシック" charset="0"/>
            </a:endParaRPr>
          </a:p>
        </p:txBody>
      </p:sp>
      <p:sp>
        <p:nvSpPr>
          <p:cNvPr id="336901" name="Rectangle 5"/>
          <p:cNvSpPr>
            <a:spLocks noChangeArrowheads="1"/>
          </p:cNvSpPr>
          <p:nvPr/>
        </p:nvSpPr>
        <p:spPr bwMode="auto">
          <a:xfrm>
            <a:off x="2895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5:23-24</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02" name="Rectangle 6"/>
          <p:cNvSpPr>
            <a:spLocks noChangeArrowheads="1"/>
          </p:cNvSpPr>
          <p:nvPr/>
        </p:nvSpPr>
        <p:spPr bwMode="auto">
          <a:xfrm>
            <a:off x="0" y="3124200"/>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You are: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03" name="Rectangle 7"/>
          <p:cNvSpPr>
            <a:spLocks noChangeArrowheads="1"/>
          </p:cNvSpPr>
          <p:nvPr/>
        </p:nvSpPr>
        <p:spPr bwMode="auto">
          <a:xfrm>
            <a:off x="0" y="4132263"/>
            <a:ext cx="25146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Issue: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04" name="Rectangle 8"/>
          <p:cNvSpPr>
            <a:spLocks noChangeArrowheads="1"/>
          </p:cNvSpPr>
          <p:nvPr/>
        </p:nvSpPr>
        <p:spPr bwMode="auto">
          <a:xfrm>
            <a:off x="2895600" y="31242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Offender</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05" name="Rectangle 9"/>
          <p:cNvSpPr>
            <a:spLocks noChangeArrowheads="1"/>
          </p:cNvSpPr>
          <p:nvPr/>
        </p:nvSpPr>
        <p:spPr bwMode="auto">
          <a:xfrm>
            <a:off x="6324600" y="3106738"/>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Offended</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06" name="Rectangle 10"/>
          <p:cNvSpPr>
            <a:spLocks noChangeArrowheads="1"/>
          </p:cNvSpPr>
          <p:nvPr/>
        </p:nvSpPr>
        <p:spPr bwMode="auto">
          <a:xfrm>
            <a:off x="2895600" y="41322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General</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07" name="Rectangle 11"/>
          <p:cNvSpPr>
            <a:spLocks noChangeArrowheads="1"/>
          </p:cNvSpPr>
          <p:nvPr/>
        </p:nvSpPr>
        <p:spPr bwMode="auto">
          <a:xfrm>
            <a:off x="6324600" y="41148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Sin</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08" name="Rectangle 12"/>
          <p:cNvSpPr>
            <a:spLocks noChangeArrowheads="1"/>
          </p:cNvSpPr>
          <p:nvPr/>
        </p:nvSpPr>
        <p:spPr bwMode="auto">
          <a:xfrm>
            <a:off x="6324600" y="19050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18:15-17</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05581" name="Rectangle 13"/>
          <p:cNvSpPr>
            <a:spLocks noChangeArrowheads="1"/>
          </p:cNvSpPr>
          <p:nvPr/>
        </p:nvSpPr>
        <p:spPr bwMode="auto">
          <a:xfrm>
            <a:off x="457200" y="152400"/>
            <a:ext cx="8686800" cy="1143000"/>
          </a:xfrm>
          <a:prstGeom prst="rect">
            <a:avLst/>
          </a:prstGeom>
          <a:solidFill>
            <a:srgbClr val="800080"/>
          </a:solidFill>
          <a:ln>
            <a:noFill/>
          </a:ln>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Matthew</a:t>
            </a:r>
            <a:r>
              <a:rPr kumimoji="0" lang="mr-IN" altLang="ja-JP"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Relational Pillars</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336910" name="Picture 14" descr="roman column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9066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911" name="Rectangle 15"/>
          <p:cNvSpPr>
            <a:spLocks noChangeArrowheads="1"/>
          </p:cNvSpPr>
          <p:nvPr/>
        </p:nvSpPr>
        <p:spPr bwMode="auto">
          <a:xfrm>
            <a:off x="0" y="51990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uLnTx/>
                <a:uFillTx/>
                <a:latin typeface="Arial" charset="0"/>
                <a:ea typeface="ＭＳ Ｐゴシック" charset="0"/>
                <a:cs typeface="Arial" charset="0"/>
              </a:rPr>
              <a:t>Initiative:</a:t>
            </a:r>
            <a:endParaRPr kumimoji="0" lang="en-US" sz="4400" b="0"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12" name="Rectangle 16"/>
          <p:cNvSpPr>
            <a:spLocks noChangeArrowheads="1"/>
          </p:cNvSpPr>
          <p:nvPr/>
        </p:nvSpPr>
        <p:spPr bwMode="auto">
          <a:xfrm>
            <a:off x="2895600" y="5199063"/>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You!</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36913" name="Rectangle 17"/>
          <p:cNvSpPr>
            <a:spLocks noChangeArrowheads="1"/>
          </p:cNvSpPr>
          <p:nvPr/>
        </p:nvSpPr>
        <p:spPr bwMode="auto">
          <a:xfrm>
            <a:off x="6324600" y="5181600"/>
            <a:ext cx="2743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rPr>
              <a:t>You!</a:t>
            </a:r>
            <a:endParaRPr kumimoji="0" lang="en-US" sz="4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05586" name="Rectangle 18"/>
          <p:cNvSpPr>
            <a:spLocks noChangeArrowheads="1"/>
          </p:cNvSpPr>
          <p:nvPr/>
        </p:nvSpPr>
        <p:spPr bwMode="auto">
          <a:xfrm>
            <a:off x="0" y="2133600"/>
            <a:ext cx="9144000" cy="762000"/>
          </a:xfrm>
          <a:prstGeom prst="rect">
            <a:avLst/>
          </a:prstGeom>
          <a:solidFill>
            <a:srgbClr val="333399"/>
          </a:solidFill>
          <a:ln>
            <a:noFill/>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The Overall Principle: Romans 12:18</a:t>
            </a:r>
            <a:endParaRPr kumimoji="0" lang="en-US" sz="4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329819258"/>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005586"/>
                                        </p:tgtEl>
                                        <p:attrNameLst>
                                          <p:attrName>style.visibility</p:attrName>
                                        </p:attrNameLst>
                                      </p:cBhvr>
                                      <p:to>
                                        <p:strVal val="visible"/>
                                      </p:to>
                                    </p:set>
                                    <p:animEffect transition="in" filter="fade">
                                      <p:cBhvr>
                                        <p:cTn id="7" dur="3000"/>
                                        <p:tgtEl>
                                          <p:spTgt spid="1005586"/>
                                        </p:tgtEl>
                                      </p:cBhvr>
                                    </p:animEffect>
                                    <p:anim calcmode="lin" valueType="num">
                                      <p:cBhvr>
                                        <p:cTn id="8" dur="3000" fill="hold"/>
                                        <p:tgtEl>
                                          <p:spTgt spid="1005586"/>
                                        </p:tgtEl>
                                        <p:attrNameLst>
                                          <p:attrName>ppt_x</p:attrName>
                                        </p:attrNameLst>
                                      </p:cBhvr>
                                      <p:tavLst>
                                        <p:tav tm="0">
                                          <p:val>
                                            <p:strVal val="#ppt_x"/>
                                          </p:val>
                                        </p:tav>
                                        <p:tav tm="100000">
                                          <p:val>
                                            <p:strVal val="#ppt_x"/>
                                          </p:val>
                                        </p:tav>
                                      </p:tavLst>
                                    </p:anim>
                                    <p:anim calcmode="lin" valueType="num">
                                      <p:cBhvr>
                                        <p:cTn id="9" dur="2700" decel="100000" fill="hold"/>
                                        <p:tgtEl>
                                          <p:spTgt spid="1005586"/>
                                        </p:tgtEl>
                                        <p:attrNameLst>
                                          <p:attrName>ppt_y</p:attrName>
                                        </p:attrNameLst>
                                      </p:cBhvr>
                                      <p:tavLst>
                                        <p:tav tm="0">
                                          <p:val>
                                            <p:strVal val="#ppt_y+1"/>
                                          </p:val>
                                        </p:tav>
                                        <p:tav tm="100000">
                                          <p:val>
                                            <p:strVal val="#ppt_y-.03"/>
                                          </p:val>
                                        </p:tav>
                                      </p:tavLst>
                                    </p:anim>
                                    <p:anim calcmode="lin" valueType="num">
                                      <p:cBhvr>
                                        <p:cTn id="10" dur="300" accel="100000" fill="hold">
                                          <p:stCondLst>
                                            <p:cond delay="2700"/>
                                          </p:stCondLst>
                                        </p:cTn>
                                        <p:tgtEl>
                                          <p:spTgt spid="100558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558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D758E11C-C688-4846-83EF-C4F0394317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183E4AD3-A1CF-419E-BF14-49C3738442B3}"/>
              </a:ext>
            </a:extLst>
          </p:cNvPr>
          <p:cNvSpPr/>
          <p:nvPr/>
        </p:nvSpPr>
        <p:spPr>
          <a:xfrm>
            <a:off x="-110838" y="457200"/>
            <a:ext cx="9144001" cy="5262979"/>
          </a:xfrm>
          <a:prstGeom prst="rect">
            <a:avLst/>
          </a:prstGeom>
        </p:spPr>
        <p:txBody>
          <a:bodyPr wrap="square">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17 </a:t>
            </a:r>
            <a:r>
              <a:rPr kumimoji="0" lang="en-US"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Jesus replied, “Blessed are you, Simon son of Jonah, for this was not revealed to you by flesh and blood, but by my Father in heaven. </a:t>
            </a:r>
          </a:p>
          <a:p>
            <a:pPr marL="0" marR="0" lvl="0" indent="0" algn="ctr" defTabSz="4571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18 </a:t>
            </a:r>
            <a:r>
              <a:rPr kumimoji="0" lang="en-US"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And I tell you that you are Peter, and on this rock I will build my church, and the gates of Hades will not overcome it. </a:t>
            </a:r>
          </a:p>
          <a:p>
            <a:pPr marL="0" marR="0" lvl="0" indent="0" algn="ctr" defTabSz="4571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19 </a:t>
            </a:r>
            <a:r>
              <a:rPr kumimoji="0" lang="en-US"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I will give you the keys of the kingdom of heaven; whatever you bind on earth will be bound in heaven, and whatever you loose on earth will be loosed in heaven.” </a:t>
            </a:r>
          </a:p>
          <a:p>
            <a:pPr marL="0" marR="0" lvl="0" indent="0" algn="ctr" defTabSz="4571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20 </a:t>
            </a:r>
            <a:r>
              <a:rPr kumimoji="0" lang="en-US"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Then he ordered his disciples not to tell anyone that he was the Messiah.</a:t>
            </a:r>
            <a:endParaRPr kumimoji="0" lang="en-SG"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2CCF84DA-33D0-B645-9800-BCE1C5661EFF}"/>
              </a:ext>
            </a:extLst>
          </p:cNvPr>
          <p:cNvSpPr/>
          <p:nvPr/>
        </p:nvSpPr>
        <p:spPr>
          <a:xfrm>
            <a:off x="-1" y="6200745"/>
            <a:ext cx="9122813" cy="523220"/>
          </a:xfrm>
          <a:prstGeom prst="rect">
            <a:avLst/>
          </a:prstGeom>
        </p:spPr>
        <p:txBody>
          <a:bodyPr wrap="square">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r>
              <a:rPr kumimoji="0" lang="en-SG"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Matthew 16:13-20</a:t>
            </a:r>
            <a:r>
              <a:rPr kumimoji="0" lang="en-SG" sz="20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rPr>
              <a:t> (NLT)</a:t>
            </a:r>
            <a:endParaRPr kumimoji="0" lang="en-SG" sz="2800" b="1" i="0" u="none" strike="noStrike" kern="1200" cap="none" spc="0" normalizeH="0" baseline="0" noProof="0" dirty="0">
              <a:ln>
                <a:noFill/>
              </a:ln>
              <a:solidFill>
                <a:prstClr val="white"/>
              </a:solidFill>
              <a:effectLst>
                <a:glow rad="127000">
                  <a:prstClr val="black"/>
                </a:glow>
                <a:outerShdw blurRad="50800" dist="38100" dir="5400000" algn="t" rotWithShape="0">
                  <a:prstClr val="black">
                    <a:alpha val="40000"/>
                  </a:prstClr>
                </a:outerShdw>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3823372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2"/>
          <p:cNvSpPr>
            <a:spLocks noGrp="1" noChangeArrowheads="1"/>
          </p:cNvSpPr>
          <p:nvPr>
            <p:ph type="title" idx="4294967295"/>
          </p:nvPr>
        </p:nvSpPr>
        <p:spPr/>
        <p:txBody>
          <a:bodyPr/>
          <a:lstStyle/>
          <a:p>
            <a:r>
              <a:rPr lang="en-US">
                <a:latin typeface="Arial" charset="0"/>
                <a:ea typeface="ＭＳ Ｐゴシック" charset="0"/>
              </a:rPr>
              <a:t>Make us one 3/3</a:t>
            </a:r>
          </a:p>
        </p:txBody>
      </p:sp>
      <p:pic>
        <p:nvPicPr>
          <p:cNvPr id="338946" name="Picture 3" descr="Sunrise &amp; Sunset 068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8" name="Text Box 4"/>
          <p:cNvSpPr txBox="1">
            <a:spLocks noChangeArrowheads="1"/>
          </p:cNvSpPr>
          <p:nvPr/>
        </p:nvSpPr>
        <p:spPr bwMode="auto">
          <a:xfrm>
            <a:off x="24583" y="620688"/>
            <a:ext cx="9119417" cy="4524315"/>
          </a:xfrm>
          <a:prstGeom prst="rect">
            <a:avLst/>
          </a:prstGeom>
          <a:noFill/>
          <a:ln>
            <a:noFill/>
          </a:ln>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rPr>
              <a:t>Make us one, Lord,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rPr>
              <a:t>make us one,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rPr>
              <a:t>Holy Spirit, make us one.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rPr>
              <a:t>Let Your love flow</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rPr>
              <a:t>so the world will know</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rPr>
              <a:t>we are one in You.</a:t>
            </a:r>
          </a:p>
        </p:txBody>
      </p:sp>
    </p:spTree>
    <p:extLst>
      <p:ext uri="{BB962C8B-B14F-4D97-AF65-F5344CB8AC3E}">
        <p14:creationId xmlns:p14="http://schemas.microsoft.com/office/powerpoint/2010/main" val="4050800190"/>
      </p:ext>
    </p:extLst>
  </p:cSld>
  <p:clrMapOvr>
    <a:masterClrMapping/>
  </p:clrMapOvr>
  <p:transition>
    <p:fade thruBlk="1"/>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4050" name="Rectangle 2"/>
          <p:cNvSpPr>
            <a:spLocks noGrp="1" noChangeArrowheads="1"/>
          </p:cNvSpPr>
          <p:nvPr>
            <p:ph type="title"/>
          </p:nvPr>
        </p:nvSpPr>
        <p:spPr>
          <a:xfrm>
            <a:off x="0" y="152400"/>
            <a:ext cx="9144000" cy="914400"/>
          </a:xfrm>
          <a:effectLst>
            <a:outerShdw blurRad="63500" dist="155023" dir="12899521" algn="ctr" rotWithShape="0">
              <a:srgbClr val="07070B">
                <a:alpha val="74998"/>
              </a:srgbClr>
            </a:outerShdw>
          </a:effectLst>
        </p:spPr>
        <p:txBody>
          <a:bodyPr/>
          <a:lstStyle/>
          <a:p>
            <a:pPr eaLnBrk="1" hangingPunct="1">
              <a:defRPr/>
            </a:pPr>
            <a:r>
              <a:rPr kumimoji="0" lang="en-US">
                <a:latin typeface="Helvetica" charset="0"/>
                <a:ea typeface="ＭＳ Ｐゴシック" charset="0"/>
                <a:cs typeface="ＭＳ Ｐゴシック" charset="0"/>
              </a:rPr>
              <a:t>What</a:t>
            </a:r>
            <a:r>
              <a:rPr kumimoji="0" lang="mr-IN" altLang="ja-JP">
                <a:latin typeface="Helvetica" charset="0"/>
                <a:ea typeface="ＭＳ Ｐゴシック" charset="0"/>
                <a:cs typeface="ＭＳ Ｐゴシック" charset="0"/>
              </a:rPr>
              <a:t>'</a:t>
            </a:r>
            <a:r>
              <a:rPr kumimoji="0" lang="en-US">
                <a:latin typeface="Helvetica" charset="0"/>
                <a:ea typeface="ＭＳ Ｐゴシック" charset="0"/>
                <a:cs typeface="ＭＳ Ｐゴシック" charset="0"/>
              </a:rPr>
              <a:t>s God Saying to You?</a:t>
            </a:r>
            <a:endParaRPr kumimoji="0" lang="en-US" sz="3600">
              <a:latin typeface="Helvetica" charset="0"/>
              <a:ea typeface="ＭＳ Ｐゴシック" charset="0"/>
              <a:cs typeface="ＭＳ Ｐゴシック" charset="0"/>
            </a:endParaRPr>
          </a:p>
        </p:txBody>
      </p:sp>
      <p:sp>
        <p:nvSpPr>
          <p:cNvPr id="1154051" name="Text Box 3"/>
          <p:cNvSpPr txBox="1">
            <a:spLocks noChangeArrowheads="1"/>
          </p:cNvSpPr>
          <p:nvPr/>
        </p:nvSpPr>
        <p:spPr bwMode="auto">
          <a:xfrm>
            <a:off x="3276600" y="3581400"/>
            <a:ext cx="477838"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Arial Black" charset="0"/>
                <a:ea typeface="ＭＳ Ｐゴシック" charset="0"/>
              </a:rPr>
              <a:t>S</a:t>
            </a:r>
            <a:endParaRPr kumimoji="0" lang="en-US" sz="2400" b="0" i="0" u="none" strike="noStrike" kern="1200" cap="none" spc="0" normalizeH="0" baseline="0" noProof="0">
              <a:ln>
                <a:noFill/>
              </a:ln>
              <a:solidFill>
                <a:srgbClr val="FFFF00"/>
              </a:solidFill>
              <a:effectLst/>
              <a:uLnTx/>
              <a:uFillTx/>
              <a:latin typeface="Arial" charset="0"/>
              <a:ea typeface="ＭＳ Ｐゴシック" charset="0"/>
            </a:endParaRPr>
          </a:p>
        </p:txBody>
      </p:sp>
      <p:sp>
        <p:nvSpPr>
          <p:cNvPr id="1154053" name="Text Box 5"/>
          <p:cNvSpPr txBox="1">
            <a:spLocks noChangeArrowheads="1"/>
          </p:cNvSpPr>
          <p:nvPr/>
        </p:nvSpPr>
        <p:spPr bwMode="auto">
          <a:xfrm>
            <a:off x="2057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BBE0E3"/>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55" name="Text Box 7"/>
          <p:cNvSpPr txBox="1">
            <a:spLocks noChangeArrowheads="1"/>
          </p:cNvSpPr>
          <p:nvPr/>
        </p:nvSpPr>
        <p:spPr bwMode="auto">
          <a:xfrm>
            <a:off x="2362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56" name="Text Box 8"/>
          <p:cNvSpPr txBox="1">
            <a:spLocks noChangeArrowheads="1"/>
          </p:cNvSpPr>
          <p:nvPr/>
        </p:nvSpPr>
        <p:spPr bwMode="auto">
          <a:xfrm>
            <a:off x="3276600" y="4267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57" name="Text Box 9"/>
          <p:cNvSpPr txBox="1">
            <a:spLocks noChangeArrowheads="1"/>
          </p:cNvSpPr>
          <p:nvPr/>
        </p:nvSpPr>
        <p:spPr bwMode="auto">
          <a:xfrm>
            <a:off x="4191000" y="4114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58" name="Text Box 10"/>
          <p:cNvSpPr txBox="1">
            <a:spLocks noChangeArrowheads="1"/>
          </p:cNvSpPr>
          <p:nvPr/>
        </p:nvSpPr>
        <p:spPr bwMode="auto">
          <a:xfrm>
            <a:off x="4800600" y="3276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59" name="Text Box 11"/>
          <p:cNvSpPr txBox="1">
            <a:spLocks noChangeArrowheads="1"/>
          </p:cNvSpPr>
          <p:nvPr/>
        </p:nvSpPr>
        <p:spPr bwMode="auto">
          <a:xfrm>
            <a:off x="39624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60" name="Text Box 12"/>
          <p:cNvSpPr txBox="1">
            <a:spLocks noChangeArrowheads="1"/>
          </p:cNvSpPr>
          <p:nvPr/>
        </p:nvSpPr>
        <p:spPr bwMode="auto">
          <a:xfrm>
            <a:off x="19050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61" name="Text Box 13"/>
          <p:cNvSpPr txBox="1">
            <a:spLocks noChangeArrowheads="1"/>
          </p:cNvSpPr>
          <p:nvPr/>
        </p:nvSpPr>
        <p:spPr bwMode="auto">
          <a:xfrm>
            <a:off x="838200"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62" name="Text Box 14"/>
          <p:cNvSpPr txBox="1">
            <a:spLocks noChangeArrowheads="1"/>
          </p:cNvSpPr>
          <p:nvPr/>
        </p:nvSpPr>
        <p:spPr bwMode="auto">
          <a:xfrm>
            <a:off x="1752600" y="3810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63" name="Text Box 15"/>
          <p:cNvSpPr txBox="1">
            <a:spLocks noChangeArrowheads="1"/>
          </p:cNvSpPr>
          <p:nvPr/>
        </p:nvSpPr>
        <p:spPr bwMode="auto">
          <a:xfrm>
            <a:off x="2784475" y="2514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64" name="Text Box 16"/>
          <p:cNvSpPr txBox="1">
            <a:spLocks noChangeArrowheads="1"/>
          </p:cNvSpPr>
          <p:nvPr/>
        </p:nvSpPr>
        <p:spPr bwMode="auto">
          <a:xfrm>
            <a:off x="35814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65" name="Text Box 17"/>
          <p:cNvSpPr txBox="1">
            <a:spLocks noChangeArrowheads="1"/>
          </p:cNvSpPr>
          <p:nvPr/>
        </p:nvSpPr>
        <p:spPr bwMode="auto">
          <a:xfrm>
            <a:off x="2743200" y="1752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66" name="Text Box 18"/>
          <p:cNvSpPr txBox="1">
            <a:spLocks noChangeArrowheads="1"/>
          </p:cNvSpPr>
          <p:nvPr/>
        </p:nvSpPr>
        <p:spPr bwMode="auto">
          <a:xfrm>
            <a:off x="4724400" y="2743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67" name="Text Box 19"/>
          <p:cNvSpPr txBox="1">
            <a:spLocks noChangeArrowheads="1"/>
          </p:cNvSpPr>
          <p:nvPr/>
        </p:nvSpPr>
        <p:spPr bwMode="auto">
          <a:xfrm>
            <a:off x="5029200" y="3962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68" name="Text Box 20"/>
          <p:cNvSpPr txBox="1">
            <a:spLocks noChangeArrowheads="1"/>
          </p:cNvSpPr>
          <p:nvPr/>
        </p:nvSpPr>
        <p:spPr bwMode="auto">
          <a:xfrm>
            <a:off x="5867400" y="3886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69" name="Text Box 21"/>
          <p:cNvSpPr txBox="1">
            <a:spLocks noChangeArrowheads="1"/>
          </p:cNvSpPr>
          <p:nvPr/>
        </p:nvSpPr>
        <p:spPr bwMode="auto">
          <a:xfrm>
            <a:off x="67818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70" name="Text Box 22"/>
          <p:cNvSpPr txBox="1">
            <a:spLocks noChangeArrowheads="1"/>
          </p:cNvSpPr>
          <p:nvPr/>
        </p:nvSpPr>
        <p:spPr bwMode="auto">
          <a:xfrm>
            <a:off x="7391400" y="28956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71" name="Text Box 23"/>
          <p:cNvSpPr txBox="1">
            <a:spLocks noChangeArrowheads="1"/>
          </p:cNvSpPr>
          <p:nvPr/>
        </p:nvSpPr>
        <p:spPr bwMode="auto">
          <a:xfrm>
            <a:off x="6553200" y="2667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72" name="Text Box 24"/>
          <p:cNvSpPr txBox="1">
            <a:spLocks noChangeArrowheads="1"/>
          </p:cNvSpPr>
          <p:nvPr/>
        </p:nvSpPr>
        <p:spPr bwMode="auto">
          <a:xfrm>
            <a:off x="4648200" y="2057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73" name="Text Box 25"/>
          <p:cNvSpPr txBox="1">
            <a:spLocks noChangeArrowheads="1"/>
          </p:cNvSpPr>
          <p:nvPr/>
        </p:nvSpPr>
        <p:spPr bwMode="auto">
          <a:xfrm>
            <a:off x="5181600" y="2438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74" name="Text Box 26"/>
          <p:cNvSpPr txBox="1">
            <a:spLocks noChangeArrowheads="1"/>
          </p:cNvSpPr>
          <p:nvPr/>
        </p:nvSpPr>
        <p:spPr bwMode="auto">
          <a:xfrm>
            <a:off x="5638800" y="3200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75" name="Text Box 27"/>
          <p:cNvSpPr txBox="1">
            <a:spLocks noChangeArrowheads="1"/>
          </p:cNvSpPr>
          <p:nvPr/>
        </p:nvSpPr>
        <p:spPr bwMode="auto">
          <a:xfrm>
            <a:off x="6553200" y="30480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76" name="Text Box 28"/>
          <p:cNvSpPr txBox="1">
            <a:spLocks noChangeArrowheads="1"/>
          </p:cNvSpPr>
          <p:nvPr/>
        </p:nvSpPr>
        <p:spPr bwMode="auto">
          <a:xfrm>
            <a:off x="62484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77" name="Text Box 29"/>
          <p:cNvSpPr txBox="1">
            <a:spLocks noChangeArrowheads="1"/>
          </p:cNvSpPr>
          <p:nvPr/>
        </p:nvSpPr>
        <p:spPr bwMode="auto">
          <a:xfrm>
            <a:off x="6324600" y="1981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78" name="Text Box 30"/>
          <p:cNvSpPr txBox="1">
            <a:spLocks noChangeArrowheads="1"/>
          </p:cNvSpPr>
          <p:nvPr/>
        </p:nvSpPr>
        <p:spPr bwMode="auto">
          <a:xfrm>
            <a:off x="3810000" y="47244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79" name="Text Box 31"/>
          <p:cNvSpPr txBox="1">
            <a:spLocks noChangeArrowheads="1"/>
          </p:cNvSpPr>
          <p:nvPr/>
        </p:nvSpPr>
        <p:spPr bwMode="auto">
          <a:xfrm>
            <a:off x="2590800" y="46482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80" name="Text Box 32"/>
          <p:cNvSpPr txBox="1">
            <a:spLocks noChangeArrowheads="1"/>
          </p:cNvSpPr>
          <p:nvPr/>
        </p:nvSpPr>
        <p:spPr bwMode="auto">
          <a:xfrm>
            <a:off x="914400" y="3733800"/>
            <a:ext cx="568325" cy="665163"/>
          </a:xfrm>
          <a:prstGeom prst="rect">
            <a:avLst/>
          </a:prstGeom>
          <a:noFill/>
          <a:ln>
            <a:noFill/>
          </a:ln>
          <a:effectLst>
            <a:outerShdw blurRad="63500" dist="71842"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rPr>
              <a:t>M</a:t>
            </a: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82" name="Line 34"/>
          <p:cNvSpPr>
            <a:spLocks noChangeShapeType="1"/>
          </p:cNvSpPr>
          <p:nvPr/>
        </p:nvSpPr>
        <p:spPr bwMode="auto">
          <a:xfrm flipH="1" flipV="1">
            <a:off x="2667000" y="34290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83" name="Oval 35"/>
          <p:cNvSpPr>
            <a:spLocks noChangeArrowheads="1"/>
          </p:cNvSpPr>
          <p:nvPr/>
        </p:nvSpPr>
        <p:spPr bwMode="auto">
          <a:xfrm rot="1717289">
            <a:off x="1752600" y="3200400"/>
            <a:ext cx="2286000" cy="8382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84" name="Oval 36"/>
          <p:cNvSpPr>
            <a:spLocks noChangeArrowheads="1"/>
          </p:cNvSpPr>
          <p:nvPr/>
        </p:nvSpPr>
        <p:spPr bwMode="auto">
          <a:xfrm rot="1717289">
            <a:off x="1878013" y="2670175"/>
            <a:ext cx="2286000" cy="137160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85" name="Line 37"/>
          <p:cNvSpPr>
            <a:spLocks noChangeShapeType="1"/>
          </p:cNvSpPr>
          <p:nvPr/>
        </p:nvSpPr>
        <p:spPr bwMode="auto">
          <a:xfrm rot="1841959" flipH="1" flipV="1">
            <a:off x="2971800" y="3200400"/>
            <a:ext cx="685800" cy="304800"/>
          </a:xfrm>
          <a:prstGeom prst="line">
            <a:avLst/>
          </a:prstGeom>
          <a:noFill/>
          <a:ln w="57150">
            <a:solidFill>
              <a:schemeClr val="hlink"/>
            </a:solidFill>
            <a:round/>
            <a:headEnd type="arrow" w="med" len="med"/>
            <a:tailEnd type="none" w="med" len="lg"/>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86" name="Oval 38"/>
          <p:cNvSpPr>
            <a:spLocks noChangeArrowheads="1"/>
          </p:cNvSpPr>
          <p:nvPr/>
        </p:nvSpPr>
        <p:spPr bwMode="auto">
          <a:xfrm rot="188795">
            <a:off x="457200" y="1428750"/>
            <a:ext cx="8010525" cy="4743450"/>
          </a:xfrm>
          <a:prstGeom prst="ellipse">
            <a:avLst/>
          </a:prstGeom>
          <a:noFill/>
          <a:ln w="762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BBE0E3"/>
              </a:solidFill>
              <a:effectLst/>
              <a:uLnTx/>
              <a:uFillTx/>
              <a:latin typeface="Arial" charset="0"/>
              <a:ea typeface="ＭＳ Ｐゴシック" charset="0"/>
            </a:endParaRPr>
          </a:p>
        </p:txBody>
      </p:sp>
      <p:sp>
        <p:nvSpPr>
          <p:cNvPr id="1154087" name="Text Box 39"/>
          <p:cNvSpPr txBox="1">
            <a:spLocks noChangeArrowheads="1"/>
          </p:cNvSpPr>
          <p:nvPr/>
        </p:nvSpPr>
        <p:spPr bwMode="auto">
          <a:xfrm>
            <a:off x="3878263" y="2916238"/>
            <a:ext cx="4808537" cy="665162"/>
          </a:xfrm>
          <a:prstGeom prst="rect">
            <a:avLst/>
          </a:prstGeom>
          <a:solidFill>
            <a:srgbClr val="FF0000"/>
          </a:solidFill>
          <a:ln>
            <a:noFill/>
          </a:ln>
          <a:effectLst>
            <a:outerShdw blurRad="63500" dist="71842"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Black" charset="0"/>
                <a:ea typeface="ＭＳ Ｐゴシック" charset="0"/>
              </a:rPr>
              <a:t>b.  Your Own Life</a:t>
            </a:r>
            <a:endParaRPr kumimoji="0" lang="en-US" sz="2400" b="0" i="0" u="none" strike="noStrike" kern="1200" cap="none" spc="0" normalizeH="0" baseline="0" noProof="0">
              <a:ln>
                <a:noFill/>
              </a:ln>
              <a:solidFill>
                <a:srgbClr val="BBE0E3"/>
              </a:solidFill>
              <a:effectLst>
                <a:outerShdw blurRad="38100" dist="38100" dir="2700000" algn="tl">
                  <a:srgbClr val="000000"/>
                </a:outerShdw>
              </a:effectLst>
              <a:uLnTx/>
              <a:uFillTx/>
              <a:latin typeface="Arial" charset="0"/>
              <a:ea typeface="ＭＳ Ｐゴシック" charset="0"/>
            </a:endParaRPr>
          </a:p>
        </p:txBody>
      </p:sp>
      <p:sp>
        <p:nvSpPr>
          <p:cNvPr id="1154088" name="Text Box 40"/>
          <p:cNvSpPr txBox="1">
            <a:spLocks noChangeArrowheads="1"/>
          </p:cNvSpPr>
          <p:nvPr/>
        </p:nvSpPr>
        <p:spPr bwMode="auto">
          <a:xfrm>
            <a:off x="3878263" y="4364038"/>
            <a:ext cx="4808537" cy="665162"/>
          </a:xfrm>
          <a:prstGeom prst="rect">
            <a:avLst/>
          </a:prstGeom>
          <a:solidFill>
            <a:srgbClr val="FF0000"/>
          </a:solidFill>
          <a:ln>
            <a:noFill/>
          </a:ln>
          <a:effectLst>
            <a:outerShdw blurRad="63500" dist="71842"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Black" charset="0"/>
                <a:ea typeface="ＭＳ Ｐゴシック" charset="0"/>
              </a:rPr>
              <a:t>c.  Helping Others</a:t>
            </a:r>
          </a:p>
        </p:txBody>
      </p:sp>
      <p:sp>
        <p:nvSpPr>
          <p:cNvPr id="1154054" name="Text Box 6"/>
          <p:cNvSpPr txBox="1">
            <a:spLocks noChangeArrowheads="1"/>
          </p:cNvSpPr>
          <p:nvPr/>
        </p:nvSpPr>
        <p:spPr bwMode="auto">
          <a:xfrm>
            <a:off x="3878263" y="1468438"/>
            <a:ext cx="4808537" cy="665162"/>
          </a:xfrm>
          <a:prstGeom prst="rect">
            <a:avLst/>
          </a:prstGeom>
          <a:solidFill>
            <a:srgbClr val="FF0000"/>
          </a:solidFill>
          <a:ln>
            <a:noFill/>
          </a:ln>
          <a:effectLst>
            <a:outerShdw blurRad="63500" dist="71842"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Black" charset="0"/>
                <a:ea typeface="ＭＳ Ｐゴシック" charset="0"/>
              </a:rPr>
              <a:t>a.  The Church Body</a:t>
            </a:r>
          </a:p>
        </p:txBody>
      </p:sp>
    </p:spTree>
    <p:extLst>
      <p:ext uri="{BB962C8B-B14F-4D97-AF65-F5344CB8AC3E}">
        <p14:creationId xmlns:p14="http://schemas.microsoft.com/office/powerpoint/2010/main" val="38553436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54054"/>
                                        </p:tgtEl>
                                        <p:attrNameLst>
                                          <p:attrName>style.visibility</p:attrName>
                                        </p:attrNameLst>
                                      </p:cBhvr>
                                      <p:to>
                                        <p:strVal val="visible"/>
                                      </p:to>
                                    </p:set>
                                  </p:childTnLst>
                                </p:cTn>
                              </p:par>
                              <p:par>
                                <p:cTn id="7" presetID="31" presetClass="entr" presetSubtype="0" fill="hold" grpId="0" nodeType="withEffect">
                                  <p:stCondLst>
                                    <p:cond delay="0"/>
                                  </p:stCondLst>
                                  <p:iterate type="lt">
                                    <p:tmPct val="5000"/>
                                  </p:iterate>
                                  <p:childTnLst>
                                    <p:set>
                                      <p:cBhvr>
                                        <p:cTn id="8" dur="1" fill="hold">
                                          <p:stCondLst>
                                            <p:cond delay="0"/>
                                          </p:stCondLst>
                                        </p:cTn>
                                        <p:tgtEl>
                                          <p:spTgt spid="1154086"/>
                                        </p:tgtEl>
                                        <p:attrNameLst>
                                          <p:attrName>style.visibility</p:attrName>
                                        </p:attrNameLst>
                                      </p:cBhvr>
                                      <p:to>
                                        <p:strVal val="visible"/>
                                      </p:to>
                                    </p:set>
                                    <p:anim calcmode="lin" valueType="num">
                                      <p:cBhvr>
                                        <p:cTn id="9" dur="1000" fill="hold"/>
                                        <p:tgtEl>
                                          <p:spTgt spid="1154086"/>
                                        </p:tgtEl>
                                        <p:attrNameLst>
                                          <p:attrName>ppt_w</p:attrName>
                                        </p:attrNameLst>
                                      </p:cBhvr>
                                      <p:tavLst>
                                        <p:tav tm="0">
                                          <p:val>
                                            <p:fltVal val="0"/>
                                          </p:val>
                                        </p:tav>
                                        <p:tav tm="100000">
                                          <p:val>
                                            <p:strVal val="#ppt_w"/>
                                          </p:val>
                                        </p:tav>
                                      </p:tavLst>
                                    </p:anim>
                                    <p:anim calcmode="lin" valueType="num">
                                      <p:cBhvr>
                                        <p:cTn id="10" dur="1000" fill="hold"/>
                                        <p:tgtEl>
                                          <p:spTgt spid="1154086"/>
                                        </p:tgtEl>
                                        <p:attrNameLst>
                                          <p:attrName>ppt_h</p:attrName>
                                        </p:attrNameLst>
                                      </p:cBhvr>
                                      <p:tavLst>
                                        <p:tav tm="0">
                                          <p:val>
                                            <p:fltVal val="0"/>
                                          </p:val>
                                        </p:tav>
                                        <p:tav tm="100000">
                                          <p:val>
                                            <p:strVal val="#ppt_h"/>
                                          </p:val>
                                        </p:tav>
                                      </p:tavLst>
                                    </p:anim>
                                    <p:anim calcmode="lin" valueType="num">
                                      <p:cBhvr>
                                        <p:cTn id="11" dur="1000" fill="hold"/>
                                        <p:tgtEl>
                                          <p:spTgt spid="1154086"/>
                                        </p:tgtEl>
                                        <p:attrNameLst>
                                          <p:attrName>style.rotation</p:attrName>
                                        </p:attrNameLst>
                                      </p:cBhvr>
                                      <p:tavLst>
                                        <p:tav tm="0">
                                          <p:val>
                                            <p:fltVal val="90"/>
                                          </p:val>
                                        </p:tav>
                                        <p:tav tm="100000">
                                          <p:val>
                                            <p:fltVal val="0"/>
                                          </p:val>
                                        </p:tav>
                                      </p:tavLst>
                                    </p:anim>
                                    <p:animEffect transition="in" filter="fade">
                                      <p:cBhvr>
                                        <p:cTn id="12" dur="1000"/>
                                        <p:tgtEl>
                                          <p:spTgt spid="115408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5408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5405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54088"/>
                                        </p:tgtEl>
                                        <p:attrNameLst>
                                          <p:attrName>style.visibility</p:attrName>
                                        </p:attrNameLst>
                                      </p:cBhvr>
                                      <p:to>
                                        <p:strVal val="visible"/>
                                      </p:to>
                                    </p:set>
                                  </p:childTnLst>
                                </p:cTn>
                              </p:par>
                            </p:childTnLst>
                          </p:cTn>
                        </p:par>
                        <p:par>
                          <p:cTn id="23" fill="hold" nodeType="afterGroup">
                            <p:stCondLst>
                              <p:cond delay="0"/>
                            </p:stCondLst>
                            <p:childTnLst>
                              <p:par>
                                <p:cTn id="24" presetID="22" presetClass="entr" presetSubtype="8" fill="hold" nodeType="afterEffect">
                                  <p:stCondLst>
                                    <p:cond delay="0"/>
                                  </p:stCondLst>
                                  <p:childTnLst>
                                    <p:set>
                                      <p:cBhvr>
                                        <p:cTn id="25" dur="1" fill="hold">
                                          <p:stCondLst>
                                            <p:cond delay="0"/>
                                          </p:stCondLst>
                                        </p:cTn>
                                        <p:tgtEl>
                                          <p:spTgt spid="1154082"/>
                                        </p:tgtEl>
                                        <p:attrNameLst>
                                          <p:attrName>style.visibility</p:attrName>
                                        </p:attrNameLst>
                                      </p:cBhvr>
                                      <p:to>
                                        <p:strVal val="visible"/>
                                      </p:to>
                                    </p:set>
                                    <p:animEffect transition="in" filter="wipe(left)">
                                      <p:cBhvr>
                                        <p:cTn id="26" dur="500"/>
                                        <p:tgtEl>
                                          <p:spTgt spid="1154082"/>
                                        </p:tgtEl>
                                      </p:cBhvr>
                                    </p:animEffect>
                                  </p:childTnLst>
                                </p:cTn>
                              </p:par>
                            </p:childTnLst>
                          </p:cTn>
                        </p:par>
                        <p:par>
                          <p:cTn id="27" fill="hold" nodeType="afterGroup">
                            <p:stCondLst>
                              <p:cond delay="500"/>
                            </p:stCondLst>
                            <p:childTnLst>
                              <p:par>
                                <p:cTn id="28" presetID="31" presetClass="entr" presetSubtype="0" fill="hold" grpId="0" nodeType="afterEffect">
                                  <p:stCondLst>
                                    <p:cond delay="0"/>
                                  </p:stCondLst>
                                  <p:iterate type="lt">
                                    <p:tmPct val="5000"/>
                                  </p:iterate>
                                  <p:childTnLst>
                                    <p:set>
                                      <p:cBhvr>
                                        <p:cTn id="29" dur="1" fill="hold">
                                          <p:stCondLst>
                                            <p:cond delay="0"/>
                                          </p:stCondLst>
                                        </p:cTn>
                                        <p:tgtEl>
                                          <p:spTgt spid="1154083"/>
                                        </p:tgtEl>
                                        <p:attrNameLst>
                                          <p:attrName>style.visibility</p:attrName>
                                        </p:attrNameLst>
                                      </p:cBhvr>
                                      <p:to>
                                        <p:strVal val="visible"/>
                                      </p:to>
                                    </p:set>
                                    <p:anim calcmode="lin" valueType="num">
                                      <p:cBhvr>
                                        <p:cTn id="30" dur="1000" fill="hold"/>
                                        <p:tgtEl>
                                          <p:spTgt spid="1154083"/>
                                        </p:tgtEl>
                                        <p:attrNameLst>
                                          <p:attrName>ppt_w</p:attrName>
                                        </p:attrNameLst>
                                      </p:cBhvr>
                                      <p:tavLst>
                                        <p:tav tm="0">
                                          <p:val>
                                            <p:fltVal val="0"/>
                                          </p:val>
                                        </p:tav>
                                        <p:tav tm="100000">
                                          <p:val>
                                            <p:strVal val="#ppt_w"/>
                                          </p:val>
                                        </p:tav>
                                      </p:tavLst>
                                    </p:anim>
                                    <p:anim calcmode="lin" valueType="num">
                                      <p:cBhvr>
                                        <p:cTn id="31" dur="1000" fill="hold"/>
                                        <p:tgtEl>
                                          <p:spTgt spid="1154083"/>
                                        </p:tgtEl>
                                        <p:attrNameLst>
                                          <p:attrName>ppt_h</p:attrName>
                                        </p:attrNameLst>
                                      </p:cBhvr>
                                      <p:tavLst>
                                        <p:tav tm="0">
                                          <p:val>
                                            <p:fltVal val="0"/>
                                          </p:val>
                                        </p:tav>
                                        <p:tav tm="100000">
                                          <p:val>
                                            <p:strVal val="#ppt_h"/>
                                          </p:val>
                                        </p:tav>
                                      </p:tavLst>
                                    </p:anim>
                                    <p:anim calcmode="lin" valueType="num">
                                      <p:cBhvr>
                                        <p:cTn id="32" dur="1000" fill="hold"/>
                                        <p:tgtEl>
                                          <p:spTgt spid="1154083"/>
                                        </p:tgtEl>
                                        <p:attrNameLst>
                                          <p:attrName>style.rotation</p:attrName>
                                        </p:attrNameLst>
                                      </p:cBhvr>
                                      <p:tavLst>
                                        <p:tav tm="0">
                                          <p:val>
                                            <p:fltVal val="90"/>
                                          </p:val>
                                        </p:tav>
                                        <p:tav tm="100000">
                                          <p:val>
                                            <p:fltVal val="0"/>
                                          </p:val>
                                        </p:tav>
                                      </p:tavLst>
                                    </p:anim>
                                    <p:animEffect transition="in" filter="fade">
                                      <p:cBhvr>
                                        <p:cTn id="33" dur="1000"/>
                                        <p:tgtEl>
                                          <p:spTgt spid="1154083"/>
                                        </p:tgtEl>
                                      </p:cBhvr>
                                    </p:animEffect>
                                  </p:childTnLst>
                                </p:cTn>
                              </p:par>
                            </p:childTnLst>
                          </p:cTn>
                        </p:par>
                        <p:par>
                          <p:cTn id="34" fill="hold" nodeType="afterGroup">
                            <p:stCondLst>
                              <p:cond delay="1500"/>
                            </p:stCondLst>
                            <p:childTnLst>
                              <p:par>
                                <p:cTn id="35" presetID="22" presetClass="entr" presetSubtype="8" fill="hold" nodeType="afterEffect">
                                  <p:stCondLst>
                                    <p:cond delay="0"/>
                                  </p:stCondLst>
                                  <p:childTnLst>
                                    <p:set>
                                      <p:cBhvr>
                                        <p:cTn id="36" dur="1" fill="hold">
                                          <p:stCondLst>
                                            <p:cond delay="0"/>
                                          </p:stCondLst>
                                        </p:cTn>
                                        <p:tgtEl>
                                          <p:spTgt spid="1154085"/>
                                        </p:tgtEl>
                                        <p:attrNameLst>
                                          <p:attrName>style.visibility</p:attrName>
                                        </p:attrNameLst>
                                      </p:cBhvr>
                                      <p:to>
                                        <p:strVal val="visible"/>
                                      </p:to>
                                    </p:set>
                                    <p:animEffect transition="in" filter="wipe(left)">
                                      <p:cBhvr>
                                        <p:cTn id="37" dur="500"/>
                                        <p:tgtEl>
                                          <p:spTgt spid="1154085"/>
                                        </p:tgtEl>
                                      </p:cBhvr>
                                    </p:animEffect>
                                  </p:childTnLst>
                                </p:cTn>
                              </p:par>
                            </p:childTnLst>
                          </p:cTn>
                        </p:par>
                        <p:par>
                          <p:cTn id="38" fill="hold" nodeType="afterGroup">
                            <p:stCondLst>
                              <p:cond delay="2000"/>
                            </p:stCondLst>
                            <p:childTnLst>
                              <p:par>
                                <p:cTn id="39" presetID="31" presetClass="entr" presetSubtype="0" fill="hold" grpId="0" nodeType="afterEffect">
                                  <p:stCondLst>
                                    <p:cond delay="0"/>
                                  </p:stCondLst>
                                  <p:iterate type="lt">
                                    <p:tmPct val="5000"/>
                                  </p:iterate>
                                  <p:childTnLst>
                                    <p:set>
                                      <p:cBhvr>
                                        <p:cTn id="40" dur="1" fill="hold">
                                          <p:stCondLst>
                                            <p:cond delay="0"/>
                                          </p:stCondLst>
                                        </p:cTn>
                                        <p:tgtEl>
                                          <p:spTgt spid="1154084"/>
                                        </p:tgtEl>
                                        <p:attrNameLst>
                                          <p:attrName>style.visibility</p:attrName>
                                        </p:attrNameLst>
                                      </p:cBhvr>
                                      <p:to>
                                        <p:strVal val="visible"/>
                                      </p:to>
                                    </p:set>
                                    <p:anim calcmode="lin" valueType="num">
                                      <p:cBhvr>
                                        <p:cTn id="41" dur="1000" fill="hold"/>
                                        <p:tgtEl>
                                          <p:spTgt spid="1154084"/>
                                        </p:tgtEl>
                                        <p:attrNameLst>
                                          <p:attrName>ppt_w</p:attrName>
                                        </p:attrNameLst>
                                      </p:cBhvr>
                                      <p:tavLst>
                                        <p:tav tm="0">
                                          <p:val>
                                            <p:fltVal val="0"/>
                                          </p:val>
                                        </p:tav>
                                        <p:tav tm="100000">
                                          <p:val>
                                            <p:strVal val="#ppt_w"/>
                                          </p:val>
                                        </p:tav>
                                      </p:tavLst>
                                    </p:anim>
                                    <p:anim calcmode="lin" valueType="num">
                                      <p:cBhvr>
                                        <p:cTn id="42" dur="1000" fill="hold"/>
                                        <p:tgtEl>
                                          <p:spTgt spid="1154084"/>
                                        </p:tgtEl>
                                        <p:attrNameLst>
                                          <p:attrName>ppt_h</p:attrName>
                                        </p:attrNameLst>
                                      </p:cBhvr>
                                      <p:tavLst>
                                        <p:tav tm="0">
                                          <p:val>
                                            <p:fltVal val="0"/>
                                          </p:val>
                                        </p:tav>
                                        <p:tav tm="100000">
                                          <p:val>
                                            <p:strVal val="#ppt_h"/>
                                          </p:val>
                                        </p:tav>
                                      </p:tavLst>
                                    </p:anim>
                                    <p:anim calcmode="lin" valueType="num">
                                      <p:cBhvr>
                                        <p:cTn id="43" dur="1000" fill="hold"/>
                                        <p:tgtEl>
                                          <p:spTgt spid="1154084"/>
                                        </p:tgtEl>
                                        <p:attrNameLst>
                                          <p:attrName>style.rotation</p:attrName>
                                        </p:attrNameLst>
                                      </p:cBhvr>
                                      <p:tavLst>
                                        <p:tav tm="0">
                                          <p:val>
                                            <p:fltVal val="90"/>
                                          </p:val>
                                        </p:tav>
                                        <p:tav tm="100000">
                                          <p:val>
                                            <p:fltVal val="0"/>
                                          </p:val>
                                        </p:tav>
                                      </p:tavLst>
                                    </p:anim>
                                    <p:animEffect transition="in" filter="fade">
                                      <p:cBhvr>
                                        <p:cTn id="44" dur="1000"/>
                                        <p:tgtEl>
                                          <p:spTgt spid="1154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4051" grpId="0"/>
      <p:bldP spid="1154083" grpId="0" animBg="1"/>
      <p:bldP spid="1154084" grpId="0" animBg="1"/>
      <p:bldP spid="1154086" grpId="0" animBg="1"/>
      <p:bldP spid="1154087" grpId="0" animBg="1"/>
      <p:bldP spid="1154088" grpId="0" animBg="1"/>
      <p:bldP spid="1154054"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Matthew 19</a:t>
            </a:r>
          </a:p>
        </p:txBody>
      </p:sp>
    </p:spTree>
    <p:extLst>
      <p:ext uri="{BB962C8B-B14F-4D97-AF65-F5344CB8AC3E}">
        <p14:creationId xmlns:p14="http://schemas.microsoft.com/office/powerpoint/2010/main" val="277621388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rotWithShape="1">
          <a:blip r:embed="rId2">
            <a:extLst>
              <a:ext uri="{28A0092B-C50C-407E-A947-70E740481C1C}">
                <a14:useLocalDpi xmlns:a14="http://schemas.microsoft.com/office/drawing/2010/main" val="0"/>
              </a:ext>
            </a:extLst>
          </a:blip>
          <a:srcRect t="10897"/>
          <a:stretch/>
        </p:blipFill>
        <p:spPr bwMode="auto">
          <a:xfrm>
            <a:off x="0" y="0"/>
            <a:ext cx="9145116" cy="6111652"/>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79512" y="4130061"/>
            <a:ext cx="7685658" cy="1446404"/>
          </a:xfrm>
          <a:prstGeom prst="rect">
            <a:avLst/>
          </a:prstGeom>
          <a:noFill/>
        </p:spPr>
        <p:txBody>
          <a:bodyPr wrap="square" lIns="91294" tIns="45648" rIns="91294" bIns="45648">
            <a:spAutoFit/>
          </a:bodyPr>
          <a:lstStyle/>
          <a:p>
            <a:pPr defTabSz="913410">
              <a:defRPr/>
            </a:pPr>
            <a:r>
              <a:rPr lang="en-US" sz="4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A RICH YOUNG MAN QUESTIONS JESUS</a:t>
            </a:r>
            <a:endParaRPr lang="en-US" sz="3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179512" y="5498213"/>
            <a:ext cx="8945290" cy="523075"/>
          </a:xfrm>
          <a:prstGeom prst="rect">
            <a:avLst/>
          </a:prstGeom>
          <a:noFill/>
        </p:spPr>
        <p:txBody>
          <a:bodyPr wrap="square" lIns="91294" tIns="45648" rIns="91294" bIns="45648">
            <a:spAutoFit/>
          </a:bodyPr>
          <a:lstStyle/>
          <a:p>
            <a:pPr defTabSz="913410">
              <a:defRPr/>
            </a:pPr>
            <a:r>
              <a:rPr lang="en-US" sz="2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19:16-30; Mark 10:17-31; Luke 18:18-30</a:t>
            </a:r>
          </a:p>
        </p:txBody>
      </p:sp>
      <p:grpSp>
        <p:nvGrpSpPr>
          <p:cNvPr id="12" name="Group 11"/>
          <p:cNvGrpSpPr/>
          <p:nvPr/>
        </p:nvGrpSpPr>
        <p:grpSpPr>
          <a:xfrm>
            <a:off x="179512" y="116632"/>
            <a:ext cx="3312880" cy="1245862"/>
            <a:chOff x="5508104" y="620690"/>
            <a:chExt cx="3312880" cy="1245862"/>
          </a:xfrm>
        </p:grpSpPr>
        <p:grpSp>
          <p:nvGrpSpPr>
            <p:cNvPr id="13" name="Group 12"/>
            <p:cNvGrpSpPr/>
            <p:nvPr/>
          </p:nvGrpSpPr>
          <p:grpSpPr>
            <a:xfrm>
              <a:off x="5508104" y="620690"/>
              <a:ext cx="2376264" cy="1245862"/>
              <a:chOff x="5508104" y="620690"/>
              <a:chExt cx="2376264" cy="1245862"/>
            </a:xfrm>
          </p:grpSpPr>
          <p:pic>
            <p:nvPicPr>
              <p:cNvPr id="15" name="Picture 1" descr="22_John_Baptist_Prison_JPEG_1024.jpg"/>
              <p:cNvPicPr>
                <a:picLocks noChangeAspect="1"/>
              </p:cNvPicPr>
              <p:nvPr/>
            </p:nvPicPr>
            <p:blipFill rotWithShape="1">
              <a:blip r:embed="rId4"/>
              <a:srcRect l="14936" t="9783" r="12087" b="39201"/>
              <a:stretch/>
            </p:blipFill>
            <p:spPr bwMode="auto">
              <a:xfrm>
                <a:off x="5508104" y="620690"/>
                <a:ext cx="2376264" cy="1245862"/>
              </a:xfrm>
              <a:prstGeom prst="rect">
                <a:avLst/>
              </a:prstGeom>
              <a:noFill/>
              <a:ln w="9525">
                <a:noFill/>
                <a:miter lim="800000"/>
                <a:headEnd/>
                <a:tailEnd/>
              </a:ln>
            </p:spPr>
          </p:pic>
          <p:sp>
            <p:nvSpPr>
              <p:cNvPr id="16" name="Rectangle 15"/>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4" name="TextBox 13"/>
            <p:cNvSpPr txBox="1"/>
            <p:nvPr/>
          </p:nvSpPr>
          <p:spPr>
            <a:xfrm>
              <a:off x="6660232" y="692696"/>
              <a:ext cx="2160752" cy="1148007"/>
            </a:xfrm>
            <a:prstGeom prst="rect">
              <a:avLst/>
            </a:prstGeom>
            <a:noFill/>
          </p:spPr>
          <p:txBody>
            <a:bodyPr wrap="square" rtlCol="0">
              <a:spAutoFit/>
            </a:bodyPr>
            <a:lstStyle/>
            <a:p>
              <a:pPr>
                <a:lnSpc>
                  <a:spcPct val="70000"/>
                </a:lnSpc>
              </a:pPr>
              <a:r>
                <a:rPr lang="en-US" altLang="zh-CN" sz="3600" spc="-250" dirty="0">
                  <a:solidFill>
                    <a:srgbClr val="002060"/>
                  </a:solidFill>
                  <a:latin typeface="Avenir Black"/>
                  <a:cs typeface="Avenir Black"/>
                </a:rPr>
                <a:t>Free</a:t>
              </a:r>
              <a:br>
                <a:rPr lang="en-US" altLang="zh-CN" sz="3200" spc="-250" dirty="0">
                  <a:solidFill>
                    <a:srgbClr val="002060"/>
                  </a:solidFill>
                  <a:latin typeface="Avenir Black"/>
                  <a:cs typeface="Avenir Black"/>
                </a:rPr>
              </a:br>
              <a:r>
                <a:rPr lang="en-US" altLang="zh-CN" sz="3200" spc="-250" dirty="0">
                  <a:solidFill>
                    <a:srgbClr val="36BAD5"/>
                  </a:solidFill>
                  <a:latin typeface="Avenir Black"/>
                  <a:cs typeface="Avenir Black"/>
                </a:rPr>
                <a:t>Bible </a:t>
              </a:r>
              <a:br>
                <a:rPr lang="en-US" altLang="zh-CN" sz="3200" spc="-250" dirty="0">
                  <a:solidFill>
                    <a:srgbClr val="002060"/>
                  </a:solidFill>
                  <a:latin typeface="Avenir Black"/>
                  <a:cs typeface="Avenir Black"/>
                </a:rPr>
              </a:br>
              <a:r>
                <a:rPr lang="en-US" altLang="zh-CN" sz="2800" spc="-250" dirty="0">
                  <a:solidFill>
                    <a:srgbClr val="002060"/>
                  </a:solidFill>
                  <a:latin typeface="Avenir Black"/>
                  <a:cs typeface="Avenir Black"/>
                </a:rPr>
                <a:t>images</a:t>
              </a:r>
              <a:endParaRPr lang="en-GB" sz="4800" spc="-250" dirty="0">
                <a:solidFill>
                  <a:srgbClr val="002060"/>
                </a:solidFill>
                <a:latin typeface="Avenir Black"/>
                <a:cs typeface="Avenir Black"/>
              </a:endParaRPr>
            </a:p>
          </p:txBody>
        </p:sp>
      </p:grpSp>
    </p:spTree>
    <p:extLst>
      <p:ext uri="{BB962C8B-B14F-4D97-AF65-F5344CB8AC3E}">
        <p14:creationId xmlns:p14="http://schemas.microsoft.com/office/powerpoint/2010/main" val="11957281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08787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057639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885158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935010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346103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578021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Northern Lights">
  <a:themeElements>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fontScheme name="Northern Lights">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2.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4.xml><?xml version="1.0" encoding="utf-8"?>
<a:theme xmlns:a="http://schemas.openxmlformats.org/drawingml/2006/main" name="6_Office Theme">
  <a:themeElements>
    <a:clrScheme name="1_Office Theme">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1_Office Theme">
      <a:majorFont>
        <a:latin typeface="Calibri"/>
        <a:ea typeface="Calibri"/>
        <a:cs typeface="Calibri"/>
      </a:majorFont>
      <a:minorFont>
        <a:latin typeface="Helvetica"/>
        <a:ea typeface="Helvetica"/>
        <a:cs typeface="Helvetica"/>
      </a:minorFont>
    </a:fontScheme>
    <a:fmtScheme name="1_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5.xml><?xml version="1.0" encoding="utf-8"?>
<a:theme xmlns:a="http://schemas.openxmlformats.org/drawingml/2006/main" name="2_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9.xml><?xml version="1.0" encoding="utf-8"?>
<a:theme xmlns:a="http://schemas.openxmlformats.org/drawingml/2006/main" name="2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1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1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7.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8.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4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1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7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3_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_Alchemy">
  <a:themeElements>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fontScheme name="Alchemy">
      <a:majorFont>
        <a:latin typeface="Verdana"/>
        <a:ea typeface="Osaka"/>
        <a:cs typeface="Osaka"/>
      </a:majorFont>
      <a:minorFont>
        <a:latin typeface="Verdan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Alchemy 1">
        <a:dk1>
          <a:srgbClr val="808080"/>
        </a:dk1>
        <a:lt1>
          <a:srgbClr val="FFFF00"/>
        </a:lt1>
        <a:dk2>
          <a:srgbClr val="1F0769"/>
        </a:dk2>
        <a:lt2>
          <a:srgbClr val="FFFF00"/>
        </a:lt2>
        <a:accent1>
          <a:srgbClr val="821109"/>
        </a:accent1>
        <a:accent2>
          <a:srgbClr val="3C3DB8"/>
        </a:accent2>
        <a:accent3>
          <a:srgbClr val="ABAAB9"/>
        </a:accent3>
        <a:accent4>
          <a:srgbClr val="DADA00"/>
        </a:accent4>
        <a:accent5>
          <a:srgbClr val="C1AAAA"/>
        </a:accent5>
        <a:accent6>
          <a:srgbClr val="3536A6"/>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4_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5_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_Justice">
  <a:themeElements>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fontScheme name="Justice">
      <a:majorFont>
        <a:latin typeface="Copperplate Gothic Light"/>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Justice 1">
        <a:dk1>
          <a:srgbClr val="000000"/>
        </a:dk1>
        <a:lt1>
          <a:srgbClr val="959380"/>
        </a:lt1>
        <a:dk2>
          <a:srgbClr val="000000"/>
        </a:dk2>
        <a:lt2>
          <a:srgbClr val="808080"/>
        </a:lt2>
        <a:accent1>
          <a:srgbClr val="BBE0E3"/>
        </a:accent1>
        <a:accent2>
          <a:srgbClr val="333399"/>
        </a:accent2>
        <a:accent3>
          <a:srgbClr val="C8C8C0"/>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Justice 2">
        <a:dk1>
          <a:srgbClr val="000000"/>
        </a:dk1>
        <a:lt1>
          <a:srgbClr val="959380"/>
        </a:lt1>
        <a:dk2>
          <a:srgbClr val="000000"/>
        </a:dk2>
        <a:lt2>
          <a:srgbClr val="969696"/>
        </a:lt2>
        <a:accent1>
          <a:srgbClr val="FBDF53"/>
        </a:accent1>
        <a:accent2>
          <a:srgbClr val="FF9966"/>
        </a:accent2>
        <a:accent3>
          <a:srgbClr val="C8C8C0"/>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Justice 4">
        <a:dk1>
          <a:srgbClr val="000000"/>
        </a:dk1>
        <a:lt1>
          <a:srgbClr val="959380"/>
        </a:lt1>
        <a:dk2>
          <a:srgbClr val="000000"/>
        </a:dk2>
        <a:lt2>
          <a:srgbClr val="333333"/>
        </a:lt2>
        <a:accent1>
          <a:srgbClr val="8C7B70"/>
        </a:accent1>
        <a:accent2>
          <a:srgbClr val="8F5F2F"/>
        </a:accent2>
        <a:accent3>
          <a:srgbClr val="C8C8C0"/>
        </a:accent3>
        <a:accent4>
          <a:srgbClr val="000000"/>
        </a:accent4>
        <a:accent5>
          <a:srgbClr val="C5BFBB"/>
        </a:accent5>
        <a:accent6>
          <a:srgbClr val="81552A"/>
        </a:accent6>
        <a:hlink>
          <a:srgbClr val="CCB400"/>
        </a:hlink>
        <a:folHlink>
          <a:srgbClr val="8C9EA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Network">
  <a:themeElements>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fontScheme name="Network">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Network 1">
        <a:dk1>
          <a:srgbClr val="4F747B"/>
        </a:dk1>
        <a:lt1>
          <a:srgbClr val="FFFFFF"/>
        </a:lt1>
        <a:dk2>
          <a:srgbClr val="000000"/>
        </a:dk2>
        <a:lt2>
          <a:srgbClr val="C0C0C0"/>
        </a:lt2>
        <a:accent1>
          <a:srgbClr val="859868"/>
        </a:accent1>
        <a:accent2>
          <a:srgbClr val="5F5F5F"/>
        </a:accent2>
        <a:accent3>
          <a:srgbClr val="AAAAAA"/>
        </a:accent3>
        <a:accent4>
          <a:srgbClr val="DADADA"/>
        </a:accent4>
        <a:accent5>
          <a:srgbClr val="C2CAB9"/>
        </a:accent5>
        <a:accent6>
          <a:srgbClr val="555555"/>
        </a:accent6>
        <a:hlink>
          <a:srgbClr val="5F5F5F"/>
        </a:hlink>
        <a:folHlink>
          <a:srgbClr val="BA1212"/>
        </a:folHlink>
      </a:clrScheme>
      <a:clrMap bg1="dk2" tx1="lt1" bg2="dk1" tx2="lt2" accent1="accent1" accent2="accent2" accent3="accent3" accent4="accent4" accent5="accent5" accent6="accent6" hlink="hlink" folHlink="folHlink"/>
    </a:extraClrScheme>
    <a:extraClrScheme>
      <a:clrScheme name="Network 2">
        <a:dk1>
          <a:srgbClr val="3C0000"/>
        </a:dk1>
        <a:lt1>
          <a:srgbClr val="FFFFFF"/>
        </a:lt1>
        <a:dk2>
          <a:srgbClr val="4D0B0B"/>
        </a:dk2>
        <a:lt2>
          <a:srgbClr val="FFFFFF"/>
        </a:lt2>
        <a:accent1>
          <a:srgbClr val="666633"/>
        </a:accent1>
        <a:accent2>
          <a:srgbClr val="CC3300"/>
        </a:accent2>
        <a:accent3>
          <a:srgbClr val="B2AAAA"/>
        </a:accent3>
        <a:accent4>
          <a:srgbClr val="DADADA"/>
        </a:accent4>
        <a:accent5>
          <a:srgbClr val="B8B8AD"/>
        </a:accent5>
        <a:accent6>
          <a:srgbClr val="B92D00"/>
        </a:accent6>
        <a:hlink>
          <a:srgbClr val="CC9900"/>
        </a:hlink>
        <a:folHlink>
          <a:srgbClr val="CCCC33"/>
        </a:folHlink>
      </a:clrScheme>
      <a:clrMap bg1="dk2" tx1="lt1" bg2="dk1" tx2="lt2" accent1="accent1" accent2="accent2" accent3="accent3" accent4="accent4" accent5="accent5" accent6="accent6" hlink="hlink" folHlink="folHlink"/>
    </a:extraClrScheme>
    <a:extraClrScheme>
      <a:clrScheme name="Network 3">
        <a:dk1>
          <a:srgbClr val="666699"/>
        </a:dk1>
        <a:lt1>
          <a:srgbClr val="FFFFFF"/>
        </a:lt1>
        <a:dk2>
          <a:srgbClr val="15192B"/>
        </a:dk2>
        <a:lt2>
          <a:srgbClr val="CCCCFF"/>
        </a:lt2>
        <a:accent1>
          <a:srgbClr val="4F893D"/>
        </a:accent1>
        <a:accent2>
          <a:srgbClr val="666699"/>
        </a:accent2>
        <a:accent3>
          <a:srgbClr val="AAABAC"/>
        </a:accent3>
        <a:accent4>
          <a:srgbClr val="DADADA"/>
        </a:accent4>
        <a:accent5>
          <a:srgbClr val="B2C4AF"/>
        </a:accent5>
        <a:accent6>
          <a:srgbClr val="5C5C8A"/>
        </a:accent6>
        <a:hlink>
          <a:srgbClr val="CC9900"/>
        </a:hlink>
        <a:folHlink>
          <a:srgbClr val="4837C7"/>
        </a:folHlink>
      </a:clrScheme>
      <a:clrMap bg1="dk2" tx1="lt1" bg2="dk1" tx2="lt2" accent1="accent1" accent2="accent2" accent3="accent3" accent4="accent4" accent5="accent5" accent6="accent6" hlink="hlink" folHlink="folHlink"/>
    </a:extraClrScheme>
    <a:extraClrScheme>
      <a:clrScheme name="Network 4">
        <a:dk1>
          <a:srgbClr val="666699"/>
        </a:dk1>
        <a:lt1>
          <a:srgbClr val="FFFFFF"/>
        </a:lt1>
        <a:dk2>
          <a:srgbClr val="86001A"/>
        </a:dk2>
        <a:lt2>
          <a:srgbClr val="CCCC66"/>
        </a:lt2>
        <a:accent1>
          <a:srgbClr val="FF3300"/>
        </a:accent1>
        <a:accent2>
          <a:srgbClr val="FF6600"/>
        </a:accent2>
        <a:accent3>
          <a:srgbClr val="C3AAAB"/>
        </a:accent3>
        <a:accent4>
          <a:srgbClr val="DADADA"/>
        </a:accent4>
        <a:accent5>
          <a:srgbClr val="FFADAA"/>
        </a:accent5>
        <a:accent6>
          <a:srgbClr val="E75C00"/>
        </a:accent6>
        <a:hlink>
          <a:srgbClr val="CC9900"/>
        </a:hlink>
        <a:folHlink>
          <a:srgbClr val="FF0000"/>
        </a:folHlink>
      </a:clrScheme>
      <a:clrMap bg1="dk2" tx1="lt1" bg2="dk1" tx2="lt2" accent1="accent1" accent2="accent2" accent3="accent3" accent4="accent4" accent5="accent5" accent6="accent6" hlink="hlink" folHlink="folHlink"/>
    </a:extraClrScheme>
    <a:extraClrScheme>
      <a:clrScheme name="Network 5">
        <a:dk1>
          <a:srgbClr val="666699"/>
        </a:dk1>
        <a:lt1>
          <a:srgbClr val="FFFFFF"/>
        </a:lt1>
        <a:dk2>
          <a:srgbClr val="000054"/>
        </a:dk2>
        <a:lt2>
          <a:srgbClr val="FFFFFF"/>
        </a:lt2>
        <a:accent1>
          <a:srgbClr val="3333FF"/>
        </a:accent1>
        <a:accent2>
          <a:srgbClr val="006699"/>
        </a:accent2>
        <a:accent3>
          <a:srgbClr val="AAAAB3"/>
        </a:accent3>
        <a:accent4>
          <a:srgbClr val="DADADA"/>
        </a:accent4>
        <a:accent5>
          <a:srgbClr val="ADADFF"/>
        </a:accent5>
        <a:accent6>
          <a:srgbClr val="005C8A"/>
        </a:accent6>
        <a:hlink>
          <a:srgbClr val="669900"/>
        </a:hlink>
        <a:folHlink>
          <a:srgbClr val="0000FF"/>
        </a:folHlink>
      </a:clrScheme>
      <a:clrMap bg1="dk2" tx1="lt1" bg2="dk1" tx2="lt2" accent1="accent1" accent2="accent2" accent3="accent3" accent4="accent4" accent5="accent5" accent6="accent6" hlink="hlink" folHlink="folHlink"/>
    </a:extraClrScheme>
    <a:extraClrScheme>
      <a:clrScheme name="Network 6">
        <a:dk1>
          <a:srgbClr val="808080"/>
        </a:dk1>
        <a:lt1>
          <a:srgbClr val="FFFFFF"/>
        </a:lt1>
        <a:dk2>
          <a:srgbClr val="30054B"/>
        </a:dk2>
        <a:lt2>
          <a:srgbClr val="FFFFFF"/>
        </a:lt2>
        <a:accent1>
          <a:srgbClr val="797B9B"/>
        </a:accent1>
        <a:accent2>
          <a:srgbClr val="6B4FB1"/>
        </a:accent2>
        <a:accent3>
          <a:srgbClr val="ADAAB1"/>
        </a:accent3>
        <a:accent4>
          <a:srgbClr val="DADADA"/>
        </a:accent4>
        <a:accent5>
          <a:srgbClr val="BEBFCB"/>
        </a:accent5>
        <a:accent6>
          <a:srgbClr val="6047A0"/>
        </a:accent6>
        <a:hlink>
          <a:srgbClr val="7AACCE"/>
        </a:hlink>
        <a:folHlink>
          <a:srgbClr val="D8D8EC"/>
        </a:folHlink>
      </a:clrScheme>
      <a:clrMap bg1="dk2" tx1="lt1" bg2="dk1" tx2="lt2" accent1="accent1" accent2="accent2" accent3="accent3" accent4="accent4" accent5="accent5" accent6="accent6" hlink="hlink" folHlink="folHlink"/>
    </a:extraClrScheme>
    <a:extraClrScheme>
      <a:clrScheme name="Network 7">
        <a:dk1>
          <a:srgbClr val="808080"/>
        </a:dk1>
        <a:lt1>
          <a:srgbClr val="FFFFCC"/>
        </a:lt1>
        <a:dk2>
          <a:srgbClr val="29527B"/>
        </a:dk2>
        <a:lt2>
          <a:srgbClr val="FFFFFF"/>
        </a:lt2>
        <a:accent1>
          <a:srgbClr val="CCCC00"/>
        </a:accent1>
        <a:accent2>
          <a:srgbClr val="669999"/>
        </a:accent2>
        <a:accent3>
          <a:srgbClr val="ACB3BF"/>
        </a:accent3>
        <a:accent4>
          <a:srgbClr val="DADAAE"/>
        </a:accent4>
        <a:accent5>
          <a:srgbClr val="E2E2AA"/>
        </a:accent5>
        <a:accent6>
          <a:srgbClr val="5C8A8A"/>
        </a:accent6>
        <a:hlink>
          <a:srgbClr val="D8D8EC"/>
        </a:hlink>
        <a:folHlink>
          <a:srgbClr val="B2B2B2"/>
        </a:folHlink>
      </a:clrScheme>
      <a:clrMap bg1="dk2" tx1="lt1" bg2="dk1" tx2="lt2" accent1="accent1" accent2="accent2" accent3="accent3" accent4="accent4" accent5="accent5" accent6="accent6" hlink="hlink" folHlink="folHlink"/>
    </a:extraClrScheme>
    <a:extraClrScheme>
      <a:clrScheme name="Network 8">
        <a:dk1>
          <a:srgbClr val="666699"/>
        </a:dk1>
        <a:lt1>
          <a:srgbClr val="FFFFFF"/>
        </a:lt1>
        <a:dk2>
          <a:srgbClr val="476949"/>
        </a:dk2>
        <a:lt2>
          <a:srgbClr val="FFFFFF"/>
        </a:lt2>
        <a:accent1>
          <a:srgbClr val="CC6600"/>
        </a:accent1>
        <a:accent2>
          <a:srgbClr val="CC9900"/>
        </a:accent2>
        <a:accent3>
          <a:srgbClr val="B1B9B1"/>
        </a:accent3>
        <a:accent4>
          <a:srgbClr val="DADADA"/>
        </a:accent4>
        <a:accent5>
          <a:srgbClr val="E2B8AA"/>
        </a:accent5>
        <a:accent6>
          <a:srgbClr val="B98A00"/>
        </a:accent6>
        <a:hlink>
          <a:srgbClr val="669900"/>
        </a:hlink>
        <a:folHlink>
          <a:srgbClr val="A45200"/>
        </a:folHlink>
      </a:clrScheme>
      <a:clrMap bg1="dk2" tx1="lt1" bg2="dk1" tx2="lt2" accent1="accent1" accent2="accent2" accent3="accent3" accent4="accent4" accent5="accent5" accent6="accent6" hlink="hlink" folHlink="folHlink"/>
    </a:extraClrScheme>
    <a:extraClrScheme>
      <a:clrScheme name="Network 9">
        <a:dk1>
          <a:srgbClr val="000000"/>
        </a:dk1>
        <a:lt1>
          <a:srgbClr val="FFFFFF"/>
        </a:lt1>
        <a:dk2>
          <a:srgbClr val="7C1302"/>
        </a:dk2>
        <a:lt2>
          <a:srgbClr val="CC9900"/>
        </a:lt2>
        <a:accent1>
          <a:srgbClr val="CC9900"/>
        </a:accent1>
        <a:accent2>
          <a:srgbClr val="CC3300"/>
        </a:accent2>
        <a:accent3>
          <a:srgbClr val="FFFFFF"/>
        </a:accent3>
        <a:accent4>
          <a:srgbClr val="000000"/>
        </a:accent4>
        <a:accent5>
          <a:srgbClr val="E2CAAA"/>
        </a:accent5>
        <a:accent6>
          <a:srgbClr val="B92D00"/>
        </a:accent6>
        <a:hlink>
          <a:srgbClr val="808080"/>
        </a:hlink>
        <a:folHlink>
          <a:srgbClr val="CCCC66"/>
        </a:folHlink>
      </a:clrScheme>
      <a:clrMap bg1="lt1" tx1="dk1" bg2="lt2" tx2="dk2" accent1="accent1" accent2="accent2" accent3="accent3" accent4="accent4" accent5="accent5" accent6="accent6" hlink="hlink" folHlink="folHlink"/>
    </a:extraClrScheme>
    <a:extraClrScheme>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Rick's HD:Applications:Microsoft Office 2004:Templates:Presentations:Designs:Textured</Template>
  <TotalTime>18112</TotalTime>
  <Words>15820</Words>
  <Application>Microsoft Macintosh PowerPoint</Application>
  <PresentationFormat>On-screen Show (4:3)</PresentationFormat>
  <Paragraphs>1848</Paragraphs>
  <Slides>388</Slides>
  <Notes>282</Notes>
  <HiddenSlides>0</HiddenSlides>
  <MMClips>0</MMClips>
  <ScaleCrop>false</ScaleCrop>
  <HeadingPairs>
    <vt:vector size="6" baseType="variant">
      <vt:variant>
        <vt:lpstr>Fonts Used</vt:lpstr>
      </vt:variant>
      <vt:variant>
        <vt:i4>33</vt:i4>
      </vt:variant>
      <vt:variant>
        <vt:lpstr>Theme</vt:lpstr>
      </vt:variant>
      <vt:variant>
        <vt:i4>65</vt:i4>
      </vt:variant>
      <vt:variant>
        <vt:lpstr>Slide Titles</vt:lpstr>
      </vt:variant>
      <vt:variant>
        <vt:i4>388</vt:i4>
      </vt:variant>
    </vt:vector>
  </HeadingPairs>
  <TitlesOfParts>
    <vt:vector size="486" baseType="lpstr">
      <vt:lpstr>Albertus Extra Bold</vt:lpstr>
      <vt:lpstr>BONES</vt:lpstr>
      <vt:lpstr>KaiTi</vt:lpstr>
      <vt:lpstr>ＭＳ Ｐゴシック</vt:lpstr>
      <vt:lpstr>ＭＳ Ｐゴシック</vt:lpstr>
      <vt:lpstr>Osaka</vt:lpstr>
      <vt:lpstr>PerryGothic Regular</vt:lpstr>
      <vt:lpstr>system-ui</vt:lpstr>
      <vt:lpstr>Times</vt:lpstr>
      <vt:lpstr>Arial</vt:lpstr>
      <vt:lpstr>Arial Black</vt:lpstr>
      <vt:lpstr>Arial Narrow</vt:lpstr>
      <vt:lpstr>Avenir Black</vt:lpstr>
      <vt:lpstr>Calibri</vt:lpstr>
      <vt:lpstr>Calibri Light</vt:lpstr>
      <vt:lpstr>Capitals</vt:lpstr>
      <vt:lpstr>Chalkboard</vt:lpstr>
      <vt:lpstr>Chalkduster</vt:lpstr>
      <vt:lpstr>Comic Sans MS</vt:lpstr>
      <vt:lpstr>Copperplate Gothic Light</vt:lpstr>
      <vt:lpstr>Garamond</vt:lpstr>
      <vt:lpstr>Helvetica</vt:lpstr>
      <vt:lpstr>Helvetica Neue</vt:lpstr>
      <vt:lpstr>Impact</vt:lpstr>
      <vt:lpstr>Lucida Grande</vt:lpstr>
      <vt:lpstr>Lucida Sans Unicode</vt:lpstr>
      <vt:lpstr>Monotype Sorts</vt:lpstr>
      <vt:lpstr>Papyrus</vt:lpstr>
      <vt:lpstr>Tahoma</vt:lpstr>
      <vt:lpstr>Times New Roman</vt:lpstr>
      <vt:lpstr>Trebuchet MS</vt:lpstr>
      <vt:lpstr>Verdana</vt:lpstr>
      <vt:lpstr>Wingdings</vt:lpstr>
      <vt:lpstr>Default Design</vt:lpstr>
      <vt:lpstr>Blank Presentation</vt:lpstr>
      <vt:lpstr>3_Blank Presentation</vt:lpstr>
      <vt:lpstr>4_Blank Presentation</vt:lpstr>
      <vt:lpstr>3_Orbit</vt:lpstr>
      <vt:lpstr>Ribbons</vt:lpstr>
      <vt:lpstr>46_Blank Presentation</vt:lpstr>
      <vt:lpstr>8_Office Theme</vt:lpstr>
      <vt:lpstr>49_Blank Presentation</vt:lpstr>
      <vt:lpstr>1_Office Theme</vt:lpstr>
      <vt:lpstr>2_Office Theme</vt:lpstr>
      <vt:lpstr>Northern Lights</vt:lpstr>
      <vt:lpstr>7_Blank Presentation</vt:lpstr>
      <vt:lpstr>1_Glare</vt:lpstr>
      <vt:lpstr>9_Default Design</vt:lpstr>
      <vt:lpstr>2_Mountain</vt:lpstr>
      <vt:lpstr>16_Default Design</vt:lpstr>
      <vt:lpstr>8_Blank Presentation</vt:lpstr>
      <vt:lpstr>10_Blank Presentation</vt:lpstr>
      <vt:lpstr>11_Office Theme</vt:lpstr>
      <vt:lpstr>5_Office Theme</vt:lpstr>
      <vt:lpstr>3_Office Theme</vt:lpstr>
      <vt:lpstr>4_Office Theme</vt:lpstr>
      <vt:lpstr>6_Office Theme</vt:lpstr>
      <vt:lpstr>2_Schmooze</vt:lpstr>
      <vt:lpstr>Slit</vt:lpstr>
      <vt:lpstr>51_Blank Presentation</vt:lpstr>
      <vt:lpstr>1_Default Design</vt:lpstr>
      <vt:lpstr>7_Office Theme</vt:lpstr>
      <vt:lpstr>8_Default Design</vt:lpstr>
      <vt:lpstr>13_Default Design</vt:lpstr>
      <vt:lpstr>2_Default Design</vt:lpstr>
      <vt:lpstr>3_Mountain</vt:lpstr>
      <vt:lpstr>4_Default Design</vt:lpstr>
      <vt:lpstr>50_Blank Presentation</vt:lpstr>
      <vt:lpstr>3_Default Design</vt:lpstr>
      <vt:lpstr>9_Office Theme</vt:lpstr>
      <vt:lpstr>10_Office Theme</vt:lpstr>
      <vt:lpstr>2_Crumple</vt:lpstr>
      <vt:lpstr>5_Default Design</vt:lpstr>
      <vt:lpstr>6_Default Design</vt:lpstr>
      <vt:lpstr>12_Office Theme</vt:lpstr>
      <vt:lpstr>13_Office Theme</vt:lpstr>
      <vt:lpstr>14_Office Theme</vt:lpstr>
      <vt:lpstr>5_Blank Presentation</vt:lpstr>
      <vt:lpstr>15_Office Theme</vt:lpstr>
      <vt:lpstr>16_Office Theme</vt:lpstr>
      <vt:lpstr>5_Orbit</vt:lpstr>
      <vt:lpstr>1_Beam</vt:lpstr>
      <vt:lpstr>4_Pulse</vt:lpstr>
      <vt:lpstr>11_Default Design</vt:lpstr>
      <vt:lpstr>1_Skyline</vt:lpstr>
      <vt:lpstr>1_Kimono</vt:lpstr>
      <vt:lpstr>7_Default Design</vt:lpstr>
      <vt:lpstr>5_Pulse</vt:lpstr>
      <vt:lpstr>3_Schmooze</vt:lpstr>
      <vt:lpstr>2_Expedition</vt:lpstr>
      <vt:lpstr>1_Alchemy</vt:lpstr>
      <vt:lpstr>2_Blends</vt:lpstr>
      <vt:lpstr>4_Schmooze</vt:lpstr>
      <vt:lpstr>5_Schmooze</vt:lpstr>
      <vt:lpstr>1_Justice</vt:lpstr>
      <vt:lpstr>1_Blends</vt:lpstr>
      <vt:lpstr>1_Network</vt:lpstr>
      <vt:lpstr>10_Default Design</vt:lpstr>
      <vt:lpstr>Matthew 15–28</vt:lpstr>
      <vt:lpstr>Why serve Jesus?</vt:lpstr>
      <vt:lpstr>Amazing Names</vt:lpstr>
      <vt:lpstr>Amazing Names</vt:lpstr>
      <vt:lpstr>Amazing Names</vt:lpstr>
      <vt:lpstr>Slides on  Matthew 15</vt:lpstr>
      <vt:lpstr>Slides on  Matthew 16</vt:lpstr>
      <vt:lpstr>PowerPoint Presentation</vt:lpstr>
      <vt:lpstr>PowerPoint Presentation</vt:lpstr>
      <vt:lpstr>16:13–20:34 </vt:lpstr>
      <vt:lpstr>Slides on  Matthew 17</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Second Coming</vt:lpstr>
      <vt:lpstr>The Expectation: Elijah, Messiah, Kingdom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Matthew 18</vt:lpstr>
      <vt:lpstr>How to Restore Relationships</vt:lpstr>
      <vt:lpstr>I. (15-17) The manner in which the church should correctly restore a sinning Christian is by keeping the matter as private as possible.   </vt:lpstr>
      <vt:lpstr>II. (18-20) The reason the church can restore or continue to seek to restore errant believers is because it extends the authority of God Himself.   </vt:lpstr>
      <vt:lpstr>Exegetical Idea: The reason the church should restore a sinning Christian correctly is because it extends God's authority.</vt:lpstr>
      <vt:lpstr>The Crossroads (1981-83)</vt:lpstr>
      <vt:lpstr>China, 1981</vt:lpstr>
      <vt:lpstr>Crossroads Ministry</vt:lpstr>
      <vt:lpstr>This is war.</vt:lpstr>
      <vt:lpstr>Relational Pillars</vt:lpstr>
      <vt:lpstr>Romance, 1982</vt:lpstr>
      <vt:lpstr>Susan Kay Griffith</vt:lpstr>
      <vt:lpstr>Matthew's Relational Pillars</vt:lpstr>
      <vt:lpstr>Matthew 5:23-24</vt:lpstr>
      <vt:lpstr>Matthew 5:23-24</vt:lpstr>
      <vt:lpstr>The Lord's Supper</vt:lpstr>
      <vt:lpstr>Matthew's Relational Pillars</vt:lpstr>
      <vt:lpstr>How do we restore sinning Christians properly?</vt:lpstr>
      <vt:lpstr>Other Relationships</vt:lpstr>
      <vt:lpstr>Black</vt:lpstr>
      <vt:lpstr>Matthew 18</vt:lpstr>
      <vt:lpstr>Matthew 18:15-20 (NIV 1984 ed.)</vt:lpstr>
      <vt:lpstr>The Point of Verses 15-17</vt:lpstr>
      <vt:lpstr>Our Goal:</vt:lpstr>
      <vt:lpstr>Restore People in Sin</vt:lpstr>
      <vt:lpstr>God's 4-step restoring process…</vt:lpstr>
      <vt:lpstr>Step 1 to Restoration  Talk to the person by yourself</vt:lpstr>
      <vt:lpstr>Matthew's Relational Pillars</vt:lpstr>
      <vt:lpstr>Matthew's Relational Pillars</vt:lpstr>
      <vt:lpstr>Go in Person</vt:lpstr>
      <vt:lpstr>1996</vt:lpstr>
      <vt:lpstr>Brothers…</vt:lpstr>
      <vt:lpstr>Why don't we confront others?</vt:lpstr>
      <vt:lpstr>Step 1 to Restoration  Talk to the person by yourself</vt:lpstr>
      <vt:lpstr>Step 2 to Restoration   Take 1-2 others along</vt:lpstr>
      <vt:lpstr>Questions on Step 2</vt:lpstr>
      <vt:lpstr>Deut. 19:15</vt:lpstr>
      <vt:lpstr>Step 3 to Restoration   Expose the sin to the entire church</vt:lpstr>
      <vt:lpstr>Why tell the whole church?</vt:lpstr>
      <vt:lpstr>Step 4 to Restoration  Treat the person as an unbeliever</vt:lpstr>
      <vt:lpstr>Sins Worthy of Discipline</vt:lpstr>
      <vt:lpstr>Sins Worthy of Discipline</vt:lpstr>
      <vt:lpstr>The Point of Verses 15-17</vt:lpstr>
      <vt:lpstr>God's 4-step restoring process…</vt:lpstr>
      <vt:lpstr>Our 2nd question is answered in verses 18-20: Why do we restore sinning Christians properly?</vt:lpstr>
      <vt:lpstr>The Point of Verses 18-20</vt:lpstr>
      <vt:lpstr>Why discipline?   When we seek to restore someone…</vt:lpstr>
      <vt:lpstr>A Better Translation…</vt:lpstr>
      <vt:lpstr>Matthew 18:19</vt:lpstr>
      <vt:lpstr>Psalm 82:1, 6  (to Israel's rulers/gods) </vt:lpstr>
      <vt:lpstr>Why discipline?   When we seek to restore someone…</vt:lpstr>
      <vt:lpstr>Matthew 18:20</vt:lpstr>
      <vt:lpstr>Why do we restore sinning Christians properly?</vt:lpstr>
      <vt:lpstr>Main Idea:</vt:lpstr>
      <vt:lpstr>Matthew's Relational Pillars</vt:lpstr>
      <vt:lpstr>The Overall Principle</vt:lpstr>
      <vt:lpstr>Matthew's Relational Pillars</vt:lpstr>
      <vt:lpstr>Make us one 3/3</vt:lpstr>
      <vt:lpstr>What's God Saying to You?</vt:lpstr>
      <vt:lpstr>Slides on  Matthew 19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Camel through a needle (Matt 19:24)</vt:lpstr>
      <vt:lpstr>PowerPoint Presentation</vt:lpstr>
      <vt:lpstr>PowerPoint Presentation</vt:lpstr>
      <vt:lpstr>Used with Permission</vt:lpstr>
      <vt:lpstr>A Literal, Political Kingdom</vt:lpstr>
      <vt:lpstr>Slides on  Matthew 20</vt:lpstr>
      <vt:lpstr>Slides on  Matthew 21</vt:lpstr>
      <vt:lpstr>Chs. 21–27</vt:lpstr>
      <vt:lpstr>Jerusalem During the Ministry of Jesus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The Spirit Leaves &amp; Returns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Palm Sunday</vt:lpstr>
      <vt:lpstr>Palm Sunday</vt:lpstr>
      <vt:lpstr>Palms to Cross</vt:lpstr>
      <vt:lpstr>Triumphant Entry</vt:lpstr>
      <vt:lpstr>Triumphal Entry</vt:lpstr>
      <vt:lpstr>Triumphant Entry</vt:lpstr>
      <vt:lpstr>Palms to Palms</vt:lpstr>
      <vt:lpstr>What's so good about Good Friday?</vt:lpstr>
      <vt:lpstr>How is Christ's death better than any sacrifice? </vt:lpstr>
      <vt:lpstr>Slides on  Matthew 22</vt:lpstr>
      <vt:lpstr>Passion Week</vt:lpstr>
      <vt:lpstr>A Silver Denarius</vt:lpstr>
      <vt:lpstr>What’s Most Important?</vt:lpstr>
      <vt:lpstr>The most important thing is to enjoy your life— it's all that matters  —Audrey Hepburn—</vt:lpstr>
      <vt:lpstr>"Happiness is most important"</vt:lpstr>
      <vt:lpstr>What’s Most Important?</vt:lpstr>
      <vt:lpstr>Our Vision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Matthew 23</vt:lpstr>
      <vt:lpstr>Slides on  Matthew 24</vt:lpstr>
      <vt:lpstr>Disciples: What a fantastic temple! (24:1)</vt:lpstr>
      <vt:lpstr>PowerPoint Presentation</vt:lpstr>
      <vt:lpstr>Content of the Judgments</vt:lpstr>
      <vt:lpstr>The Olivet Discourse (Matthew 24–25)</vt:lpstr>
      <vt:lpstr>Dispensational Views on Matthew 24</vt:lpstr>
      <vt:lpstr>Dispensational Views on Matthew 24</vt:lpstr>
      <vt:lpstr>Dispensational Views on Matthew 24</vt:lpstr>
      <vt:lpstr>Dispensational Views on Matthew 24</vt:lpstr>
      <vt:lpstr>MATTHEW 24:14</vt:lpstr>
      <vt:lpstr>Matthew 24:15 (NLT)</vt:lpstr>
      <vt:lpstr>Slides on  Matthew 25</vt:lpstr>
      <vt:lpstr>Judgment of the the Nations  (Sheep &amp; Goats)</vt:lpstr>
      <vt:lpstr>Aren't Sheep &amp; Goats the Same?</vt:lpstr>
      <vt:lpstr>Judgment of the Nations</vt:lpstr>
      <vt:lpstr>Judgment of Living Gentiles</vt:lpstr>
      <vt:lpstr>Judgment of Living Gentiles</vt:lpstr>
      <vt:lpstr>Olivet Discourse Overview (Matt. 24–25)</vt:lpstr>
      <vt:lpstr>Outline Finished</vt:lpstr>
      <vt:lpstr>Slides on  Matthew 26</vt:lpstr>
      <vt:lpstr>Broken &amp; Spilled Out</vt:lpstr>
      <vt:lpstr>PowerPoint Presentation</vt:lpstr>
      <vt:lpstr>PowerPoint Presentation</vt:lpstr>
      <vt:lpstr>One day a plain village woman, driven by love for her Lord</vt:lpstr>
      <vt:lpstr>Recklessly poured out a valuable essence, disregarding the scorn </vt:lpstr>
      <vt:lpstr>And once it was broken and spilled out A fragrance filled all the room.</vt:lpstr>
      <vt:lpstr>Like a prisoner released from his shackles Like a spirit set free from the tomb</vt:lpstr>
      <vt:lpstr>Broken and spilled out, just for love of you, Jesus</vt:lpstr>
      <vt:lpstr>Life's most precious treasure, lavished on Thee</vt:lpstr>
      <vt:lpstr>Broken and spilled out, and poured at Your feet</vt:lpstr>
      <vt:lpstr>In sweet abandon let me be spilled out and used up for Thee</vt:lpstr>
      <vt:lpstr>Lord, You were God's precious treasure, His loved and His own perfect Son</vt:lpstr>
      <vt:lpstr>Sent here to show me the love of the Father, just for love it was done</vt:lpstr>
      <vt:lpstr>And though You were perfect and holy You gave up Yourself willingly</vt:lpstr>
      <vt:lpstr>You spared no expense for my pardon You were used up and wasted for me</vt:lpstr>
      <vt:lpstr>Broken and spilled out Just for love of me, Jesus––</vt:lpstr>
      <vt:lpstr>God's most precious treasure lavished on me</vt:lpstr>
      <vt:lpstr>Broken and spilled out and poured at my feet. </vt:lpstr>
      <vt:lpstr>In sweet abandon, Lord, You were spilled out  and used up for me</vt:lpstr>
      <vt:lpstr>In sweet abandon, let me be spilled out and used up for Thee</vt:lpstr>
      <vt:lpstr>Pictures courtesy of Big Book Media © All Rights Reserved.</vt:lpstr>
      <vt:lpstr>THE WORD IN PICTURES</vt:lpstr>
      <vt:lpstr>Was Mary Magdalene  the Woman with the Alabaster Jar?</vt:lpstr>
      <vt:lpstr>John 12 Events</vt:lpstr>
      <vt:lpstr>Luke 7:36-50 Jesus and the Sinful Woman</vt:lpstr>
      <vt:lpstr>Anointings of Jesus</vt:lpstr>
      <vt:lpstr>The Two Anointings of Jesus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Pictures courtesy of Big Book Media © All Rights Reserved.</vt:lpstr>
      <vt:lpstr>THE WORD IN PICTURES</vt:lpstr>
      <vt:lpstr>Slides on  Matthew 27</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The Temple Veil</vt:lpstr>
      <vt:lpstr>The Temple Veil Torn (Matt 27:51)</vt:lpstr>
      <vt:lpstr>Why serve Jesus?</vt:lpstr>
      <vt:lpstr>Amazing Names</vt:lpstr>
      <vt:lpstr>Amazing Names</vt:lpstr>
      <vt:lpstr>Amazing Names</vt:lpstr>
      <vt:lpstr>Amazing Names</vt:lpstr>
      <vt:lpstr>Slides on  Matthew 28</vt:lpstr>
      <vt:lpstr>Outline Finished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A Prophetic Weekend</vt:lpstr>
      <vt:lpstr>Guards Bribed (28:12)</vt:lpstr>
      <vt:lpstr>Matthew 28:18-20 NLT</vt:lpstr>
      <vt:lpstr>The Great Commission</vt:lpstr>
      <vt:lpstr>The Great Commission</vt:lpstr>
      <vt:lpstr>Why serve Jesus?</vt:lpstr>
      <vt:lpstr>Amazing Names</vt:lpstr>
      <vt:lpstr>Amazing Names</vt:lpstr>
      <vt:lpstr>Amazing Names</vt:lpstr>
      <vt:lpstr>Amazing Names</vt:lpstr>
      <vt:lpstr>MAIN IDEA OF MATTHEW</vt:lpstr>
      <vt:lpstr>Amazing Names</vt:lpstr>
      <vt:lpstr>MAIN IDEA OF MATTHEW</vt:lpstr>
      <vt:lpstr>Do you trust the King right now?</vt:lpstr>
      <vt:lpstr>Black</vt:lpstr>
      <vt:lpstr>NT Preaching  •  BibleStudyDownloads.org</vt:lpstr>
      <vt:lpstr>Matthew</vt:lpstr>
      <vt:lpstr>Since Jesus is king, then believers will rule with him!</vt:lpstr>
      <vt:lpstr>Believers will rule the earth  (Rev. 5:10 NLT). </vt:lpstr>
      <vt:lpstr>Revelation 20:4-6 Diagrammed</vt:lpstr>
      <vt:lpstr>Since Jesus fulfilled all the requirements to be Israel's king, we will rule with him!</vt:lpstr>
      <vt:lpstr>Will you stand?</vt:lpstr>
      <vt:lpstr>Jesus is both Lamb and Lion</vt:lpstr>
      <vt:lpstr>Lord</vt:lpstr>
      <vt:lpstr>"I trust in your death for me."</vt:lpstr>
      <vt:lpstr>Are you ready to rule?</vt:lpstr>
      <vt:lpstr>Be faithful NOW</vt:lpstr>
      <vt:lpstr>NT Survey link at biblestudydownloads.org</vt:lpstr>
      <vt:lpstr>Black</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Matthew</dc:title>
  <dc:creator>Rick Griffith</dc:creator>
  <cp:lastModifiedBy>Rick Griffith</cp:lastModifiedBy>
  <cp:revision>407</cp:revision>
  <dcterms:created xsi:type="dcterms:W3CDTF">2006-01-16T02:46:51Z</dcterms:created>
  <dcterms:modified xsi:type="dcterms:W3CDTF">2025-03-25T17:09:33Z</dcterms:modified>
</cp:coreProperties>
</file>