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6.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3.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4.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36.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7.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38.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39.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0.xml" ContentType="application/vnd.openxmlformats-officedocument.theme+xml"/>
  <Override PartName="/ppt/slideLayouts/slideLayout461.xml" ContentType="application/vnd.openxmlformats-officedocument.presentationml.slideLayout+xml"/>
  <Override PartName="/ppt/theme/theme41.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2.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3.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4.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5.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6.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47.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48.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9.xml" ContentType="application/vnd.openxmlformats-officedocument.theme+xml"/>
  <Override PartName="/ppt/slideLayouts/slideLayout555.xml" ContentType="application/vnd.openxmlformats-officedocument.presentationml.slideLayout+xml"/>
  <Override PartName="/ppt/theme/theme50.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1.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2.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3.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4.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55.xml" ContentType="application/vnd.openxmlformats-officedocument.theme+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theme/theme57.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theme/theme58.xml" ContentType="application/vnd.openxmlformats-officedocument.theme+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9.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0.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1.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2.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3.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4.xml" ContentType="application/vnd.openxmlformats-officedocument.theme+xml"/>
  <Override PartName="/ppt/theme/theme6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theme/themeOverride6.xml" ContentType="application/vnd.openxmlformats-officedocument.themeOverride+xml"/>
  <Override PartName="/ppt/notesSlides/notesSlide236.xml" ContentType="application/vnd.openxmlformats-officedocument.presentationml.notesSlide+xml"/>
  <Override PartName="/ppt/theme/themeOverride7.xml" ContentType="application/vnd.openxmlformats-officedocument.themeOverride+xml"/>
  <Override PartName="/ppt/notesSlides/notesSlide237.xml" ContentType="application/vnd.openxmlformats-officedocument.presentationml.notesSlide+xml"/>
  <Override PartName="/ppt/theme/themeOverride8.xml" ContentType="application/vnd.openxmlformats-officedocument.themeOverride+xml"/>
  <Override PartName="/ppt/notesSlides/notesSlide238.xml" ContentType="application/vnd.openxmlformats-officedocument.presentationml.notesSlide+xml"/>
  <Override PartName="/ppt/theme/themeOverride9.xml" ContentType="application/vnd.openxmlformats-officedocument.themeOverride+xml"/>
  <Override PartName="/ppt/notesSlides/notesSlide239.xml" ContentType="application/vnd.openxmlformats-officedocument.presentationml.notesSlide+xml"/>
  <Override PartName="/ppt/theme/themeOverride10.xml" ContentType="application/vnd.openxmlformats-officedocument.themeOverr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theme/themeOverride11.xml" ContentType="application/vnd.openxmlformats-officedocument.themeOverride+xml"/>
  <Override PartName="/ppt/notesSlides/notesSlide263.xml" ContentType="application/vnd.openxmlformats-officedocument.presentationml.notesSlide+xml"/>
  <Override PartName="/ppt/theme/themeOverride12.xml" ContentType="application/vnd.openxmlformats-officedocument.themeOverride+xml"/>
  <Override PartName="/ppt/notesSlides/notesSlide264.xml" ContentType="application/vnd.openxmlformats-officedocument.presentationml.notesSlide+xml"/>
  <Override PartName="/ppt/theme/themeOverride13.xml" ContentType="application/vnd.openxmlformats-officedocument.themeOverride+xml"/>
  <Override PartName="/ppt/notesSlides/notesSlide265.xml" ContentType="application/vnd.openxmlformats-officedocument.presentationml.notesSlide+xml"/>
  <Override PartName="/ppt/theme/themeOverride14.xml" ContentType="application/vnd.openxmlformats-officedocument.themeOverride+xml"/>
  <Override PartName="/ppt/notesSlides/notesSlide266.xml" ContentType="application/vnd.openxmlformats-officedocument.presentationml.notesSlide+xml"/>
  <Override PartName="/ppt/theme/themeOverride15.xml" ContentType="application/vnd.openxmlformats-officedocument.themeOverride+xml"/>
  <Override PartName="/ppt/notesSlides/notesSlide267.xml" ContentType="application/vnd.openxmlformats-officedocument.presentationml.notesSlide+xml"/>
  <Override PartName="/ppt/theme/themeOverride16.xml" ContentType="application/vnd.openxmlformats-officedocument.themeOverride+xml"/>
  <Override PartName="/ppt/notesSlides/notesSlide268.xml" ContentType="application/vnd.openxmlformats-officedocument.presentationml.notesSlide+xml"/>
  <Override PartName="/ppt/theme/themeOverride17.xml" ContentType="application/vnd.openxmlformats-officedocument.themeOverride+xml"/>
  <Override PartName="/ppt/notesSlides/notesSlide269.xml" ContentType="application/vnd.openxmlformats-officedocument.presentationml.notesSlide+xml"/>
  <Override PartName="/ppt/theme/themeOverride18.xml" ContentType="application/vnd.openxmlformats-officedocument.themeOverr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60" r:id="rId2"/>
    <p:sldMasterId id="2147485546" r:id="rId3"/>
    <p:sldMasterId id="2147485997" r:id="rId4"/>
    <p:sldMasterId id="2147487825" r:id="rId5"/>
    <p:sldMasterId id="2147487849" r:id="rId6"/>
    <p:sldMasterId id="2147487863" r:id="rId7"/>
    <p:sldMasterId id="2147487877" r:id="rId8"/>
    <p:sldMasterId id="2147487957" r:id="rId9"/>
    <p:sldMasterId id="2147487971" r:id="rId10"/>
    <p:sldMasterId id="2147487983" r:id="rId11"/>
    <p:sldMasterId id="2147488012" r:id="rId12"/>
    <p:sldMasterId id="2147488024" r:id="rId13"/>
    <p:sldMasterId id="2147488065" r:id="rId14"/>
    <p:sldMasterId id="2147488077" r:id="rId15"/>
    <p:sldMasterId id="2147488146" r:id="rId16"/>
    <p:sldMasterId id="2147488160" r:id="rId17"/>
    <p:sldMasterId id="2147488200" r:id="rId18"/>
    <p:sldMasterId id="2147488212" r:id="rId19"/>
    <p:sldMasterId id="2147488224" r:id="rId20"/>
    <p:sldMasterId id="2147488236" r:id="rId21"/>
    <p:sldMasterId id="2147488248" r:id="rId22"/>
    <p:sldMasterId id="2147488260" r:id="rId23"/>
    <p:sldMasterId id="2147488272" r:id="rId24"/>
    <p:sldMasterId id="2147488284" r:id="rId25"/>
    <p:sldMasterId id="2147488296" r:id="rId26"/>
    <p:sldMasterId id="2147488308" r:id="rId27"/>
    <p:sldMasterId id="2147488320" r:id="rId28"/>
    <p:sldMasterId id="2147488332" r:id="rId29"/>
    <p:sldMasterId id="2147488344" r:id="rId30"/>
    <p:sldMasterId id="2147488356" r:id="rId31"/>
    <p:sldMasterId id="2147488368" r:id="rId32"/>
    <p:sldMasterId id="2147488380" r:id="rId33"/>
    <p:sldMasterId id="2147488404" r:id="rId34"/>
    <p:sldMasterId id="2147488416" r:id="rId35"/>
    <p:sldMasterId id="2147488489" r:id="rId36"/>
    <p:sldMasterId id="2147488513" r:id="rId37"/>
    <p:sldMasterId id="2147488525" r:id="rId38"/>
    <p:sldMasterId id="2147488537" r:id="rId39"/>
    <p:sldMasterId id="2147488549" r:id="rId40"/>
    <p:sldMasterId id="2147488572" r:id="rId41"/>
    <p:sldMasterId id="2147488574" r:id="rId42"/>
    <p:sldMasterId id="2147488586" r:id="rId43"/>
    <p:sldMasterId id="2147488600" r:id="rId44"/>
    <p:sldMasterId id="2147488613" r:id="rId45"/>
    <p:sldMasterId id="2147488625" r:id="rId46"/>
    <p:sldMasterId id="2147488637" r:id="rId47"/>
    <p:sldMasterId id="2147488649" r:id="rId48"/>
    <p:sldMasterId id="2147488662" r:id="rId49"/>
    <p:sldMasterId id="2147488675" r:id="rId50"/>
    <p:sldMasterId id="2147488677" r:id="rId51"/>
    <p:sldMasterId id="2147488691" r:id="rId52"/>
    <p:sldMasterId id="2147488703" r:id="rId53"/>
    <p:sldMasterId id="2147488715" r:id="rId54"/>
    <p:sldMasterId id="2147488727" r:id="rId55"/>
    <p:sldMasterId id="2147488739" r:id="rId56"/>
    <p:sldMasterId id="2147488741" r:id="rId57"/>
    <p:sldMasterId id="2147488743" r:id="rId58"/>
    <p:sldMasterId id="2147488755" r:id="rId59"/>
    <p:sldMasterId id="2147488767" r:id="rId60"/>
    <p:sldMasterId id="2147488785" r:id="rId61"/>
    <p:sldMasterId id="2147488788" r:id="rId62"/>
    <p:sldMasterId id="2147488800" r:id="rId63"/>
    <p:sldMasterId id="2147488812" r:id="rId64"/>
  </p:sldMasterIdLst>
  <p:notesMasterIdLst>
    <p:notesMasterId r:id="rId445"/>
  </p:notesMasterIdLst>
  <p:sldIdLst>
    <p:sldId id="965" r:id="rId65"/>
    <p:sldId id="1161" r:id="rId66"/>
    <p:sldId id="1196" r:id="rId67"/>
    <p:sldId id="1162" r:id="rId68"/>
    <p:sldId id="1197" r:id="rId69"/>
    <p:sldId id="578" r:id="rId70"/>
    <p:sldId id="579" r:id="rId71"/>
    <p:sldId id="2338" r:id="rId72"/>
    <p:sldId id="2339" r:id="rId73"/>
    <p:sldId id="318" r:id="rId74"/>
    <p:sldId id="580" r:id="rId75"/>
    <p:sldId id="270" r:id="rId76"/>
    <p:sldId id="4990" r:id="rId77"/>
    <p:sldId id="4931" r:id="rId78"/>
    <p:sldId id="5004" r:id="rId79"/>
    <p:sldId id="5003" r:id="rId80"/>
    <p:sldId id="5002" r:id="rId81"/>
    <p:sldId id="5009" r:id="rId82"/>
    <p:sldId id="5010" r:id="rId83"/>
    <p:sldId id="5007" r:id="rId84"/>
    <p:sldId id="5006" r:id="rId85"/>
    <p:sldId id="5020" r:id="rId86"/>
    <p:sldId id="338" r:id="rId87"/>
    <p:sldId id="4716" r:id="rId88"/>
    <p:sldId id="4971" r:id="rId89"/>
    <p:sldId id="4958" r:id="rId90"/>
    <p:sldId id="5024" r:id="rId91"/>
    <p:sldId id="5025" r:id="rId92"/>
    <p:sldId id="5026" r:id="rId93"/>
    <p:sldId id="5027" r:id="rId94"/>
    <p:sldId id="5022" r:id="rId95"/>
    <p:sldId id="4941" r:id="rId96"/>
    <p:sldId id="581" r:id="rId97"/>
    <p:sldId id="592" r:id="rId98"/>
    <p:sldId id="998" r:id="rId99"/>
    <p:sldId id="999" r:id="rId100"/>
    <p:sldId id="1000" r:id="rId101"/>
    <p:sldId id="593" r:id="rId102"/>
    <p:sldId id="594" r:id="rId103"/>
    <p:sldId id="595" r:id="rId104"/>
    <p:sldId id="596" r:id="rId105"/>
    <p:sldId id="597" r:id="rId106"/>
    <p:sldId id="598" r:id="rId107"/>
    <p:sldId id="599" r:id="rId108"/>
    <p:sldId id="600" r:id="rId109"/>
    <p:sldId id="601" r:id="rId110"/>
    <p:sldId id="602" r:id="rId111"/>
    <p:sldId id="603" r:id="rId112"/>
    <p:sldId id="604" r:id="rId113"/>
    <p:sldId id="605" r:id="rId114"/>
    <p:sldId id="606" r:id="rId115"/>
    <p:sldId id="607" r:id="rId116"/>
    <p:sldId id="608" r:id="rId117"/>
    <p:sldId id="347" r:id="rId118"/>
    <p:sldId id="610" r:id="rId119"/>
    <p:sldId id="611" r:id="rId120"/>
    <p:sldId id="612" r:id="rId121"/>
    <p:sldId id="613" r:id="rId122"/>
    <p:sldId id="614" r:id="rId123"/>
    <p:sldId id="615" r:id="rId124"/>
    <p:sldId id="616" r:id="rId125"/>
    <p:sldId id="617" r:id="rId126"/>
    <p:sldId id="618" r:id="rId127"/>
    <p:sldId id="619" r:id="rId128"/>
    <p:sldId id="620" r:id="rId129"/>
    <p:sldId id="621" r:id="rId130"/>
    <p:sldId id="622" r:id="rId131"/>
    <p:sldId id="623" r:id="rId132"/>
    <p:sldId id="624" r:id="rId133"/>
    <p:sldId id="625" r:id="rId134"/>
    <p:sldId id="626" r:id="rId135"/>
    <p:sldId id="627" r:id="rId136"/>
    <p:sldId id="628" r:id="rId137"/>
    <p:sldId id="629" r:id="rId138"/>
    <p:sldId id="5209" r:id="rId139"/>
    <p:sldId id="631" r:id="rId140"/>
    <p:sldId id="632" r:id="rId141"/>
    <p:sldId id="633" r:id="rId142"/>
    <p:sldId id="634" r:id="rId143"/>
    <p:sldId id="635" r:id="rId144"/>
    <p:sldId id="636" r:id="rId145"/>
    <p:sldId id="637" r:id="rId146"/>
    <p:sldId id="638" r:id="rId147"/>
    <p:sldId id="639" r:id="rId148"/>
    <p:sldId id="640" r:id="rId149"/>
    <p:sldId id="641" r:id="rId150"/>
    <p:sldId id="642" r:id="rId151"/>
    <p:sldId id="643" r:id="rId152"/>
    <p:sldId id="644" r:id="rId153"/>
    <p:sldId id="645" r:id="rId154"/>
    <p:sldId id="646" r:id="rId155"/>
    <p:sldId id="582" r:id="rId156"/>
    <p:sldId id="990" r:id="rId157"/>
    <p:sldId id="979" r:id="rId158"/>
    <p:sldId id="980" r:id="rId159"/>
    <p:sldId id="981" r:id="rId160"/>
    <p:sldId id="982" r:id="rId161"/>
    <p:sldId id="983" r:id="rId162"/>
    <p:sldId id="984" r:id="rId163"/>
    <p:sldId id="985" r:id="rId164"/>
    <p:sldId id="986" r:id="rId165"/>
    <p:sldId id="2386" r:id="rId166"/>
    <p:sldId id="987" r:id="rId167"/>
    <p:sldId id="988" r:id="rId168"/>
    <p:sldId id="991" r:id="rId169"/>
    <p:sldId id="2384" r:id="rId170"/>
    <p:sldId id="583" r:id="rId171"/>
    <p:sldId id="584" r:id="rId172"/>
    <p:sldId id="357" r:id="rId173"/>
    <p:sldId id="319" r:id="rId174"/>
    <p:sldId id="798" r:id="rId175"/>
    <p:sldId id="799" r:id="rId176"/>
    <p:sldId id="800" r:id="rId177"/>
    <p:sldId id="801" r:id="rId178"/>
    <p:sldId id="802" r:id="rId179"/>
    <p:sldId id="803" r:id="rId180"/>
    <p:sldId id="804" r:id="rId181"/>
    <p:sldId id="805" r:id="rId182"/>
    <p:sldId id="806" r:id="rId183"/>
    <p:sldId id="807" r:id="rId184"/>
    <p:sldId id="808" r:id="rId185"/>
    <p:sldId id="809" r:id="rId186"/>
    <p:sldId id="810" r:id="rId187"/>
    <p:sldId id="811" r:id="rId188"/>
    <p:sldId id="812" r:id="rId189"/>
    <p:sldId id="813" r:id="rId190"/>
    <p:sldId id="814" r:id="rId191"/>
    <p:sldId id="815" r:id="rId192"/>
    <p:sldId id="816" r:id="rId193"/>
    <p:sldId id="817" r:id="rId194"/>
    <p:sldId id="966" r:id="rId195"/>
    <p:sldId id="1010" r:id="rId196"/>
    <p:sldId id="5208" r:id="rId197"/>
    <p:sldId id="786" r:id="rId198"/>
    <p:sldId id="2358" r:id="rId199"/>
    <p:sldId id="2359" r:id="rId200"/>
    <p:sldId id="2360" r:id="rId201"/>
    <p:sldId id="2361" r:id="rId202"/>
    <p:sldId id="2362" r:id="rId203"/>
    <p:sldId id="2363" r:id="rId204"/>
    <p:sldId id="2364" r:id="rId205"/>
    <p:sldId id="2365" r:id="rId206"/>
    <p:sldId id="2366" r:id="rId207"/>
    <p:sldId id="2367" r:id="rId208"/>
    <p:sldId id="2368" r:id="rId209"/>
    <p:sldId id="2369" r:id="rId210"/>
    <p:sldId id="2370" r:id="rId211"/>
    <p:sldId id="2371" r:id="rId212"/>
    <p:sldId id="2372" r:id="rId213"/>
    <p:sldId id="561" r:id="rId214"/>
    <p:sldId id="967" r:id="rId215"/>
    <p:sldId id="652" r:id="rId216"/>
    <p:sldId id="486" r:id="rId217"/>
    <p:sldId id="487" r:id="rId218"/>
    <p:sldId id="488" r:id="rId219"/>
    <p:sldId id="489" r:id="rId220"/>
    <p:sldId id="300" r:id="rId221"/>
    <p:sldId id="491" r:id="rId222"/>
    <p:sldId id="492" r:id="rId223"/>
    <p:sldId id="493" r:id="rId224"/>
    <p:sldId id="585" r:id="rId225"/>
    <p:sldId id="5356" r:id="rId226"/>
    <p:sldId id="551" r:id="rId227"/>
    <p:sldId id="3734" r:id="rId228"/>
    <p:sldId id="5387" r:id="rId229"/>
    <p:sldId id="5388" r:id="rId230"/>
    <p:sldId id="5385" r:id="rId231"/>
    <p:sldId id="5386" r:id="rId232"/>
    <p:sldId id="586" r:id="rId233"/>
    <p:sldId id="587" r:id="rId234"/>
    <p:sldId id="394" r:id="rId235"/>
    <p:sldId id="285" r:id="rId236"/>
    <p:sldId id="5588" r:id="rId237"/>
    <p:sldId id="387" r:id="rId238"/>
    <p:sldId id="1001" r:id="rId239"/>
    <p:sldId id="1002" r:id="rId240"/>
    <p:sldId id="1003" r:id="rId241"/>
    <p:sldId id="1004" r:id="rId242"/>
    <p:sldId id="281" r:id="rId243"/>
    <p:sldId id="436" r:id="rId244"/>
    <p:sldId id="588" r:id="rId245"/>
    <p:sldId id="501" r:id="rId246"/>
    <p:sldId id="389" r:id="rId247"/>
    <p:sldId id="390" r:id="rId248"/>
    <p:sldId id="502" r:id="rId249"/>
    <p:sldId id="503" r:id="rId250"/>
    <p:sldId id="444" r:id="rId251"/>
    <p:sldId id="321" r:id="rId252"/>
    <p:sldId id="589" r:id="rId253"/>
    <p:sldId id="5589" r:id="rId254"/>
    <p:sldId id="264" r:id="rId255"/>
    <p:sldId id="265" r:id="rId256"/>
    <p:sldId id="266" r:id="rId257"/>
    <p:sldId id="267" r:id="rId258"/>
    <p:sldId id="268" r:id="rId259"/>
    <p:sldId id="269" r:id="rId260"/>
    <p:sldId id="5590" r:id="rId261"/>
    <p:sldId id="271" r:id="rId262"/>
    <p:sldId id="272" r:id="rId263"/>
    <p:sldId id="273" r:id="rId264"/>
    <p:sldId id="5357" r:id="rId265"/>
    <p:sldId id="275" r:id="rId266"/>
    <p:sldId id="276" r:id="rId267"/>
    <p:sldId id="277" r:id="rId268"/>
    <p:sldId id="278" r:id="rId269"/>
    <p:sldId id="279" r:id="rId270"/>
    <p:sldId id="280" r:id="rId271"/>
    <p:sldId id="5591" r:id="rId272"/>
    <p:sldId id="282" r:id="rId273"/>
    <p:sldId id="977" r:id="rId274"/>
    <p:sldId id="1005" r:id="rId275"/>
    <p:sldId id="549" r:id="rId276"/>
    <p:sldId id="425" r:id="rId277"/>
    <p:sldId id="546" r:id="rId278"/>
    <p:sldId id="547" r:id="rId279"/>
    <p:sldId id="548" r:id="rId280"/>
    <p:sldId id="852" r:id="rId281"/>
    <p:sldId id="853" r:id="rId282"/>
    <p:sldId id="854" r:id="rId283"/>
    <p:sldId id="855" r:id="rId284"/>
    <p:sldId id="856" r:id="rId285"/>
    <p:sldId id="857" r:id="rId286"/>
    <p:sldId id="858" r:id="rId287"/>
    <p:sldId id="859" r:id="rId288"/>
    <p:sldId id="860" r:id="rId289"/>
    <p:sldId id="861" r:id="rId290"/>
    <p:sldId id="862" r:id="rId291"/>
    <p:sldId id="863" r:id="rId292"/>
    <p:sldId id="864" r:id="rId293"/>
    <p:sldId id="865" r:id="rId294"/>
    <p:sldId id="866" r:id="rId295"/>
    <p:sldId id="867" r:id="rId296"/>
    <p:sldId id="1006" r:id="rId297"/>
    <p:sldId id="869" r:id="rId298"/>
    <p:sldId id="870" r:id="rId299"/>
    <p:sldId id="871" r:id="rId300"/>
    <p:sldId id="872" r:id="rId301"/>
    <p:sldId id="873" r:id="rId302"/>
    <p:sldId id="874" r:id="rId303"/>
    <p:sldId id="875" r:id="rId304"/>
    <p:sldId id="876" r:id="rId305"/>
    <p:sldId id="877" r:id="rId306"/>
    <p:sldId id="878" r:id="rId307"/>
    <p:sldId id="879" r:id="rId308"/>
    <p:sldId id="880" r:id="rId309"/>
    <p:sldId id="881" r:id="rId310"/>
    <p:sldId id="882" r:id="rId311"/>
    <p:sldId id="883" r:id="rId312"/>
    <p:sldId id="884" r:id="rId313"/>
    <p:sldId id="885" r:id="rId314"/>
    <p:sldId id="886" r:id="rId315"/>
    <p:sldId id="887" r:id="rId316"/>
    <p:sldId id="888" r:id="rId317"/>
    <p:sldId id="889" r:id="rId318"/>
    <p:sldId id="971" r:id="rId319"/>
    <p:sldId id="1011" r:id="rId320"/>
    <p:sldId id="891" r:id="rId321"/>
    <p:sldId id="892" r:id="rId322"/>
    <p:sldId id="893" r:id="rId323"/>
    <p:sldId id="894" r:id="rId324"/>
    <p:sldId id="895" r:id="rId325"/>
    <p:sldId id="896" r:id="rId326"/>
    <p:sldId id="897" r:id="rId327"/>
    <p:sldId id="898" r:id="rId328"/>
    <p:sldId id="899" r:id="rId329"/>
    <p:sldId id="1008" r:id="rId330"/>
    <p:sldId id="1012" r:id="rId331"/>
    <p:sldId id="720" r:id="rId332"/>
    <p:sldId id="721" r:id="rId333"/>
    <p:sldId id="722" r:id="rId334"/>
    <p:sldId id="723" r:id="rId335"/>
    <p:sldId id="724" r:id="rId336"/>
    <p:sldId id="725" r:id="rId337"/>
    <p:sldId id="726" r:id="rId338"/>
    <p:sldId id="727" r:id="rId339"/>
    <p:sldId id="728" r:id="rId340"/>
    <p:sldId id="729" r:id="rId341"/>
    <p:sldId id="730" r:id="rId342"/>
    <p:sldId id="976" r:id="rId343"/>
    <p:sldId id="1007" r:id="rId344"/>
    <p:sldId id="590" r:id="rId345"/>
    <p:sldId id="902" r:id="rId346"/>
    <p:sldId id="903" r:id="rId347"/>
    <p:sldId id="904" r:id="rId348"/>
    <p:sldId id="905" r:id="rId349"/>
    <p:sldId id="906" r:id="rId350"/>
    <p:sldId id="907" r:id="rId351"/>
    <p:sldId id="908" r:id="rId352"/>
    <p:sldId id="909" r:id="rId353"/>
    <p:sldId id="910" r:id="rId354"/>
    <p:sldId id="911" r:id="rId355"/>
    <p:sldId id="912" r:id="rId356"/>
    <p:sldId id="913" r:id="rId357"/>
    <p:sldId id="914" r:id="rId358"/>
    <p:sldId id="915" r:id="rId359"/>
    <p:sldId id="916" r:id="rId360"/>
    <p:sldId id="917" r:id="rId361"/>
    <p:sldId id="918" r:id="rId362"/>
    <p:sldId id="975" r:id="rId363"/>
    <p:sldId id="1013" r:id="rId364"/>
    <p:sldId id="922" r:id="rId365"/>
    <p:sldId id="923" r:id="rId366"/>
    <p:sldId id="924" r:id="rId367"/>
    <p:sldId id="925" r:id="rId368"/>
    <p:sldId id="926" r:id="rId369"/>
    <p:sldId id="927" r:id="rId370"/>
    <p:sldId id="928" r:id="rId371"/>
    <p:sldId id="929" r:id="rId372"/>
    <p:sldId id="930" r:id="rId373"/>
    <p:sldId id="931" r:id="rId374"/>
    <p:sldId id="932" r:id="rId375"/>
    <p:sldId id="933" r:id="rId376"/>
    <p:sldId id="934" r:id="rId377"/>
    <p:sldId id="935" r:id="rId378"/>
    <p:sldId id="936" r:id="rId379"/>
    <p:sldId id="937" r:id="rId380"/>
    <p:sldId id="938" r:id="rId381"/>
    <p:sldId id="939" r:id="rId382"/>
    <p:sldId id="940" r:id="rId383"/>
    <p:sldId id="1009" r:id="rId384"/>
    <p:sldId id="1014" r:id="rId385"/>
    <p:sldId id="392" r:id="rId386"/>
    <p:sldId id="393" r:id="rId387"/>
    <p:sldId id="1198" r:id="rId388"/>
    <p:sldId id="1199" r:id="rId389"/>
    <p:sldId id="1200" r:id="rId390"/>
    <p:sldId id="1201" r:id="rId391"/>
    <p:sldId id="1202" r:id="rId392"/>
    <p:sldId id="591" r:id="rId393"/>
    <p:sldId id="391" r:id="rId394"/>
    <p:sldId id="943" r:id="rId395"/>
    <p:sldId id="944" r:id="rId396"/>
    <p:sldId id="945" r:id="rId397"/>
    <p:sldId id="946" r:id="rId398"/>
    <p:sldId id="947" r:id="rId399"/>
    <p:sldId id="948" r:id="rId400"/>
    <p:sldId id="949" r:id="rId401"/>
    <p:sldId id="950" r:id="rId402"/>
    <p:sldId id="951" r:id="rId403"/>
    <p:sldId id="952" r:id="rId404"/>
    <p:sldId id="953" r:id="rId405"/>
    <p:sldId id="954" r:id="rId406"/>
    <p:sldId id="955" r:id="rId407"/>
    <p:sldId id="956" r:id="rId408"/>
    <p:sldId id="957" r:id="rId409"/>
    <p:sldId id="958" r:id="rId410"/>
    <p:sldId id="959" r:id="rId411"/>
    <p:sldId id="960" r:id="rId412"/>
    <p:sldId id="961" r:id="rId413"/>
    <p:sldId id="974" r:id="rId414"/>
    <p:sldId id="1015" r:id="rId415"/>
    <p:sldId id="2385" r:id="rId416"/>
    <p:sldId id="337" r:id="rId417"/>
    <p:sldId id="348" r:id="rId418"/>
    <p:sldId id="335" r:id="rId419"/>
    <p:sldId id="458" r:id="rId420"/>
    <p:sldId id="1203" r:id="rId421"/>
    <p:sldId id="1204" r:id="rId422"/>
    <p:sldId id="1205" r:id="rId423"/>
    <p:sldId id="1206" r:id="rId424"/>
    <p:sldId id="1207" r:id="rId425"/>
    <p:sldId id="1208" r:id="rId426"/>
    <p:sldId id="1209" r:id="rId427"/>
    <p:sldId id="1210" r:id="rId428"/>
    <p:sldId id="526" r:id="rId429"/>
    <p:sldId id="449" r:id="rId430"/>
    <p:sldId id="450" r:id="rId431"/>
    <p:sldId id="5377" r:id="rId432"/>
    <p:sldId id="521" r:id="rId433"/>
    <p:sldId id="522" r:id="rId434"/>
    <p:sldId id="523" r:id="rId435"/>
    <p:sldId id="525" r:id="rId436"/>
    <p:sldId id="527" r:id="rId437"/>
    <p:sldId id="528" r:id="rId438"/>
    <p:sldId id="3677" r:id="rId439"/>
    <p:sldId id="529" r:id="rId440"/>
    <p:sldId id="530" r:id="rId441"/>
    <p:sldId id="531" r:id="rId442"/>
    <p:sldId id="537" r:id="rId443"/>
    <p:sldId id="427" r:id="rId44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Introduction" id="{A5B597D0-9EEB-B74D-A88F-B7C37F9D1216}">
          <p14:sldIdLst>
            <p14:sldId id="965"/>
            <p14:sldId id="1161"/>
            <p14:sldId id="1196"/>
            <p14:sldId id="1162"/>
            <p14:sldId id="1197"/>
          </p14:sldIdLst>
        </p14:section>
        <p14:section name="Chapters" id="{724A9E93-5B31-EB45-B59F-B1124C25788A}">
          <p14:sldIdLst>
            <p14:sldId id="578"/>
            <p14:sldId id="579"/>
            <p14:sldId id="2338"/>
            <p14:sldId id="2339"/>
            <p14:sldId id="318"/>
            <p14:sldId id="580"/>
            <p14:sldId id="270"/>
            <p14:sldId id="4990"/>
            <p14:sldId id="4931"/>
            <p14:sldId id="5004"/>
            <p14:sldId id="5003"/>
            <p14:sldId id="5002"/>
            <p14:sldId id="5009"/>
            <p14:sldId id="5010"/>
            <p14:sldId id="5007"/>
            <p14:sldId id="5006"/>
            <p14:sldId id="5020"/>
            <p14:sldId id="338"/>
            <p14:sldId id="4716"/>
            <p14:sldId id="4971"/>
            <p14:sldId id="4958"/>
            <p14:sldId id="5024"/>
            <p14:sldId id="5025"/>
            <p14:sldId id="5026"/>
            <p14:sldId id="5027"/>
            <p14:sldId id="5022"/>
            <p14:sldId id="4941"/>
            <p14:sldId id="581"/>
            <p14:sldId id="592"/>
            <p14:sldId id="998"/>
            <p14:sldId id="999"/>
            <p14:sldId id="1000"/>
            <p14:sldId id="593"/>
            <p14:sldId id="594"/>
            <p14:sldId id="595"/>
            <p14:sldId id="596"/>
            <p14:sldId id="597"/>
            <p14:sldId id="598"/>
            <p14:sldId id="599"/>
            <p14:sldId id="600"/>
            <p14:sldId id="601"/>
            <p14:sldId id="602"/>
            <p14:sldId id="603"/>
            <p14:sldId id="604"/>
            <p14:sldId id="605"/>
            <p14:sldId id="606"/>
            <p14:sldId id="607"/>
            <p14:sldId id="608"/>
            <p14:sldId id="347"/>
            <p14:sldId id="610"/>
            <p14:sldId id="611"/>
            <p14:sldId id="612"/>
            <p14:sldId id="613"/>
            <p14:sldId id="614"/>
            <p14:sldId id="615"/>
            <p14:sldId id="616"/>
            <p14:sldId id="617"/>
            <p14:sldId id="618"/>
            <p14:sldId id="619"/>
            <p14:sldId id="620"/>
            <p14:sldId id="621"/>
            <p14:sldId id="622"/>
            <p14:sldId id="623"/>
            <p14:sldId id="624"/>
            <p14:sldId id="625"/>
            <p14:sldId id="626"/>
            <p14:sldId id="627"/>
            <p14:sldId id="628"/>
            <p14:sldId id="629"/>
            <p14:sldId id="5209"/>
            <p14:sldId id="631"/>
            <p14:sldId id="632"/>
            <p14:sldId id="633"/>
            <p14:sldId id="634"/>
            <p14:sldId id="635"/>
            <p14:sldId id="636"/>
            <p14:sldId id="637"/>
            <p14:sldId id="638"/>
            <p14:sldId id="639"/>
            <p14:sldId id="640"/>
            <p14:sldId id="641"/>
            <p14:sldId id="642"/>
            <p14:sldId id="643"/>
            <p14:sldId id="644"/>
            <p14:sldId id="645"/>
            <p14:sldId id="646"/>
            <p14:sldId id="582"/>
            <p14:sldId id="990"/>
            <p14:sldId id="979"/>
            <p14:sldId id="980"/>
            <p14:sldId id="981"/>
            <p14:sldId id="982"/>
            <p14:sldId id="983"/>
            <p14:sldId id="984"/>
            <p14:sldId id="985"/>
            <p14:sldId id="986"/>
            <p14:sldId id="2386"/>
            <p14:sldId id="987"/>
            <p14:sldId id="988"/>
            <p14:sldId id="991"/>
            <p14:sldId id="2384"/>
            <p14:sldId id="583"/>
            <p14:sldId id="584"/>
            <p14:sldId id="357"/>
            <p14:sldId id="319"/>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966"/>
            <p14:sldId id="1010"/>
            <p14:sldId id="5208"/>
            <p14:sldId id="786"/>
            <p14:sldId id="2358"/>
            <p14:sldId id="2359"/>
            <p14:sldId id="2360"/>
            <p14:sldId id="2361"/>
            <p14:sldId id="2362"/>
            <p14:sldId id="2363"/>
            <p14:sldId id="2364"/>
            <p14:sldId id="2365"/>
            <p14:sldId id="2366"/>
            <p14:sldId id="2367"/>
            <p14:sldId id="2368"/>
            <p14:sldId id="2369"/>
            <p14:sldId id="2370"/>
            <p14:sldId id="2371"/>
            <p14:sldId id="2372"/>
            <p14:sldId id="561"/>
            <p14:sldId id="967"/>
            <p14:sldId id="652"/>
            <p14:sldId id="486"/>
            <p14:sldId id="487"/>
            <p14:sldId id="488"/>
            <p14:sldId id="489"/>
            <p14:sldId id="300"/>
            <p14:sldId id="491"/>
            <p14:sldId id="492"/>
            <p14:sldId id="493"/>
            <p14:sldId id="585"/>
            <p14:sldId id="5356"/>
            <p14:sldId id="551"/>
            <p14:sldId id="3734"/>
            <p14:sldId id="5387"/>
            <p14:sldId id="5388"/>
            <p14:sldId id="5385"/>
            <p14:sldId id="5386"/>
            <p14:sldId id="586"/>
            <p14:sldId id="587"/>
            <p14:sldId id="394"/>
            <p14:sldId id="285"/>
            <p14:sldId id="5588"/>
            <p14:sldId id="387"/>
            <p14:sldId id="1001"/>
            <p14:sldId id="1002"/>
            <p14:sldId id="1003"/>
            <p14:sldId id="1004"/>
            <p14:sldId id="281"/>
            <p14:sldId id="436"/>
            <p14:sldId id="588"/>
            <p14:sldId id="501"/>
            <p14:sldId id="389"/>
            <p14:sldId id="390"/>
            <p14:sldId id="502"/>
            <p14:sldId id="503"/>
            <p14:sldId id="444"/>
            <p14:sldId id="321"/>
            <p14:sldId id="589"/>
            <p14:sldId id="5589"/>
            <p14:sldId id="264"/>
            <p14:sldId id="265"/>
            <p14:sldId id="266"/>
            <p14:sldId id="267"/>
            <p14:sldId id="268"/>
            <p14:sldId id="269"/>
            <p14:sldId id="5590"/>
            <p14:sldId id="271"/>
            <p14:sldId id="272"/>
            <p14:sldId id="273"/>
            <p14:sldId id="5357"/>
            <p14:sldId id="275"/>
            <p14:sldId id="276"/>
            <p14:sldId id="277"/>
            <p14:sldId id="278"/>
            <p14:sldId id="279"/>
            <p14:sldId id="280"/>
            <p14:sldId id="5591"/>
            <p14:sldId id="282"/>
            <p14:sldId id="977"/>
            <p14:sldId id="1005"/>
            <p14:sldId id="549"/>
            <p14:sldId id="425"/>
            <p14:sldId id="546"/>
            <p14:sldId id="547"/>
            <p14:sldId id="548"/>
            <p14:sldId id="852"/>
            <p14:sldId id="853"/>
            <p14:sldId id="854"/>
            <p14:sldId id="855"/>
            <p14:sldId id="856"/>
            <p14:sldId id="857"/>
            <p14:sldId id="858"/>
            <p14:sldId id="859"/>
            <p14:sldId id="860"/>
            <p14:sldId id="861"/>
            <p14:sldId id="862"/>
            <p14:sldId id="863"/>
            <p14:sldId id="864"/>
            <p14:sldId id="865"/>
            <p14:sldId id="866"/>
            <p14:sldId id="867"/>
            <p14:sldId id="1006"/>
            <p14:sldId id="869"/>
            <p14:sldId id="870"/>
            <p14:sldId id="871"/>
            <p14:sldId id="872"/>
            <p14:sldId id="873"/>
            <p14:sldId id="874"/>
            <p14:sldId id="875"/>
            <p14:sldId id="876"/>
            <p14:sldId id="877"/>
            <p14:sldId id="878"/>
            <p14:sldId id="879"/>
            <p14:sldId id="880"/>
            <p14:sldId id="881"/>
            <p14:sldId id="882"/>
            <p14:sldId id="883"/>
            <p14:sldId id="884"/>
            <p14:sldId id="885"/>
            <p14:sldId id="886"/>
            <p14:sldId id="887"/>
            <p14:sldId id="888"/>
            <p14:sldId id="889"/>
            <p14:sldId id="971"/>
            <p14:sldId id="1011"/>
            <p14:sldId id="891"/>
            <p14:sldId id="892"/>
            <p14:sldId id="893"/>
            <p14:sldId id="894"/>
            <p14:sldId id="895"/>
            <p14:sldId id="896"/>
            <p14:sldId id="897"/>
            <p14:sldId id="898"/>
            <p14:sldId id="899"/>
            <p14:sldId id="1008"/>
            <p14:sldId id="1012"/>
            <p14:sldId id="720"/>
            <p14:sldId id="721"/>
            <p14:sldId id="722"/>
            <p14:sldId id="723"/>
            <p14:sldId id="724"/>
            <p14:sldId id="725"/>
            <p14:sldId id="726"/>
            <p14:sldId id="727"/>
            <p14:sldId id="728"/>
            <p14:sldId id="729"/>
            <p14:sldId id="730"/>
            <p14:sldId id="976"/>
            <p14:sldId id="1007"/>
            <p14:sldId id="590"/>
            <p14:sldId id="902"/>
            <p14:sldId id="903"/>
            <p14:sldId id="904"/>
            <p14:sldId id="905"/>
            <p14:sldId id="906"/>
            <p14:sldId id="907"/>
            <p14:sldId id="908"/>
            <p14:sldId id="909"/>
            <p14:sldId id="910"/>
            <p14:sldId id="911"/>
            <p14:sldId id="912"/>
            <p14:sldId id="913"/>
            <p14:sldId id="914"/>
            <p14:sldId id="915"/>
            <p14:sldId id="916"/>
            <p14:sldId id="917"/>
            <p14:sldId id="918"/>
            <p14:sldId id="975"/>
            <p14:sldId id="1013"/>
            <p14:sldId id="922"/>
            <p14:sldId id="923"/>
            <p14:sldId id="924"/>
            <p14:sldId id="925"/>
            <p14:sldId id="926"/>
            <p14:sldId id="927"/>
            <p14:sldId id="928"/>
            <p14:sldId id="929"/>
            <p14:sldId id="930"/>
            <p14:sldId id="931"/>
            <p14:sldId id="932"/>
            <p14:sldId id="933"/>
            <p14:sldId id="934"/>
            <p14:sldId id="935"/>
            <p14:sldId id="936"/>
            <p14:sldId id="937"/>
            <p14:sldId id="938"/>
            <p14:sldId id="939"/>
            <p14:sldId id="940"/>
            <p14:sldId id="1009"/>
            <p14:sldId id="1014"/>
            <p14:sldId id="392"/>
            <p14:sldId id="393"/>
            <p14:sldId id="1198"/>
            <p14:sldId id="1199"/>
            <p14:sldId id="1200"/>
            <p14:sldId id="1201"/>
            <p14:sldId id="1202"/>
            <p14:sldId id="591"/>
            <p14:sldId id="391"/>
            <p14:sldId id="943"/>
            <p14:sldId id="944"/>
            <p14:sldId id="945"/>
            <p14:sldId id="946"/>
            <p14:sldId id="947"/>
            <p14:sldId id="948"/>
            <p14:sldId id="949"/>
            <p14:sldId id="950"/>
            <p14:sldId id="951"/>
            <p14:sldId id="952"/>
            <p14:sldId id="953"/>
            <p14:sldId id="954"/>
            <p14:sldId id="955"/>
            <p14:sldId id="956"/>
            <p14:sldId id="957"/>
            <p14:sldId id="958"/>
            <p14:sldId id="959"/>
            <p14:sldId id="960"/>
            <p14:sldId id="961"/>
            <p14:sldId id="974"/>
            <p14:sldId id="1015"/>
            <p14:sldId id="2385"/>
            <p14:sldId id="337"/>
            <p14:sldId id="348"/>
            <p14:sldId id="335"/>
            <p14:sldId id="458"/>
          </p14:sldIdLst>
        </p14:section>
        <p14:section name="Conclusion" id="{C426BF7C-D97D-2747-8669-4C0DC514EADF}">
          <p14:sldIdLst>
            <p14:sldId id="1203"/>
            <p14:sldId id="1204"/>
            <p14:sldId id="1205"/>
            <p14:sldId id="1206"/>
            <p14:sldId id="1207"/>
            <p14:sldId id="1208"/>
            <p14:sldId id="1209"/>
            <p14:sldId id="1210"/>
            <p14:sldId id="526"/>
            <p14:sldId id="449"/>
            <p14:sldId id="450"/>
          </p14:sldIdLst>
        </p14:section>
        <p14:section name="Supplements" id="{77B3575E-C2A6-F846-89AE-E14167BC46B8}">
          <p14:sldIdLst>
            <p14:sldId id="5377"/>
            <p14:sldId id="521"/>
            <p14:sldId id="522"/>
            <p14:sldId id="523"/>
            <p14:sldId id="525"/>
            <p14:sldId id="527"/>
            <p14:sldId id="528"/>
            <p14:sldId id="3677"/>
            <p14:sldId id="529"/>
            <p14:sldId id="530"/>
            <p14:sldId id="531"/>
            <p14:sldId id="537"/>
            <p14:sldId id="42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30600"/>
    <a:srgbClr val="002355"/>
    <a:srgbClr val="1B2F74"/>
    <a:srgbClr val="800000"/>
    <a:srgbClr val="4E0593"/>
    <a:srgbClr val="330057"/>
    <a:srgbClr val="CC2201"/>
    <a:srgbClr val="630800"/>
    <a:srgbClr val="1C3B1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678" autoAdjust="0"/>
    <p:restoredTop sz="65263" autoAdjust="0"/>
  </p:normalViewPr>
  <p:slideViewPr>
    <p:cSldViewPr>
      <p:cViewPr varScale="1">
        <p:scale>
          <a:sx n="94" d="100"/>
          <a:sy n="94" d="100"/>
        </p:scale>
        <p:origin x="192" y="376"/>
      </p:cViewPr>
      <p:guideLst>
        <p:guide orient="horz" pos="2160"/>
        <p:guide pos="2880"/>
      </p:guideLst>
    </p:cSldViewPr>
  </p:slideViewPr>
  <p:outlineViewPr>
    <p:cViewPr>
      <p:scale>
        <a:sx n="33" d="100"/>
        <a:sy n="33" d="100"/>
      </p:scale>
      <p:origin x="0" y="42744"/>
    </p:cViewPr>
  </p:outlineViewPr>
  <p:notesTextViewPr>
    <p:cViewPr>
      <p:scale>
        <a:sx n="100" d="100"/>
        <a:sy n="100" d="100"/>
      </p:scale>
      <p:origin x="0" y="0"/>
    </p:cViewPr>
  </p:notesTextViewPr>
  <p:sorterViewPr>
    <p:cViewPr varScale="1">
      <p:scale>
        <a:sx n="60" d="100"/>
        <a:sy n="60" d="100"/>
      </p:scale>
      <p:origin x="0" y="221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3.xml"/><Relationship Id="rId299" Type="http://schemas.openxmlformats.org/officeDocument/2006/relationships/slide" Target="slides/slide235.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5.xml"/><Relationship Id="rId324" Type="http://schemas.openxmlformats.org/officeDocument/2006/relationships/slide" Target="slides/slide260.xml"/><Relationship Id="rId366" Type="http://schemas.openxmlformats.org/officeDocument/2006/relationships/slide" Target="slides/slide302.xml"/><Relationship Id="rId170" Type="http://schemas.openxmlformats.org/officeDocument/2006/relationships/slide" Target="slides/slide106.xml"/><Relationship Id="rId226" Type="http://schemas.openxmlformats.org/officeDocument/2006/relationships/slide" Target="slides/slide162.xml"/><Relationship Id="rId433" Type="http://schemas.openxmlformats.org/officeDocument/2006/relationships/slide" Target="slides/slide369.xml"/><Relationship Id="rId268" Type="http://schemas.openxmlformats.org/officeDocument/2006/relationships/slide" Target="slides/slide204.xml"/><Relationship Id="rId32" Type="http://schemas.openxmlformats.org/officeDocument/2006/relationships/slideMaster" Target="slideMasters/slideMaster32.xml"/><Relationship Id="rId74" Type="http://schemas.openxmlformats.org/officeDocument/2006/relationships/slide" Target="slides/slide10.xml"/><Relationship Id="rId128" Type="http://schemas.openxmlformats.org/officeDocument/2006/relationships/slide" Target="slides/slide64.xml"/><Relationship Id="rId335" Type="http://schemas.openxmlformats.org/officeDocument/2006/relationships/slide" Target="slides/slide271.xml"/><Relationship Id="rId377" Type="http://schemas.openxmlformats.org/officeDocument/2006/relationships/slide" Target="slides/slide313.xml"/><Relationship Id="rId5" Type="http://schemas.openxmlformats.org/officeDocument/2006/relationships/slideMaster" Target="slideMasters/slideMaster5.xml"/><Relationship Id="rId181" Type="http://schemas.openxmlformats.org/officeDocument/2006/relationships/slide" Target="slides/slide117.xml"/><Relationship Id="rId237" Type="http://schemas.openxmlformats.org/officeDocument/2006/relationships/slide" Target="slides/slide173.xml"/><Relationship Id="rId402" Type="http://schemas.openxmlformats.org/officeDocument/2006/relationships/slide" Target="slides/slide338.xml"/><Relationship Id="rId279" Type="http://schemas.openxmlformats.org/officeDocument/2006/relationships/slide" Target="slides/slide215.xml"/><Relationship Id="rId444" Type="http://schemas.openxmlformats.org/officeDocument/2006/relationships/slide" Target="slides/slide380.xml"/><Relationship Id="rId43" Type="http://schemas.openxmlformats.org/officeDocument/2006/relationships/slideMaster" Target="slideMasters/slideMaster43.xml"/><Relationship Id="rId139" Type="http://schemas.openxmlformats.org/officeDocument/2006/relationships/slide" Target="slides/slide75.xml"/><Relationship Id="rId290" Type="http://schemas.openxmlformats.org/officeDocument/2006/relationships/slide" Target="slides/slide226.xml"/><Relationship Id="rId304" Type="http://schemas.openxmlformats.org/officeDocument/2006/relationships/slide" Target="slides/slide240.xml"/><Relationship Id="rId346" Type="http://schemas.openxmlformats.org/officeDocument/2006/relationships/slide" Target="slides/slide282.xml"/><Relationship Id="rId388" Type="http://schemas.openxmlformats.org/officeDocument/2006/relationships/slide" Target="slides/slide324.xml"/><Relationship Id="rId85" Type="http://schemas.openxmlformats.org/officeDocument/2006/relationships/slide" Target="slides/slide21.xml"/><Relationship Id="rId150" Type="http://schemas.openxmlformats.org/officeDocument/2006/relationships/slide" Target="slides/slide86.xml"/><Relationship Id="rId192" Type="http://schemas.openxmlformats.org/officeDocument/2006/relationships/slide" Target="slides/slide128.xml"/><Relationship Id="rId206" Type="http://schemas.openxmlformats.org/officeDocument/2006/relationships/slide" Target="slides/slide142.xml"/><Relationship Id="rId413" Type="http://schemas.openxmlformats.org/officeDocument/2006/relationships/slide" Target="slides/slide349.xml"/><Relationship Id="rId248" Type="http://schemas.openxmlformats.org/officeDocument/2006/relationships/slide" Target="slides/slide184.xml"/><Relationship Id="rId12" Type="http://schemas.openxmlformats.org/officeDocument/2006/relationships/slideMaster" Target="slideMasters/slideMaster12.xml"/><Relationship Id="rId108" Type="http://schemas.openxmlformats.org/officeDocument/2006/relationships/slide" Target="slides/slide44.xml"/><Relationship Id="rId315" Type="http://schemas.openxmlformats.org/officeDocument/2006/relationships/slide" Target="slides/slide251.xml"/><Relationship Id="rId357" Type="http://schemas.openxmlformats.org/officeDocument/2006/relationships/slide" Target="slides/slide293.xml"/><Relationship Id="rId54" Type="http://schemas.openxmlformats.org/officeDocument/2006/relationships/slideMaster" Target="slideMasters/slideMaster54.xml"/><Relationship Id="rId96" Type="http://schemas.openxmlformats.org/officeDocument/2006/relationships/slide" Target="slides/slide32.xml"/><Relationship Id="rId161" Type="http://schemas.openxmlformats.org/officeDocument/2006/relationships/slide" Target="slides/slide97.xml"/><Relationship Id="rId217" Type="http://schemas.openxmlformats.org/officeDocument/2006/relationships/slide" Target="slides/slide153.xml"/><Relationship Id="rId399" Type="http://schemas.openxmlformats.org/officeDocument/2006/relationships/slide" Target="slides/slide335.xml"/><Relationship Id="rId259" Type="http://schemas.openxmlformats.org/officeDocument/2006/relationships/slide" Target="slides/slide195.xml"/><Relationship Id="rId424" Type="http://schemas.openxmlformats.org/officeDocument/2006/relationships/slide" Target="slides/slide360.xml"/><Relationship Id="rId23" Type="http://schemas.openxmlformats.org/officeDocument/2006/relationships/slideMaster" Target="slideMasters/slideMaster23.xml"/><Relationship Id="rId119" Type="http://schemas.openxmlformats.org/officeDocument/2006/relationships/slide" Target="slides/slide55.xml"/><Relationship Id="rId270" Type="http://schemas.openxmlformats.org/officeDocument/2006/relationships/slide" Target="slides/slide206.xml"/><Relationship Id="rId326" Type="http://schemas.openxmlformats.org/officeDocument/2006/relationships/slide" Target="slides/slide262.xml"/><Relationship Id="rId65" Type="http://schemas.openxmlformats.org/officeDocument/2006/relationships/slide" Target="slides/slide1.xml"/><Relationship Id="rId130" Type="http://schemas.openxmlformats.org/officeDocument/2006/relationships/slide" Target="slides/slide66.xml"/><Relationship Id="rId368" Type="http://schemas.openxmlformats.org/officeDocument/2006/relationships/slide" Target="slides/slide304.xml"/><Relationship Id="rId172" Type="http://schemas.openxmlformats.org/officeDocument/2006/relationships/slide" Target="slides/slide108.xml"/><Relationship Id="rId228" Type="http://schemas.openxmlformats.org/officeDocument/2006/relationships/slide" Target="slides/slide164.xml"/><Relationship Id="rId435" Type="http://schemas.openxmlformats.org/officeDocument/2006/relationships/slide" Target="slides/slide371.xml"/><Relationship Id="rId281" Type="http://schemas.openxmlformats.org/officeDocument/2006/relationships/slide" Target="slides/slide217.xml"/><Relationship Id="rId337" Type="http://schemas.openxmlformats.org/officeDocument/2006/relationships/slide" Target="slides/slide273.xml"/><Relationship Id="rId34" Type="http://schemas.openxmlformats.org/officeDocument/2006/relationships/slideMaster" Target="slideMasters/slideMaster34.xml"/><Relationship Id="rId76" Type="http://schemas.openxmlformats.org/officeDocument/2006/relationships/slide" Target="slides/slide12.xml"/><Relationship Id="rId141" Type="http://schemas.openxmlformats.org/officeDocument/2006/relationships/slide" Target="slides/slide77.xml"/><Relationship Id="rId379" Type="http://schemas.openxmlformats.org/officeDocument/2006/relationships/slide" Target="slides/slide315.xml"/><Relationship Id="rId7" Type="http://schemas.openxmlformats.org/officeDocument/2006/relationships/slideMaster" Target="slideMasters/slideMaster7.xml"/><Relationship Id="rId183" Type="http://schemas.openxmlformats.org/officeDocument/2006/relationships/slide" Target="slides/slide119.xml"/><Relationship Id="rId239" Type="http://schemas.openxmlformats.org/officeDocument/2006/relationships/slide" Target="slides/slide175.xml"/><Relationship Id="rId390" Type="http://schemas.openxmlformats.org/officeDocument/2006/relationships/slide" Target="slides/slide326.xml"/><Relationship Id="rId404" Type="http://schemas.openxmlformats.org/officeDocument/2006/relationships/slide" Target="slides/slide340.xml"/><Relationship Id="rId446" Type="http://schemas.openxmlformats.org/officeDocument/2006/relationships/presProps" Target="presProps.xml"/><Relationship Id="rId250" Type="http://schemas.openxmlformats.org/officeDocument/2006/relationships/slide" Target="slides/slide186.xml"/><Relationship Id="rId292" Type="http://schemas.openxmlformats.org/officeDocument/2006/relationships/slide" Target="slides/slide228.xml"/><Relationship Id="rId306" Type="http://schemas.openxmlformats.org/officeDocument/2006/relationships/slide" Target="slides/slide242.xml"/><Relationship Id="rId45" Type="http://schemas.openxmlformats.org/officeDocument/2006/relationships/slideMaster" Target="slideMasters/slideMaster45.xml"/><Relationship Id="rId87" Type="http://schemas.openxmlformats.org/officeDocument/2006/relationships/slide" Target="slides/slide23.xml"/><Relationship Id="rId110" Type="http://schemas.openxmlformats.org/officeDocument/2006/relationships/slide" Target="slides/slide46.xml"/><Relationship Id="rId348" Type="http://schemas.openxmlformats.org/officeDocument/2006/relationships/slide" Target="slides/slide284.xml"/><Relationship Id="rId152" Type="http://schemas.openxmlformats.org/officeDocument/2006/relationships/slide" Target="slides/slide88.xml"/><Relationship Id="rId194" Type="http://schemas.openxmlformats.org/officeDocument/2006/relationships/slide" Target="slides/slide130.xml"/><Relationship Id="rId208" Type="http://schemas.openxmlformats.org/officeDocument/2006/relationships/slide" Target="slides/slide144.xml"/><Relationship Id="rId415" Type="http://schemas.openxmlformats.org/officeDocument/2006/relationships/slide" Target="slides/slide351.xml"/><Relationship Id="rId261" Type="http://schemas.openxmlformats.org/officeDocument/2006/relationships/slide" Target="slides/slide197.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53.xml"/><Relationship Id="rId359" Type="http://schemas.openxmlformats.org/officeDocument/2006/relationships/slide" Target="slides/slide295.xml"/><Relationship Id="rId98" Type="http://schemas.openxmlformats.org/officeDocument/2006/relationships/slide" Target="slides/slide34.xml"/><Relationship Id="rId121" Type="http://schemas.openxmlformats.org/officeDocument/2006/relationships/slide" Target="slides/slide57.xml"/><Relationship Id="rId163" Type="http://schemas.openxmlformats.org/officeDocument/2006/relationships/slide" Target="slides/slide99.xml"/><Relationship Id="rId219" Type="http://schemas.openxmlformats.org/officeDocument/2006/relationships/slide" Target="slides/slide155.xml"/><Relationship Id="rId370" Type="http://schemas.openxmlformats.org/officeDocument/2006/relationships/slide" Target="slides/slide306.xml"/><Relationship Id="rId426" Type="http://schemas.openxmlformats.org/officeDocument/2006/relationships/slide" Target="slides/slide362.xml"/><Relationship Id="rId230" Type="http://schemas.openxmlformats.org/officeDocument/2006/relationships/slide" Target="slides/slide166.xml"/><Relationship Id="rId25" Type="http://schemas.openxmlformats.org/officeDocument/2006/relationships/slideMaster" Target="slideMasters/slideMaster25.xml"/><Relationship Id="rId67" Type="http://schemas.openxmlformats.org/officeDocument/2006/relationships/slide" Target="slides/slide3.xml"/><Relationship Id="rId272" Type="http://schemas.openxmlformats.org/officeDocument/2006/relationships/slide" Target="slides/slide208.xml"/><Relationship Id="rId328" Type="http://schemas.openxmlformats.org/officeDocument/2006/relationships/slide" Target="slides/slide264.xml"/><Relationship Id="rId132" Type="http://schemas.openxmlformats.org/officeDocument/2006/relationships/slide" Target="slides/slide68.xml"/><Relationship Id="rId174" Type="http://schemas.openxmlformats.org/officeDocument/2006/relationships/slide" Target="slides/slide110.xml"/><Relationship Id="rId381" Type="http://schemas.openxmlformats.org/officeDocument/2006/relationships/slide" Target="slides/slide317.xml"/><Relationship Id="rId241" Type="http://schemas.openxmlformats.org/officeDocument/2006/relationships/slide" Target="slides/slide177.xml"/><Relationship Id="rId437" Type="http://schemas.openxmlformats.org/officeDocument/2006/relationships/slide" Target="slides/slide373.xml"/><Relationship Id="rId36" Type="http://schemas.openxmlformats.org/officeDocument/2006/relationships/slideMaster" Target="slideMasters/slideMaster36.xml"/><Relationship Id="rId283" Type="http://schemas.openxmlformats.org/officeDocument/2006/relationships/slide" Target="slides/slide219.xml"/><Relationship Id="rId339" Type="http://schemas.openxmlformats.org/officeDocument/2006/relationships/slide" Target="slides/slide275.xml"/><Relationship Id="rId78" Type="http://schemas.openxmlformats.org/officeDocument/2006/relationships/slide" Target="slides/slide14.xml"/><Relationship Id="rId101" Type="http://schemas.openxmlformats.org/officeDocument/2006/relationships/slide" Target="slides/slide37.xml"/><Relationship Id="rId143" Type="http://schemas.openxmlformats.org/officeDocument/2006/relationships/slide" Target="slides/slide79.xml"/><Relationship Id="rId185" Type="http://schemas.openxmlformats.org/officeDocument/2006/relationships/slide" Target="slides/slide121.xml"/><Relationship Id="rId350" Type="http://schemas.openxmlformats.org/officeDocument/2006/relationships/slide" Target="slides/slide286.xml"/><Relationship Id="rId406" Type="http://schemas.openxmlformats.org/officeDocument/2006/relationships/slide" Target="slides/slide342.xml"/><Relationship Id="rId9" Type="http://schemas.openxmlformats.org/officeDocument/2006/relationships/slideMaster" Target="slideMasters/slideMaster9.xml"/><Relationship Id="rId210" Type="http://schemas.openxmlformats.org/officeDocument/2006/relationships/slide" Target="slides/slide146.xml"/><Relationship Id="rId392" Type="http://schemas.openxmlformats.org/officeDocument/2006/relationships/slide" Target="slides/slide328.xml"/><Relationship Id="rId448" Type="http://schemas.openxmlformats.org/officeDocument/2006/relationships/theme" Target="theme/theme1.xml"/><Relationship Id="rId252" Type="http://schemas.openxmlformats.org/officeDocument/2006/relationships/slide" Target="slides/slide188.xml"/><Relationship Id="rId294" Type="http://schemas.openxmlformats.org/officeDocument/2006/relationships/slide" Target="slides/slide230.xml"/><Relationship Id="rId308" Type="http://schemas.openxmlformats.org/officeDocument/2006/relationships/slide" Target="slides/slide244.xml"/><Relationship Id="rId47" Type="http://schemas.openxmlformats.org/officeDocument/2006/relationships/slideMaster" Target="slideMasters/slideMaster47.xml"/><Relationship Id="rId89" Type="http://schemas.openxmlformats.org/officeDocument/2006/relationships/slide" Target="slides/slide25.xml"/><Relationship Id="rId112" Type="http://schemas.openxmlformats.org/officeDocument/2006/relationships/slide" Target="slides/slide48.xml"/><Relationship Id="rId154" Type="http://schemas.openxmlformats.org/officeDocument/2006/relationships/slide" Target="slides/slide90.xml"/><Relationship Id="rId361" Type="http://schemas.openxmlformats.org/officeDocument/2006/relationships/slide" Target="slides/slide297.xml"/><Relationship Id="rId196" Type="http://schemas.openxmlformats.org/officeDocument/2006/relationships/slide" Target="slides/slide132.xml"/><Relationship Id="rId417" Type="http://schemas.openxmlformats.org/officeDocument/2006/relationships/slide" Target="slides/slide353.xml"/><Relationship Id="rId16" Type="http://schemas.openxmlformats.org/officeDocument/2006/relationships/slideMaster" Target="slideMasters/slideMaster16.xml"/><Relationship Id="rId221" Type="http://schemas.openxmlformats.org/officeDocument/2006/relationships/slide" Target="slides/slide157.xml"/><Relationship Id="rId263" Type="http://schemas.openxmlformats.org/officeDocument/2006/relationships/slide" Target="slides/slide199.xml"/><Relationship Id="rId319" Type="http://schemas.openxmlformats.org/officeDocument/2006/relationships/slide" Target="slides/slide255.xml"/><Relationship Id="rId58" Type="http://schemas.openxmlformats.org/officeDocument/2006/relationships/slideMaster" Target="slideMasters/slideMaster58.xml"/><Relationship Id="rId123" Type="http://schemas.openxmlformats.org/officeDocument/2006/relationships/slide" Target="slides/slide59.xml"/><Relationship Id="rId330" Type="http://schemas.openxmlformats.org/officeDocument/2006/relationships/slide" Target="slides/slide266.xml"/><Relationship Id="rId165" Type="http://schemas.openxmlformats.org/officeDocument/2006/relationships/slide" Target="slides/slide101.xml"/><Relationship Id="rId372" Type="http://schemas.openxmlformats.org/officeDocument/2006/relationships/slide" Target="slides/slide308.xml"/><Relationship Id="rId428" Type="http://schemas.openxmlformats.org/officeDocument/2006/relationships/slide" Target="slides/slide364.xml"/><Relationship Id="rId232" Type="http://schemas.openxmlformats.org/officeDocument/2006/relationships/slide" Target="slides/slide168.xml"/><Relationship Id="rId274" Type="http://schemas.openxmlformats.org/officeDocument/2006/relationships/slide" Target="slides/slide210.xml"/><Relationship Id="rId27" Type="http://schemas.openxmlformats.org/officeDocument/2006/relationships/slideMaster" Target="slideMasters/slideMaster27.xml"/><Relationship Id="rId69" Type="http://schemas.openxmlformats.org/officeDocument/2006/relationships/slide" Target="slides/slide5.xml"/><Relationship Id="rId134" Type="http://schemas.openxmlformats.org/officeDocument/2006/relationships/slide" Target="slides/slide70.xml"/><Relationship Id="rId80" Type="http://schemas.openxmlformats.org/officeDocument/2006/relationships/slide" Target="slides/slide16.xml"/><Relationship Id="rId176" Type="http://schemas.openxmlformats.org/officeDocument/2006/relationships/slide" Target="slides/slide112.xml"/><Relationship Id="rId341" Type="http://schemas.openxmlformats.org/officeDocument/2006/relationships/slide" Target="slides/slide277.xml"/><Relationship Id="rId383" Type="http://schemas.openxmlformats.org/officeDocument/2006/relationships/slide" Target="slides/slide319.xml"/><Relationship Id="rId439" Type="http://schemas.openxmlformats.org/officeDocument/2006/relationships/slide" Target="slides/slide375.xml"/><Relationship Id="rId201" Type="http://schemas.openxmlformats.org/officeDocument/2006/relationships/slide" Target="slides/slide137.xml"/><Relationship Id="rId243" Type="http://schemas.openxmlformats.org/officeDocument/2006/relationships/slide" Target="slides/slide179.xml"/><Relationship Id="rId285" Type="http://schemas.openxmlformats.org/officeDocument/2006/relationships/slide" Target="slides/slide221.xml"/><Relationship Id="rId38" Type="http://schemas.openxmlformats.org/officeDocument/2006/relationships/slideMaster" Target="slideMasters/slideMaster38.xml"/><Relationship Id="rId103" Type="http://schemas.openxmlformats.org/officeDocument/2006/relationships/slide" Target="slides/slide39.xml"/><Relationship Id="rId310" Type="http://schemas.openxmlformats.org/officeDocument/2006/relationships/slide" Target="slides/slide246.xml"/><Relationship Id="rId91" Type="http://schemas.openxmlformats.org/officeDocument/2006/relationships/slide" Target="slides/slide27.xml"/><Relationship Id="rId145" Type="http://schemas.openxmlformats.org/officeDocument/2006/relationships/slide" Target="slides/slide81.xml"/><Relationship Id="rId187" Type="http://schemas.openxmlformats.org/officeDocument/2006/relationships/slide" Target="slides/slide123.xml"/><Relationship Id="rId352" Type="http://schemas.openxmlformats.org/officeDocument/2006/relationships/slide" Target="slides/slide288.xml"/><Relationship Id="rId394" Type="http://schemas.openxmlformats.org/officeDocument/2006/relationships/slide" Target="slides/slide330.xml"/><Relationship Id="rId408" Type="http://schemas.openxmlformats.org/officeDocument/2006/relationships/slide" Target="slides/slide344.xml"/><Relationship Id="rId212" Type="http://schemas.openxmlformats.org/officeDocument/2006/relationships/slide" Target="slides/slide148.xml"/><Relationship Id="rId254" Type="http://schemas.openxmlformats.org/officeDocument/2006/relationships/slide" Target="slides/slide190.xml"/><Relationship Id="rId49" Type="http://schemas.openxmlformats.org/officeDocument/2006/relationships/slideMaster" Target="slideMasters/slideMaster49.xml"/><Relationship Id="rId114" Type="http://schemas.openxmlformats.org/officeDocument/2006/relationships/slide" Target="slides/slide50.xml"/><Relationship Id="rId296" Type="http://schemas.openxmlformats.org/officeDocument/2006/relationships/slide" Target="slides/slide232.xml"/><Relationship Id="rId60" Type="http://schemas.openxmlformats.org/officeDocument/2006/relationships/slideMaster" Target="slideMasters/slideMaster60.xml"/><Relationship Id="rId156" Type="http://schemas.openxmlformats.org/officeDocument/2006/relationships/slide" Target="slides/slide92.xml"/><Relationship Id="rId198" Type="http://schemas.openxmlformats.org/officeDocument/2006/relationships/slide" Target="slides/slide134.xml"/><Relationship Id="rId321" Type="http://schemas.openxmlformats.org/officeDocument/2006/relationships/slide" Target="slides/slide257.xml"/><Relationship Id="rId363" Type="http://schemas.openxmlformats.org/officeDocument/2006/relationships/slide" Target="slides/slide299.xml"/><Relationship Id="rId419" Type="http://schemas.openxmlformats.org/officeDocument/2006/relationships/slide" Target="slides/slide355.xml"/><Relationship Id="rId223" Type="http://schemas.openxmlformats.org/officeDocument/2006/relationships/slide" Target="slides/slide159.xml"/><Relationship Id="rId430" Type="http://schemas.openxmlformats.org/officeDocument/2006/relationships/slide" Target="slides/slide366.xml"/><Relationship Id="rId18" Type="http://schemas.openxmlformats.org/officeDocument/2006/relationships/slideMaster" Target="slideMasters/slideMaster18.xml"/><Relationship Id="rId265" Type="http://schemas.openxmlformats.org/officeDocument/2006/relationships/slide" Target="slides/slide201.xml"/><Relationship Id="rId50" Type="http://schemas.openxmlformats.org/officeDocument/2006/relationships/slideMaster" Target="slideMasters/slideMaster50.xml"/><Relationship Id="rId104" Type="http://schemas.openxmlformats.org/officeDocument/2006/relationships/slide" Target="slides/slide40.xml"/><Relationship Id="rId125" Type="http://schemas.openxmlformats.org/officeDocument/2006/relationships/slide" Target="slides/slide61.xml"/><Relationship Id="rId146" Type="http://schemas.openxmlformats.org/officeDocument/2006/relationships/slide" Target="slides/slide82.xml"/><Relationship Id="rId167" Type="http://schemas.openxmlformats.org/officeDocument/2006/relationships/slide" Target="slides/slide103.xml"/><Relationship Id="rId188" Type="http://schemas.openxmlformats.org/officeDocument/2006/relationships/slide" Target="slides/slide124.xml"/><Relationship Id="rId311" Type="http://schemas.openxmlformats.org/officeDocument/2006/relationships/slide" Target="slides/slide247.xml"/><Relationship Id="rId332" Type="http://schemas.openxmlformats.org/officeDocument/2006/relationships/slide" Target="slides/slide268.xml"/><Relationship Id="rId353" Type="http://schemas.openxmlformats.org/officeDocument/2006/relationships/slide" Target="slides/slide289.xml"/><Relationship Id="rId374" Type="http://schemas.openxmlformats.org/officeDocument/2006/relationships/slide" Target="slides/slide310.xml"/><Relationship Id="rId395" Type="http://schemas.openxmlformats.org/officeDocument/2006/relationships/slide" Target="slides/slide331.xml"/><Relationship Id="rId409" Type="http://schemas.openxmlformats.org/officeDocument/2006/relationships/slide" Target="slides/slide345.xml"/><Relationship Id="rId71" Type="http://schemas.openxmlformats.org/officeDocument/2006/relationships/slide" Target="slides/slide7.xml"/><Relationship Id="rId92" Type="http://schemas.openxmlformats.org/officeDocument/2006/relationships/slide" Target="slides/slide28.xml"/><Relationship Id="rId213" Type="http://schemas.openxmlformats.org/officeDocument/2006/relationships/slide" Target="slides/slide149.xml"/><Relationship Id="rId234" Type="http://schemas.openxmlformats.org/officeDocument/2006/relationships/slide" Target="slides/slide170.xml"/><Relationship Id="rId420" Type="http://schemas.openxmlformats.org/officeDocument/2006/relationships/slide" Target="slides/slide3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1.xml"/><Relationship Id="rId276" Type="http://schemas.openxmlformats.org/officeDocument/2006/relationships/slide" Target="slides/slide212.xml"/><Relationship Id="rId297" Type="http://schemas.openxmlformats.org/officeDocument/2006/relationships/slide" Target="slides/slide233.xml"/><Relationship Id="rId441" Type="http://schemas.openxmlformats.org/officeDocument/2006/relationships/slide" Target="slides/slide377.xml"/><Relationship Id="rId40" Type="http://schemas.openxmlformats.org/officeDocument/2006/relationships/slideMaster" Target="slideMasters/slideMaster40.xml"/><Relationship Id="rId115" Type="http://schemas.openxmlformats.org/officeDocument/2006/relationships/slide" Target="slides/slide51.xml"/><Relationship Id="rId136" Type="http://schemas.openxmlformats.org/officeDocument/2006/relationships/slide" Target="slides/slide72.xml"/><Relationship Id="rId157" Type="http://schemas.openxmlformats.org/officeDocument/2006/relationships/slide" Target="slides/slide93.xml"/><Relationship Id="rId178" Type="http://schemas.openxmlformats.org/officeDocument/2006/relationships/slide" Target="slides/slide114.xml"/><Relationship Id="rId301" Type="http://schemas.openxmlformats.org/officeDocument/2006/relationships/slide" Target="slides/slide237.xml"/><Relationship Id="rId322" Type="http://schemas.openxmlformats.org/officeDocument/2006/relationships/slide" Target="slides/slide258.xml"/><Relationship Id="rId343" Type="http://schemas.openxmlformats.org/officeDocument/2006/relationships/slide" Target="slides/slide279.xml"/><Relationship Id="rId364" Type="http://schemas.openxmlformats.org/officeDocument/2006/relationships/slide" Target="slides/slide300.xml"/><Relationship Id="rId61" Type="http://schemas.openxmlformats.org/officeDocument/2006/relationships/slideMaster" Target="slideMasters/slideMaster61.xml"/><Relationship Id="rId82" Type="http://schemas.openxmlformats.org/officeDocument/2006/relationships/slide" Target="slides/slide18.xml"/><Relationship Id="rId199" Type="http://schemas.openxmlformats.org/officeDocument/2006/relationships/slide" Target="slides/slide135.xml"/><Relationship Id="rId203" Type="http://schemas.openxmlformats.org/officeDocument/2006/relationships/slide" Target="slides/slide139.xml"/><Relationship Id="rId385" Type="http://schemas.openxmlformats.org/officeDocument/2006/relationships/slide" Target="slides/slide321.xml"/><Relationship Id="rId19" Type="http://schemas.openxmlformats.org/officeDocument/2006/relationships/slideMaster" Target="slideMasters/slideMaster19.xml"/><Relationship Id="rId224" Type="http://schemas.openxmlformats.org/officeDocument/2006/relationships/slide" Target="slides/slide160.xml"/><Relationship Id="rId245" Type="http://schemas.openxmlformats.org/officeDocument/2006/relationships/slide" Target="slides/slide181.xml"/><Relationship Id="rId266" Type="http://schemas.openxmlformats.org/officeDocument/2006/relationships/slide" Target="slides/slide202.xml"/><Relationship Id="rId287" Type="http://schemas.openxmlformats.org/officeDocument/2006/relationships/slide" Target="slides/slide223.xml"/><Relationship Id="rId410" Type="http://schemas.openxmlformats.org/officeDocument/2006/relationships/slide" Target="slides/slide346.xml"/><Relationship Id="rId431" Type="http://schemas.openxmlformats.org/officeDocument/2006/relationships/slide" Target="slides/slide367.xml"/><Relationship Id="rId30" Type="http://schemas.openxmlformats.org/officeDocument/2006/relationships/slideMaster" Target="slideMasters/slideMaster30.xml"/><Relationship Id="rId105" Type="http://schemas.openxmlformats.org/officeDocument/2006/relationships/slide" Target="slides/slide41.xml"/><Relationship Id="rId126" Type="http://schemas.openxmlformats.org/officeDocument/2006/relationships/slide" Target="slides/slide62.xml"/><Relationship Id="rId147" Type="http://schemas.openxmlformats.org/officeDocument/2006/relationships/slide" Target="slides/slide83.xml"/><Relationship Id="rId168" Type="http://schemas.openxmlformats.org/officeDocument/2006/relationships/slide" Target="slides/slide104.xml"/><Relationship Id="rId312" Type="http://schemas.openxmlformats.org/officeDocument/2006/relationships/slide" Target="slides/slide248.xml"/><Relationship Id="rId333" Type="http://schemas.openxmlformats.org/officeDocument/2006/relationships/slide" Target="slides/slide269.xml"/><Relationship Id="rId354" Type="http://schemas.openxmlformats.org/officeDocument/2006/relationships/slide" Target="slides/slide290.xml"/><Relationship Id="rId51" Type="http://schemas.openxmlformats.org/officeDocument/2006/relationships/slideMaster" Target="slideMasters/slideMaster51.xml"/><Relationship Id="rId72" Type="http://schemas.openxmlformats.org/officeDocument/2006/relationships/slide" Target="slides/slide8.xml"/><Relationship Id="rId93" Type="http://schemas.openxmlformats.org/officeDocument/2006/relationships/slide" Target="slides/slide29.xml"/><Relationship Id="rId189" Type="http://schemas.openxmlformats.org/officeDocument/2006/relationships/slide" Target="slides/slide125.xml"/><Relationship Id="rId375" Type="http://schemas.openxmlformats.org/officeDocument/2006/relationships/slide" Target="slides/slide311.xml"/><Relationship Id="rId396" Type="http://schemas.openxmlformats.org/officeDocument/2006/relationships/slide" Target="slides/slide332.xml"/><Relationship Id="rId3" Type="http://schemas.openxmlformats.org/officeDocument/2006/relationships/slideMaster" Target="slideMasters/slideMaster3.xml"/><Relationship Id="rId214" Type="http://schemas.openxmlformats.org/officeDocument/2006/relationships/slide" Target="slides/slide150.xml"/><Relationship Id="rId235" Type="http://schemas.openxmlformats.org/officeDocument/2006/relationships/slide" Target="slides/slide171.xml"/><Relationship Id="rId256" Type="http://schemas.openxmlformats.org/officeDocument/2006/relationships/slide" Target="slides/slide192.xml"/><Relationship Id="rId277" Type="http://schemas.openxmlformats.org/officeDocument/2006/relationships/slide" Target="slides/slide213.xml"/><Relationship Id="rId298" Type="http://schemas.openxmlformats.org/officeDocument/2006/relationships/slide" Target="slides/slide234.xml"/><Relationship Id="rId400" Type="http://schemas.openxmlformats.org/officeDocument/2006/relationships/slide" Target="slides/slide336.xml"/><Relationship Id="rId421" Type="http://schemas.openxmlformats.org/officeDocument/2006/relationships/slide" Target="slides/slide357.xml"/><Relationship Id="rId442" Type="http://schemas.openxmlformats.org/officeDocument/2006/relationships/slide" Target="slides/slide378.xml"/><Relationship Id="rId116" Type="http://schemas.openxmlformats.org/officeDocument/2006/relationships/slide" Target="slides/slide52.xml"/><Relationship Id="rId137" Type="http://schemas.openxmlformats.org/officeDocument/2006/relationships/slide" Target="slides/slide73.xml"/><Relationship Id="rId158" Type="http://schemas.openxmlformats.org/officeDocument/2006/relationships/slide" Target="slides/slide94.xml"/><Relationship Id="rId302" Type="http://schemas.openxmlformats.org/officeDocument/2006/relationships/slide" Target="slides/slide238.xml"/><Relationship Id="rId323" Type="http://schemas.openxmlformats.org/officeDocument/2006/relationships/slide" Target="slides/slide259.xml"/><Relationship Id="rId344" Type="http://schemas.openxmlformats.org/officeDocument/2006/relationships/slide" Target="slides/slide2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9.xml"/><Relationship Id="rId179" Type="http://schemas.openxmlformats.org/officeDocument/2006/relationships/slide" Target="slides/slide115.xml"/><Relationship Id="rId365" Type="http://schemas.openxmlformats.org/officeDocument/2006/relationships/slide" Target="slides/slide301.xml"/><Relationship Id="rId386" Type="http://schemas.openxmlformats.org/officeDocument/2006/relationships/slide" Target="slides/slide322.xml"/><Relationship Id="rId190" Type="http://schemas.openxmlformats.org/officeDocument/2006/relationships/slide" Target="slides/slide126.xml"/><Relationship Id="rId204" Type="http://schemas.openxmlformats.org/officeDocument/2006/relationships/slide" Target="slides/slide140.xml"/><Relationship Id="rId225" Type="http://schemas.openxmlformats.org/officeDocument/2006/relationships/slide" Target="slides/slide161.xml"/><Relationship Id="rId246" Type="http://schemas.openxmlformats.org/officeDocument/2006/relationships/slide" Target="slides/slide182.xml"/><Relationship Id="rId267" Type="http://schemas.openxmlformats.org/officeDocument/2006/relationships/slide" Target="slides/slide203.xml"/><Relationship Id="rId288" Type="http://schemas.openxmlformats.org/officeDocument/2006/relationships/slide" Target="slides/slide224.xml"/><Relationship Id="rId411" Type="http://schemas.openxmlformats.org/officeDocument/2006/relationships/slide" Target="slides/slide347.xml"/><Relationship Id="rId432" Type="http://schemas.openxmlformats.org/officeDocument/2006/relationships/slide" Target="slides/slide368.xml"/><Relationship Id="rId106" Type="http://schemas.openxmlformats.org/officeDocument/2006/relationships/slide" Target="slides/slide42.xml"/><Relationship Id="rId127" Type="http://schemas.openxmlformats.org/officeDocument/2006/relationships/slide" Target="slides/slide63.xml"/><Relationship Id="rId313" Type="http://schemas.openxmlformats.org/officeDocument/2006/relationships/slide" Target="slides/slide24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9.xml"/><Relationship Id="rId94" Type="http://schemas.openxmlformats.org/officeDocument/2006/relationships/slide" Target="slides/slide30.xml"/><Relationship Id="rId148" Type="http://schemas.openxmlformats.org/officeDocument/2006/relationships/slide" Target="slides/slide84.xml"/><Relationship Id="rId169" Type="http://schemas.openxmlformats.org/officeDocument/2006/relationships/slide" Target="slides/slide105.xml"/><Relationship Id="rId334" Type="http://schemas.openxmlformats.org/officeDocument/2006/relationships/slide" Target="slides/slide270.xml"/><Relationship Id="rId355" Type="http://schemas.openxmlformats.org/officeDocument/2006/relationships/slide" Target="slides/slide291.xml"/><Relationship Id="rId376" Type="http://schemas.openxmlformats.org/officeDocument/2006/relationships/slide" Target="slides/slide312.xml"/><Relationship Id="rId397" Type="http://schemas.openxmlformats.org/officeDocument/2006/relationships/slide" Target="slides/slide333.xml"/><Relationship Id="rId4" Type="http://schemas.openxmlformats.org/officeDocument/2006/relationships/slideMaster" Target="slideMasters/slideMaster4.xml"/><Relationship Id="rId180" Type="http://schemas.openxmlformats.org/officeDocument/2006/relationships/slide" Target="slides/slide116.xml"/><Relationship Id="rId215" Type="http://schemas.openxmlformats.org/officeDocument/2006/relationships/slide" Target="slides/slide151.xml"/><Relationship Id="rId236" Type="http://schemas.openxmlformats.org/officeDocument/2006/relationships/slide" Target="slides/slide172.xml"/><Relationship Id="rId257" Type="http://schemas.openxmlformats.org/officeDocument/2006/relationships/slide" Target="slides/slide193.xml"/><Relationship Id="rId278" Type="http://schemas.openxmlformats.org/officeDocument/2006/relationships/slide" Target="slides/slide214.xml"/><Relationship Id="rId401" Type="http://schemas.openxmlformats.org/officeDocument/2006/relationships/slide" Target="slides/slide337.xml"/><Relationship Id="rId422" Type="http://schemas.openxmlformats.org/officeDocument/2006/relationships/slide" Target="slides/slide358.xml"/><Relationship Id="rId443" Type="http://schemas.openxmlformats.org/officeDocument/2006/relationships/slide" Target="slides/slide379.xml"/><Relationship Id="rId303" Type="http://schemas.openxmlformats.org/officeDocument/2006/relationships/slide" Target="slides/slide239.xml"/><Relationship Id="rId42" Type="http://schemas.openxmlformats.org/officeDocument/2006/relationships/slideMaster" Target="slideMasters/slideMaster42.xml"/><Relationship Id="rId84" Type="http://schemas.openxmlformats.org/officeDocument/2006/relationships/slide" Target="slides/slide20.xml"/><Relationship Id="rId138" Type="http://schemas.openxmlformats.org/officeDocument/2006/relationships/slide" Target="slides/slide74.xml"/><Relationship Id="rId345" Type="http://schemas.openxmlformats.org/officeDocument/2006/relationships/slide" Target="slides/slide281.xml"/><Relationship Id="rId387" Type="http://schemas.openxmlformats.org/officeDocument/2006/relationships/slide" Target="slides/slide323.xml"/><Relationship Id="rId191" Type="http://schemas.openxmlformats.org/officeDocument/2006/relationships/slide" Target="slides/slide127.xml"/><Relationship Id="rId205" Type="http://schemas.openxmlformats.org/officeDocument/2006/relationships/slide" Target="slides/slide141.xml"/><Relationship Id="rId247" Type="http://schemas.openxmlformats.org/officeDocument/2006/relationships/slide" Target="slides/slide183.xml"/><Relationship Id="rId412" Type="http://schemas.openxmlformats.org/officeDocument/2006/relationships/slide" Target="slides/slide348.xml"/><Relationship Id="rId107" Type="http://schemas.openxmlformats.org/officeDocument/2006/relationships/slide" Target="slides/slide43.xml"/><Relationship Id="rId289" Type="http://schemas.openxmlformats.org/officeDocument/2006/relationships/slide" Target="slides/slide22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5.xml"/><Relationship Id="rId314" Type="http://schemas.openxmlformats.org/officeDocument/2006/relationships/slide" Target="slides/slide250.xml"/><Relationship Id="rId356" Type="http://schemas.openxmlformats.org/officeDocument/2006/relationships/slide" Target="slides/slide292.xml"/><Relationship Id="rId398" Type="http://schemas.openxmlformats.org/officeDocument/2006/relationships/slide" Target="slides/slide334.xml"/><Relationship Id="rId95" Type="http://schemas.openxmlformats.org/officeDocument/2006/relationships/slide" Target="slides/slide31.xml"/><Relationship Id="rId160" Type="http://schemas.openxmlformats.org/officeDocument/2006/relationships/slide" Target="slides/slide96.xml"/><Relationship Id="rId216" Type="http://schemas.openxmlformats.org/officeDocument/2006/relationships/slide" Target="slides/slide152.xml"/><Relationship Id="rId423" Type="http://schemas.openxmlformats.org/officeDocument/2006/relationships/slide" Target="slides/slide359.xml"/><Relationship Id="rId258" Type="http://schemas.openxmlformats.org/officeDocument/2006/relationships/slide" Target="slides/slide194.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4.xml"/><Relationship Id="rId325" Type="http://schemas.openxmlformats.org/officeDocument/2006/relationships/slide" Target="slides/slide261.xml"/><Relationship Id="rId367" Type="http://schemas.openxmlformats.org/officeDocument/2006/relationships/slide" Target="slides/slide303.xml"/><Relationship Id="rId171" Type="http://schemas.openxmlformats.org/officeDocument/2006/relationships/slide" Target="slides/slide107.xml"/><Relationship Id="rId227" Type="http://schemas.openxmlformats.org/officeDocument/2006/relationships/slide" Target="slides/slide163.xml"/><Relationship Id="rId269" Type="http://schemas.openxmlformats.org/officeDocument/2006/relationships/slide" Target="slides/slide205.xml"/><Relationship Id="rId434" Type="http://schemas.openxmlformats.org/officeDocument/2006/relationships/slide" Target="slides/slide370.xml"/><Relationship Id="rId33" Type="http://schemas.openxmlformats.org/officeDocument/2006/relationships/slideMaster" Target="slideMasters/slideMaster33.xml"/><Relationship Id="rId129" Type="http://schemas.openxmlformats.org/officeDocument/2006/relationships/slide" Target="slides/slide65.xml"/><Relationship Id="rId280" Type="http://schemas.openxmlformats.org/officeDocument/2006/relationships/slide" Target="slides/slide216.xml"/><Relationship Id="rId336" Type="http://schemas.openxmlformats.org/officeDocument/2006/relationships/slide" Target="slides/slide272.xml"/><Relationship Id="rId75" Type="http://schemas.openxmlformats.org/officeDocument/2006/relationships/slide" Target="slides/slide11.xml"/><Relationship Id="rId140" Type="http://schemas.openxmlformats.org/officeDocument/2006/relationships/slide" Target="slides/slide76.xml"/><Relationship Id="rId182" Type="http://schemas.openxmlformats.org/officeDocument/2006/relationships/slide" Target="slides/slide118.xml"/><Relationship Id="rId378" Type="http://schemas.openxmlformats.org/officeDocument/2006/relationships/slide" Target="slides/slide314.xml"/><Relationship Id="rId403" Type="http://schemas.openxmlformats.org/officeDocument/2006/relationships/slide" Target="slides/slide339.xml"/><Relationship Id="rId6" Type="http://schemas.openxmlformats.org/officeDocument/2006/relationships/slideMaster" Target="slideMasters/slideMaster6.xml"/><Relationship Id="rId238" Type="http://schemas.openxmlformats.org/officeDocument/2006/relationships/slide" Target="slides/slide174.xml"/><Relationship Id="rId445" Type="http://schemas.openxmlformats.org/officeDocument/2006/relationships/notesMaster" Target="notesMasters/notesMaster1.xml"/><Relationship Id="rId291" Type="http://schemas.openxmlformats.org/officeDocument/2006/relationships/slide" Target="slides/slide227.xml"/><Relationship Id="rId305" Type="http://schemas.openxmlformats.org/officeDocument/2006/relationships/slide" Target="slides/slide241.xml"/><Relationship Id="rId347" Type="http://schemas.openxmlformats.org/officeDocument/2006/relationships/slide" Target="slides/slide283.xml"/><Relationship Id="rId44" Type="http://schemas.openxmlformats.org/officeDocument/2006/relationships/slideMaster" Target="slideMasters/slideMaster44.xml"/><Relationship Id="rId86" Type="http://schemas.openxmlformats.org/officeDocument/2006/relationships/slide" Target="slides/slide22.xml"/><Relationship Id="rId151" Type="http://schemas.openxmlformats.org/officeDocument/2006/relationships/slide" Target="slides/slide87.xml"/><Relationship Id="rId389" Type="http://schemas.openxmlformats.org/officeDocument/2006/relationships/slide" Target="slides/slide325.xml"/><Relationship Id="rId193" Type="http://schemas.openxmlformats.org/officeDocument/2006/relationships/slide" Target="slides/slide129.xml"/><Relationship Id="rId207" Type="http://schemas.openxmlformats.org/officeDocument/2006/relationships/slide" Target="slides/slide143.xml"/><Relationship Id="rId249" Type="http://schemas.openxmlformats.org/officeDocument/2006/relationships/slide" Target="slides/slide185.xml"/><Relationship Id="rId414" Type="http://schemas.openxmlformats.org/officeDocument/2006/relationships/slide" Target="slides/slide350.xml"/><Relationship Id="rId13" Type="http://schemas.openxmlformats.org/officeDocument/2006/relationships/slideMaster" Target="slideMasters/slideMaster13.xml"/><Relationship Id="rId109" Type="http://schemas.openxmlformats.org/officeDocument/2006/relationships/slide" Target="slides/slide45.xml"/><Relationship Id="rId260" Type="http://schemas.openxmlformats.org/officeDocument/2006/relationships/slide" Target="slides/slide196.xml"/><Relationship Id="rId316" Type="http://schemas.openxmlformats.org/officeDocument/2006/relationships/slide" Target="slides/slide252.xml"/><Relationship Id="rId55" Type="http://schemas.openxmlformats.org/officeDocument/2006/relationships/slideMaster" Target="slideMasters/slideMaster55.xml"/><Relationship Id="rId97" Type="http://schemas.openxmlformats.org/officeDocument/2006/relationships/slide" Target="slides/slide33.xml"/><Relationship Id="rId120" Type="http://schemas.openxmlformats.org/officeDocument/2006/relationships/slide" Target="slides/slide56.xml"/><Relationship Id="rId358" Type="http://schemas.openxmlformats.org/officeDocument/2006/relationships/slide" Target="slides/slide294.xml"/><Relationship Id="rId162" Type="http://schemas.openxmlformats.org/officeDocument/2006/relationships/slide" Target="slides/slide98.xml"/><Relationship Id="rId218" Type="http://schemas.openxmlformats.org/officeDocument/2006/relationships/slide" Target="slides/slide154.xml"/><Relationship Id="rId425" Type="http://schemas.openxmlformats.org/officeDocument/2006/relationships/slide" Target="slides/slide361.xml"/><Relationship Id="rId271" Type="http://schemas.openxmlformats.org/officeDocument/2006/relationships/slide" Target="slides/slide207.xml"/><Relationship Id="rId24" Type="http://schemas.openxmlformats.org/officeDocument/2006/relationships/slideMaster" Target="slideMasters/slideMaster24.xml"/><Relationship Id="rId66" Type="http://schemas.openxmlformats.org/officeDocument/2006/relationships/slide" Target="slides/slide2.xml"/><Relationship Id="rId131" Type="http://schemas.openxmlformats.org/officeDocument/2006/relationships/slide" Target="slides/slide67.xml"/><Relationship Id="rId327" Type="http://schemas.openxmlformats.org/officeDocument/2006/relationships/slide" Target="slides/slide263.xml"/><Relationship Id="rId369" Type="http://schemas.openxmlformats.org/officeDocument/2006/relationships/slide" Target="slides/slide305.xml"/><Relationship Id="rId173" Type="http://schemas.openxmlformats.org/officeDocument/2006/relationships/slide" Target="slides/slide109.xml"/><Relationship Id="rId229" Type="http://schemas.openxmlformats.org/officeDocument/2006/relationships/slide" Target="slides/slide165.xml"/><Relationship Id="rId380" Type="http://schemas.openxmlformats.org/officeDocument/2006/relationships/slide" Target="slides/slide316.xml"/><Relationship Id="rId436" Type="http://schemas.openxmlformats.org/officeDocument/2006/relationships/slide" Target="slides/slide372.xml"/><Relationship Id="rId240" Type="http://schemas.openxmlformats.org/officeDocument/2006/relationships/slide" Target="slides/slide176.xml"/><Relationship Id="rId35" Type="http://schemas.openxmlformats.org/officeDocument/2006/relationships/slideMaster" Target="slideMasters/slideMaster35.xml"/><Relationship Id="rId77" Type="http://schemas.openxmlformats.org/officeDocument/2006/relationships/slide" Target="slides/slide13.xml"/><Relationship Id="rId100" Type="http://schemas.openxmlformats.org/officeDocument/2006/relationships/slide" Target="slides/slide36.xml"/><Relationship Id="rId282" Type="http://schemas.openxmlformats.org/officeDocument/2006/relationships/slide" Target="slides/slide218.xml"/><Relationship Id="rId338" Type="http://schemas.openxmlformats.org/officeDocument/2006/relationships/slide" Target="slides/slide274.xml"/><Relationship Id="rId8" Type="http://schemas.openxmlformats.org/officeDocument/2006/relationships/slideMaster" Target="slideMasters/slideMaster8.xml"/><Relationship Id="rId142" Type="http://schemas.openxmlformats.org/officeDocument/2006/relationships/slide" Target="slides/slide78.xml"/><Relationship Id="rId184" Type="http://schemas.openxmlformats.org/officeDocument/2006/relationships/slide" Target="slides/slide120.xml"/><Relationship Id="rId391" Type="http://schemas.openxmlformats.org/officeDocument/2006/relationships/slide" Target="slides/slide327.xml"/><Relationship Id="rId405" Type="http://schemas.openxmlformats.org/officeDocument/2006/relationships/slide" Target="slides/slide341.xml"/><Relationship Id="rId447" Type="http://schemas.openxmlformats.org/officeDocument/2006/relationships/viewProps" Target="viewProps.xml"/><Relationship Id="rId251" Type="http://schemas.openxmlformats.org/officeDocument/2006/relationships/slide" Target="slides/slide187.xml"/><Relationship Id="rId46" Type="http://schemas.openxmlformats.org/officeDocument/2006/relationships/slideMaster" Target="slideMasters/slideMaster46.xml"/><Relationship Id="rId293" Type="http://schemas.openxmlformats.org/officeDocument/2006/relationships/slide" Target="slides/slide229.xml"/><Relationship Id="rId307" Type="http://schemas.openxmlformats.org/officeDocument/2006/relationships/slide" Target="slides/slide243.xml"/><Relationship Id="rId349" Type="http://schemas.openxmlformats.org/officeDocument/2006/relationships/slide" Target="slides/slide285.xml"/><Relationship Id="rId88" Type="http://schemas.openxmlformats.org/officeDocument/2006/relationships/slide" Target="slides/slide24.xml"/><Relationship Id="rId111" Type="http://schemas.openxmlformats.org/officeDocument/2006/relationships/slide" Target="slides/slide47.xml"/><Relationship Id="rId153" Type="http://schemas.openxmlformats.org/officeDocument/2006/relationships/slide" Target="slides/slide89.xml"/><Relationship Id="rId195" Type="http://schemas.openxmlformats.org/officeDocument/2006/relationships/slide" Target="slides/slide131.xml"/><Relationship Id="rId209" Type="http://schemas.openxmlformats.org/officeDocument/2006/relationships/slide" Target="slides/slide145.xml"/><Relationship Id="rId360" Type="http://schemas.openxmlformats.org/officeDocument/2006/relationships/slide" Target="slides/slide296.xml"/><Relationship Id="rId416" Type="http://schemas.openxmlformats.org/officeDocument/2006/relationships/slide" Target="slides/slide352.xml"/><Relationship Id="rId220" Type="http://schemas.openxmlformats.org/officeDocument/2006/relationships/slide" Target="slides/slide156.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8.xml"/><Relationship Id="rId318" Type="http://schemas.openxmlformats.org/officeDocument/2006/relationships/slide" Target="slides/slide254.xml"/><Relationship Id="rId99" Type="http://schemas.openxmlformats.org/officeDocument/2006/relationships/slide" Target="slides/slide35.xml"/><Relationship Id="rId122" Type="http://schemas.openxmlformats.org/officeDocument/2006/relationships/slide" Target="slides/slide58.xml"/><Relationship Id="rId164" Type="http://schemas.openxmlformats.org/officeDocument/2006/relationships/slide" Target="slides/slide100.xml"/><Relationship Id="rId371" Type="http://schemas.openxmlformats.org/officeDocument/2006/relationships/slide" Target="slides/slide307.xml"/><Relationship Id="rId427" Type="http://schemas.openxmlformats.org/officeDocument/2006/relationships/slide" Target="slides/slide363.xml"/><Relationship Id="rId26" Type="http://schemas.openxmlformats.org/officeDocument/2006/relationships/slideMaster" Target="slideMasters/slideMaster26.xml"/><Relationship Id="rId231" Type="http://schemas.openxmlformats.org/officeDocument/2006/relationships/slide" Target="slides/slide167.xml"/><Relationship Id="rId273" Type="http://schemas.openxmlformats.org/officeDocument/2006/relationships/slide" Target="slides/slide209.xml"/><Relationship Id="rId329" Type="http://schemas.openxmlformats.org/officeDocument/2006/relationships/slide" Target="slides/slide265.xml"/><Relationship Id="rId68" Type="http://schemas.openxmlformats.org/officeDocument/2006/relationships/slide" Target="slides/slide4.xml"/><Relationship Id="rId133" Type="http://schemas.openxmlformats.org/officeDocument/2006/relationships/slide" Target="slides/slide69.xml"/><Relationship Id="rId175" Type="http://schemas.openxmlformats.org/officeDocument/2006/relationships/slide" Target="slides/slide111.xml"/><Relationship Id="rId340" Type="http://schemas.openxmlformats.org/officeDocument/2006/relationships/slide" Target="slides/slide276.xml"/><Relationship Id="rId200" Type="http://schemas.openxmlformats.org/officeDocument/2006/relationships/slide" Target="slides/slide136.xml"/><Relationship Id="rId382" Type="http://schemas.openxmlformats.org/officeDocument/2006/relationships/slide" Target="slides/slide318.xml"/><Relationship Id="rId438" Type="http://schemas.openxmlformats.org/officeDocument/2006/relationships/slide" Target="slides/slide374.xml"/><Relationship Id="rId242" Type="http://schemas.openxmlformats.org/officeDocument/2006/relationships/slide" Target="slides/slide178.xml"/><Relationship Id="rId284" Type="http://schemas.openxmlformats.org/officeDocument/2006/relationships/slide" Target="slides/slide220.xml"/><Relationship Id="rId37" Type="http://schemas.openxmlformats.org/officeDocument/2006/relationships/slideMaster" Target="slideMasters/slideMaster37.xml"/><Relationship Id="rId79" Type="http://schemas.openxmlformats.org/officeDocument/2006/relationships/slide" Target="slides/slide15.xml"/><Relationship Id="rId102" Type="http://schemas.openxmlformats.org/officeDocument/2006/relationships/slide" Target="slides/slide38.xml"/><Relationship Id="rId144" Type="http://schemas.openxmlformats.org/officeDocument/2006/relationships/slide" Target="slides/slide80.xml"/><Relationship Id="rId90" Type="http://schemas.openxmlformats.org/officeDocument/2006/relationships/slide" Target="slides/slide26.xml"/><Relationship Id="rId186" Type="http://schemas.openxmlformats.org/officeDocument/2006/relationships/slide" Target="slides/slide122.xml"/><Relationship Id="rId351" Type="http://schemas.openxmlformats.org/officeDocument/2006/relationships/slide" Target="slides/slide287.xml"/><Relationship Id="rId393" Type="http://schemas.openxmlformats.org/officeDocument/2006/relationships/slide" Target="slides/slide329.xml"/><Relationship Id="rId407" Type="http://schemas.openxmlformats.org/officeDocument/2006/relationships/slide" Target="slides/slide343.xml"/><Relationship Id="rId449" Type="http://schemas.openxmlformats.org/officeDocument/2006/relationships/tableStyles" Target="tableStyles.xml"/><Relationship Id="rId211" Type="http://schemas.openxmlformats.org/officeDocument/2006/relationships/slide" Target="slides/slide147.xml"/><Relationship Id="rId253" Type="http://schemas.openxmlformats.org/officeDocument/2006/relationships/slide" Target="slides/slide189.xml"/><Relationship Id="rId295" Type="http://schemas.openxmlformats.org/officeDocument/2006/relationships/slide" Target="slides/slide231.xml"/><Relationship Id="rId309" Type="http://schemas.openxmlformats.org/officeDocument/2006/relationships/slide" Target="slides/slide245.xml"/><Relationship Id="rId48" Type="http://schemas.openxmlformats.org/officeDocument/2006/relationships/slideMaster" Target="slideMasters/slideMaster48.xml"/><Relationship Id="rId113" Type="http://schemas.openxmlformats.org/officeDocument/2006/relationships/slide" Target="slides/slide49.xml"/><Relationship Id="rId320" Type="http://schemas.openxmlformats.org/officeDocument/2006/relationships/slide" Target="slides/slide256.xml"/><Relationship Id="rId155" Type="http://schemas.openxmlformats.org/officeDocument/2006/relationships/slide" Target="slides/slide91.xml"/><Relationship Id="rId197" Type="http://schemas.openxmlformats.org/officeDocument/2006/relationships/slide" Target="slides/slide133.xml"/><Relationship Id="rId362" Type="http://schemas.openxmlformats.org/officeDocument/2006/relationships/slide" Target="slides/slide298.xml"/><Relationship Id="rId418" Type="http://schemas.openxmlformats.org/officeDocument/2006/relationships/slide" Target="slides/slide354.xml"/><Relationship Id="rId222" Type="http://schemas.openxmlformats.org/officeDocument/2006/relationships/slide" Target="slides/slide158.xml"/><Relationship Id="rId264" Type="http://schemas.openxmlformats.org/officeDocument/2006/relationships/slide" Target="slides/slide200.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60.xml"/><Relationship Id="rId70" Type="http://schemas.openxmlformats.org/officeDocument/2006/relationships/slide" Target="slides/slide6.xml"/><Relationship Id="rId166" Type="http://schemas.openxmlformats.org/officeDocument/2006/relationships/slide" Target="slides/slide102.xml"/><Relationship Id="rId331" Type="http://schemas.openxmlformats.org/officeDocument/2006/relationships/slide" Target="slides/slide267.xml"/><Relationship Id="rId373" Type="http://schemas.openxmlformats.org/officeDocument/2006/relationships/slide" Target="slides/slide309.xml"/><Relationship Id="rId429" Type="http://schemas.openxmlformats.org/officeDocument/2006/relationships/slide" Target="slides/slide365.xml"/><Relationship Id="rId1" Type="http://schemas.openxmlformats.org/officeDocument/2006/relationships/slideMaster" Target="slideMasters/slideMaster1.xml"/><Relationship Id="rId233" Type="http://schemas.openxmlformats.org/officeDocument/2006/relationships/slide" Target="slides/slide169.xml"/><Relationship Id="rId440" Type="http://schemas.openxmlformats.org/officeDocument/2006/relationships/slide" Target="slides/slide376.xml"/><Relationship Id="rId28" Type="http://schemas.openxmlformats.org/officeDocument/2006/relationships/slideMaster" Target="slideMasters/slideMaster28.xml"/><Relationship Id="rId275" Type="http://schemas.openxmlformats.org/officeDocument/2006/relationships/slide" Target="slides/slide211.xml"/><Relationship Id="rId300" Type="http://schemas.openxmlformats.org/officeDocument/2006/relationships/slide" Target="slides/slide236.xml"/><Relationship Id="rId81" Type="http://schemas.openxmlformats.org/officeDocument/2006/relationships/slide" Target="slides/slide17.xml"/><Relationship Id="rId135" Type="http://schemas.openxmlformats.org/officeDocument/2006/relationships/slide" Target="slides/slide71.xml"/><Relationship Id="rId177" Type="http://schemas.openxmlformats.org/officeDocument/2006/relationships/slide" Target="slides/slide113.xml"/><Relationship Id="rId342" Type="http://schemas.openxmlformats.org/officeDocument/2006/relationships/slide" Target="slides/slide278.xml"/><Relationship Id="rId384" Type="http://schemas.openxmlformats.org/officeDocument/2006/relationships/slide" Target="slides/slide320.xml"/><Relationship Id="rId202" Type="http://schemas.openxmlformats.org/officeDocument/2006/relationships/slide" Target="slides/slide138.xml"/><Relationship Id="rId244" Type="http://schemas.openxmlformats.org/officeDocument/2006/relationships/slide" Target="slides/slide180.xml"/><Relationship Id="rId39" Type="http://schemas.openxmlformats.org/officeDocument/2006/relationships/slideMaster" Target="slideMasters/slideMaster39.xml"/><Relationship Id="rId286" Type="http://schemas.openxmlformats.org/officeDocument/2006/relationships/slide" Target="slides/slide2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F371F489-9317-2742-8EE6-9975ED4BAE9F}" type="slidenum">
              <a:rPr lang="en-US"/>
              <a:pPr>
                <a:defRPr/>
              </a:pPr>
              <a:t>‹#›</a:t>
            </a:fld>
            <a:endParaRPr lang="en-US"/>
          </a:p>
        </p:txBody>
      </p:sp>
    </p:spTree>
    <p:extLst>
      <p:ext uri="{BB962C8B-B14F-4D97-AF65-F5344CB8AC3E}">
        <p14:creationId xmlns:p14="http://schemas.microsoft.com/office/powerpoint/2010/main" val="1012857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742950" indent="-28575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D6CF7F-62F3-AD43-B050-A225213004CE}" type="slidenum">
              <a:rPr lang="en-US" sz="1200">
                <a:solidFill>
                  <a:prstClr val="black"/>
                </a:solidFill>
              </a:rPr>
              <a:pPr/>
              <a:t>1</a:t>
            </a:fld>
            <a:endParaRPr lang="en-US" sz="1200">
              <a:solidFill>
                <a:prstClr val="black"/>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Calibri" panose="020F0502020204030204" pitchFamily="34" charset="0"/>
                <a:ea typeface="ＭＳ Ｐゴシック" charset="0"/>
                <a:cs typeface="Calibri" panose="020F0502020204030204" pitchFamily="34" charset="0"/>
              </a:rPr>
              <a:t>The Mount of Olives plays a significant role in history.  It is the last place the Spirit is present in Ezekiel 11:23, the last place Christ was honored as king in Luke 19:37, the last place Christ was seen by his disciples in Acts 1:10, and the NEXT place Christ will appear on earth to fulfill Acts 1:11!</a:t>
            </a:r>
          </a:p>
          <a:p>
            <a:pPr eaLnBrk="1" hangingPunct="1"/>
            <a:r>
              <a:rPr lang="en-US"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dirty="0">
                <a:latin typeface="Calibri" panose="020F0502020204030204" pitchFamily="34" charset="0"/>
                <a:ea typeface="ＭＳ Ｐゴシック" charset="0"/>
                <a:cs typeface="Calibri" panose="020F0502020204030204" pitchFamily="34" charset="0"/>
              </a:rPr>
              <a:t>_____________</a:t>
            </a:r>
          </a:p>
          <a:p>
            <a:pPr eaLnBrk="1" hangingPunct="1"/>
            <a:r>
              <a:rPr lang="en-US" dirty="0">
                <a:latin typeface="Calibri" panose="020F0502020204030204" pitchFamily="34" charset="0"/>
                <a:ea typeface="ＭＳ Ｐゴシック" charset="0"/>
                <a:cs typeface="Calibri" panose="020F0502020204030204" pitchFamily="34" charset="0"/>
              </a:rPr>
              <a:t>Common Slides English-193</a:t>
            </a:r>
          </a:p>
          <a:p>
            <a:pPr eaLnBrk="1" hangingPunct="1"/>
            <a:r>
              <a:rPr lang="en-US" dirty="0">
                <a:latin typeface="Calibri" panose="020F0502020204030204" pitchFamily="34" charset="0"/>
                <a:ea typeface="ＭＳ Ｐゴシック" charset="0"/>
                <a:cs typeface="Calibri" panose="020F0502020204030204" pitchFamily="34" charset="0"/>
              </a:rPr>
              <a:t>OS-26-Ezek1-39-slide 178</a:t>
            </a:r>
          </a:p>
          <a:p>
            <a:pPr eaLnBrk="1" hangingPunct="1"/>
            <a:r>
              <a:rPr lang="en-US" dirty="0">
                <a:latin typeface="Calibri" panose="020F0502020204030204" pitchFamily="34" charset="0"/>
                <a:ea typeface="ＭＳ Ｐゴシック" charset="0"/>
                <a:cs typeface="Calibri" panose="020F0502020204030204" pitchFamily="34" charset="0"/>
              </a:rPr>
              <a:t>OS-38-Zechariah-179</a:t>
            </a:r>
          </a:p>
          <a:p>
            <a:pPr eaLnBrk="1" hangingPunct="1"/>
            <a:r>
              <a:rPr lang="en-US"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7019129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02997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13479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145260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412066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53337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881719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029775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7122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53726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5793276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2538100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5120963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9887924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98208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17504101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kumimoji="1" lang="en-US" sz="1200" kern="1200" dirty="0">
                <a:solidFill>
                  <a:schemeClr val="tx1"/>
                </a:solidFill>
                <a:effectLst/>
                <a:latin typeface="Arial" pitchFamily="-108" charset="0"/>
                <a:ea typeface="ＭＳ Ｐゴシック" pitchFamily="-110" charset="-128"/>
                <a:cs typeface="ＭＳ Ｐゴシック" pitchFamily="-110" charset="-128"/>
              </a:rPr>
              <a:t>Palm Sunday</a:t>
            </a:r>
            <a:r>
              <a:rPr kumimoji="1" lang="en-US" sz="1200" kern="1200" baseline="0" dirty="0">
                <a:solidFill>
                  <a:schemeClr val="tx1"/>
                </a:solidFill>
                <a:effectLst/>
                <a:latin typeface="Arial" pitchFamily="-108" charset="0"/>
                <a:ea typeface="ＭＳ Ｐゴシック" pitchFamily="-110" charset="-128"/>
                <a:cs typeface="ＭＳ Ｐゴシック" pitchFamily="-110" charset="-128"/>
              </a:rPr>
              <a:t> </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is an interesting name for the day, isn</a:t>
            </a:r>
            <a:r>
              <a:rPr kumimoji="1" lang="uk-UA" sz="1200" kern="1200" dirty="0">
                <a:solidFill>
                  <a:schemeClr val="tx1"/>
                </a:solidFill>
                <a:effectLst/>
                <a:latin typeface="Arial" pitchFamily="-108" charset="0"/>
                <a:ea typeface="ＭＳ Ｐゴシック" pitchFamily="-110" charset="-128"/>
                <a:cs typeface="ＭＳ Ｐゴシック" pitchFamily="-110" charset="-128"/>
              </a:rPr>
              <a:t>'</a:t>
            </a:r>
            <a:r>
              <a:rPr kumimoji="1" lang="en-US" sz="1200" kern="1200" dirty="0">
                <a:solidFill>
                  <a:schemeClr val="tx1"/>
                </a:solidFill>
                <a:effectLst/>
                <a:latin typeface="Arial" pitchFamily="-108" charset="0"/>
                <a:ea typeface="ＭＳ Ｐゴシック" pitchFamily="-110" charset="-128"/>
                <a:cs typeface="ＭＳ Ｐゴシック" pitchFamily="-110" charset="-128"/>
              </a:rPr>
              <a:t>t it?</a:t>
            </a:r>
            <a:r>
              <a:rPr lang="en-SG" dirty="0">
                <a:effectLst/>
              </a:rPr>
              <a:t> </a:t>
            </a:r>
          </a:p>
          <a:p>
            <a:pPr>
              <a:spcBef>
                <a:spcPct val="0"/>
              </a:spcBef>
            </a:pPr>
            <a:r>
              <a:rPr lang="en-SG" dirty="0">
                <a:effectLst/>
                <a:latin typeface="Calibri" charset="0"/>
              </a:rPr>
              <a:t>________</a:t>
            </a:r>
          </a:p>
          <a:p>
            <a:pPr>
              <a:spcBef>
                <a:spcPct val="0"/>
              </a:spcBef>
            </a:pPr>
            <a:r>
              <a:rPr lang="en-SG" dirty="0">
                <a:effectLst/>
                <a:latin typeface="Calibri" charset="0"/>
              </a:rPr>
              <a:t>Common-427</a:t>
            </a:r>
          </a:p>
          <a:p>
            <a:r>
              <a:rPr lang="en-US" dirty="0"/>
              <a:t>NS-01-Matt15-28-slide 131</a:t>
            </a:r>
          </a:p>
          <a:p>
            <a:r>
              <a:rPr lang="en-US" dirty="0"/>
              <a:t>NS-02-Mark9-16-slide 96</a:t>
            </a:r>
          </a:p>
          <a:p>
            <a:r>
              <a:rPr lang="en-US" dirty="0"/>
              <a:t>NS-03-Luke13-24-slide 94</a:t>
            </a:r>
          </a:p>
          <a:p>
            <a:r>
              <a:rPr lang="en-US" dirty="0"/>
              <a:t>NS-04-John12-21-slide 23</a:t>
            </a:r>
          </a:p>
          <a:p>
            <a:pPr>
              <a:spcBef>
                <a:spcPct val="0"/>
              </a:spcBef>
            </a:pP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33547837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We know that today recalls the palm branches waved at Jesus as he entered Jerusalem at the beginning of his last week of his life.  Yet the focus really </a:t>
            </a:r>
            <a:r>
              <a:rPr lang="en-US" sz="1200" kern="1200" dirty="0" err="1">
                <a:solidFill>
                  <a:schemeClr val="tx1"/>
                </a:solidFill>
                <a:effectLst/>
                <a:latin typeface="+mn-lt"/>
                <a:ea typeface="+mn-ea"/>
                <a:cs typeface="+mn-cs"/>
              </a:rPr>
              <a:t>isn</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the </a:t>
            </a:r>
            <a:r>
              <a:rPr lang="en-US" sz="1200" i="1" kern="1200" dirty="0">
                <a:solidFill>
                  <a:schemeClr val="tx1"/>
                </a:solidFill>
                <a:effectLst/>
                <a:latin typeface="+mn-lt"/>
                <a:ea typeface="+mn-ea"/>
                <a:cs typeface="+mn-cs"/>
              </a:rPr>
              <a:t>tree</a:t>
            </a:r>
            <a:r>
              <a:rPr lang="en-US" sz="1200" kern="1200" dirty="0">
                <a:solidFill>
                  <a:schemeClr val="tx1"/>
                </a:solidFill>
                <a:effectLst/>
                <a:latin typeface="+mn-lt"/>
                <a:ea typeface="+mn-ea"/>
                <a:cs typeface="+mn-cs"/>
              </a:rPr>
              <a:t> palms, but the </a:t>
            </a:r>
            <a:r>
              <a:rPr lang="en-US" sz="1200" i="1" kern="1200" dirty="0">
                <a:solidFill>
                  <a:schemeClr val="tx1"/>
                </a:solidFill>
                <a:effectLst/>
                <a:latin typeface="+mn-lt"/>
                <a:ea typeface="+mn-ea"/>
                <a:cs typeface="+mn-cs"/>
              </a:rPr>
              <a:t>hand</a:t>
            </a:r>
            <a:r>
              <a:rPr lang="en-US" sz="1200" kern="1200" dirty="0">
                <a:solidFill>
                  <a:schemeClr val="tx1"/>
                </a:solidFill>
                <a:effectLst/>
                <a:latin typeface="+mn-lt"/>
                <a:ea typeface="+mn-ea"/>
                <a:cs typeface="+mn-cs"/>
              </a:rPr>
              <a:t> palms of Jesus that would stretch out on a cross but a few days later. </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153</a:t>
            </a:fld>
            <a:endParaRPr 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Tree palms were but a prelude to the cross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Even the alternate name—Triumphant Entry—is also perplexing</a:t>
            </a:r>
            <a:r>
              <a:rPr lang="en-SG" sz="1200" kern="1200" dirty="0">
                <a:solidFill>
                  <a:schemeClr val="tx1"/>
                </a:solidFill>
                <a:effectLst/>
                <a:latin typeface="+mn-lt"/>
                <a:ea typeface="+mn-ea"/>
                <a:cs typeface="+mn-cs"/>
              </a:rPr>
              <a:t>.</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155</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to the Song of David!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Blessed is he who comes in the name of the Lord!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Hosanna in the highest!</a:t>
            </a:r>
            <a:r>
              <a:rPr lang="mr-IN" sz="1200" kern="1200" dirty="0">
                <a:solidFill>
                  <a:schemeClr val="tx1"/>
                </a:solidFill>
                <a:effectLst/>
                <a:latin typeface="+mn-lt"/>
                <a:ea typeface="+mn-ea"/>
                <a:cs typeface="+mn-cs"/>
              </a:rPr>
              <a: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20300949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Normally a king rode into the city as the victor over his enemies, while that very week would culminate in Jesus</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death on Friday, which we call Good Friday</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that name is equally puzzling.  Why is Good Friday called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p>
          <a:p>
            <a:r>
              <a:rPr lang="en-SG" dirty="0"/>
              <a:t>Our leader died on that day, so it seems strange to call the day </a:t>
            </a:r>
            <a:r>
              <a:rPr lang="mr-IN" dirty="0"/>
              <a:t>"</a:t>
            </a:r>
            <a:r>
              <a:rPr lang="en-SG" dirty="0"/>
              <a:t>good.</a:t>
            </a:r>
            <a:r>
              <a:rPr lang="mr-IN" dirty="0"/>
              <a:t>"</a:t>
            </a:r>
            <a:r>
              <a:rPr lang="en-SG" dirty="0"/>
              <a:t>  No other religion refers to the death of their leader as </a:t>
            </a:r>
            <a:r>
              <a:rPr lang="mr-IN" dirty="0"/>
              <a:t>"</a:t>
            </a:r>
            <a:r>
              <a:rPr lang="en-SG" dirty="0"/>
              <a:t>good.</a:t>
            </a:r>
            <a:r>
              <a:rPr lang="mr-IN" dirty="0"/>
              <a:t>"</a:t>
            </a:r>
            <a:endParaRPr lang="en-SG" dirty="0"/>
          </a:p>
          <a:p>
            <a:r>
              <a:rPr lang="en-SG" dirty="0"/>
              <a:t>We believe that his death was good.  How was that?</a:t>
            </a:r>
          </a:p>
          <a:p>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159</a:t>
            </a:fld>
            <a:endParaRPr lang="en-US">
              <a:solidFill>
                <a:prstClr val="black"/>
              </a:solidFill>
              <a:latin typeface="Calibri"/>
            </a:endParaRPr>
          </a:p>
        </p:txBody>
      </p:sp>
    </p:spTree>
    <p:extLst>
      <p:ext uri="{BB962C8B-B14F-4D97-AF65-F5344CB8AC3E}">
        <p14:creationId xmlns:p14="http://schemas.microsoft.com/office/powerpoint/2010/main" val="12113680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0369F5-840B-3640-8B7E-16ABC71C3D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42" name="Rectangle 1026"/>
          <p:cNvSpPr>
            <a:spLocks noGrp="1" noRot="1" noChangeAspect="1" noChangeArrowheads="1" noTextEdit="1"/>
          </p:cNvSpPr>
          <p:nvPr>
            <p:ph type="sldImg"/>
          </p:nvPr>
        </p:nvSpPr>
        <p:spPr>
          <a:ln/>
        </p:spPr>
      </p:sp>
      <p:sp>
        <p:nvSpPr>
          <p:cNvPr id="573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Jesus invested his final week in Jerusalem and Bethany east of it, going back and forth from Bethany to the city in a purposeful series of events designed to end in his crucifixion and resurrection.</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Common-432</a:t>
            </a:r>
          </a:p>
          <a:p>
            <a:pPr eaLnBrk="1" hangingPunct="1"/>
            <a:r>
              <a:rPr lang="en-US" dirty="0">
                <a:latin typeface="Times New Roman" charset="0"/>
                <a:ea typeface="ＭＳ Ｐゴシック" charset="0"/>
                <a:cs typeface="ＭＳ Ｐゴシック" charset="0"/>
              </a:rPr>
              <a:t>LC-00-NT Chronology-43</a:t>
            </a:r>
          </a:p>
          <a:p>
            <a:pPr eaLnBrk="1" hangingPunct="1"/>
            <a:r>
              <a:rPr lang="en-US" dirty="0">
                <a:latin typeface="Times New Roman" charset="0"/>
                <a:ea typeface="ＭＳ Ｐゴシック" charset="0"/>
                <a:cs typeface="ＭＳ Ｐゴシック" charset="0"/>
              </a:rPr>
              <a:t>NS-01-Matt15-28-slide 141</a:t>
            </a:r>
          </a:p>
          <a:p>
            <a:pPr eaLnBrk="1" hangingPunct="1"/>
            <a:r>
              <a:rPr lang="en-US" dirty="0">
                <a:latin typeface="Times New Roman" charset="0"/>
                <a:ea typeface="ＭＳ Ｐゴシック" charset="0"/>
                <a:cs typeface="ＭＳ Ｐゴシック" charset="0"/>
              </a:rPr>
              <a:t>NS-02-Mark9-16-slide 105</a:t>
            </a:r>
          </a:p>
          <a:p>
            <a:pPr eaLnBrk="1" hangingPunct="1"/>
            <a:r>
              <a:rPr lang="en-US" dirty="0">
                <a:latin typeface="Times New Roman" charset="0"/>
                <a:ea typeface="ＭＳ Ｐゴシック" charset="0"/>
                <a:cs typeface="ＭＳ Ｐゴシック" charset="0"/>
              </a:rPr>
              <a:t>NS-03-Luke13-24-slide 224</a:t>
            </a:r>
          </a:p>
          <a:p>
            <a:pPr eaLnBrk="1" hangingPunct="1"/>
            <a:r>
              <a:rPr lang="en-US" dirty="0">
                <a:latin typeface="Times New Roman" charset="0"/>
                <a:ea typeface="ＭＳ Ｐゴシック" charset="0"/>
                <a:cs typeface="ＭＳ Ｐゴシック" charset="0"/>
              </a:rPr>
              <a:t>NS-04-John12-21-slide 295</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a:extLst>
              <a:ext uri="{FF2B5EF4-FFF2-40B4-BE49-F238E27FC236}">
                <a16:creationId xmlns:a16="http://schemas.microsoft.com/office/drawing/2014/main" id="{F935D696-0D03-AFE8-6816-F2ABE37F3547}"/>
              </a:ext>
            </a:extLst>
          </p:cNvPr>
          <p:cNvSpPr>
            <a:spLocks noGrp="1" noRot="1" noChangeAspect="1"/>
          </p:cNvSpPr>
          <p:nvPr>
            <p:ph type="sldImg"/>
          </p:nvPr>
        </p:nvSpPr>
        <p:spPr>
          <a:solidFill>
            <a:srgbClr val="FFFFFF"/>
          </a:solidFill>
          <a:ln/>
        </p:spPr>
      </p:sp>
      <p:sp>
        <p:nvSpPr>
          <p:cNvPr id="332803" name="Notes Placeholder 2">
            <a:extLst>
              <a:ext uri="{FF2B5EF4-FFF2-40B4-BE49-F238E27FC236}">
                <a16:creationId xmlns:a16="http://schemas.microsoft.com/office/drawing/2014/main" id="{905523A6-7A97-3EED-A731-874CE9A9C3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Arial" panose="020B0604020202020204" pitchFamily="34" charset="0"/>
              </a:rPr>
              <a:t>What do you think is the most important thing we do as a church?  Worship? Evangelism? Fellowship? Bible study?  Prayer?  A few weeks ago a man inquiring about our church asked me, “So what is most important to your church?  What is unique?”  If he had asked you, what would you have said?  I told him one word: LOVE!</a:t>
            </a:r>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endPar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Jesus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p:txBody>
      </p:sp>
      <p:sp>
        <p:nvSpPr>
          <p:cNvPr id="332804" name="Slide Number Placeholder 3">
            <a:extLst>
              <a:ext uri="{FF2B5EF4-FFF2-40B4-BE49-F238E27FC236}">
                <a16:creationId xmlns:a16="http://schemas.microsoft.com/office/drawing/2014/main" id="{27274E2B-FC37-446C-33A7-E7AC2F855A0F}"/>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B8B430-2599-CC49-8009-C4A47968D58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obviously could not see beyond herself.</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143</a:t>
            </a:r>
          </a:p>
          <a:p>
            <a:pPr eaLnBrk="1" hangingPunct="1"/>
            <a:r>
              <a:rPr lang="en-US" dirty="0">
                <a:latin typeface="Arial" charset="0"/>
                <a:ea typeface="ＭＳ Ｐゴシック" charset="0"/>
                <a:cs typeface="Arial"/>
              </a:rPr>
              <a:t>NS-02-Mark9-16-slide 107</a:t>
            </a:r>
            <a:endParaRPr lang="en-US" dirty="0">
              <a:latin typeface="Arial"/>
              <a:ea typeface="ＭＳ Ｐゴシック" charset="0"/>
              <a:cs typeface="Arial"/>
            </a:endParaRPr>
          </a:p>
          <a:p>
            <a:endParaRPr lang="en-US" dirty="0"/>
          </a:p>
        </p:txBody>
      </p:sp>
    </p:spTree>
    <p:extLst>
      <p:ext uri="{BB962C8B-B14F-4D97-AF65-F5344CB8AC3E}">
        <p14:creationId xmlns:p14="http://schemas.microsoft.com/office/powerpoint/2010/main" val="12697408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She died young through suicide.</a:t>
            </a:r>
          </a:p>
          <a:p>
            <a:pPr eaLnBrk="1" hangingPunct="1"/>
            <a:r>
              <a:rPr lang="en-US" altLang="en-US" i="1"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________</a:t>
            </a:r>
          </a:p>
          <a:p>
            <a:pPr eaLnBrk="1" hangingPunct="1"/>
            <a:r>
              <a:rPr lang="en-US" dirty="0">
                <a:latin typeface="Times New Roman" charset="0"/>
                <a:ea typeface="ＭＳ Ｐゴシック" charset="0"/>
                <a:cs typeface="ＭＳ Ｐゴシック" charset="0"/>
              </a:rPr>
              <a:t>NS-01-Matt15-28-slide 144</a:t>
            </a:r>
          </a:p>
          <a:p>
            <a:pPr eaLnBrk="1" hangingPunct="1"/>
            <a:r>
              <a:rPr lang="en-US" dirty="0">
                <a:latin typeface="Arial" charset="0"/>
                <a:ea typeface="ＭＳ Ｐゴシック" charset="0"/>
                <a:cs typeface="Arial"/>
              </a:rPr>
              <a:t>NS-02-Mark9-16-slide 109</a:t>
            </a:r>
            <a:endParaRPr lang="en-US" dirty="0"/>
          </a:p>
        </p:txBody>
      </p:sp>
    </p:spTree>
    <p:extLst>
      <p:ext uri="{BB962C8B-B14F-4D97-AF65-F5344CB8AC3E}">
        <p14:creationId xmlns:p14="http://schemas.microsoft.com/office/powerpoint/2010/main" val="367980731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a:extLst>
              <a:ext uri="{FF2B5EF4-FFF2-40B4-BE49-F238E27FC236}">
                <a16:creationId xmlns:a16="http://schemas.microsoft.com/office/drawing/2014/main" id="{6A28A142-26CC-183F-98F8-773220E3D8FA}"/>
              </a:ext>
            </a:extLst>
          </p:cNvPr>
          <p:cNvSpPr>
            <a:spLocks noGrp="1" noRot="1" noChangeAspect="1"/>
          </p:cNvSpPr>
          <p:nvPr>
            <p:ph type="sldImg"/>
          </p:nvPr>
        </p:nvSpPr>
        <p:spPr>
          <a:solidFill>
            <a:srgbClr val="FFFFFF"/>
          </a:solidFill>
          <a:ln/>
        </p:spPr>
      </p:sp>
      <p:sp>
        <p:nvSpPr>
          <p:cNvPr id="334851" name="Notes Placeholder 2">
            <a:extLst>
              <a:ext uri="{FF2B5EF4-FFF2-40B4-BE49-F238E27FC236}">
                <a16:creationId xmlns:a16="http://schemas.microsoft.com/office/drawing/2014/main" id="{34239985-4BFB-2F7B-A02F-548B56C7C9C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dirty="0">
                <a:solidFill>
                  <a:srgbClr val="FFFFFF"/>
                </a:solidFill>
                <a:latin typeface="Arial" panose="020B0604020202020204" pitchFamily="34" charset="0"/>
                <a:ea typeface="ＭＳ Ｐゴシック" panose="020B0600070205080204" pitchFamily="34" charset="-128"/>
                <a:cs typeface="Arial" panose="020B0604020202020204" pitchFamily="34" charset="0"/>
              </a:rPr>
              <a:t>One of the teachers of religious law was standing there listening to the debate. He realized that Jesus had answered well, so he asked, “Of all the commandments, which is the most important?”</a:t>
            </a:r>
            <a:r>
              <a:rPr lang="en-US" altLang="en-US" i="1" dirty="0">
                <a:latin typeface="Arial" panose="020B0604020202020204" pitchFamily="34" charset="0"/>
                <a:ea typeface="ＭＳ Ｐゴシック" panose="020B0600070205080204" pitchFamily="34" charset="-128"/>
              </a:rPr>
              <a:t>  Jesus answered…</a:t>
            </a: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OS-05-Deut-154</a:t>
            </a:r>
          </a:p>
          <a:p>
            <a:pPr eaLnBrk="1" hangingPunct="1"/>
            <a:r>
              <a:rPr lang="en-US" dirty="0">
                <a:latin typeface="Times New Roman" charset="0"/>
                <a:ea typeface="ＭＳ Ｐゴシック" charset="0"/>
                <a:cs typeface="ＭＳ Ｐゴシック" charset="0"/>
              </a:rPr>
              <a:t>NS-01-Matt15-28-slide 146</a:t>
            </a:r>
          </a:p>
          <a:p>
            <a:pPr eaLnBrk="1" hangingPunct="1"/>
            <a:r>
              <a:rPr lang="en-US">
                <a:latin typeface="Arial" charset="0"/>
                <a:ea typeface="ＭＳ Ｐゴシック" charset="0"/>
                <a:cs typeface="Arial"/>
              </a:rPr>
              <a:t>NS-02-Mark9-16-slide 110</a:t>
            </a:r>
            <a:endParaRPr lang="en-US" dirty="0">
              <a:latin typeface="Arial"/>
              <a:ea typeface="ＭＳ Ｐゴシック" charset="0"/>
              <a:cs typeface="Arial"/>
            </a:endParaRPr>
          </a:p>
        </p:txBody>
      </p:sp>
      <p:sp>
        <p:nvSpPr>
          <p:cNvPr id="334852" name="Slide Number Placeholder 3">
            <a:extLst>
              <a:ext uri="{FF2B5EF4-FFF2-40B4-BE49-F238E27FC236}">
                <a16:creationId xmlns:a16="http://schemas.microsoft.com/office/drawing/2014/main" id="{00136597-97F4-481D-99C9-FF348A317B30}"/>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1A6322-495E-DC4E-A267-01C5F207E5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2590449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endParaRPr lang="en-US" dirty="0">
              <a:latin typeface="Arial"/>
              <a:ea typeface="ＭＳ Ｐゴシック" charset="0"/>
              <a:cs typeface="Arial"/>
            </a:endParaRPr>
          </a:p>
          <a:p>
            <a:pPr eaLnBrk="1" hangingPunct="1"/>
            <a:r>
              <a:rPr lang="en-US" dirty="0">
                <a:latin typeface="Arial"/>
                <a:ea typeface="ＭＳ Ｐゴシック" charset="0"/>
                <a:cs typeface="Arial"/>
              </a:rPr>
              <a:t>——————————</a:t>
            </a:r>
          </a:p>
          <a:p>
            <a:pPr eaLnBrk="1" hangingPunct="1"/>
            <a:r>
              <a:rPr lang="en-US" dirty="0">
                <a:latin typeface="Arial"/>
                <a:ea typeface="ＭＳ Ｐゴシック" charset="0"/>
                <a:cs typeface="Arial"/>
              </a:rPr>
              <a:t>Common-294</a:t>
            </a:r>
          </a:p>
          <a:p>
            <a:pPr eaLnBrk="1" hangingPunct="1"/>
            <a:r>
              <a:rPr lang="en-US" dirty="0">
                <a:latin typeface="Arial"/>
                <a:ea typeface="ＭＳ Ｐゴシック" charset="0"/>
                <a:cs typeface="Arial"/>
              </a:rPr>
              <a:t>BE-05-Deut-82</a:t>
            </a:r>
          </a:p>
          <a:p>
            <a:pPr eaLnBrk="1" hangingPunct="1"/>
            <a:r>
              <a:rPr lang="en-US" dirty="0">
                <a:latin typeface="Arial" charset="0"/>
                <a:ea typeface="ＭＳ Ｐゴシック" charset="0"/>
                <a:cs typeface="ＭＳ Ｐゴシック" charset="0"/>
              </a:rPr>
              <a:t>OP-05-Deut-71</a:t>
            </a:r>
          </a:p>
          <a:p>
            <a:pPr eaLnBrk="1" hangingPunct="1"/>
            <a:r>
              <a:rPr lang="en-US" dirty="0">
                <a:latin typeface="Arial" charset="0"/>
                <a:ea typeface="ＭＳ Ｐゴシック" charset="0"/>
                <a:cs typeface="ＭＳ Ｐゴシック" charset="0"/>
              </a:rPr>
              <a:t>OS-05-Deut-155, 237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OS-29-Joel-128</a:t>
            </a:r>
          </a:p>
          <a:p>
            <a:pPr eaLnBrk="1" hangingPunct="1"/>
            <a:r>
              <a:rPr lang="en-US" dirty="0">
                <a:latin typeface="Arial" charset="0"/>
                <a:ea typeface="ＭＳ Ｐゴシック" charset="0"/>
                <a:cs typeface="ＭＳ Ｐゴシック" charset="0"/>
              </a:rPr>
              <a:t>NS-02-Mark1-8-slide 111</a:t>
            </a:r>
          </a:p>
        </p:txBody>
      </p:sp>
    </p:spTree>
    <p:extLst>
      <p:ext uri="{BB962C8B-B14F-4D97-AF65-F5344CB8AC3E}">
        <p14:creationId xmlns:p14="http://schemas.microsoft.com/office/powerpoint/2010/main" val="3001167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037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climatic event of the seven-year Tribulation is the center when the Antichrist declares himself God. This was prophesied in Daniel 9:27 and further explained in Revelation. (Slide by Randall Price)</a:t>
            </a:r>
          </a:p>
          <a:p>
            <a:r>
              <a:rPr lang="en-US" dirty="0"/>
              <a:t>______________</a:t>
            </a:r>
          </a:p>
          <a:p>
            <a:r>
              <a:rPr lang="en-US" dirty="0"/>
              <a:t>OD-04-Matt_24v15_Middle_of_the_Tribulation_(</a:t>
            </a:r>
            <a:r>
              <a:rPr lang="en-US" dirty="0" err="1"/>
              <a:t>Randall_Price</a:t>
            </a:r>
            <a:r>
              <a:rPr lang="en-US" dirty="0"/>
              <a:t>)-33</a:t>
            </a:r>
          </a:p>
          <a:p>
            <a:r>
              <a:rPr lang="en-US" dirty="0"/>
              <a:t>NS-01-Matt15-28—slide 151</a:t>
            </a:r>
          </a:p>
          <a:p>
            <a:r>
              <a:rPr lang="en-US" dirty="0"/>
              <a:t>NS-27-Rev 4-20—slide 134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80FF7B-11EA-1249-B57C-E010507D73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77848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7F396-BBB3-DF47-9041-18440FE9820A}"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28674"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464B95-11D1-D44F-A93E-69103D1A831E}" type="slidenum">
              <a:rPr kumimoji="0" lang="en-GB" sz="1200" b="0" i="0" u="none" strike="noStrike" kern="1200" cap="none" spc="0" normalizeH="0" baseline="0" noProof="0" smtClean="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345091"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45092" name="Rectangle 3"/>
          <p:cNvSpPr>
            <a:spLocks noGrp="1" noChangeArrowheads="1"/>
          </p:cNvSpPr>
          <p:nvPr>
            <p:ph type="body" idx="1"/>
          </p:nvPr>
        </p:nvSpPr>
        <p:spPr>
          <a:xfrm>
            <a:off x="914400" y="4343400"/>
            <a:ext cx="5029200" cy="1227138"/>
          </a:xfrm>
          <a:solidFill>
            <a:srgbClr val="FFFFFF"/>
          </a:solidFill>
          <a:ln>
            <a:solidFill>
              <a:srgbClr val="000000"/>
            </a:solidFill>
            <a:miter lim="800000"/>
            <a:headEnd/>
            <a:tailEnd/>
          </a:ln>
        </p:spPr>
        <p:txBody>
          <a:bodyPr lIns="90000" tIns="46800" rIns="90000" bIns="46800">
            <a:spAutoFit/>
          </a:bodyPr>
          <a:lstStyle/>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Common-476</a:t>
            </a:r>
          </a:p>
          <a:p>
            <a:r>
              <a:rPr lang="en-US" dirty="0">
                <a:latin typeface="Times New Roman" charset="0"/>
                <a:ea typeface="ＭＳ Ｐゴシック" charset="0"/>
                <a:cs typeface="ＭＳ Ｐゴシック" charset="0"/>
              </a:rPr>
              <a:t>NS-01-Matt15-28-slide 152</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59E1A98-9049-8242-A817-A14A6F023CB6}" type="slidenum">
              <a:rPr lang="en-US" sz="1200">
                <a:solidFill>
                  <a:srgbClr val="000000"/>
                </a:solidFill>
              </a:rPr>
              <a:pPr/>
              <a:t>174</a:t>
            </a:fld>
            <a:endParaRPr lang="en-US" sz="1200">
              <a:solidFill>
                <a:srgbClr val="000000"/>
              </a:solidFill>
            </a:endParaRPr>
          </a:p>
        </p:txBody>
      </p:sp>
      <p:sp>
        <p:nvSpPr>
          <p:cNvPr id="376834"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175</a:t>
            </a:fld>
            <a:endParaRPr lang="en-US">
              <a:solidFill>
                <a:prstClr val="black"/>
              </a:solidFill>
            </a:endParaRPr>
          </a:p>
        </p:txBody>
      </p:sp>
    </p:spTree>
    <p:extLst>
      <p:ext uri="{BB962C8B-B14F-4D97-AF65-F5344CB8AC3E}">
        <p14:creationId xmlns:p14="http://schemas.microsoft.com/office/powerpoint/2010/main" val="274145826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176</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177</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Leonardo Costa,</a:t>
            </a:r>
            <a:r>
              <a:rPr lang="en-US" baseline="0" dirty="0"/>
              <a:t> </a:t>
            </a:r>
            <a:r>
              <a:rPr lang="mr-IN" baseline="0" dirty="0"/>
              <a:t>"</a:t>
            </a:r>
            <a:r>
              <a:rPr lang="en-US" baseline="0" dirty="0"/>
              <a:t>The Fulfillment of Matthew 24:4-31 in Dispensational Tradition,</a:t>
            </a:r>
            <a:r>
              <a:rPr lang="mr-IN" baseline="0" dirty="0"/>
              <a:t>"</a:t>
            </a:r>
            <a:r>
              <a:rPr lang="en-US" baseline="0" dirty="0"/>
              <a:t> Integrative Dispensationalism website</a:t>
            </a:r>
            <a:endParaRPr lang="en-US" dirty="0"/>
          </a:p>
          <a:p>
            <a:r>
              <a:rPr lang="en-US" dirty="0"/>
              <a:t>http://</a:t>
            </a:r>
            <a:r>
              <a:rPr lang="en-US" dirty="0" err="1"/>
              <a:t>i-disp.com</a:t>
            </a:r>
            <a:r>
              <a:rPr lang="en-US" dirty="0"/>
              <a:t>/the-fulfillment-of-matthew-244-31-in-dispensational-tradition/ accessed 24 July 2015</a:t>
            </a:r>
          </a:p>
        </p:txBody>
      </p:sp>
      <p:sp>
        <p:nvSpPr>
          <p:cNvPr id="4" name="Slide Number Placeholder 3"/>
          <p:cNvSpPr>
            <a:spLocks noGrp="1"/>
          </p:cNvSpPr>
          <p:nvPr>
            <p:ph type="sldNum" sz="quarter" idx="10"/>
          </p:nvPr>
        </p:nvSpPr>
        <p:spPr/>
        <p:txBody>
          <a:bodyPr/>
          <a:lstStyle/>
          <a:p>
            <a:pPr>
              <a:defRPr/>
            </a:pPr>
            <a:fld id="{F371F489-9317-2742-8EE6-9975ED4BAE9F}" type="slidenum">
              <a:rPr lang="en-US" smtClean="0">
                <a:solidFill>
                  <a:prstClr val="black"/>
                </a:solidFill>
              </a:rPr>
              <a:pPr>
                <a:defRPr/>
              </a:pPr>
              <a:t>178</a:t>
            </a:fld>
            <a:endParaRPr lang="en-US">
              <a:solidFill>
                <a:prstClr val="black"/>
              </a:solidFill>
            </a:endParaRPr>
          </a:p>
        </p:txBody>
      </p:sp>
    </p:spTree>
    <p:extLst>
      <p:ext uri="{BB962C8B-B14F-4D97-AF65-F5344CB8AC3E}">
        <p14:creationId xmlns:p14="http://schemas.microsoft.com/office/powerpoint/2010/main" val="34826006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223979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fld id="{2D9FE97F-A589-6441-B13E-7AB4CB8CA074}" type="slidenum">
              <a:rPr lang="en-US" sz="1200">
                <a:solidFill>
                  <a:prstClr val="black"/>
                </a:solidFill>
              </a:rPr>
              <a:pPr/>
              <a:t>182</a:t>
            </a:fld>
            <a:endParaRPr lang="en-US" sz="1200">
              <a:solidFill>
                <a:prstClr val="black"/>
              </a:solidFill>
            </a:endParaRPr>
          </a:p>
        </p:txBody>
      </p:sp>
      <p:sp>
        <p:nvSpPr>
          <p:cNvPr id="248834" name="Rectangle 2"/>
          <p:cNvSpPr>
            <a:spLocks noGrp="1" noRot="1" noChangeAspect="1" noChangeArrowheads="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3864135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F9E332-6409-374C-A1C5-0CB2FCC30093}" type="slidenum">
              <a:rPr lang="en-US" sz="1200">
                <a:solidFill>
                  <a:prstClr val="black"/>
                </a:solidFill>
              </a:rPr>
              <a:pPr/>
              <a:t>187</a:t>
            </a:fld>
            <a:endParaRPr lang="en-US" sz="1200">
              <a:solidFill>
                <a:prstClr val="black"/>
              </a:solidFill>
            </a:endParaRPr>
          </a:p>
        </p:txBody>
      </p:sp>
      <p:sp>
        <p:nvSpPr>
          <p:cNvPr id="410626" name="Rectangle 2"/>
          <p:cNvSpPr>
            <a:spLocks noGrp="1" noRot="1" noChangeAspect="1" noChangeArrowheads="1"/>
          </p:cNvSpPr>
          <p:nvPr>
            <p:ph type="sldImg"/>
          </p:nvPr>
        </p:nvSpPr>
        <p:spPr>
          <a:solidFill>
            <a:srgbClr val="FFFFFF"/>
          </a:solidFill>
          <a:ln/>
        </p:spPr>
      </p:sp>
      <p:sp>
        <p:nvSpPr>
          <p:cNvPr id="41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2E6987-38BD-C64B-9B83-D0807922E03A}" type="slidenum">
              <a:rPr lang="en-US" sz="1200"/>
              <a:pPr/>
              <a:t>188</a:t>
            </a:fld>
            <a:endParaRPr lang="en-US" sz="1200"/>
          </a:p>
        </p:txBody>
      </p:sp>
      <p:sp>
        <p:nvSpPr>
          <p:cNvPr id="380930" name="Rectangle 2"/>
          <p:cNvSpPr>
            <a:spLocks noGrp="1" noRot="1" noChangeAspect="1" noChangeArrowheads="1"/>
          </p:cNvSpPr>
          <p:nvPr>
            <p:ph type="sldImg"/>
          </p:nvPr>
        </p:nvSpPr>
        <p:spPr>
          <a:solidFill>
            <a:srgbClr val="FFFFFF"/>
          </a:solidFill>
          <a:ln/>
        </p:spPr>
      </p:sp>
      <p:sp>
        <p:nvSpPr>
          <p:cNvPr id="380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FreeBibleImages.org</a:t>
            </a:r>
            <a:r>
              <a:rPr lang="en-US" dirty="0"/>
              <a:t> does what it says it does, offering photos and cartoons on narrative portions of Scripture. These are copyright-free as well and continually updated.</a:t>
            </a:r>
          </a:p>
          <a:p>
            <a:endParaRPr lang="en-US" dirty="0"/>
          </a:p>
          <a:p>
            <a:r>
              <a:rPr lang="en-US" dirty="0"/>
              <a:t>This 1980s song accurately narrates how Mary of Bethany anointed Jesus for his burial as no time would be available to perform these Jewish rites the next day when the body of Jesus was hastily buried.</a:t>
            </a:r>
          </a:p>
          <a:p>
            <a:r>
              <a:rPr lang="en-US" dirty="0"/>
              <a:t>______________</a:t>
            </a:r>
          </a:p>
          <a:p>
            <a:r>
              <a:rPr lang="en-US" dirty="0"/>
              <a:t>Common-431</a:t>
            </a:r>
          </a:p>
          <a:p>
            <a:r>
              <a:rPr lang="en-US" dirty="0"/>
              <a:t>BS-20-Study Tools-6</a:t>
            </a:r>
          </a:p>
          <a:p>
            <a:r>
              <a:rPr lang="en-US" dirty="0"/>
              <a:t>NS-01-Matt15-28-slide</a:t>
            </a:r>
          </a:p>
          <a:p>
            <a:r>
              <a:rPr lang="en-US" dirty="0"/>
              <a:t>NS-02-Mark9-16-slide </a:t>
            </a:r>
          </a:p>
          <a:p>
            <a:r>
              <a:rPr lang="en-US" dirty="0"/>
              <a:t>NS-04-John12-21-slide 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6959971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6387"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8241B2F-0C49-4BF9-87B1-D5CE6A1CEB71}"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t>Music background 1 of 2</a:t>
            </a:r>
          </a:p>
        </p:txBody>
      </p:sp>
      <p:sp>
        <p:nvSpPr>
          <p:cNvPr id="18435"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F6F165-61F2-4FF9-AF58-5766FB64985C}"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Common-433</a:t>
            </a: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7CBF2C-C978-6246-B7B6-C7D68BB496C5}" type="slidenum">
              <a:rPr lang="en-US" sz="1200">
                <a:solidFill>
                  <a:prstClr val="black"/>
                </a:solidFill>
              </a:rPr>
              <a:pPr/>
              <a:t>214</a:t>
            </a:fld>
            <a:endParaRPr lang="en-US" sz="1200">
              <a:solidFill>
                <a:prstClr val="black"/>
              </a:solidFill>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192845-2FE1-704A-937F-F8A638AB6EA5}" type="slidenum">
              <a:rPr lang="en-US" sz="1200">
                <a:solidFill>
                  <a:srgbClr val="000000"/>
                </a:solidFill>
                <a:latin typeface="Arial" charset="0"/>
              </a:rPr>
              <a:pPr eaLnBrk="1" hangingPunct="1"/>
              <a:t>215</a:t>
            </a:fld>
            <a:endParaRPr lang="en-US" sz="1200">
              <a:solidFill>
                <a:srgbClr val="000000"/>
              </a:solidFill>
              <a:latin typeface="Arial"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41FBC4-598A-E849-A7FB-2873D406B6B8}" type="slidenum">
              <a:rPr lang="en-US" sz="1200">
                <a:solidFill>
                  <a:srgbClr val="000000"/>
                </a:solidFill>
                <a:latin typeface="Arial" charset="0"/>
              </a:rPr>
              <a:pPr eaLnBrk="1" hangingPunct="1"/>
              <a:t>216</a:t>
            </a:fld>
            <a:endParaRPr lang="en-US" sz="1200">
              <a:solidFill>
                <a:srgbClr val="000000"/>
              </a:solidFill>
              <a:latin typeface="Arial"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defRPr/>
            </a:pPr>
            <a:r>
              <a:rPr lang="en-US" sz="1200" kern="1200" dirty="0">
                <a:solidFill>
                  <a:schemeClr val="tx1"/>
                </a:solidFill>
                <a:latin typeface="Arial" pitchFamily="-112" charset="0"/>
                <a:ea typeface="ＭＳ Ｐゴシック" charset="-128"/>
                <a:cs typeface="ＭＳ Ｐゴシック" charset="-128"/>
              </a:rPr>
              <a:t>The key element between the present age and the age to to come (the kingdom age) in Jewish theology was the coming of the Messiah. But he would be preceded by an Elijah figure. John the Baptist could have been that "Elijah" had Israel believed in Messiah, for the millennial kingdom would then have followed with a righteous nation. But since Israel rejected her king, another "Elijah" yet will come—probably one of the two witnesses of Rev 11. In the meantime, this Interadvent Age has the kingdom in but mystery form with spiritual benefits given to the Gentiles until the full number of Gentiles occurs (Rom 11:25-27). Then, instead of judgment on Israel and blessing on the Gentiles, it will reverse. The judgment will be upon the nations opposing Israel (Ezek 38–39) followed by blessing on Israel (Ezek 40–48). </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a:p>
            <a:pPr>
              <a:defRPr/>
            </a:pPr>
            <a:endParaRPr lang="en-US" dirty="0">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60324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1F615-72CA-5341-AF54-020DCDE80116}" type="slidenum">
              <a:rPr lang="en-US" sz="1200">
                <a:solidFill>
                  <a:prstClr val="black"/>
                </a:solidFill>
              </a:rPr>
              <a:pPr/>
              <a:t>34</a:t>
            </a:fld>
            <a:endParaRPr lang="en-US" sz="1200">
              <a:solidFill>
                <a:prstClr val="black"/>
              </a:solidFill>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184835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80BC78-7903-174B-B132-F4B8359C81EE}" type="slidenum">
              <a:rPr lang="en-US" sz="1200">
                <a:solidFill>
                  <a:srgbClr val="000000"/>
                </a:solidFill>
              </a:rPr>
              <a:pPr/>
              <a:t>35</a:t>
            </a:fld>
            <a:endParaRPr lang="en-US" sz="1200">
              <a:solidFill>
                <a:srgbClr val="000000"/>
              </a:solidFill>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09.33</a:t>
            </a:r>
          </a:p>
          <a:p>
            <a:pPr eaLnBrk="1" hangingPunct="1"/>
            <a:r>
              <a:rPr lang="en-US">
                <a:latin typeface="Times New Roman" charset="0"/>
                <a:ea typeface="ＭＳ Ｐゴシック" charset="0"/>
                <a:cs typeface="ＭＳ Ｐゴシック" charset="0"/>
              </a:rPr>
              <a:t>BS 20.33; 25.09</a:t>
            </a:r>
          </a:p>
          <a:p>
            <a:pPr eaLnBrk="1" hangingPunct="1"/>
            <a:r>
              <a:rPr lang="en-US">
                <a:latin typeface="Times New Roman" charset="0"/>
                <a:ea typeface="ＭＳ Ｐゴシック" charset="0"/>
                <a:cs typeface="ＭＳ Ｐゴシック" charset="0"/>
              </a:rPr>
              <a:t>NS Mt 15.8</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791A80-ACC7-054D-B32E-7E3E4D9E7BD4}" type="slidenum">
              <a:rPr lang="en-US" sz="1200">
                <a:solidFill>
                  <a:srgbClr val="000000"/>
                </a:solidFill>
              </a:rPr>
              <a:pPr/>
              <a:t>36</a:t>
            </a:fld>
            <a:endParaRPr lang="en-US" sz="1200">
              <a:solidFill>
                <a:srgbClr val="000000"/>
              </a:solidFill>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D3757E-68ED-F447-A497-8BC20F183FE0}" type="slidenum">
              <a:rPr lang="en-US" sz="1200">
                <a:solidFill>
                  <a:srgbClr val="000000"/>
                </a:solidFill>
              </a:rPr>
              <a:pPr/>
              <a:t>37</a:t>
            </a:fld>
            <a:endParaRPr lang="en-US" sz="1200">
              <a:solidFill>
                <a:srgbClr val="000000"/>
              </a:solidFill>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4A0472-02BC-D24A-84E6-76DC69F3E723}" type="slidenum">
              <a:rPr lang="en-US" sz="1200">
                <a:solidFill>
                  <a:prstClr val="black"/>
                </a:solidFill>
              </a:rPr>
              <a:pPr/>
              <a:t>38</a:t>
            </a:fld>
            <a:endParaRPr lang="en-US" sz="1200">
              <a:solidFill>
                <a:prstClr val="black"/>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Some 35 years ago I sang on a music team of seven musicians called Crossroads</a:t>
            </a:r>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If you can</a:t>
            </a:r>
            <a:r>
              <a:rPr lang="mr-IN" sz="1200" kern="1200" baseline="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t tell, I am the guy who is not Japanese.</a:t>
            </a:r>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16818852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170977485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165873997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4089369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5CF921-CE00-F044-88A4-EB4506B6B527}" type="slidenum">
              <a:rPr lang="en-US" sz="1200">
                <a:solidFill>
                  <a:prstClr val="black"/>
                </a:solidFill>
              </a:rPr>
              <a:pPr/>
              <a:t>39</a:t>
            </a:fld>
            <a:endParaRPr lang="en-US" sz="1200">
              <a:solidFill>
                <a:prstClr val="black"/>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We shared the gospel in China and—praise God—we reached over 600 people per concert! </a:t>
            </a:r>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340197055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D8C448-DB79-8F43-9587-DB7661ECE34D}" type="slidenum">
              <a:rPr lang="en-US" sz="1200"/>
              <a:pPr/>
              <a:t>330</a:t>
            </a:fld>
            <a:endParaRPr lang="en-US" sz="1200"/>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1E086-35CB-714C-9F3C-26B5B4BA19BD}" type="slidenum">
              <a:rPr lang="en-US" sz="1200">
                <a:solidFill>
                  <a:prstClr val="black"/>
                </a:solidFill>
              </a:rPr>
              <a:pPr/>
              <a:t>40</a:t>
            </a:fld>
            <a:endParaRPr lang="en-US" sz="1200">
              <a:solidFill>
                <a:prstClr val="black"/>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dirty="0"/>
              <a:t>The Crossroads team shared the gospel in 11 Asian nations and </a:t>
            </a:r>
            <a:r>
              <a:rPr lang="en-US" sz="1200" kern="1200" dirty="0">
                <a:solidFill>
                  <a:schemeClr val="tx1"/>
                </a:solidFill>
                <a:effectLst/>
                <a:latin typeface="Arial" charset="0"/>
                <a:ea typeface="ＭＳ Ｐゴシック" charset="0"/>
                <a:cs typeface="ＭＳ Ｐゴシック" charset="0"/>
              </a:rPr>
              <a:t>saw over 10,000 people trust Christ as indicated in comment cards at our 269 concerts.</a:t>
            </a:r>
            <a:r>
              <a:rPr lang="en-SG" dirty="0">
                <a:effectLst/>
              </a:rPr>
              <a:t> </a:t>
            </a:r>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CB2AA-155E-864F-BC6E-43147F1E60F8}" type="slidenum">
              <a:rPr lang="en-US" sz="1200">
                <a:solidFill>
                  <a:prstClr val="black"/>
                </a:solidFill>
              </a:rPr>
              <a:pPr/>
              <a:t>41</a:t>
            </a:fld>
            <a:endParaRPr lang="en-US" sz="1200">
              <a:solidFill>
                <a:prstClr val="black"/>
              </a:solidFill>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b="0" dirty="0"/>
          </a:p>
          <a:p>
            <a:r>
              <a:rPr lang="en-US" sz="1200" b="0" kern="1200" dirty="0">
                <a:solidFill>
                  <a:schemeClr val="tx1"/>
                </a:solidFill>
                <a:effectLst/>
                <a:latin typeface="Arial" charset="0"/>
                <a:ea typeface="ＭＳ Ｐゴシック" charset="0"/>
                <a:cs typeface="ＭＳ Ｐゴシック" charset="0"/>
              </a:rPr>
              <a:t>If you know anything about spiritual warfare, it is that the enemy of our souls concentrates his efforts on believers who are having an impact for Christ.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In our team, the opposition came from within—relationships that were a challenge.  On that team was one particular woman named Kay.  She was a godly woman but we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see eye-to-eye at all.  In fact, many times she felt that I just a </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mister-know-it-all.</a:t>
            </a:r>
            <a:r>
              <a:rPr lang="ru-RU"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 She didn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like my mannerisms, my clothes, or my insights in our group Bible studies.  She avoided being around me and it seemed that I could do nothing right!  She saw me as really arrogant. </a:t>
            </a:r>
            <a:endParaRPr lang="en-SG" sz="1200" b="0" kern="1200" dirty="0">
              <a:solidFill>
                <a:schemeClr val="tx1"/>
              </a:solidFill>
              <a:effectLst/>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So what do you do when you are forced into a working relationship with someone who just plain does not like you?  I found that I couldn</a:t>
            </a:r>
            <a:r>
              <a:rPr lang="mr-IN" sz="1200" b="0" kern="1200" dirty="0">
                <a:solidFill>
                  <a:schemeClr val="tx1"/>
                </a:solidFill>
                <a:effectLst/>
                <a:latin typeface="Arial" charset="0"/>
                <a:ea typeface="ＭＳ Ｐゴシック" charset="0"/>
                <a:cs typeface="ＭＳ Ｐゴシック" charset="0"/>
              </a:rPr>
              <a:t>'</a:t>
            </a:r>
            <a:r>
              <a:rPr lang="en-US" sz="1200" b="0" kern="1200" dirty="0">
                <a:solidFill>
                  <a:schemeClr val="tx1"/>
                </a:solidFill>
                <a:effectLst/>
                <a:latin typeface="Arial" charset="0"/>
                <a:ea typeface="ＭＳ Ｐゴシック" charset="0"/>
                <a:cs typeface="ＭＳ Ｐゴシック" charset="0"/>
              </a:rPr>
              <a:t>t really avoid Kay.  After all, every day we had four hours of music practice with the team.  I had to sing in harmony with her—literally!  But discord often reigned.  Then we had a concert to give and </a:t>
            </a:r>
            <a:r>
              <a:rPr lang="en-US" sz="1200" b="0" i="1" kern="1200" dirty="0">
                <a:solidFill>
                  <a:schemeClr val="tx1"/>
                </a:solidFill>
                <a:effectLst/>
                <a:latin typeface="Arial" charset="0"/>
                <a:ea typeface="ＭＳ Ｐゴシック" charset="0"/>
                <a:cs typeface="ＭＳ Ｐゴシック" charset="0"/>
              </a:rPr>
              <a:t>had</a:t>
            </a:r>
            <a:r>
              <a:rPr lang="en-US" sz="1200" b="0" kern="1200" dirty="0">
                <a:solidFill>
                  <a:schemeClr val="tx1"/>
                </a:solidFill>
                <a:effectLst/>
                <a:latin typeface="Arial" charset="0"/>
                <a:ea typeface="ＭＳ Ｐゴシック" charset="0"/>
                <a:cs typeface="ＭＳ Ｐゴシック" charset="0"/>
              </a:rPr>
              <a:t> to work together.</a:t>
            </a:r>
            <a:endParaRPr lang="en-SG" sz="1200" b="0" kern="1200" dirty="0">
              <a:solidFill>
                <a:schemeClr val="tx1"/>
              </a:solidFill>
              <a:effectLst/>
              <a:latin typeface="Arial" charset="0"/>
              <a:ea typeface="ＭＳ Ｐゴシック" charset="0"/>
              <a:cs typeface="ＭＳ Ｐゴシック" charset="0"/>
            </a:endParaRPr>
          </a:p>
          <a:p>
            <a:pPr eaLnBrk="1" hangingPunct="1"/>
            <a:endParaRPr lang="en-US" b="0"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4942402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Christ has all authority but he extends some of it to us as people under his authority.  It may appear that there are four commands here, but </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make disciples</a:t>
            </a:r>
            <a:r>
              <a:rPr lang="mr-IN"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is the only command here.  This happens by us also obeying the three participles: going, baptizing, and teaching.</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2207764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122D81-8356-2A40-9BDA-336746041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Most churches emphasize the third column and</a:t>
            </a:r>
            <a:r>
              <a:rPr lang="en-US" baseline="0" dirty="0">
                <a:latin typeface="Arial" charset="0"/>
                <a:ea typeface="ＭＳ Ｐゴシック" charset="0"/>
                <a:cs typeface="ＭＳ Ｐゴシック" charset="0"/>
              </a:rPr>
              <a:t> think only of teaching as discipleship; However, it includes</a:t>
            </a:r>
            <a:r>
              <a:rPr lang="en-US" altLang="ja-JP" dirty="0">
                <a:latin typeface="Arial" charset="0"/>
                <a:ea typeface="ＭＳ Ｐゴシック" charset="0"/>
                <a:cs typeface="ＭＳ Ｐゴシック" charset="0"/>
              </a:rPr>
              <a:t> going, baptizing, and teaching.</a:t>
            </a:r>
          </a:p>
          <a:p>
            <a:pPr eaLnBrk="1" hangingPunct="1"/>
            <a:r>
              <a:rPr lang="en-US" altLang="ja-JP" dirty="0">
                <a:latin typeface="Arial" charset="0"/>
                <a:ea typeface="ＭＳ Ｐゴシック" charset="0"/>
                <a:cs typeface="ＭＳ Ｐゴシック" charset="0"/>
              </a:rPr>
              <a:t>List the ministries in your church under their</a:t>
            </a:r>
            <a:r>
              <a:rPr lang="en-US" altLang="ja-JP" baseline="0" dirty="0">
                <a:latin typeface="Arial" charset="0"/>
                <a:ea typeface="ＭＳ Ｐゴシック" charset="0"/>
                <a:cs typeface="ＭＳ Ｐゴシック" charset="0"/>
              </a:rPr>
              <a:t> appropriate column.  If it can</a:t>
            </a:r>
            <a:r>
              <a:rPr lang="mr-IN" altLang="ja-JP" baseline="0" dirty="0">
                <a:latin typeface="Arial" charset="0"/>
                <a:ea typeface="ＭＳ Ｐゴシック" charset="0"/>
                <a:cs typeface="ＭＳ Ｐゴシック" charset="0"/>
              </a:rPr>
              <a:t>'</a:t>
            </a:r>
            <a:r>
              <a:rPr lang="en-US" altLang="ja-JP" baseline="0" dirty="0">
                <a:latin typeface="Arial" charset="0"/>
                <a:ea typeface="ＭＳ Ｐゴシック" charset="0"/>
                <a:cs typeface="ＭＳ Ｐゴシック" charset="0"/>
              </a:rPr>
              <a:t>t be listed under one of these, then eliminate that ministry.</a:t>
            </a:r>
            <a:endParaRPr lang="en-US" altLang="ja-JP"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Which of</a:t>
            </a:r>
            <a:r>
              <a:rPr lang="en-US" baseline="0" dirty="0">
                <a:latin typeface="Arial" charset="0"/>
                <a:ea typeface="ＭＳ Ｐゴシック" charset="0"/>
                <a:cs typeface="ＭＳ Ｐゴシック" charset="0"/>
              </a:rPr>
              <a:t> the three columns is weakest in your church?  What can you do to strengthen this weak area?</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9743875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47427654"/>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190191552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22704828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2117437943"/>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[He lived up to his name and proved he could save us by rising from the grave.]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What impact does Christ’s resurrection have on you personally?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—Do you believe Jesus really came back from the dead?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—Have you ever sincerely studied the resurrection?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—Are you one of those disciples noted in Matthew 28:19?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sz="1200" kern="1200" dirty="0">
                <a:solidFill>
                  <a:schemeClr val="tx1"/>
                </a:solidFill>
                <a:effectLst/>
                <a:latin typeface="Arial" pitchFamily="-112" charset="0"/>
                <a:ea typeface="ＭＳ Ｐゴシック" charset="-128"/>
                <a:cs typeface="ＭＳ Ｐゴシック" charset="-128"/>
              </a:rPr>
              <a:t>—How can you better make disciples? Who should you disciple?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SG" sz="1200" kern="1200" dirty="0">
              <a:solidFill>
                <a:schemeClr val="tx1"/>
              </a:solidFill>
              <a:effectLst/>
              <a:latin typeface="Arial" pitchFamily="-112" charset="0"/>
              <a:ea typeface="ＭＳ Ｐゴシック" charset="-128"/>
              <a:cs typeface="ＭＳ Ｐゴシック" charset="-128"/>
            </a:endParaRPr>
          </a:p>
          <a:p>
            <a:endParaRPr lang="en-US" dirty="0">
              <a:cs typeface="ＭＳ Ｐゴシック" charset="0"/>
            </a:endParaRPr>
          </a:p>
        </p:txBody>
      </p:sp>
    </p:spTree>
    <p:extLst>
      <p:ext uri="{BB962C8B-B14F-4D97-AF65-F5344CB8AC3E}">
        <p14:creationId xmlns:p14="http://schemas.microsoft.com/office/powerpoint/2010/main" val="1272478694"/>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1294359603"/>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65877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35A919-D402-3842-9CCF-34FF9B2E537C}" type="slidenum">
              <a:rPr lang="en-US" sz="1200">
                <a:solidFill>
                  <a:prstClr val="black"/>
                </a:solidFill>
              </a:rPr>
              <a:pPr/>
              <a:t>42</a:t>
            </a:fld>
            <a:endParaRPr lang="en-US" sz="1200">
              <a:solidFill>
                <a:prstClr val="black"/>
              </a:solidFill>
            </a:endParaRPr>
          </a:p>
        </p:txBody>
      </p:sp>
      <p:sp>
        <p:nvSpPr>
          <p:cNvPr id="246786" name="Rectangle 2"/>
          <p:cNvSpPr>
            <a:spLocks noGrp="1" noRot="1" noChangeAspect="1" noChangeArrowheads="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God ministered to me then through two texts in Matthew that became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relational pillars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that I want to share with you today.  These texts literally changed my life. </a:t>
            </a:r>
            <a:endParaRPr lang="en-US" dirty="0"/>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Serve Jesus as Savior, God, and King of your life</a:t>
            </a:r>
            <a:r>
              <a:rPr lang="en-SG" sz="1200" kern="1200" dirty="0">
                <a:solidFill>
                  <a:schemeClr val="tx1"/>
                </a:solidFill>
                <a:effectLst/>
                <a:latin typeface="Arial" pitchFamily="-112" charset="0"/>
                <a:ea typeface="ＭＳ Ｐゴシック" charset="-128"/>
                <a:cs typeface="ＭＳ Ｐゴシック" charset="-128"/>
              </a:rPr>
              <a:t>!</a:t>
            </a:r>
            <a:endParaRPr lang="en-US" dirty="0">
              <a:cs typeface="ＭＳ Ｐゴシック" charset="0"/>
            </a:endParaRPr>
          </a:p>
        </p:txBody>
      </p:sp>
    </p:spTree>
    <p:extLst>
      <p:ext uri="{BB962C8B-B14F-4D97-AF65-F5344CB8AC3E}">
        <p14:creationId xmlns:p14="http://schemas.microsoft.com/office/powerpoint/2010/main" val="3844718114"/>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9953414"/>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charset="0"/>
                <a:ea typeface="ＭＳ Ｐゴシック" charset="0"/>
                <a:cs typeface="ＭＳ Ｐゴシック" charset="0"/>
              </a:rPr>
              <a:t>The title includes both the Jewish (Messiah) and Gentile (Church) elements in the book. The outline follows a threefold outline of (1) proofs, (2) responses, and (3) results.</a:t>
            </a:r>
          </a:p>
        </p:txBody>
      </p:sp>
    </p:spTree>
    <p:extLst>
      <p:ext uri="{BB962C8B-B14F-4D97-AF65-F5344CB8AC3E}">
        <p14:creationId xmlns:p14="http://schemas.microsoft.com/office/powerpoint/2010/main" val="2378709298"/>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370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284305-39A5-CF4A-A560-DAB4BFBA3107}" type="slidenum">
              <a:rPr lang="en-US" sz="1200">
                <a:solidFill>
                  <a:prstClr val="black"/>
                </a:solidFill>
              </a:rPr>
              <a:pPr/>
              <a:t>372</a:t>
            </a:fld>
            <a:endParaRPr lang="en-US" sz="1200">
              <a:solidFill>
                <a:prstClr val="black"/>
              </a:solidFill>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NS-02-Matthew15-28-Slide 339</a:t>
            </a:r>
          </a:p>
          <a:p>
            <a:r>
              <a:rPr lang="en-US" dirty="0">
                <a:cs typeface="ＭＳ Ｐゴシック" charset="0"/>
              </a:rPr>
              <a:t>NS-22-2 Peter-162</a:t>
            </a:r>
          </a:p>
          <a:p>
            <a:r>
              <a:rPr lang="en-US" dirty="0">
                <a:cs typeface="ＭＳ Ｐゴシック" charset="0"/>
              </a:rPr>
              <a:t>TR-03-Deity of Christ-33</a:t>
            </a:r>
          </a:p>
        </p:txBody>
      </p:sp>
    </p:spTree>
    <p:extLst>
      <p:ext uri="{BB962C8B-B14F-4D97-AF65-F5344CB8AC3E}">
        <p14:creationId xmlns:p14="http://schemas.microsoft.com/office/powerpoint/2010/main" val="167106074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242847-8425-C847-9178-BB78180482D5}" type="slidenum">
              <a:rPr lang="en-US" sz="1200">
                <a:solidFill>
                  <a:prstClr val="black"/>
                </a:solidFill>
              </a:rPr>
              <a:pPr/>
              <a:t>43</a:t>
            </a:fld>
            <a:endParaRPr lang="en-US" sz="1200">
              <a:solidFill>
                <a:prstClr val="black"/>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They enabled Kay and me to reconcile our differences—so much so that three years after our initial differences Kay actually said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yes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to marrying me!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5A3B48-A1A5-FF46-BC94-C37E3FC7853B}" type="slidenum">
              <a:rPr lang="en-US" sz="1200">
                <a:solidFill>
                  <a:prstClr val="black"/>
                </a:solidFill>
              </a:rPr>
              <a:pPr/>
              <a:t>44</a:t>
            </a:fld>
            <a:endParaRPr lang="en-US" sz="1200">
              <a:solidFill>
                <a:prstClr val="black"/>
              </a:solidFill>
            </a:endParaRPr>
          </a:p>
        </p:txBody>
      </p:sp>
      <p:sp>
        <p:nvSpPr>
          <p:cNvPr id="250882" name="Rectangle 2"/>
          <p:cNvSpPr>
            <a:spLocks noGrp="1" noRot="1" noChangeAspect="1" noChangeArrowheads="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Yes, Kay is her middle name.  Her full name is now Susan Kay Griffith.</a:t>
            </a:r>
            <a:r>
              <a:rPr lang="en-SG" dirty="0">
                <a:effectLst/>
              </a:rPr>
              <a:t>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We need to understand what it means for our Jesus to be the Lord Jesus Christ.</a:t>
            </a:r>
            <a:r>
              <a:rPr lang="en-SG" dirty="0">
                <a:effectLst/>
              </a:rPr>
              <a:t> </a:t>
            </a:r>
          </a:p>
          <a:p>
            <a:r>
              <a:rPr lang="en-US" dirty="0">
                <a:cs typeface="ＭＳ Ｐゴシック" charset="0"/>
              </a:rPr>
              <a:t>Do you agree that the name of Jesus is the most dishonored in the world? Few people swear by the name of any other religious or political or other leader. </a:t>
            </a:r>
          </a:p>
          <a:p>
            <a:r>
              <a:rPr lang="en-US" dirty="0">
                <a:cs typeface="ＭＳ Ｐゴシック" charset="0"/>
              </a:rPr>
              <a:t>Even Christians don't often think much about the three main names of Jesus noted 60 times in the NT. </a:t>
            </a:r>
          </a:p>
        </p:txBody>
      </p:sp>
    </p:spTree>
    <p:extLst>
      <p:ext uri="{BB962C8B-B14F-4D97-AF65-F5344CB8AC3E}">
        <p14:creationId xmlns:p14="http://schemas.microsoft.com/office/powerpoint/2010/main" val="245655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B47E67-6431-9148-8449-21D7522DF872}" type="slidenum">
              <a:rPr lang="en-US" sz="1200">
                <a:solidFill>
                  <a:prstClr val="black"/>
                </a:solidFill>
              </a:rPr>
              <a:pPr/>
              <a:t>45</a:t>
            </a:fld>
            <a:endParaRPr lang="en-US" sz="1200">
              <a:solidFill>
                <a:prstClr val="black"/>
              </a:solidFill>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Have you ever had a problem with another believer?  (If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no,</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then I wonder which planet you have been living on!)  Are you in fellowship with every Christian that you know now—your family members, your work colleagues, your neighbors and friends?  If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in harmony, what should you do?</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If you hurt the other person, Matthew 5 tells you what to do</a:t>
            </a:r>
            <a:r>
              <a:rPr lang="en-US" sz="1200" kern="1200" baseline="0" dirty="0">
                <a:solidFill>
                  <a:schemeClr val="tx1"/>
                </a:solidFill>
                <a:effectLst/>
                <a:latin typeface="Arial" charset="0"/>
                <a:ea typeface="ＭＳ Ｐゴシック" charset="0"/>
                <a:cs typeface="ＭＳ Ｐゴシック" charset="0"/>
              </a:rPr>
              <a:t> in any general issue dividing you.</a:t>
            </a:r>
            <a:endParaRPr lang="en-US" sz="1200" kern="1200" dirty="0">
              <a:solidFill>
                <a:schemeClr val="tx1"/>
              </a:solidFill>
              <a:effectLst/>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1EA978-C162-1E4B-B930-C3D285031611}" type="slidenum">
              <a:rPr lang="en-US" sz="1200">
                <a:solidFill>
                  <a:prstClr val="black"/>
                </a:solidFill>
              </a:rPr>
              <a:pPr/>
              <a:t>46</a:t>
            </a:fld>
            <a:endParaRPr lang="en-US" sz="1200">
              <a:solidFill>
                <a:prstClr val="black"/>
              </a:solidFill>
            </a:endParaRPr>
          </a:p>
        </p:txBody>
      </p:sp>
      <p:sp>
        <p:nvSpPr>
          <p:cNvPr id="254978" name="Rectangle 2"/>
          <p:cNvSpPr>
            <a:spLocks noGrp="1" noRot="1" noChangeAspect="1" noChangeArrowheads="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a:t>
            </a:r>
          </a:p>
          <a:p>
            <a:pPr eaLnBrk="1" hangingPunct="1"/>
            <a:r>
              <a:rPr lang="en-US" sz="1200" kern="1200" dirty="0">
                <a:solidFill>
                  <a:schemeClr val="tx1"/>
                </a:solidFill>
                <a:effectLst/>
                <a:latin typeface="Arial" charset="0"/>
                <a:ea typeface="ＭＳ Ｐゴシック" charset="0"/>
                <a:cs typeface="ＭＳ Ｐゴシック" charset="0"/>
              </a:rPr>
              <a:t>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740800-A92E-874F-A6AF-BC431D5DF70A}" type="slidenum">
              <a:rPr lang="en-US" sz="1200">
                <a:solidFill>
                  <a:prstClr val="black"/>
                </a:solidFill>
              </a:rPr>
              <a:pPr/>
              <a:t>47</a:t>
            </a:fld>
            <a:endParaRPr lang="en-US" sz="1200">
              <a:solidFill>
                <a:prstClr val="black"/>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The last I checked, believers weren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offering up sacrifices at the altar.  So what does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altar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 to today?</a:t>
            </a:r>
            <a:r>
              <a:rPr lang="en-SG" dirty="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FA4A17-18B4-8844-9E20-DE2F48D31748}" type="slidenum">
              <a:rPr lang="en-US" sz="1200">
                <a:solidFill>
                  <a:prstClr val="black"/>
                </a:solidFill>
              </a:rPr>
              <a:pPr/>
              <a:t>48</a:t>
            </a:fld>
            <a:endParaRPr lang="en-US" sz="1200">
              <a:solidFill>
                <a:prstClr val="black"/>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At the very least, it refers to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table—a sign of our fellowship &amp; unity</a:t>
            </a:r>
            <a:r>
              <a:rPr lang="en-SG" sz="1200" kern="1200" dirty="0">
                <a:solidFill>
                  <a:schemeClr val="tx1"/>
                </a:solidFill>
                <a:effectLst/>
                <a:latin typeface="Arial" charset="0"/>
                <a:ea typeface="ＭＳ Ｐゴシック" charset="0"/>
                <a:cs typeface="ＭＳ Ｐゴシック" charset="0"/>
              </a:rPr>
              <a:t>—so</a:t>
            </a:r>
            <a:r>
              <a:rPr lang="en-SG" sz="1200" kern="1200" baseline="0" dirty="0">
                <a:solidFill>
                  <a:schemeClr val="tx1"/>
                </a:solidFill>
                <a:effectLst/>
                <a:latin typeface="Arial" charset="0"/>
                <a:ea typeface="ＭＳ Ｐゴシック" charset="0"/>
                <a:cs typeface="ＭＳ Ｐゴシック" charset="0"/>
              </a:rPr>
              <a:t> don</a:t>
            </a:r>
            <a:r>
              <a:rPr lang="mr-IN" sz="1200" kern="1200" baseline="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t take the Supper when in conflict with another believer.</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05A831-82CF-5146-AB86-F3E14555B170}" type="slidenum">
              <a:rPr lang="en-US" sz="1200">
                <a:solidFill>
                  <a:srgbClr val="000000"/>
                </a:solidFill>
              </a:rPr>
              <a:pPr/>
              <a:t>49</a:t>
            </a:fld>
            <a:endParaRPr lang="en-US" sz="1200">
              <a:solidFill>
                <a:srgbClr val="000000"/>
              </a:solidFill>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However, in some situations,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The other person is guilty of sin.  Every church eventually encounters problems with believers living in sin.  In these cases a loving body will restore them to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holiness</a:t>
            </a:r>
            <a:r>
              <a:rPr lang="en-SG" sz="1200" kern="1200" dirty="0">
                <a:solidFill>
                  <a:schemeClr val="tx1"/>
                </a:solidFill>
                <a:effectLst/>
                <a:latin typeface="Arial" charset="0"/>
                <a:ea typeface="ＭＳ Ｐゴシック" charset="0"/>
                <a:cs typeface="ＭＳ Ｐゴシック" charset="0"/>
              </a:rPr>
              <a:t>.</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50</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eaLnBrk="1" hangingPunct="1"/>
            <a:r>
              <a:rPr lang="en-US" sz="1200" kern="1200" dirty="0">
                <a:solidFill>
                  <a:schemeClr val="tx1"/>
                </a:solidFill>
                <a:effectLst/>
                <a:latin typeface="Arial" charset="0"/>
                <a:ea typeface="ＭＳ Ｐゴシック" charset="0"/>
                <a:cs typeface="ＭＳ Ｐゴシック" charset="0"/>
              </a:rPr>
              <a:t>So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do we </a:t>
            </a:r>
            <a:r>
              <a:rPr lang="en-US" sz="1200" u="sng" kern="1200" dirty="0">
                <a:solidFill>
                  <a:schemeClr val="tx1"/>
                </a:solidFill>
                <a:effectLst/>
                <a:latin typeface="Arial" charset="0"/>
                <a:ea typeface="ＭＳ Ｐゴシック" charset="0"/>
                <a:cs typeface="ＭＳ Ｐゴシック" charset="0"/>
              </a:rPr>
              <a:t>restore</a:t>
            </a:r>
            <a:r>
              <a:rPr lang="en-US" sz="1200" kern="1200" dirty="0">
                <a:solidFill>
                  <a:schemeClr val="tx1"/>
                </a:solidFill>
                <a:effectLst/>
                <a:latin typeface="Arial" charset="0"/>
                <a:ea typeface="ＭＳ Ｐゴシック" charset="0"/>
                <a:cs typeface="ＭＳ Ｐゴシック" charset="0"/>
              </a:rPr>
              <a:t> sinning Christians properly? When someone goes astray from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 what process do we use to bring that person back?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AF3A82-551D-7944-BF47-775A0015F8B0}" type="slidenum">
              <a:rPr lang="en-US" sz="1200">
                <a:solidFill>
                  <a:srgbClr val="000000"/>
                </a:solidFill>
              </a:rPr>
              <a:pPr/>
              <a:t>51</a:t>
            </a:fld>
            <a:endParaRPr lang="en-US" sz="1200">
              <a:solidFill>
                <a:srgbClr val="000000"/>
              </a:solidFill>
            </a:endParaRPr>
          </a:p>
        </p:txBody>
      </p:sp>
      <p:sp>
        <p:nvSpPr>
          <p:cNvPr id="267266" name="Rectangle 2"/>
          <p:cNvSpPr>
            <a:spLocks noGrp="1" noRot="1" noChangeAspect="1" noChangeArrowheads="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This doesn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just refer to marriage, nor to serious sins—it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any kind of sin that can hurt </a:t>
            </a:r>
            <a:r>
              <a:rPr lang="en-US" sz="1200" i="1" kern="1200" dirty="0">
                <a:solidFill>
                  <a:schemeClr val="tx1"/>
                </a:solidFill>
                <a:effectLst/>
                <a:latin typeface="Arial" charset="0"/>
                <a:ea typeface="ＭＳ Ｐゴシック" charset="0"/>
                <a:cs typeface="ＭＳ Ｐゴシック" charset="0"/>
              </a:rPr>
              <a:t>any</a:t>
            </a:r>
            <a:r>
              <a:rPr lang="en-US" sz="1200" kern="1200" dirty="0">
                <a:solidFill>
                  <a:schemeClr val="tx1"/>
                </a:solidFill>
                <a:effectLst/>
                <a:latin typeface="Arial" charset="0"/>
                <a:ea typeface="ＭＳ Ｐゴシック" charset="0"/>
                <a:cs typeface="ＭＳ Ｐゴシック" charset="0"/>
              </a:rPr>
              <a:t> relationship among believers</a:t>
            </a:r>
            <a:r>
              <a:rPr lang="en-SG" sz="1200" kern="1200" dirty="0">
                <a:solidFill>
                  <a:schemeClr val="tx1"/>
                </a:solidFill>
                <a:effectLst/>
                <a:latin typeface="Arial" charset="0"/>
                <a:ea typeface="ＭＳ Ｐゴシック" charset="0"/>
                <a:cs typeface="ＭＳ Ｐゴシック" charset="0"/>
              </a:rPr>
              <a:t>.</a:t>
            </a:r>
            <a:endParaRPr lang="en-US" dirty="0">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0BC426-EC80-7449-913C-6C60A5B8EAF4}" type="slidenum">
              <a:rPr lang="en-US" sz="1200">
                <a:solidFill>
                  <a:prstClr val="black"/>
                </a:solidFill>
              </a:rPr>
              <a:pPr/>
              <a:t>52</a:t>
            </a:fld>
            <a:endParaRPr lang="en-US" sz="1200">
              <a:solidFill>
                <a:prstClr val="black"/>
              </a:solidFill>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latin typeface="Times New Roman" charset="0"/>
            </a:endParaRPr>
          </a:p>
          <a:p>
            <a:pPr eaLnBrk="1" hangingPunct="1"/>
            <a:r>
              <a:rPr lang="en-US" sz="1200" kern="1200" dirty="0">
                <a:solidFill>
                  <a:schemeClr val="tx1"/>
                </a:solidFill>
                <a:effectLst/>
                <a:latin typeface="Arial" charset="0"/>
                <a:ea typeface="ＭＳ Ｐゴシック" charset="0"/>
                <a:cs typeface="ＭＳ Ｐゴシック" charset="0"/>
              </a:rPr>
              <a:t>Why I am talking about resolving relational problems now?</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I just know that issues surface in </a:t>
            </a:r>
            <a:r>
              <a:rPr lang="en-US" sz="1200" i="1" kern="1200" dirty="0">
                <a:solidFill>
                  <a:schemeClr val="tx1"/>
                </a:solidFill>
                <a:effectLst/>
                <a:latin typeface="Arial" charset="0"/>
                <a:ea typeface="ＭＳ Ｐゴシック" charset="0"/>
                <a:cs typeface="ＭＳ Ｐゴシック" charset="0"/>
              </a:rPr>
              <a:t>every</a:t>
            </a:r>
            <a:r>
              <a:rPr lang="en-US" sz="1200" kern="1200" dirty="0">
                <a:solidFill>
                  <a:schemeClr val="tx1"/>
                </a:solidFill>
                <a:effectLst/>
                <a:latin typeface="Arial" charset="0"/>
                <a:ea typeface="ＭＳ Ｐゴシック" charset="0"/>
                <a:cs typeface="ＭＳ Ｐゴシック" charset="0"/>
              </a:rPr>
              <a:t> relationship, including ours.  At some point, I am going to offend you and you will offend me.  So what should we do?</a:t>
            </a:r>
            <a:r>
              <a:rPr lang="en-SG" dirty="0">
                <a:effectLst/>
              </a:rPr>
              <a:t> </a:t>
            </a:r>
            <a:endParaRPr lang="en-US" dirty="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7F80D7-7455-104F-80E3-E84200ECF960}" type="slidenum">
              <a:rPr lang="en-US" sz="1200">
                <a:solidFill>
                  <a:prstClr val="black"/>
                </a:solidFill>
              </a:rPr>
              <a:pPr/>
              <a:t>53</a:t>
            </a:fld>
            <a:endParaRPr lang="en-US" sz="1200">
              <a:solidFill>
                <a:prstClr val="black"/>
              </a:solidFill>
            </a:endParaRPr>
          </a:p>
        </p:txBody>
      </p:sp>
      <p:sp>
        <p:nvSpPr>
          <p:cNvPr id="271362" name="Rectangle 2"/>
          <p:cNvSpPr>
            <a:spLocks noGrp="1" noRot="1" noChangeAspect="1" noChangeArrowheads="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 our key text today is Matthew 18.  The context of Matthew 18 is the value of one—</a:t>
            </a:r>
          </a:p>
          <a:p>
            <a:pPr eaLnBrk="1" hangingPunct="1"/>
            <a:r>
              <a:rPr lang="en-US" sz="1200" kern="1200" dirty="0">
                <a:solidFill>
                  <a:schemeClr val="tx1"/>
                </a:solidFill>
                <a:effectLst/>
                <a:latin typeface="Arial" charset="0"/>
                <a:ea typeface="ＭＳ Ｐゴシック" charset="0"/>
                <a:cs typeface="ＭＳ Ｐゴシック" charset="0"/>
              </a:rPr>
              <a:t>• one child (1-9), one sheep (10-14), one sinner (15-20), one debtor (21-35).  </a:t>
            </a:r>
          </a:p>
          <a:p>
            <a:pPr eaLnBrk="1" hangingPunct="1"/>
            <a:r>
              <a:rPr lang="en-US" sz="1200" kern="1200" dirty="0">
                <a:solidFill>
                  <a:schemeClr val="tx1"/>
                </a:solidFill>
                <a:effectLst/>
                <a:latin typeface="Arial" charset="0"/>
                <a:ea typeface="ＭＳ Ｐゴシック" charset="0"/>
                <a:cs typeface="ＭＳ Ｐゴシック" charset="0"/>
              </a:rPr>
              <a:t>• At the heart of this chapter is verses 15-20…</a:t>
            </a:r>
            <a:r>
              <a:rPr lang="en-SG" dirty="0">
                <a:effectLst/>
              </a:rPr>
              <a:t> </a:t>
            </a:r>
            <a:endParaRPr lang="en-US" dirty="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6B6B891-90CB-7345-9505-B833D3327F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4146" name="Rectangle 2"/>
          <p:cNvSpPr>
            <a:spLocks noGrp="1" noRot="1" noChangeAspect="1" noChangeArrowheads="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In Matthew 18:15-20 Jesus provides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plan for loving church discipline.  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read it together [read </a:t>
            </a:r>
            <a:r>
              <a:rPr lang="en-US" sz="1200" u="sng" kern="1200" dirty="0">
                <a:solidFill>
                  <a:schemeClr val="tx1"/>
                </a:solidFill>
                <a:effectLst/>
                <a:latin typeface="Arial" charset="0"/>
                <a:ea typeface="ＭＳ Ｐゴシック" charset="0"/>
                <a:cs typeface="ＭＳ Ｐゴシック" charset="0"/>
              </a:rPr>
              <a:t>15-20</a:t>
            </a:r>
            <a:r>
              <a:rPr lang="en-US" sz="1200" kern="1200" dirty="0">
                <a:solidFill>
                  <a:schemeClr val="tx1"/>
                </a:solidFill>
                <a:effectLst/>
                <a:latin typeface="Arial" charset="0"/>
                <a:ea typeface="ＭＳ Ｐゴシック" charset="0"/>
                <a:cs typeface="ＭＳ Ｐゴシック" charset="0"/>
              </a:rPr>
              <a:t>.]</a:t>
            </a:r>
            <a:r>
              <a:rPr lang="en-SG" dirty="0">
                <a:effectLst/>
              </a:rPr>
              <a:t> This </a:t>
            </a:r>
            <a:r>
              <a:rPr lang="en-US" sz="1200" kern="1200" dirty="0">
                <a:solidFill>
                  <a:schemeClr val="tx1"/>
                </a:solidFill>
                <a:effectLst/>
                <a:latin typeface="Arial" charset="0"/>
                <a:ea typeface="ＭＳ Ｐゴシック" charset="0"/>
                <a:cs typeface="ＭＳ Ｐゴシック" charset="0"/>
              </a:rPr>
              <a:t>text has two main teachings on restoring Christians in sin.  </a:t>
            </a:r>
          </a:p>
          <a:p>
            <a:pPr eaLnBrk="1" hangingPunct="1"/>
            <a:r>
              <a:rPr lang="en-US" sz="1200" kern="1200" dirty="0">
                <a:solidFill>
                  <a:schemeClr val="tx1"/>
                </a:solidFill>
                <a:effectLst/>
                <a:latin typeface="Arial" charset="0"/>
                <a:ea typeface="ＭＳ Ｐゴシック" charset="0"/>
                <a:cs typeface="ＭＳ Ｐゴシック" charset="0"/>
              </a:rPr>
              <a:t>• Verses 15-17 give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them and</a:t>
            </a:r>
            <a:r>
              <a:rPr lang="is-IS" sz="1200" kern="1200" dirty="0">
                <a:solidFill>
                  <a:schemeClr val="tx1"/>
                </a:solidFill>
                <a:effectLst/>
                <a:latin typeface="Arial" charset="0"/>
                <a:ea typeface="ＭＳ Ｐゴシック" charset="0"/>
                <a:cs typeface="ＭＳ Ｐゴシック" charset="0"/>
              </a:rPr>
              <a:t>…</a:t>
            </a:r>
            <a:endParaRPr lang="en-US" sz="1200" kern="1200" dirty="0">
              <a:solidFill>
                <a:schemeClr val="tx1"/>
              </a:solidFill>
              <a:effectLst/>
              <a:latin typeface="Arial" charset="0"/>
              <a:ea typeface="ＭＳ Ｐゴシック" charset="0"/>
              <a:cs typeface="ＭＳ Ｐゴシック" charset="0"/>
            </a:endParaRPr>
          </a:p>
          <a:p>
            <a:pPr eaLnBrk="1" hangingPunct="1"/>
            <a:r>
              <a:rPr lang="en-US" sz="1200" kern="1200" dirty="0">
                <a:solidFill>
                  <a:schemeClr val="tx1"/>
                </a:solidFill>
                <a:effectLst/>
                <a:latin typeface="Arial" charset="0"/>
                <a:ea typeface="ＭＳ Ｐゴシック" charset="0"/>
                <a:cs typeface="ＭＳ Ｐゴシック" charset="0"/>
              </a:rPr>
              <a:t>• Verses 18-20 give </a:t>
            </a:r>
            <a:r>
              <a:rPr lang="en-US" sz="1200" i="1" kern="1200" dirty="0">
                <a:solidFill>
                  <a:schemeClr val="tx1"/>
                </a:solidFill>
                <a:effectLst/>
                <a:latin typeface="Arial" charset="0"/>
                <a:ea typeface="ＭＳ Ｐゴシック" charset="0"/>
                <a:cs typeface="ＭＳ Ｐゴシック" charset="0"/>
              </a:rPr>
              <a:t>why </a:t>
            </a:r>
            <a:r>
              <a:rPr lang="en-US" sz="1200" kern="1200" dirty="0">
                <a:solidFill>
                  <a:schemeClr val="tx1"/>
                </a:solidFill>
                <a:effectLst/>
                <a:latin typeface="Arial" charset="0"/>
                <a:ea typeface="ＭＳ Ｐゴシック" charset="0"/>
                <a:cs typeface="ＭＳ Ｐゴシック" charset="0"/>
              </a:rPr>
              <a:t>to restore them</a:t>
            </a:r>
            <a:r>
              <a:rPr lang="en-SG" sz="1200" kern="1200" dirty="0">
                <a:solidFill>
                  <a:schemeClr val="tx1"/>
                </a:solidFill>
                <a:effectLst/>
                <a:latin typeface="Arial" charset="0"/>
                <a:ea typeface="ＭＳ Ｐゴシック" charset="0"/>
                <a:cs typeface="ＭＳ Ｐゴシック" charset="0"/>
              </a:rPr>
              <a: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Let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first see </a:t>
            </a:r>
            <a:r>
              <a:rPr lang="en-US" sz="1200" i="1" kern="1200" dirty="0">
                <a:solidFill>
                  <a:schemeClr val="tx1"/>
                </a:solidFill>
                <a:effectLst/>
                <a:latin typeface="Arial" charset="0"/>
                <a:ea typeface="ＭＳ Ｐゴシック" charset="0"/>
                <a:cs typeface="ＭＳ Ｐゴシック" charset="0"/>
              </a:rPr>
              <a:t>how</a:t>
            </a:r>
            <a:r>
              <a:rPr lang="en-US" sz="1200" kern="1200" dirty="0">
                <a:solidFill>
                  <a:schemeClr val="tx1"/>
                </a:solidFill>
                <a:effectLst/>
                <a:latin typeface="Arial" charset="0"/>
                <a:ea typeface="ＭＳ Ｐゴシック" charset="0"/>
                <a:cs typeface="ＭＳ Ｐゴシック" charset="0"/>
              </a:rPr>
              <a:t> to restore relationships.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way to restore believers in sin is to…</a:t>
            </a:r>
            <a:r>
              <a:rPr lang="en-SG" dirty="0">
                <a:effectLst/>
              </a:rPr>
              <a:t> </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MS PGothic" charset="0"/>
                <a:cs typeface="MS PGothic" charset="0"/>
              </a:rPr>
              <a:t>BS-18-</a:t>
            </a:r>
            <a:r>
              <a:rPr lang="en-US" dirty="0">
                <a:latin typeface="Times New Roman" charset="0"/>
                <a:ea typeface="ＭＳ Ｐゴシック" charset="0"/>
                <a:cs typeface="ＭＳ Ｐゴシック" charset="0"/>
              </a:rPr>
              <a:t>Exegetical Idea1-slide </a:t>
            </a:r>
            <a:r>
              <a:rPr lang="en-US" dirty="0">
                <a:latin typeface="Times New Roman" charset="0"/>
                <a:ea typeface="MS PGothic" charset="0"/>
                <a:cs typeface="ＭＳ Ｐゴシック" charset="0"/>
              </a:rPr>
              <a:t>15</a:t>
            </a:r>
            <a:endParaRPr lang="en-US" dirty="0">
              <a:latin typeface="Times New Roman" charset="0"/>
              <a:ea typeface="MS PGothic" charset="0"/>
              <a:cs typeface="MS PGothic" charset="0"/>
            </a:endParaRPr>
          </a:p>
          <a:p>
            <a:pPr eaLnBrk="1" hangingPunct="1"/>
            <a:r>
              <a:rPr lang="en-US" dirty="0">
                <a:latin typeface="Times New Roman" charset="0"/>
                <a:ea typeface="ＭＳ Ｐゴシック" charset="0"/>
                <a:cs typeface="ＭＳ Ｐゴシック" charset="0"/>
              </a:rPr>
              <a:t>BS-19-Exegetical Idea2-slide 32</a:t>
            </a:r>
          </a:p>
          <a:p>
            <a:pPr eaLnBrk="1" hangingPunct="1"/>
            <a:r>
              <a:rPr lang="en-US" dirty="0">
                <a:latin typeface="Times New Roman" charset="0"/>
                <a:ea typeface="ＭＳ Ｐゴシック" charset="0"/>
                <a:cs typeface="ＭＳ Ｐゴシック" charset="0"/>
              </a:rPr>
              <a:t>BS-26-Applications-10 focuses only on verses 15-17</a:t>
            </a:r>
          </a:p>
          <a:p>
            <a:pPr eaLnBrk="1" hangingPunct="1"/>
            <a:r>
              <a:rPr lang="en-US" dirty="0">
                <a:latin typeface="Times New Roman" charset="0"/>
                <a:ea typeface="ＭＳ Ｐゴシック" charset="0"/>
                <a:cs typeface="ＭＳ Ｐゴシック" charset="0"/>
              </a:rPr>
              <a:t>NS-01-Matt15-28-slide 33</a:t>
            </a:r>
          </a:p>
          <a:p>
            <a:pPr eaLnBrk="1" hangingPunct="1"/>
            <a:r>
              <a:rPr lang="en-US" dirty="0">
                <a:latin typeface="Times New Roman" charset="0"/>
                <a:ea typeface="ＭＳ Ｐゴシック" charset="0"/>
                <a:cs typeface="ＭＳ Ｐゴシック" charset="0"/>
              </a:rPr>
              <a:t>PR-08-Exegetical Idea1-slide15</a:t>
            </a:r>
          </a:p>
          <a:p>
            <a:pPr eaLnBrk="1" hangingPunct="1"/>
            <a:r>
              <a:rPr lang="en-US" dirty="0">
                <a:latin typeface="Times New Roman" charset="0"/>
                <a:ea typeface="ＭＳ Ｐゴシック" charset="0"/>
                <a:cs typeface="ＭＳ Ｐゴシック" charset="0"/>
              </a:rPr>
              <a:t>PR-09-Exegetical Idea2-slide 32</a:t>
            </a:r>
          </a:p>
          <a:p>
            <a:pPr eaLnBrk="1" hangingPunct="1"/>
            <a:r>
              <a:rPr lang="en-US" dirty="0">
                <a:latin typeface="Times New Roman" charset="0"/>
                <a:ea typeface="ＭＳ Ｐゴシック" charset="0"/>
                <a:cs typeface="ＭＳ Ｐゴシック" charset="0"/>
              </a:rPr>
              <a:t>PR-16-Applications-12 focuses only on verses 15-17</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sz="1200" kern="1200" dirty="0">
                <a:solidFill>
                  <a:schemeClr val="tx1"/>
                </a:solidFill>
                <a:effectLst/>
                <a:latin typeface="Arial" pitchFamily="-112" charset="0"/>
                <a:ea typeface="ＭＳ Ｐゴシック" charset="-128"/>
                <a:cs typeface="ＭＳ Ｐゴシック" charset="-128"/>
              </a:rPr>
              <a:t>[Jesus met every prophecy we should expect for him to prove he is King.]</a:t>
            </a:r>
            <a:endParaRPr lang="en-SG" sz="1200" kern="1200" dirty="0">
              <a:solidFill>
                <a:schemeClr val="tx1"/>
              </a:solidFill>
              <a:effectLst/>
              <a:latin typeface="Arial" pitchFamily="-112" charset="0"/>
              <a:ea typeface="ＭＳ Ｐゴシック" charset="-128"/>
              <a:cs typeface="ＭＳ Ｐゴシック" charset="-128"/>
            </a:endParaRPr>
          </a:p>
          <a:p>
            <a:r>
              <a:rPr lang="en-US" sz="1200" kern="1200" dirty="0">
                <a:solidFill>
                  <a:schemeClr val="tx1"/>
                </a:solidFill>
                <a:effectLst/>
                <a:latin typeface="Arial" pitchFamily="-112" charset="0"/>
                <a:ea typeface="ＭＳ Ｐゴシック" charset="-128"/>
                <a:cs typeface="ＭＳ Ｐゴシック" charset="-128"/>
              </a:rPr>
              <a:t>[Christ means Messiah-Ruler, for he fulfilled each part of his job description.]</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—What more would Christ need to do for you to trust him with your life?</a:t>
            </a:r>
          </a:p>
          <a:p>
            <a:r>
              <a:rPr lang="en-US" dirty="0">
                <a:cs typeface="ＭＳ Ｐゴシック" charset="0"/>
              </a:rPr>
              <a:t>—Have you been the victim of Christ’s first mistake? How?</a:t>
            </a:r>
          </a:p>
          <a:p>
            <a:r>
              <a:rPr lang="en-US" dirty="0">
                <a:cs typeface="ＭＳ Ｐゴシック" charset="0"/>
              </a:rPr>
              <a:t>—Do you see how statistically unlikely it was for Jesus to be the Messiah?</a:t>
            </a:r>
          </a:p>
          <a:p>
            <a:endParaRPr lang="en-US" dirty="0">
              <a:cs typeface="ＭＳ Ｐゴシック" charset="0"/>
            </a:endParaRPr>
          </a:p>
        </p:txBody>
      </p:sp>
    </p:spTree>
    <p:extLst>
      <p:ext uri="{BB962C8B-B14F-4D97-AF65-F5344CB8AC3E}">
        <p14:creationId xmlns:p14="http://schemas.microsoft.com/office/powerpoint/2010/main" val="1441697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D8EA46-0008-4D40-8638-8DC57CA3E8D9}" type="slidenum">
              <a:rPr lang="en-US" sz="1200">
                <a:solidFill>
                  <a:prstClr val="black"/>
                </a:solidFill>
              </a:rPr>
              <a:pPr/>
              <a:t>55</a:t>
            </a:fld>
            <a:endParaRPr lang="en-US" sz="1200">
              <a:solidFill>
                <a:prstClr val="black"/>
              </a:solidFill>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C0257E-5315-2444-83EC-4EBC77B5D8F7}" type="slidenum">
              <a:rPr lang="en-US" sz="1200">
                <a:solidFill>
                  <a:prstClr val="black"/>
                </a:solidFill>
              </a:rPr>
              <a:pPr/>
              <a:t>56</a:t>
            </a:fld>
            <a:endParaRPr lang="en-US" sz="1200">
              <a:solidFill>
                <a:prstClr val="black"/>
              </a:solidFill>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desired end is restoration, not punishment or excommunication</a:t>
            </a:r>
            <a:r>
              <a:rPr lang="en-SG" sz="1200" kern="1200" dirty="0">
                <a:solidFill>
                  <a:schemeClr val="tx1"/>
                </a:solidFill>
                <a:effectLst/>
                <a:latin typeface="Arial" charset="0"/>
                <a:ea typeface="ＭＳ Ｐゴシック" charset="0"/>
                <a:cs typeface="ＭＳ Ｐゴシック" charset="0"/>
              </a:rPr>
              <a:t>.</a:t>
            </a:r>
          </a:p>
          <a:p>
            <a:pPr eaLnBrk="1" hangingPunct="1"/>
            <a:r>
              <a:rPr lang="en-SG" dirty="0"/>
              <a:t>The goal of discipline is behavior change to bring the wayward one back.  Unfortunately, too many churches </a:t>
            </a:r>
            <a:r>
              <a:rPr lang="mr-IN" dirty="0"/>
              <a:t>"</a:t>
            </a:r>
            <a:r>
              <a:rPr lang="en-SG" dirty="0"/>
              <a:t>excommunicate</a:t>
            </a:r>
            <a:r>
              <a:rPr lang="mr-IN" dirty="0"/>
              <a:t>"</a:t>
            </a:r>
            <a:r>
              <a:rPr lang="en-SG" dirty="0"/>
              <a:t> to punish rather than restore).</a:t>
            </a:r>
          </a:p>
          <a:p>
            <a:pPr eaLnBrk="1" hangingPunct="1"/>
            <a:r>
              <a:rPr lang="en-SG" dirty="0"/>
              <a:t>Restoration is God</a:t>
            </a:r>
            <a:r>
              <a:rPr lang="mr-IN" dirty="0"/>
              <a:t>'</a:t>
            </a:r>
            <a:r>
              <a:rPr lang="en-SG" dirty="0"/>
              <a:t>s goal for a wandering saint in the sheep image of verses 10-14.</a:t>
            </a:r>
          </a:p>
          <a:p>
            <a:pPr eaLnBrk="1" hangingPunct="1"/>
            <a:r>
              <a:rPr lang="en-SG" dirty="0"/>
              <a:t>Restoration is the explicit teaching of this text in verse 15b.</a:t>
            </a:r>
          </a:p>
          <a:p>
            <a:pPr eaLnBrk="1" hangingPunct="1"/>
            <a:r>
              <a:rPr lang="en-SG" dirty="0"/>
              <a:t>Restoration is the goal of church discipline in other passages like Galatians 6:1.</a:t>
            </a:r>
          </a:p>
          <a:p>
            <a:pPr eaLnBrk="1" hangingPunct="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636661-0F06-4946-BA25-1A14B9F10915}" type="slidenum">
              <a:rPr lang="en-US" sz="1200">
                <a:solidFill>
                  <a:prstClr val="black"/>
                </a:solidFill>
              </a:rPr>
              <a:pPr/>
              <a:t>57</a:t>
            </a:fld>
            <a:endParaRPr lang="en-US" sz="1200">
              <a:solidFill>
                <a:prstClr val="black"/>
              </a:solidFill>
            </a:endParaRPr>
          </a:p>
        </p:txBody>
      </p:sp>
      <p:sp>
        <p:nvSpPr>
          <p:cNvPr id="279554" name="Rectangle 2"/>
          <p:cNvSpPr>
            <a:spLocks noGrp="1" noRot="1" noChangeAspect="1" noChangeArrowheads="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04CFFA-CE29-8C44-9E35-F91F94ACC02B}" type="slidenum">
              <a:rPr lang="en-US" sz="1200">
                <a:solidFill>
                  <a:prstClr val="black"/>
                </a:solidFill>
              </a:rPr>
              <a:pPr/>
              <a:t>58</a:t>
            </a:fld>
            <a:endParaRPr lang="en-US" sz="1200">
              <a:solidFill>
                <a:prstClr val="black"/>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0EA232-455D-794C-999F-BED6900D2CF0}" type="slidenum">
              <a:rPr lang="en-US" sz="1200">
                <a:solidFill>
                  <a:prstClr val="black"/>
                </a:solidFill>
              </a:rPr>
              <a:pPr/>
              <a:t>59</a:t>
            </a:fld>
            <a:endParaRPr lang="en-US" sz="1200">
              <a:solidFill>
                <a:prstClr val="black"/>
              </a:solidFill>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What</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 It is to tell </a:t>
            </a:r>
            <a:r>
              <a:rPr lang="en-US" sz="1200" b="0" i="1" kern="1200" dirty="0">
                <a:solidFill>
                  <a:schemeClr val="tx1"/>
                </a:solidFill>
                <a:effectLst/>
                <a:latin typeface="Arial" charset="0"/>
                <a:ea typeface="ＭＳ Ｐゴシック" charset="0"/>
                <a:cs typeface="+mn-cs"/>
              </a:rPr>
              <a:t>others</a:t>
            </a:r>
            <a:r>
              <a:rPr lang="en-US" sz="1200" b="0" kern="1200" dirty="0">
                <a:solidFill>
                  <a:schemeClr val="tx1"/>
                </a:solidFill>
                <a:effectLst/>
                <a:latin typeface="Arial" charset="0"/>
                <a:ea typeface="ＭＳ Ｐゴシック" charset="0"/>
                <a:cs typeface="+mn-cs"/>
              </a:rPr>
              <a:t>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a:t>
            </a:r>
            <a:r>
              <a:rPr lang="en-US" sz="1200" b="0" kern="1200" baseline="0" dirty="0">
                <a:solidFill>
                  <a:schemeClr val="tx1"/>
                </a:solidFill>
                <a:effectLst/>
                <a:latin typeface="Arial" charset="0"/>
                <a:ea typeface="ＭＳ Ｐゴシック" charset="0"/>
                <a:cs typeface="+mn-cs"/>
              </a:rPr>
              <a:t> </a:t>
            </a:r>
            <a:r>
              <a:rPr lang="en-US" sz="1200" b="0" kern="1200" dirty="0">
                <a:solidFill>
                  <a:schemeClr val="tx1"/>
                </a:solidFill>
                <a:effectLst/>
                <a:latin typeface="Arial" charset="0"/>
                <a:ea typeface="ＭＳ Ｐゴシック" charset="0"/>
                <a:cs typeface="+mn-cs"/>
              </a:rPr>
              <a:t>God commands us to keep the issue as private as possible.</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ABE78D-4BBC-8D43-9033-FBBD02FA18BA}" type="slidenum">
              <a:rPr lang="en-US" sz="1200">
                <a:solidFill>
                  <a:prstClr val="black"/>
                </a:solidFill>
              </a:rPr>
              <a:pPr/>
              <a:t>60</a:t>
            </a:fld>
            <a:endParaRPr lang="en-US" sz="1200">
              <a:solidFill>
                <a:prstClr val="black"/>
              </a:solidFill>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This differs from Matthew 5 in that you</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re not an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but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0"/>
                <a:cs typeface="ＭＳ Ｐゴシック" charset="0"/>
              </a:rPr>
              <a:t>Note also that in Matthew 5 sin may not be in the picture, but Matthew 18 deals specifically with a believer living </a:t>
            </a:r>
            <a:r>
              <a:rPr lang="en-US" sz="1200" i="1" kern="1200" dirty="0">
                <a:solidFill>
                  <a:schemeClr val="tx1"/>
                </a:solidFill>
                <a:effectLst/>
                <a:latin typeface="Arial" charset="0"/>
                <a:ea typeface="ＭＳ Ｐゴシック" charset="0"/>
                <a:cs typeface="ＭＳ Ｐゴシック" charset="0"/>
              </a:rPr>
              <a:t>in sin</a:t>
            </a:r>
            <a:r>
              <a:rPr lang="en-US" sz="1200" kern="1200" dirty="0">
                <a:solidFill>
                  <a:schemeClr val="tx1"/>
                </a:solidFill>
                <a:effectLst/>
                <a:latin typeface="Arial" charset="0"/>
                <a:ea typeface="ＭＳ Ｐゴシック" charset="0"/>
                <a:cs typeface="ＭＳ Ｐゴシック" charset="0"/>
              </a:rPr>
              <a:t>.  This does not refer simply to differences of opinion on debatable matters.</a:t>
            </a:r>
            <a:r>
              <a:rPr lang="en-SG" dirty="0">
                <a:effectLst/>
              </a:rPr>
              <a:t> </a:t>
            </a:r>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73F4EB-F3F0-BD43-B776-14182962815F}" type="slidenum">
              <a:rPr lang="en-US" sz="1200">
                <a:solidFill>
                  <a:prstClr val="black"/>
                </a:solidFill>
              </a:rPr>
              <a:pPr/>
              <a:t>61</a:t>
            </a:fld>
            <a:endParaRPr lang="en-US" sz="1200">
              <a:solidFill>
                <a:prstClr val="black"/>
              </a:solidFill>
            </a:endParaRPr>
          </a:p>
        </p:txBody>
      </p:sp>
      <p:sp>
        <p:nvSpPr>
          <p:cNvPr id="28774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While letter writing was very popular in the time of Christ, our Lord specifically says to deal with these sensitive matters face-to-face.  Today this means confrontation should never be handled via email,</a:t>
            </a:r>
            <a:r>
              <a:rPr lang="en-US" sz="1200" kern="1200" baseline="0" dirty="0">
                <a:solidFill>
                  <a:schemeClr val="tx1"/>
                </a:solidFill>
                <a:effectLst/>
                <a:latin typeface="Arial" charset="0"/>
                <a:ea typeface="ＭＳ Ｐゴシック" charset="0"/>
                <a:cs typeface="ＭＳ Ｐゴシック" charset="0"/>
              </a:rPr>
              <a:t> SMS,</a:t>
            </a:r>
            <a:r>
              <a:rPr lang="en-US" sz="1200" kern="1200" dirty="0">
                <a:solidFill>
                  <a:schemeClr val="tx1"/>
                </a:solidFill>
                <a:effectLst/>
                <a:latin typeface="Arial" charset="0"/>
                <a:ea typeface="ＭＳ Ｐゴシック" charset="0"/>
                <a:cs typeface="ＭＳ Ｐゴシック" charset="0"/>
              </a:rPr>
              <a:t> letter, or phone calls.  It also prohibits the cowardice of anonymous communication</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1025136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04809FD-CEB8-314E-B8B0-AA149D9C5804}" type="slidenum">
              <a:rPr lang="en-US" sz="1200">
                <a:solidFill>
                  <a:prstClr val="black"/>
                </a:solidFill>
              </a:rPr>
              <a:pPr/>
              <a:t>63</a:t>
            </a:fld>
            <a:endParaRPr lang="en-US" sz="1200">
              <a:solidFill>
                <a:prstClr val="black"/>
              </a:solidFill>
            </a:endParaRPr>
          </a:p>
        </p:txBody>
      </p:sp>
      <p:sp>
        <p:nvSpPr>
          <p:cNvPr id="290818" name="Rectangle 2"/>
          <p:cNvSpPr>
            <a:spLocks noGrp="1" noRot="1" noChangeAspect="1" noChangeArrowheads="1" noTextEdit="1"/>
          </p:cNvSpPr>
          <p:nvPr>
            <p:ph type="sldImg"/>
          </p:nvPr>
        </p:nvSpPr>
        <p:spPr>
          <a:solidFill>
            <a:srgbClr val="FFFFFF"/>
          </a:solidFill>
          <a:ln/>
        </p:spPr>
      </p:sp>
      <p:sp>
        <p:nvSpPr>
          <p:cNvPr id="29081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Our family has tried to do this since our three sons were young—not to let them do 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Mom!  Dad!  So-and-so did such-and-such to me!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 just told him,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Matthew 18, bud.  If you can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solve it, we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ll be step 2…</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They rarely came back to us!</a:t>
            </a:r>
            <a:r>
              <a:rPr lang="en-SG" dirty="0">
                <a:effectLst/>
              </a:rPr>
              <a:t> </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Now that they are older, they solve the problems among themselves without our intervention.  Some friends were amazed that Kurt and Stephen moved to the US for college and decided to stay as roommates—for 7 years until they married!</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64</a:t>
            </a:fld>
            <a:endParaRPr lang="en-US">
              <a:solidFill>
                <a:prstClr val="black"/>
              </a:solidFill>
            </a:endParaRPr>
          </a:p>
        </p:txBody>
      </p:sp>
    </p:spTree>
    <p:extLst>
      <p:ext uri="{BB962C8B-B14F-4D97-AF65-F5344CB8AC3E}">
        <p14:creationId xmlns:p14="http://schemas.microsoft.com/office/powerpoint/2010/main" val="104591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[As Master, he is the boss of every believer’s life.]</a:t>
            </a:r>
            <a:endParaRPr lang="en-SG" sz="1200" kern="1200" dirty="0">
              <a:solidFill>
                <a:schemeClr val="tx1"/>
              </a:solidFill>
              <a:effectLst/>
              <a:latin typeface="Arial" pitchFamily="-112" charset="0"/>
              <a:ea typeface="ＭＳ Ｐゴシック" charset="-128"/>
              <a:cs typeface="ＭＳ Ｐゴシック" charset="-128"/>
            </a:endParaRPr>
          </a:p>
          <a:p>
            <a:r>
              <a:rPr lang="en-US" dirty="0">
                <a:cs typeface="ＭＳ Ｐゴシック" charset="0"/>
              </a:rPr>
              <a:t>As a Christian, do you recognize Christ’s authority over you?</a:t>
            </a:r>
          </a:p>
          <a:p>
            <a:r>
              <a:rPr lang="en-US" dirty="0">
                <a:cs typeface="ＭＳ Ｐゴシック" charset="0"/>
              </a:rPr>
              <a:t>—Why do you do what you do in terms of your life work? </a:t>
            </a:r>
          </a:p>
          <a:p>
            <a:r>
              <a:rPr lang="en-US" dirty="0">
                <a:cs typeface="ＭＳ Ｐゴシック" charset="0"/>
              </a:rPr>
              <a:t>—How did you make that decision?</a:t>
            </a:r>
          </a:p>
          <a:p>
            <a:r>
              <a:rPr lang="en-US" dirty="0">
                <a:cs typeface="ＭＳ Ｐゴシック" charset="0"/>
              </a:rPr>
              <a:t>—What area of your life right now should you submit to his authority?</a:t>
            </a:r>
          </a:p>
          <a:p>
            <a:endParaRPr lang="en-US" dirty="0">
              <a:cs typeface="ＭＳ Ｐゴシック" charset="0"/>
            </a:endParaRPr>
          </a:p>
        </p:txBody>
      </p:sp>
    </p:spTree>
    <p:extLst>
      <p:ext uri="{BB962C8B-B14F-4D97-AF65-F5344CB8AC3E}">
        <p14:creationId xmlns:p14="http://schemas.microsoft.com/office/powerpoint/2010/main" val="8463880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7A95B3-0116-AF44-A941-0044F2E3E174}" type="slidenum">
              <a:rPr lang="en-US" sz="1200">
                <a:solidFill>
                  <a:prstClr val="black"/>
                </a:solidFill>
              </a:rPr>
              <a:pPr/>
              <a:t>65</a:t>
            </a:fld>
            <a:endParaRPr lang="en-US" sz="1200">
              <a:solidFill>
                <a:prstClr val="black"/>
              </a:solidFill>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However, most of the time believers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keep issues private—or we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address them at all.  Why do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think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we confront others?  Tell the person next to you why!  (Small groups for 1 min.) Why not?</a:t>
            </a:r>
          </a:p>
          <a:p>
            <a:pPr eaLnBrk="1" hangingPunct="1"/>
            <a:r>
              <a:rPr lang="en-US" sz="1200" kern="1200" dirty="0">
                <a:solidFill>
                  <a:schemeClr val="tx1"/>
                </a:solidFill>
                <a:effectLst/>
                <a:latin typeface="Arial" charset="0"/>
                <a:ea typeface="ＭＳ Ｐゴシック" charset="0"/>
                <a:cs typeface="ＭＳ Ｐゴシック" charset="0"/>
              </a:rPr>
              <a:t>• ignorance of what God commands here?</a:t>
            </a:r>
          </a:p>
          <a:p>
            <a:pPr eaLnBrk="1" hangingPunct="1"/>
            <a:r>
              <a:rPr lang="en-US" sz="1200" kern="1200" dirty="0">
                <a:solidFill>
                  <a:schemeClr val="tx1"/>
                </a:solidFill>
                <a:effectLst/>
                <a:latin typeface="Arial" charset="0"/>
                <a:ea typeface="ＭＳ Ｐゴシック" charset="0"/>
                <a:cs typeface="ＭＳ Ｐゴシック" charset="0"/>
              </a:rPr>
              <a:t>• doubt that it will work?</a:t>
            </a:r>
          </a:p>
          <a:p>
            <a:pPr eaLnBrk="1" hangingPunct="1"/>
            <a:r>
              <a:rPr lang="en-US" sz="1200" kern="1200" dirty="0">
                <a:solidFill>
                  <a:schemeClr val="tx1"/>
                </a:solidFill>
                <a:effectLst/>
                <a:latin typeface="Arial" charset="0"/>
                <a:ea typeface="ＭＳ Ｐゴシック" charset="0"/>
                <a:cs typeface="ＭＳ Ｐゴシック" charset="0"/>
              </a:rPr>
              <a:t>• failure of past confrontations that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work?</a:t>
            </a:r>
          </a:p>
          <a:p>
            <a:pPr eaLnBrk="1" hangingPunct="1"/>
            <a:r>
              <a:rPr lang="en-US" sz="1200" kern="1200" dirty="0">
                <a:solidFill>
                  <a:schemeClr val="tx1"/>
                </a:solidFill>
                <a:effectLst/>
                <a:latin typeface="Arial" charset="0"/>
                <a:ea typeface="ＭＳ Ｐゴシック" charset="0"/>
                <a:cs typeface="ＭＳ Ｐゴシック" charset="0"/>
              </a:rPr>
              <a:t>• fear</a:t>
            </a:r>
            <a:r>
              <a:rPr lang="en-US" sz="1200" kern="1200" baseline="0" dirty="0">
                <a:solidFill>
                  <a:schemeClr val="tx1"/>
                </a:solidFill>
                <a:effectLst/>
                <a:latin typeface="Arial" charset="0"/>
                <a:ea typeface="ＭＳ Ｐゴシック" charset="0"/>
                <a:cs typeface="ＭＳ Ｐゴシック" charset="0"/>
              </a:rPr>
              <a:t> that we might look bad?</a:t>
            </a:r>
          </a:p>
          <a:p>
            <a:pPr eaLnBrk="1" hangingPunct="1"/>
            <a:r>
              <a:rPr lang="en-US" sz="1200" kern="1200" baseline="0" dirty="0">
                <a:solidFill>
                  <a:schemeClr val="tx1"/>
                </a:solidFill>
                <a:effectLst/>
                <a:latin typeface="Arial" charset="0"/>
                <a:ea typeface="ＭＳ Ｐゴシック" charset="0"/>
                <a:cs typeface="ＭＳ Ｐゴシック" charset="0"/>
              </a:rPr>
              <a:t>• excuses that we can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get together?</a:t>
            </a:r>
          </a:p>
          <a:p>
            <a:pPr eaLnBrk="1" hangingPunct="1"/>
            <a:r>
              <a:rPr lang="en-US" sz="1200" kern="1200" baseline="0" dirty="0">
                <a:solidFill>
                  <a:schemeClr val="tx1"/>
                </a:solidFill>
                <a:effectLst/>
                <a:latin typeface="Arial" charset="0"/>
                <a:ea typeface="ＭＳ Ｐゴシック" charset="0"/>
                <a:cs typeface="ＭＳ Ｐゴシック" charset="0"/>
              </a:rPr>
              <a:t>• impurity in our own life?</a:t>
            </a:r>
          </a:p>
          <a:p>
            <a:pPr eaLnBrk="1" hangingPunct="1"/>
            <a:r>
              <a:rPr lang="en-US" sz="1200" kern="1200" baseline="0" dirty="0">
                <a:solidFill>
                  <a:schemeClr val="tx1"/>
                </a:solidFill>
                <a:effectLst/>
                <a:latin typeface="Arial" charset="0"/>
                <a:ea typeface="ＭＳ Ｐゴシック" charset="0"/>
                <a:cs typeface="ＭＳ Ｐゴシック" charset="0"/>
              </a:rPr>
              <a:t>• unsocial in that we just don</a:t>
            </a:r>
            <a:r>
              <a:rPr lang="mr-IN" sz="1200" kern="1200" baseline="0" dirty="0">
                <a:solidFill>
                  <a:schemeClr val="tx1"/>
                </a:solidFill>
                <a:effectLst/>
                <a:latin typeface="Arial" charset="0"/>
                <a:ea typeface="ＭＳ Ｐゴシック" charset="0"/>
                <a:cs typeface="ＭＳ Ｐゴシック" charset="0"/>
              </a:rPr>
              <a:t>'</a:t>
            </a:r>
            <a:r>
              <a:rPr lang="en-US" sz="1200" kern="1200" baseline="0" dirty="0">
                <a:solidFill>
                  <a:schemeClr val="tx1"/>
                </a:solidFill>
                <a:effectLst/>
                <a:latin typeface="Arial" charset="0"/>
                <a:ea typeface="ＭＳ Ｐゴシック" charset="0"/>
                <a:cs typeface="ＭＳ Ｐゴシック" charset="0"/>
              </a:rPr>
              <a:t>t care enough to risk it?</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89349D-CB6C-F446-B0CC-DE83DFF76023}" type="slidenum">
              <a:rPr lang="en-US" sz="1200">
                <a:solidFill>
                  <a:srgbClr val="000000"/>
                </a:solidFill>
              </a:rPr>
              <a:pPr/>
              <a:t>66</a:t>
            </a:fld>
            <a:endParaRPr lang="en-US" sz="1200">
              <a:solidFill>
                <a:srgbClr val="000000"/>
              </a:solidFill>
            </a:endParaRPr>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 you should talk to the person by yourself—even though our tendency is to tell others</a:t>
            </a:r>
            <a:r>
              <a:rPr lang="en-US" sz="1200" kern="1200" baseline="0" dirty="0">
                <a:solidFill>
                  <a:schemeClr val="tx1"/>
                </a:solidFill>
                <a:effectLst/>
                <a:latin typeface="Arial" charset="0"/>
                <a:ea typeface="ＭＳ Ｐゴシック" charset="0"/>
                <a:cs typeface="ＭＳ Ｐゴシック" charset="0"/>
              </a:rPr>
              <a:t> instead</a:t>
            </a:r>
            <a:r>
              <a:rPr lang="en-US" sz="1200" kern="1200" dirty="0">
                <a:solidFill>
                  <a:schemeClr val="tx1"/>
                </a:solidFill>
                <a:effectLst/>
                <a:latin typeface="Arial" charset="0"/>
                <a:ea typeface="ＭＳ Ｐゴシック" charset="0"/>
                <a:cs typeface="ＭＳ Ｐゴシック" charset="0"/>
              </a:rPr>
              <a:t>.  But what if the offender does not repent?  We need step 2 where we…</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7E22A8-3BDA-E745-BC5E-9A820BC50BAB}" type="slidenum">
              <a:rPr lang="en-US" sz="1200">
                <a:solidFill>
                  <a:prstClr val="black"/>
                </a:solidFill>
              </a:rPr>
              <a:pPr/>
              <a:t>67</a:t>
            </a:fld>
            <a:endParaRPr lang="en-US" sz="1200">
              <a:solidFill>
                <a:prstClr val="black"/>
              </a:solidFill>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Take </a:t>
            </a:r>
            <a:r>
              <a:rPr lang="en-US" sz="1200" u="sng" kern="1200" dirty="0">
                <a:solidFill>
                  <a:schemeClr val="tx1"/>
                </a:solidFill>
                <a:effectLst/>
                <a:latin typeface="Arial" charset="0"/>
                <a:ea typeface="ＭＳ Ｐゴシック" charset="0"/>
                <a:cs typeface="ＭＳ Ｐゴシック" charset="0"/>
              </a:rPr>
              <a:t>one or two</a:t>
            </a:r>
            <a:r>
              <a:rPr lang="en-US" sz="1200" kern="1200" dirty="0">
                <a:solidFill>
                  <a:schemeClr val="tx1"/>
                </a:solidFill>
                <a:effectLst/>
                <a:latin typeface="Arial" charset="0"/>
                <a:ea typeface="ＭＳ Ｐゴシック" charset="0"/>
                <a:cs typeface="ＭＳ Ｐゴシック" charset="0"/>
              </a:rPr>
              <a:t> others along (</a:t>
            </a:r>
            <a:r>
              <a:rPr lang="en-US" sz="1200" u="sng" kern="1200" dirty="0">
                <a:solidFill>
                  <a:schemeClr val="tx1"/>
                </a:solidFill>
                <a:effectLst/>
                <a:latin typeface="Arial" charset="0"/>
                <a:ea typeface="ＭＳ Ｐゴシック" charset="0"/>
                <a:cs typeface="ＭＳ Ｐゴシック" charset="0"/>
              </a:rPr>
              <a:t>16</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106F4-6638-B54D-A5F7-5B84FA38E73D}" type="slidenum">
              <a:rPr lang="en-US" sz="1200">
                <a:solidFill>
                  <a:prstClr val="black"/>
                </a:solidFill>
              </a:rPr>
              <a:pPr/>
              <a:t>68</a:t>
            </a:fld>
            <a:endParaRPr lang="en-US" sz="1200">
              <a:solidFill>
                <a:prstClr val="black"/>
              </a:solidFill>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dirty="0"/>
              <a:t>Who should these 1-2 others be?  These persons should be individuals whom the offender respects as they will best help restore him/her.  They should </a:t>
            </a:r>
            <a:r>
              <a:rPr lang="en-US" b="1" dirty="0"/>
              <a:t>not</a:t>
            </a:r>
            <a:r>
              <a:rPr lang="en-US" dirty="0"/>
              <a:t> go </a:t>
            </a:r>
            <a:r>
              <a:rPr lang="en-US" i="1" dirty="0"/>
              <a:t>instead</a:t>
            </a:r>
            <a:r>
              <a:rPr lang="en-US" dirty="0"/>
              <a:t> of the offended believer, but </a:t>
            </a:r>
            <a:r>
              <a:rPr lang="en-US" i="1" dirty="0"/>
              <a:t>along with</a:t>
            </a:r>
            <a:r>
              <a:rPr lang="en-US" dirty="0"/>
              <a:t> this person.</a:t>
            </a:r>
          </a:p>
          <a:p>
            <a:pPr eaLnBrk="1" hangingPunct="1"/>
            <a:r>
              <a:rPr lang="en-US" dirty="0"/>
              <a:t>•</a:t>
            </a:r>
            <a:r>
              <a:rPr lang="en-US" baseline="0" dirty="0"/>
              <a:t> </a:t>
            </a:r>
            <a:r>
              <a:rPr lang="en-US" dirty="0"/>
              <a:t>Why take 1-2 others along?  </a:t>
            </a:r>
          </a:p>
          <a:p>
            <a:pPr eaLnBrk="1" hangingPunct="1"/>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 law prohibited conviction of crimes based on only one person</a:t>
            </a:r>
            <a:r>
              <a:rPr lang="mr-IN" dirty="0"/>
              <a:t>'</a:t>
            </a:r>
            <a:r>
              <a:rPr lang="en-US" dirty="0"/>
              <a:t>s testimony (read Deut. 19:15).  The NT teaching is the same, protecting the offender from an easily offended or lying accuser.</a:t>
            </a:r>
          </a:p>
          <a:p>
            <a:r>
              <a:rPr lang="en-US" sz="1200" kern="1200" dirty="0">
                <a:solidFill>
                  <a:schemeClr val="tx1"/>
                </a:solidFill>
                <a:effectLst/>
                <a:latin typeface="Arial" charset="0"/>
                <a:ea typeface="ＭＳ Ｐゴシック" charset="0"/>
                <a:cs typeface="ＭＳ Ｐゴシック" charset="0"/>
              </a:rPr>
              <a:t>What if the offender </a:t>
            </a:r>
            <a:r>
              <a:rPr lang="en-US" sz="1200" i="1" kern="1200" dirty="0">
                <a:solidFill>
                  <a:schemeClr val="tx1"/>
                </a:solidFill>
                <a:effectLst/>
                <a:latin typeface="Arial" charset="0"/>
                <a:ea typeface="ＭＳ Ｐゴシック" charset="0"/>
                <a:cs typeface="ＭＳ Ｐゴシック" charset="0"/>
              </a:rPr>
              <a:t>still </a:t>
            </a:r>
            <a:r>
              <a:rPr lang="en-US" sz="1200" kern="1200" dirty="0">
                <a:solidFill>
                  <a:schemeClr val="tx1"/>
                </a:solidFill>
                <a:effectLst/>
                <a:latin typeface="Arial" charset="0"/>
                <a:ea typeface="ＭＳ Ｐゴシック" charset="0"/>
                <a:cs typeface="ＭＳ Ｐゴシック" charset="0"/>
              </a:rPr>
              <a:t>does not repent?  Go to step 3…</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69</a:t>
            </a:fld>
            <a:endParaRPr lang="en-US">
              <a:solidFill>
                <a:prstClr val="black"/>
              </a:solidFill>
            </a:endParaRPr>
          </a:p>
        </p:txBody>
      </p:sp>
    </p:spTree>
    <p:extLst>
      <p:ext uri="{BB962C8B-B14F-4D97-AF65-F5344CB8AC3E}">
        <p14:creationId xmlns:p14="http://schemas.microsoft.com/office/powerpoint/2010/main" val="22442646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E27B37-B720-0D40-89D7-00E3D3CDD171}" type="slidenum">
              <a:rPr lang="en-US" sz="1200">
                <a:solidFill>
                  <a:prstClr val="black"/>
                </a:solidFill>
              </a:rPr>
              <a:pPr/>
              <a:t>70</a:t>
            </a:fld>
            <a:endParaRPr lang="en-US" sz="1200">
              <a:solidFill>
                <a:prstClr val="black"/>
              </a:solidFill>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ＭＳ Ｐゴシック" charset="0"/>
                <a:cs typeface="+mn-cs"/>
              </a:rPr>
              <a:t>The church leadership certainly must be involved at this point before the matter is brought to the congregation.  They also must see the issue isn</a:t>
            </a:r>
            <a:r>
              <a:rPr lang="mr-IN" sz="1200" b="0" kern="1200" dirty="0">
                <a:solidFill>
                  <a:schemeClr val="tx1"/>
                </a:solidFill>
                <a:effectLst/>
                <a:latin typeface="Arial" charset="0"/>
                <a:ea typeface="ＭＳ Ｐゴシック" charset="0"/>
                <a:cs typeface="+mn-cs"/>
              </a:rPr>
              <a:t>'</a:t>
            </a:r>
            <a:r>
              <a:rPr lang="en-US" sz="1200" b="0" kern="1200" dirty="0">
                <a:solidFill>
                  <a:schemeClr val="tx1"/>
                </a:solidFill>
                <a:effectLst/>
                <a:latin typeface="Arial"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charset="0"/>
              <a:ea typeface="ＭＳ Ｐゴシック" charset="0"/>
              <a:cs typeface="+mn-cs"/>
            </a:endParaRPr>
          </a:p>
          <a:p>
            <a:pPr eaLnBrk="1" hangingPunct="1"/>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Bringing the matter to the entire church is vital, since without it the sinning person will be able to find fellowship in other smaller groups within the larger church who do not know of his/her sin.  Such gossip situations inevitably bring disunity, which lead to factions that can split the body.</a:t>
            </a:r>
            <a:r>
              <a:rPr lang="en-SG" dirty="0">
                <a:effectLst/>
              </a:rPr>
              <a:t> </a:t>
            </a:r>
          </a:p>
          <a:p>
            <a:r>
              <a:rPr lang="en-US" sz="1200" kern="1200" dirty="0">
                <a:solidFill>
                  <a:schemeClr val="tx1"/>
                </a:solidFill>
                <a:effectLst/>
                <a:latin typeface="Arial" charset="0"/>
                <a:ea typeface="ＭＳ Ｐゴシック" charset="0"/>
                <a:cs typeface="ＭＳ Ｐゴシック" charset="0"/>
              </a:rPr>
              <a:t>What, then, should the entire church do once discipline has been determined?  Step 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71</a:t>
            </a:fld>
            <a:endParaRPr lang="en-US">
              <a:solidFill>
                <a:prstClr val="black"/>
              </a:solidFill>
            </a:endParaRPr>
          </a:p>
        </p:txBody>
      </p:sp>
    </p:spTree>
    <p:extLst>
      <p:ext uri="{BB962C8B-B14F-4D97-AF65-F5344CB8AC3E}">
        <p14:creationId xmlns:p14="http://schemas.microsoft.com/office/powerpoint/2010/main" val="13337633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ECB7D-A857-B342-886C-3BE9841D7E19}" type="slidenum">
              <a:rPr lang="en-US" sz="1200">
                <a:solidFill>
                  <a:prstClr val="black"/>
                </a:solidFill>
              </a:rPr>
              <a:pPr/>
              <a:t>72</a:t>
            </a:fld>
            <a:endParaRPr lang="en-US" sz="1200">
              <a:solidFill>
                <a:prstClr val="black"/>
              </a:solidFill>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87B3C7-9D65-F149-A935-3F9995F90CC5}" type="slidenum">
              <a:rPr lang="en-US" sz="1200">
                <a:solidFill>
                  <a:prstClr val="black"/>
                </a:solidFill>
              </a:rPr>
              <a:pPr/>
              <a:t>73</a:t>
            </a:fld>
            <a:endParaRPr lang="en-US" sz="1200">
              <a:solidFill>
                <a:prstClr val="black"/>
              </a:solidFill>
            </a:endParaRPr>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Sometimes this step has been misinterpreted to mean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excommunication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where the errant person is never contacted again</a:t>
            </a:r>
            <a:r>
              <a:rPr lang="en-SG" sz="1200" kern="1200" dirty="0">
                <a:solidFill>
                  <a:schemeClr val="tx1"/>
                </a:solidFill>
                <a:effectLst/>
                <a:latin typeface="Arial" charset="0"/>
                <a:ea typeface="ＭＳ Ｐゴシック" charset="0"/>
                <a:cs typeface="ＭＳ Ｐゴシック" charset="0"/>
              </a:rPr>
              <a:t>.</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6D7745-AD11-B04D-BB4A-FFE34817FC0B}" type="slidenum">
              <a:rPr lang="en-US" sz="1200">
                <a:solidFill>
                  <a:prstClr val="black"/>
                </a:solidFill>
              </a:rPr>
              <a:pPr/>
              <a:t>74</a:t>
            </a:fld>
            <a:endParaRPr lang="en-US" sz="1200">
              <a:solidFill>
                <a:prstClr val="black"/>
              </a:solidFill>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But Jesus said to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treat him as you would a pagan or a tax collector.</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Jesus treated pagans with love and kindness, but he didn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ask them to evangelize the lost as part of his team.  You shouldn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be ugly or ungodly, but…</a:t>
            </a:r>
            <a:r>
              <a:rPr lang="en-SG" dirty="0">
                <a:effectLst/>
              </a:rPr>
              <a:t> </a:t>
            </a:r>
          </a:p>
          <a:p>
            <a:pPr eaLnBrk="1" hangingPunct="1"/>
            <a:r>
              <a:rPr lang="en-US" sz="1200" kern="1200" dirty="0">
                <a:solidFill>
                  <a:schemeClr val="tx1"/>
                </a:solidFill>
                <a:effectLst/>
                <a:latin typeface="Arial" charset="0"/>
                <a:ea typeface="ＭＳ Ｐゴシック" charset="0"/>
                <a:cs typeface="ＭＳ Ｐゴシック" charset="0"/>
              </a:rPr>
              <a:t>• 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kern="1200" dirty="0">
                <a:solidFill>
                  <a:schemeClr val="tx1"/>
                </a:solidFill>
                <a:effectLst/>
                <a:latin typeface="Arial"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kern="1200" dirty="0">
                <a:solidFill>
                  <a:schemeClr val="tx1"/>
                </a:solidFill>
                <a:effectLst/>
                <a:latin typeface="Arial"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Deliver over to Satan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Don</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 eat with him/her (1 Cor. 5:11).</a:t>
            </a:r>
            <a:r>
              <a:rPr lang="en-SG" dirty="0">
                <a:effectLst/>
              </a:rPr>
              <a:t> </a:t>
            </a:r>
          </a:p>
          <a:p>
            <a:r>
              <a:rPr lang="en-SG" dirty="0">
                <a:effectLst/>
              </a:rPr>
              <a:t>• </a:t>
            </a:r>
            <a:r>
              <a:rPr lang="en-US" sz="1200" kern="1200" dirty="0">
                <a:solidFill>
                  <a:schemeClr val="tx1"/>
                </a:solidFill>
                <a:effectLst/>
                <a:latin typeface="Arial" charset="0"/>
                <a:ea typeface="ＭＳ Ｐゴシック" charset="0"/>
                <a:cs typeface="ＭＳ Ｐゴシック" charset="0"/>
              </a:rPr>
              <a:t>Should we prohibit the person from attending church? Some say they, like unbelievers, should be welcomed in services without taking the Lord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A294A4-E6E0-0E4D-956F-F08D8E04D30F}" type="slidenum">
              <a:rPr lang="en-US" sz="1200"/>
              <a:pPr/>
              <a:t>10</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D8EA46-0008-4D40-8638-8DC57CA3E8D9}" type="slidenum">
              <a:rPr lang="en-US" sz="1200">
                <a:solidFill>
                  <a:prstClr val="black"/>
                </a:solidFill>
              </a:rPr>
              <a:pPr/>
              <a:t>75</a:t>
            </a:fld>
            <a:endParaRPr lang="en-US" sz="1200">
              <a:solidFill>
                <a:prstClr val="black"/>
              </a:solidFill>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12844042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C89287-29F2-244B-B6B5-AF8DFF79D8CB}" type="slidenum">
              <a:rPr lang="en-US" sz="1200">
                <a:solidFill>
                  <a:prstClr val="black"/>
                </a:solidFill>
              </a:rPr>
              <a:pPr/>
              <a:t>76</a:t>
            </a:fld>
            <a:endParaRPr lang="en-US" sz="1200">
              <a:solidFill>
                <a:prstClr val="black"/>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This is the intent in each of the four steps with the goal of </a:t>
            </a:r>
            <a:r>
              <a:rPr lang="en-US" sz="1200" i="1" kern="1200" dirty="0">
                <a:solidFill>
                  <a:schemeClr val="tx1"/>
                </a:solidFill>
                <a:effectLst/>
                <a:latin typeface="Arial" charset="0"/>
                <a:ea typeface="ＭＳ Ｐゴシック" charset="0"/>
                <a:cs typeface="ＭＳ Ｐゴシック" charset="0"/>
              </a:rPr>
              <a:t>restoration</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A5C73-164A-3344-9B75-63D63B49E6BD}" type="slidenum">
              <a:rPr lang="en-US" sz="1200">
                <a:solidFill>
                  <a:prstClr val="black"/>
                </a:solidFill>
              </a:rPr>
              <a:pPr/>
              <a:t>77</a:t>
            </a:fld>
            <a:endParaRPr lang="en-US" sz="1200">
              <a:solidFill>
                <a:prstClr val="black"/>
              </a:solidFill>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charset="0"/>
                <a:ea typeface="ＭＳ Ｐゴシック" charset="0"/>
                <a:cs typeface="ＭＳ Ｐゴシック" charset="0"/>
              </a:rPr>
              <a:t>But </a:t>
            </a:r>
            <a:r>
              <a:rPr lang="en-US" sz="1200" i="1" kern="1200" dirty="0">
                <a:solidFill>
                  <a:schemeClr val="tx1"/>
                </a:solidFill>
                <a:effectLst/>
                <a:latin typeface="Arial" charset="0"/>
                <a:ea typeface="ＭＳ Ｐゴシック" charset="0"/>
                <a:cs typeface="ＭＳ Ｐゴシック" charset="0"/>
              </a:rPr>
              <a:t>why</a:t>
            </a:r>
            <a:r>
              <a:rPr lang="en-US" sz="1200" kern="1200" dirty="0">
                <a:solidFill>
                  <a:schemeClr val="tx1"/>
                </a:solidFill>
                <a:effectLst/>
                <a:latin typeface="Arial" charset="0"/>
                <a:ea typeface="ＭＳ Ｐゴシック" charset="0"/>
                <a:cs typeface="ＭＳ Ｐゴシック" charset="0"/>
              </a:rPr>
              <a:t> must we do all this?  What right do we have to discipline our members?  Why must we restore sinning Christians properly?  Because…</a:t>
            </a:r>
            <a:r>
              <a:rPr lang="en-SG" dirty="0">
                <a:effectLst/>
              </a:rPr>
              <a:t>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1D5869-8365-754A-905B-BFCBAF5FC61B}" type="slidenum">
              <a:rPr lang="en-US" sz="1200">
                <a:solidFill>
                  <a:prstClr val="black"/>
                </a:solidFill>
              </a:rPr>
              <a:pPr/>
              <a:t>78</a:t>
            </a:fld>
            <a:endParaRPr lang="en-US" sz="1200">
              <a:solidFill>
                <a:prstClr val="black"/>
              </a:solidFill>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1A5862-CF74-CA47-ACA0-714C3FA15EE0}" type="slidenum">
              <a:rPr lang="en-US" sz="1200">
                <a:solidFill>
                  <a:prstClr val="black"/>
                </a:solidFill>
              </a:rPr>
              <a:pPr/>
              <a:t>79</a:t>
            </a:fld>
            <a:endParaRPr lang="en-US" sz="1200">
              <a:solidFill>
                <a:prstClr val="black"/>
              </a:solidFill>
            </a:endParaRPr>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We act in the place of the </a:t>
            </a:r>
            <a:r>
              <a:rPr lang="en-US" sz="1200" u="sng" kern="1200" dirty="0">
                <a:solidFill>
                  <a:schemeClr val="tx1"/>
                </a:solidFill>
                <a:effectLst/>
                <a:latin typeface="Arial" charset="0"/>
                <a:ea typeface="ＭＳ Ｐゴシック" charset="0"/>
                <a:cs typeface="ＭＳ Ｐゴシック" charset="0"/>
              </a:rPr>
              <a:t>Father</a:t>
            </a:r>
            <a:r>
              <a:rPr lang="en-US" sz="1200" kern="1200" dirty="0">
                <a:solidFill>
                  <a:schemeClr val="tx1"/>
                </a:solidFill>
                <a:effectLst/>
                <a:latin typeface="Arial" charset="0"/>
                <a:ea typeface="ＭＳ Ｐゴシック" charset="0"/>
                <a:cs typeface="ＭＳ Ｐゴシック" charset="0"/>
              </a:rPr>
              <a:t> when we seek to restore someone (</a:t>
            </a:r>
            <a:r>
              <a:rPr lang="en-US" sz="1200" u="sng" kern="1200" dirty="0">
                <a:solidFill>
                  <a:schemeClr val="tx1"/>
                </a:solidFill>
                <a:effectLst/>
                <a:latin typeface="Arial" charset="0"/>
                <a:ea typeface="ＭＳ Ｐゴシック" charset="0"/>
                <a:cs typeface="ＭＳ Ｐゴシック" charset="0"/>
              </a:rPr>
              <a:t>18-19</a:t>
            </a:r>
            <a:r>
              <a:rPr lang="en-US"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363FE-FA24-E445-AD46-630891D70AF7}" type="slidenum">
              <a:rPr lang="en-US" sz="1200">
                <a:solidFill>
                  <a:prstClr val="black"/>
                </a:solidFill>
              </a:rPr>
              <a:pPr/>
              <a:t>80</a:t>
            </a:fld>
            <a:endParaRPr lang="en-US" sz="1200">
              <a:solidFill>
                <a:prstClr val="black"/>
              </a:solidFill>
            </a:endParaRPr>
          </a:p>
        </p:txBody>
      </p:sp>
      <p:sp>
        <p:nvSpPr>
          <p:cNvPr id="323586" name="Rectangle 2"/>
          <p:cNvSpPr>
            <a:spLocks noGrp="1" noRot="1" noChangeAspect="1" noChangeArrowheads="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Too often today</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churches act as if they have no authority under God, and yet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binding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here refers to disciplining (a guilty verdict) while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loosing</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releasing from discipline (an innocent verdict).</a:t>
            </a:r>
            <a:r>
              <a:rPr lang="en-SG" dirty="0">
                <a:effectLst/>
              </a:rPr>
              <a:t> </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AC8744-F645-A14C-9BC1-547C9267E8A8}" type="slidenum">
              <a:rPr lang="en-US" sz="1200">
                <a:solidFill>
                  <a:prstClr val="black"/>
                </a:solidFill>
              </a:rPr>
              <a:pPr/>
              <a:t>81</a:t>
            </a:fld>
            <a:endParaRPr lang="en-US" sz="1200">
              <a:solidFill>
                <a:prstClr val="black"/>
              </a:solidFill>
            </a:endParaRPr>
          </a:p>
        </p:txBody>
      </p:sp>
      <p:sp>
        <p:nvSpPr>
          <p:cNvPr id="325634" name="Rectangle 2"/>
          <p:cNvSpPr>
            <a:spLocks noGrp="1" noRot="1" noChangeAspect="1" noChangeArrowheads="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We should trust that our prayerful judgments are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will.</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Ps. 82:6 has a similar idea where Israel</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rulers are called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gods</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in that they rule others.</a:t>
            </a:r>
            <a:r>
              <a:rPr lang="en-SG" dirty="0">
                <a:effectLst/>
              </a:rPr>
              <a:t> </a:t>
            </a:r>
          </a:p>
          <a:p>
            <a:r>
              <a:rPr lang="en-US" sz="1200" kern="1200" dirty="0">
                <a:solidFill>
                  <a:schemeClr val="tx1"/>
                </a:solidFill>
                <a:effectLst/>
                <a:latin typeface="Arial" charset="0"/>
                <a:ea typeface="ＭＳ Ｐゴシック" charset="0"/>
                <a:cs typeface="ＭＳ Ｐゴシック" charset="0"/>
              </a:rPr>
              <a:t>Why should we trust this process in discipline situations?  Verse 20 says that…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82</a:t>
            </a:fld>
            <a:endParaRPr lang="en-US">
              <a:solidFill>
                <a:prstClr val="black"/>
              </a:solidFill>
            </a:endParaRPr>
          </a:p>
        </p:txBody>
      </p:sp>
    </p:spTree>
    <p:extLst>
      <p:ext uri="{BB962C8B-B14F-4D97-AF65-F5344CB8AC3E}">
        <p14:creationId xmlns:p14="http://schemas.microsoft.com/office/powerpoint/2010/main" val="39585798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BEE171-5AF1-A74E-9142-04A8CFBAF9F2}" type="slidenum">
              <a:rPr lang="en-US" sz="1200">
                <a:solidFill>
                  <a:prstClr val="black"/>
                </a:solidFill>
              </a:rPr>
              <a:pPr/>
              <a:t>83</a:t>
            </a:fld>
            <a:endParaRPr lang="en-US" sz="1200">
              <a:solidFill>
                <a:prstClr val="black"/>
              </a:solidFill>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93108-02EB-F44D-AF9F-6FE399A369BA}" type="slidenum">
              <a:rPr lang="en-US" sz="1200">
                <a:solidFill>
                  <a:srgbClr val="000000"/>
                </a:solidFill>
              </a:rPr>
              <a:pPr/>
              <a:t>84</a:t>
            </a:fld>
            <a:endParaRPr lang="en-US" sz="1200">
              <a:solidFill>
                <a:srgbClr val="000000"/>
              </a:solidFill>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The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two or three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refers to the witnesses whose testimony enacted discipline (v. 16).</a:t>
            </a:r>
            <a:r>
              <a:rPr lang="en-SG" dirty="0">
                <a:effectLst/>
              </a:rPr>
              <a:t> </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The point of Christ being </a:t>
            </a:r>
            <a:r>
              <a:rPr lang="mr-IN" dirty="0"/>
              <a:t>"</a:t>
            </a:r>
            <a:r>
              <a:rPr lang="en-SG" dirty="0"/>
              <a:t>in their midst</a:t>
            </a:r>
            <a:r>
              <a:rPr lang="mr-IN" dirty="0"/>
              <a:t>"</a:t>
            </a:r>
            <a:r>
              <a:rPr lang="en-SG" dirty="0"/>
              <a:t> is that local church discipline acts with the presence and authority of Christ Himself.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22EC1E-BBDA-469C-A934-AB22BDD9F13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981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28CD41B-F14B-8549-AF57-12F3EC316555}" type="slidenum">
              <a:rPr lang="en-US" sz="1200">
                <a:solidFill>
                  <a:prstClr val="black"/>
                </a:solidFill>
              </a:rPr>
              <a:pPr/>
              <a:t>85</a:t>
            </a:fld>
            <a:endParaRPr lang="en-US" sz="1200">
              <a:solidFill>
                <a:prstClr val="black"/>
              </a:solidFill>
            </a:endParaRPr>
          </a:p>
        </p:txBody>
      </p:sp>
      <p:sp>
        <p:nvSpPr>
          <p:cNvPr id="265218" name="Rectangle 2"/>
          <p:cNvSpPr>
            <a:spLocks noGrp="1" noRot="1" noChangeAspect="1" noChangeArrowheads="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t> So how can we sum up this passage in one sentence?  I</a:t>
            </a:r>
            <a:r>
              <a:rPr lang="mr-IN" dirty="0"/>
              <a:t>'</a:t>
            </a:r>
            <a:r>
              <a:rPr lang="en-SG" dirty="0"/>
              <a:t>d say it this way…</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When sheep stray, we shepherd them back as loving hands of God</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grace</a:t>
            </a:r>
            <a:r>
              <a:rPr lang="en-SG" sz="1200" kern="1200" dirty="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17033189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64306-8BAA-DD47-8F41-9C5E0EA29FC4}" type="slidenum">
              <a:rPr lang="en-US" sz="1200">
                <a:solidFill>
                  <a:prstClr val="black"/>
                </a:solidFill>
              </a:rPr>
              <a:pPr/>
              <a:t>87</a:t>
            </a:fld>
            <a:endParaRPr lang="en-US" sz="1200">
              <a:solidFill>
                <a:prstClr val="black"/>
              </a:solidFill>
            </a:endParaRPr>
          </a:p>
        </p:txBody>
      </p:sp>
      <p:sp>
        <p:nvSpPr>
          <p:cNvPr id="333826" name="Rectangle 2"/>
          <p:cNvSpPr>
            <a:spLocks noGrp="1" noRot="1" noChangeAspect="1" noChangeArrowheads="1"/>
          </p:cNvSpPr>
          <p:nvPr>
            <p:ph type="sldImg"/>
          </p:nvPr>
        </p:nvSpPr>
        <p:spPr>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God expects each of us to take the initiative—</a:t>
            </a:r>
            <a:r>
              <a:rPr lang="en-SG" dirty="0">
                <a:effectLst/>
              </a:rPr>
              <a:t> </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36B2FF-B135-F946-AF90-3F26837C7367}" type="slidenum">
              <a:rPr lang="en-US" sz="1200">
                <a:solidFill>
                  <a:prstClr val="black"/>
                </a:solidFill>
              </a:rPr>
              <a:pPr/>
              <a:t>88</a:t>
            </a:fld>
            <a:endParaRPr lang="en-US" sz="1200">
              <a:solidFill>
                <a:prstClr val="black"/>
              </a:solidFill>
            </a:endParaRPr>
          </a:p>
        </p:txBody>
      </p:sp>
      <p:sp>
        <p:nvSpPr>
          <p:cNvPr id="335874" name="Rectangle 2"/>
          <p:cNvSpPr>
            <a:spLocks noGrp="1" noRot="1" noChangeAspect="1" noChangeArrowheads="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—and to do so as far as possible, as Romans 12:18 says [read].  This verse is a great encouragement</a:t>
            </a:r>
            <a:r>
              <a:rPr lang="en-US" sz="1200" kern="1200" baseline="0" dirty="0">
                <a:solidFill>
                  <a:schemeClr val="tx1"/>
                </a:solidFill>
                <a:effectLst/>
                <a:latin typeface="Arial" charset="0"/>
                <a:ea typeface="ＭＳ Ｐゴシック" charset="0"/>
                <a:cs typeface="ＭＳ Ｐゴシック" charset="0"/>
              </a:rPr>
              <a:t> to do all we can even if others are not responsive.</a:t>
            </a:r>
            <a:r>
              <a:rPr lang="en-SG" dirty="0">
                <a:effectLst/>
              </a:rPr>
              <a:t> </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A2ADC2E-5D50-544B-83A3-104D1F3E7DEC}" type="slidenum">
              <a:rPr lang="en-US" sz="1200">
                <a:solidFill>
                  <a:prstClr val="black"/>
                </a:solidFill>
              </a:rPr>
              <a:pPr/>
              <a:t>89</a:t>
            </a:fld>
            <a:endParaRPr lang="en-US" sz="1200">
              <a:solidFill>
                <a:prstClr val="black"/>
              </a:solidFill>
            </a:endParaRPr>
          </a:p>
        </p:txBody>
      </p:sp>
      <p:sp>
        <p:nvSpPr>
          <p:cNvPr id="337922" name="Rectangle 2"/>
          <p:cNvSpPr>
            <a:spLocks noGrp="1" noRot="1" noChangeAspect="1" noChangeArrowheads="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This verse is a great overall principle in relationships.</a:t>
            </a:r>
            <a:r>
              <a:rPr lang="en-SG" dirty="0">
                <a:effectLst/>
              </a:rPr>
              <a:t> </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0"/>
                <a:cs typeface="ＭＳ Ｐゴシック" charset="0"/>
              </a:rPr>
              <a:t>God desires us to truly live out the chorus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Make Us One, Lord</a:t>
            </a:r>
            <a:r>
              <a:rPr lang="mr-IN" sz="1200" kern="1200" dirty="0">
                <a:solidFill>
                  <a:schemeClr val="tx1"/>
                </a:solidFill>
                <a:effectLst/>
                <a:latin typeface="Arial"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24221710-1788-7546-99DB-EDAC7DDCFF11}" type="slidenum">
              <a:rPr lang="en-US" smtClean="0">
                <a:solidFill>
                  <a:prstClr val="black"/>
                </a:solidFill>
              </a:rPr>
              <a:pPr>
                <a:defRPr/>
              </a:pPr>
              <a:t>90</a:t>
            </a:fld>
            <a:endParaRPr lang="en-US">
              <a:solidFill>
                <a:prstClr val="black"/>
              </a:solidFill>
            </a:endParaRPr>
          </a:p>
        </p:txBody>
      </p:sp>
    </p:spTree>
    <p:extLst>
      <p:ext uri="{BB962C8B-B14F-4D97-AF65-F5344CB8AC3E}">
        <p14:creationId xmlns:p14="http://schemas.microsoft.com/office/powerpoint/2010/main" val="41480126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086AD9-1687-E948-B022-F6185AB68257}" type="slidenum">
              <a:rPr lang="en-US" sz="1200">
                <a:solidFill>
                  <a:prstClr val="black"/>
                </a:solidFill>
              </a:rPr>
              <a:pPr/>
              <a:t>91</a:t>
            </a:fld>
            <a:endParaRPr lang="en-US" sz="1200">
              <a:solidFill>
                <a:prstClr val="black"/>
              </a:solidFill>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0"/>
                <a:cs typeface="ＭＳ Ｐゴシック" charset="0"/>
              </a:rPr>
              <a:t>Matthew 18 relates to us in at least three ways</a:t>
            </a:r>
            <a:r>
              <a:rPr lang="en-SG" sz="1200" kern="1200" dirty="0">
                <a:solidFill>
                  <a:schemeClr val="tx1"/>
                </a:solidFill>
                <a:effectLst/>
                <a:latin typeface="Arial" charset="0"/>
                <a:ea typeface="ＭＳ Ｐゴシック" charset="0"/>
                <a:cs typeface="ＭＳ Ｐゴシック" charset="0"/>
              </a:rPr>
              <a:t>:</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To be in this assembly you must submit to its authority under God.  This means that we will lovingly seek to restore you should you fall.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Is there sin in you worthy of discipline?  Clean it up now to avoid pain for us all!</a:t>
            </a:r>
            <a:r>
              <a:rPr lang="en-SG" dirty="0">
                <a:effectLst/>
              </a:rPr>
              <a:t> </a:t>
            </a:r>
          </a:p>
          <a:p>
            <a:pPr eaLnBrk="1" hangingPunct="1"/>
            <a:r>
              <a:rPr lang="en-SG" sz="1200" kern="1200" dirty="0">
                <a:solidFill>
                  <a:schemeClr val="tx1"/>
                </a:solidFill>
                <a:effectLst/>
                <a:latin typeface="Arial" charset="0"/>
                <a:ea typeface="ＭＳ Ｐゴシック" charset="0"/>
                <a:cs typeface="ＭＳ Ｐゴシック" charset="0"/>
              </a:rPr>
              <a:t>•</a:t>
            </a:r>
            <a:r>
              <a:rPr lang="en-SG" sz="1200" kern="1200" baseline="0" dirty="0">
                <a:solidFill>
                  <a:schemeClr val="tx1"/>
                </a:solidFill>
                <a:effectLst/>
                <a:latin typeface="Arial" charset="0"/>
                <a:ea typeface="ＭＳ Ｐゴシック" charset="0"/>
                <a:cs typeface="ＭＳ Ｐゴシック" charset="0"/>
              </a:rPr>
              <a:t> </a:t>
            </a:r>
            <a:r>
              <a:rPr lang="en-US" sz="1200" kern="1200" dirty="0">
                <a:solidFill>
                  <a:schemeClr val="tx1"/>
                </a:solidFill>
                <a:effectLst/>
                <a:latin typeface="Arial" charset="0"/>
                <a:ea typeface="ＭＳ Ｐゴシック" charset="0"/>
                <a:cs typeface="ＭＳ Ｐゴシック" charset="0"/>
              </a:rPr>
              <a:t>Do you know anyone who needs a private confrontation?  Romans 12:18 encourages you to do everything possible to be at peace with all people, so do it!</a:t>
            </a:r>
            <a:r>
              <a:rPr lang="en-SG" dirty="0">
                <a:effectLst/>
              </a:rPr>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AE5A2EEF-952F-9C4D-B550-DA30E19D1F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5955"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Arial" pitchFamily="-112" charset="0"/>
                <a:ea typeface="ＭＳ Ｐゴシック" charset="-128"/>
                <a:cs typeface="ＭＳ Ｐゴシック" charset="-128"/>
              </a:rPr>
              <a:t>It will be ruled by Messiah where Israel will have prominence over the entire world that will follow the Lord.</a:t>
            </a:r>
          </a:p>
          <a:p>
            <a:pPr eaLnBrk="1" hangingPunct="1"/>
            <a:r>
              <a:rPr lang="en-US" sz="1200" kern="1200" dirty="0">
                <a:solidFill>
                  <a:schemeClr val="tx1"/>
                </a:solidFill>
                <a:effectLst/>
                <a:latin typeface="Arial" pitchFamily="-112" charset="0"/>
                <a:ea typeface="ＭＳ Ｐゴシック" charset="-128"/>
                <a:cs typeface="ＭＳ Ｐゴシック" charset="-128"/>
              </a:rPr>
              <a:t>________</a:t>
            </a:r>
          </a:p>
          <a:p>
            <a:pPr eaLnBrk="1" hangingPunct="1"/>
            <a:r>
              <a:rPr lang="en-US" dirty="0"/>
              <a:t>NS-01-Matt1-14-slide 113</a:t>
            </a:r>
          </a:p>
          <a:p>
            <a:pPr eaLnBrk="1" hangingPunct="1"/>
            <a:r>
              <a:rPr lang="en-US" dirty="0"/>
              <a:t>NS-01-Matt15-28-slide 85</a:t>
            </a:r>
          </a:p>
          <a:p>
            <a:pPr eaLnBrk="1" hangingPunct="1"/>
            <a:r>
              <a:rPr lang="en-US" dirty="0"/>
              <a:t>NS-05-Acts1-2-slide 191</a:t>
            </a:r>
          </a:p>
          <a:p>
            <a:pPr eaLnBrk="1" hangingPunct="1"/>
            <a:endParaRPr lang="en-US" dirty="0"/>
          </a:p>
        </p:txBody>
      </p:sp>
    </p:spTree>
    <p:extLst>
      <p:ext uri="{BB962C8B-B14F-4D97-AF65-F5344CB8AC3E}">
        <p14:creationId xmlns:p14="http://schemas.microsoft.com/office/powerpoint/2010/main" val="5096018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3745A2-DAED-3047-9923-3A537A817E75}" type="slidenum">
              <a:rPr lang="en-US" sz="1200"/>
              <a:pPr/>
              <a:t>109</a:t>
            </a:fld>
            <a:endParaRPr lang="en-US" sz="1200"/>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1D810E-AC1E-5B49-B084-9E989CFE075A}" type="slidenum">
              <a:rPr lang="en-US" sz="1200"/>
              <a:pPr/>
              <a:t>110</a:t>
            </a:fld>
            <a:endParaRPr lang="en-US" sz="1200"/>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Master" Target="../slideMasters/slideMaster29.xml"/><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60.xml"/><Relationship Id="rId4" Type="http://schemas.openxmlformats.org/officeDocument/2006/relationships/image" Target="../media/image47.jpeg"/></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60.xml"/><Relationship Id="rId4" Type="http://schemas.openxmlformats.org/officeDocument/2006/relationships/image" Target="../media/image47.jpeg"/></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9753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41816522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078506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33740246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38270932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2638715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610479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41619951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7621630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4671166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4105084001"/>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42168985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81972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632575217"/>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549869920"/>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3/1/24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235517238"/>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3/1/24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964849807"/>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3/1/24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1686989090"/>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6937174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293652240"/>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993027378"/>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700457351"/>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95788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2043601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902227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429754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701430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844286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49209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386813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5588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285142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75428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3/1/24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62961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27860482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37"/>
            <a:ext cx="8229600" cy="5851525"/>
          </a:xfrm>
          <a:prstGeom prst="rect">
            <a:avLst/>
          </a:prstGeom>
          <a:noFill/>
          <a:ln>
            <a:noFill/>
          </a:ln>
        </p:spPr>
        <p:txBody>
          <a:bodyPr lIns="91425" tIns="91425" rIns="91425" bIns="91425" anchor="t" anchorCtr="0"/>
          <a:lstStyle>
            <a:lvl1pPr marL="342900" indent="-88900"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2950" indent="-3175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30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6002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7400" indent="2540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4600" indent="-10160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24362674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6850"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206851"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1ACEA86-DBAB-DB48-8F64-561F6649B8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21410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0C0179-027A-184B-97D6-9BF77EE3FA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0799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344E1-7641-244E-A061-BBCF89E32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59694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37E3BE-3438-9A49-8591-7D694553D22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23309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FB14EFA-F107-E740-B2AD-CF3481BF5A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0593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BF3B2B-0882-544C-8978-4FAD9599B2A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7095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E08675-0006-BD42-8B47-421CA2E8CD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82919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F75030-5582-C847-AADC-3A9B2036CD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6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3C05E3-C252-5E4D-AD2C-9923372C93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7080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1464174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578CC0-EF18-8C47-AE6C-EEEA8111EF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167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3DEED6-09F6-7546-BC7E-92D91CBB06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32413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0700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6965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60258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5195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8070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4264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7549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400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354112135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42673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5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0993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3/1/24</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10016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3/1/24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64171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3/1/24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8503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3/1/24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3813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3/1/24</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35007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3/1/24</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76331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3/1/24</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5537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41621062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3/1/24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4227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3/1/24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6328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3/1/24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93742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3/1/24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55078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864277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850934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15666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65421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766913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27336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351439773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830809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908376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961525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701445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78846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980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6" name="Freeform 4"/>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7" name="Freeform 5"/>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8" name="Freeform 6"/>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 name="Freeform 7"/>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 name="Freeform 8"/>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1" name="Freeform 9"/>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1159733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21996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395923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93483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6789650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453014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16777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0781723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850936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16948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85054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411180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8834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67776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0698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14744122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511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1260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99466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9536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2453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330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20859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35278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21642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9822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33466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235568311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996740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35039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0502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3958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18408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1890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2228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8375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97197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6CC9FB-F159-2C49-BF36-E4ADA383CD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56371853"/>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9599391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8C1072-3716-A841-AF40-BB87377A98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5955923"/>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A1-7F27-544F-9B3D-D66706DE66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2539911"/>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D068F-8ACC-2B43-A001-A1B21A4B1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7677260"/>
      </p:ext>
    </p:extLst>
  </p:cSld>
  <p:clrMapOvr>
    <a:masterClrMapping/>
  </p:clrMapOvr>
  <p:transition>
    <p:rand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167ABD0-CE34-7F45-B47E-D3DB0F595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1756289"/>
      </p:ext>
    </p:extLst>
  </p:cSld>
  <p:clrMapOvr>
    <a:masterClrMapping/>
  </p:clrMapOvr>
  <p:transition>
    <p:rand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7BF9E5-C8D1-C143-BE44-4A673615FB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186418"/>
      </p:ext>
    </p:extLst>
  </p:cSld>
  <p:clrMapOvr>
    <a:masterClrMapping/>
  </p:clrMapOvr>
  <p:transition>
    <p:rand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5B0C94-9EDA-154E-93CB-87052FC1E3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1903016"/>
      </p:ext>
    </p:extLst>
  </p:cSld>
  <p:clrMapOvr>
    <a:masterClrMapping/>
  </p:clrMapOvr>
  <p:transition>
    <p:rand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1ABADC-9367-6D47-ADFE-E24DE263CF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464041"/>
      </p:ext>
    </p:extLst>
  </p:cSld>
  <p:clrMapOvr>
    <a:masterClrMapping/>
  </p:clrMapOvr>
  <p:transition>
    <p:rand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202E57-8A71-2343-9DD9-D506813EBF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1562195"/>
      </p:ext>
    </p:extLst>
  </p:cSld>
  <p:clrMapOvr>
    <a:masterClrMapping/>
  </p:clrMapOvr>
  <p:transition>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9AD74-5F8D-604E-902A-ED05B89753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509742"/>
      </p:ext>
    </p:extLst>
  </p:cSld>
  <p:clrMapOvr>
    <a:masterClrMapping/>
  </p:clrMapOvr>
  <p:transition>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CCAAA0-9C77-0F45-AA9E-F303C15757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3996685"/>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1827667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8778"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9287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A7E2A2D-2219-4643-864A-FCDDF50E71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2064388"/>
      </p:ext>
    </p:extLst>
  </p:cSld>
  <p:clrMapOvr>
    <a:masterClrMapping/>
  </p:clrMapOvr>
  <p:transition>
    <p:rand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FC3CB447-21F9-F045-9BE5-CFA119B186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0353275"/>
      </p:ext>
    </p:extLst>
  </p:cSld>
  <p:clrMapOvr>
    <a:masterClrMapping/>
  </p:clrMapOvr>
  <p:transition>
    <p:rand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03DE8BE-17FC-AF41-B87C-65DC81FD37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3859037"/>
      </p:ext>
    </p:extLst>
  </p:cSld>
  <p:clrMapOvr>
    <a:masterClrMapping/>
  </p:clrMapOvr>
  <p:transition>
    <p:rand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49E8643-A958-4B44-8BBE-156F9C43E2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3219644"/>
      </p:ext>
    </p:extLst>
  </p:cSld>
  <p:clrMapOvr>
    <a:masterClrMapping/>
  </p:clrMapOvr>
  <p:transition>
    <p:rand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C4EFF465-A7FD-8540-B7C2-BEE0B6B33F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3395280"/>
      </p:ext>
    </p:extLst>
  </p:cSld>
  <p:clrMapOvr>
    <a:masterClrMapping/>
  </p:clrMapOvr>
  <p:transition>
    <p:rand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3FAF197C-31D6-6548-9D15-6883E39D11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5700398"/>
      </p:ext>
    </p:extLst>
  </p:cSld>
  <p:clrMapOvr>
    <a:masterClrMapping/>
  </p:clrMapOvr>
  <p:transition>
    <p:rand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7BEDF59-63A3-E74C-894C-696225556E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5765577"/>
      </p:ext>
    </p:extLst>
  </p:cSld>
  <p:clrMapOvr>
    <a:masterClrMapping/>
  </p:clrMapOvr>
  <p:transition>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E23F2F59-F7B1-DC4A-89D0-770947CF5E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6642190"/>
      </p:ext>
    </p:extLst>
  </p:cSld>
  <p:clrMapOvr>
    <a:masterClrMapping/>
  </p:clrMapOvr>
  <p:transition>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98C9532-4431-134E-93CF-15F31C6C02F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782629"/>
      </p:ext>
    </p:extLst>
  </p:cSld>
  <p:clrMapOvr>
    <a:masterClrMapping/>
  </p:clrMapOvr>
  <p:transition>
    <p:rand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9FAB0AB-AEDF-F741-BB01-98B213623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7718181"/>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396802418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83FFF16-F3A0-D042-9CE7-C1F698D85F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2994043"/>
      </p:ext>
    </p:extLst>
  </p:cSld>
  <p:clrMapOvr>
    <a:masterClrMapping/>
  </p:clrMapOvr>
  <p:transition>
    <p:rand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6"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7"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8"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10"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13"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15"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17"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19"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0"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26"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9"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4"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35"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6"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7"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38"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39"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40"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43"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2906" name="Rectangle 1066"/>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93290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1069"/>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1070"/>
          <p:cNvSpPr>
            <a:spLocks noGrp="1" noChangeArrowheads="1"/>
          </p:cNvSpPr>
          <p:nvPr>
            <p:ph type="sldNum" sz="quarter" idx="12"/>
          </p:nvPr>
        </p:nvSpPr>
        <p:spPr/>
        <p:txBody>
          <a:bodyPr/>
          <a:lstStyle>
            <a:lvl1pPr>
              <a:defRPr/>
            </a:lvl1pPr>
          </a:lstStyle>
          <a:p>
            <a:pPr>
              <a:defRPr/>
            </a:pPr>
            <a:fld id="{937F1C63-ADF6-6140-911E-D99DDF2F51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663663"/>
      </p:ext>
    </p:extLst>
  </p:cSld>
  <p:clrMapOvr>
    <a:masterClrMapping/>
  </p:clrMapOvr>
  <p:transition>
    <p:rand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7F8CB2E-8BE0-6742-BD82-19579C0699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3747346"/>
      </p:ext>
    </p:extLst>
  </p:cSld>
  <p:clrMapOvr>
    <a:masterClrMapping/>
  </p:clrMapOvr>
  <p:transition>
    <p:rand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6A35DA-A64D-D142-B3F2-0419E3598C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8722091"/>
      </p:ext>
    </p:extLst>
  </p:cSld>
  <p:clrMapOvr>
    <a:masterClrMapping/>
  </p:clrMapOvr>
  <p:transition>
    <p:rand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A6BFB46-B112-8943-9FDD-441061C2AF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0500116"/>
      </p:ext>
    </p:extLst>
  </p:cSld>
  <p:clrMapOvr>
    <a:masterClrMapping/>
  </p:clrMapOvr>
  <p:transition>
    <p:rand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2411B84A-A3E2-9249-A8E7-C856C4DDE9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2276934"/>
      </p:ext>
    </p:extLst>
  </p:cSld>
  <p:clrMapOvr>
    <a:masterClrMapping/>
  </p:clrMapOvr>
  <p:transition>
    <p:rand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957257BD-4CBD-9744-9872-F087CE135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871251"/>
      </p:ext>
    </p:extLst>
  </p:cSld>
  <p:clrMapOvr>
    <a:masterClrMapping/>
  </p:clrMapOvr>
  <p:transition>
    <p:rand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C82FD161-3478-404B-A35E-5B1845ED0F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7295334"/>
      </p:ext>
    </p:extLst>
  </p:cSld>
  <p:clrMapOvr>
    <a:masterClrMapping/>
  </p:clrMapOvr>
  <p:transition>
    <p:rand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0764824-DAB9-3545-B17B-A2F3C5E52D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1311383"/>
      </p:ext>
    </p:extLst>
  </p:cSld>
  <p:clrMapOvr>
    <a:masterClrMapping/>
  </p:clrMapOvr>
  <p:transition>
    <p:rand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E6AE296-5A9A-2642-A6E3-6A59F3A8FD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0849475"/>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8582430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D1C620DF-9ECC-1145-8A2F-67114A82B6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9162623"/>
      </p:ext>
    </p:extLst>
  </p:cSld>
  <p:clrMapOvr>
    <a:masterClrMapping/>
  </p:clrMapOvr>
  <p:transition>
    <p:rand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552DACE2-F03F-D543-9ABD-EA7FC8D47B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203709"/>
      </p:ext>
    </p:extLst>
  </p:cSld>
  <p:clrMapOvr>
    <a:masterClrMapping/>
  </p:clrMapOvr>
  <p:transition>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E2D862E3-7713-944B-A46A-D478F176E1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91625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761DB98-9FD7-C048-9862-B207DF69EF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8272016"/>
      </p:ext>
    </p:extLst>
  </p:cSld>
  <p:clrMapOvr>
    <a:masterClrMapping/>
  </p:clrMapOvr>
  <p:transition>
    <p:rand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52C2DBAB-07F8-8A4C-BD33-7E421BD15E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70657764"/>
      </p:ext>
    </p:extLst>
  </p:cSld>
  <p:clrMapOvr>
    <a:masterClrMapping/>
  </p:clrMapOvr>
  <p:transition>
    <p:rand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0519B6A3-473E-D341-98E1-F69BF272ED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9091689"/>
      </p:ext>
    </p:extLst>
  </p:cSld>
  <p:clrMapOvr>
    <a:masterClrMapping/>
  </p:clrMapOvr>
  <p:transition>
    <p:rand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3D60D11-C3BC-5848-B32E-5B42226895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22535243"/>
      </p:ext>
    </p:extLst>
  </p:cSld>
  <p:clrMapOvr>
    <a:masterClrMapping/>
  </p:clrMapOvr>
  <p:transition>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447ED279-F20A-124B-AD4C-DB1D62EE97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3037907"/>
      </p:ext>
    </p:extLst>
  </p:cSld>
  <p:clrMapOvr>
    <a:masterClrMapping/>
  </p:clrMapOvr>
  <p:transition>
    <p:rand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8C8D1838-82F5-6340-A759-A37479713A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877086"/>
      </p:ext>
    </p:extLst>
  </p:cSld>
  <p:clrMapOvr>
    <a:masterClrMapping/>
  </p:clrMapOvr>
  <p:transition>
    <p:rand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564D2B61-E4B9-FF40-8F70-29747D31DA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459633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40251481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D28535DB-3E88-A744-9E15-EA4690972B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8679590"/>
      </p:ext>
    </p:extLst>
  </p:cSld>
  <p:clrMapOvr>
    <a:masterClrMapping/>
  </p:clrMapOvr>
  <p:transition>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0BCC288F-4073-F047-8104-2C96E7E6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7756600"/>
      </p:ext>
    </p:extLst>
  </p:cSld>
  <p:clrMapOvr>
    <a:masterClrMapping/>
  </p:clrMapOvr>
  <p:transition>
    <p:rand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DC2FABE9-99D6-B34A-B090-40339DC794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31071677"/>
      </p:ext>
    </p:extLst>
  </p:cSld>
  <p:clrMapOvr>
    <a:masterClrMapping/>
  </p:clrMapOvr>
  <p:transition>
    <p:rand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099632-D5DB-1343-B794-E7B76F15606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88796903"/>
      </p:ext>
    </p:extLst>
  </p:cSld>
  <p:clrMapOvr>
    <a:masterClrMapping/>
  </p:clrMapOvr>
  <p:transition>
    <p:rand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94AACA-4BB1-5840-88CA-EBE70D20CDF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75765751"/>
      </p:ext>
    </p:extLst>
  </p:cSld>
  <p:clrMapOvr>
    <a:masterClrMapping/>
  </p:clrMapOvr>
  <p:transition>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5F62B-2747-DB45-BAF3-23AF1135DDF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40371015"/>
      </p:ext>
    </p:extLst>
  </p:cSld>
  <p:clrMapOvr>
    <a:masterClrMapping/>
  </p:clrMapOvr>
  <p:transition>
    <p:rand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BEC341-7EB2-4C45-8D30-DE95360CD0D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50908193"/>
      </p:ext>
    </p:extLst>
  </p:cSld>
  <p:clrMapOvr>
    <a:masterClrMapping/>
  </p:clrMapOvr>
  <p:transition>
    <p:rand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78B3CA-7F65-2F48-83D5-C1C91A03450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259729861"/>
      </p:ext>
    </p:extLst>
  </p:cSld>
  <p:clrMapOvr>
    <a:masterClrMapping/>
  </p:clrMapOvr>
  <p:transition>
    <p:rand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B8EBF5-6260-0946-B818-FF64A8DCDA0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21941370"/>
      </p:ext>
    </p:extLst>
  </p:cSld>
  <p:clrMapOvr>
    <a:masterClrMapping/>
  </p:clrMapOvr>
  <p:transition>
    <p:rand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01BCEF-FA63-AC48-A143-4E9275F9E00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7323672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17105496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C64945-7CB4-D443-99F9-F3E7AE18EE4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615723197"/>
      </p:ext>
    </p:extLst>
  </p:cSld>
  <p:clrMapOvr>
    <a:masterClrMapping/>
  </p:clrMapOvr>
  <p:transition>
    <p:rand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A6BB59-6E00-C84E-AD65-817D2A8F6AA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477503613"/>
      </p:ext>
    </p:extLst>
  </p:cSld>
  <p:clrMapOvr>
    <a:masterClrMapping/>
  </p:clrMapOvr>
  <p:transition>
    <p:rand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69207-1877-2440-981D-5E5B966E4F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93416153"/>
      </p:ext>
    </p:extLst>
  </p:cSld>
  <p:clrMapOvr>
    <a:masterClrMapping/>
  </p:clrMapOvr>
  <p:transition>
    <p:rand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77BEBF-5083-AA4E-95A1-98A34E3402F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51095922"/>
      </p:ext>
    </p:extLst>
  </p:cSld>
  <p:clrMapOvr>
    <a:masterClrMapping/>
  </p:clrMapOvr>
  <p:transition>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ndParaRPr>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91C4EDB2-426B-CB4F-9268-61019BD5C66E}" type="slidenum">
              <a:rPr lang="en-US"/>
              <a:pPr>
                <a:defRPr/>
              </a:pPr>
              <a:t>‹#›</a:t>
            </a:fld>
            <a:endParaRPr lang="en-US"/>
          </a:p>
        </p:txBody>
      </p:sp>
    </p:spTree>
    <p:extLst>
      <p:ext uri="{BB962C8B-B14F-4D97-AF65-F5344CB8AC3E}">
        <p14:creationId xmlns:p14="http://schemas.microsoft.com/office/powerpoint/2010/main" val="4268510242"/>
      </p:ext>
    </p:extLst>
  </p:cSld>
  <p:clrMapOvr>
    <a:masterClrMapping/>
  </p:clrMapOvr>
  <p:transition>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676032-72C3-E143-ADEC-FFFA3DCEED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892036"/>
      </p:ext>
    </p:extLst>
  </p:cSld>
  <p:clrMapOvr>
    <a:masterClrMapping/>
  </p:clrMapOvr>
  <p:transition>
    <p:rand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32D6B7-6702-F24C-A63F-20D32DECA5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78524"/>
      </p:ext>
    </p:extLst>
  </p:cSld>
  <p:clrMapOvr>
    <a:masterClrMapping/>
  </p:clrMapOvr>
  <p:transition>
    <p:rand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F49495-BAC6-5549-9759-6631F55F48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5763213"/>
      </p:ext>
    </p:extLst>
  </p:cSld>
  <p:clrMapOvr>
    <a:masterClrMapping/>
  </p:clrMapOvr>
  <p:transition>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8B9C9A-4656-6847-B1C1-111296025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798087"/>
      </p:ext>
    </p:extLst>
  </p:cSld>
  <p:clrMapOvr>
    <a:masterClrMapping/>
  </p:clrMapOvr>
  <p:transition>
    <p:rand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5" name="Rectangle 6"/>
          <p:cNvSpPr>
            <a:spLocks noGrp="1" noChangeArrowheads="1"/>
          </p:cNvSpPr>
          <p:nvPr>
            <p:ph type="sldNum" sz="quarter" idx="12"/>
          </p:nvPr>
        </p:nvSpPr>
        <p:spPr>
          <a:ln/>
        </p:spPr>
        <p:txBody>
          <a:bodyPr/>
          <a:lstStyle>
            <a:lvl1pPr>
              <a:defRPr/>
            </a:lvl1pPr>
          </a:lstStyle>
          <a:p>
            <a:pPr>
              <a:defRPr/>
            </a:pPr>
            <a:fld id="{6F404AE5-2622-8343-B4D4-74E79F331E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7097113"/>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25402349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68658-CD40-364A-91EE-F5004ECFB1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8244217"/>
      </p:ext>
    </p:extLst>
  </p:cSld>
  <p:clrMapOvr>
    <a:masterClrMapping/>
  </p:clrMapOvr>
  <p:transitio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9C062428-121A-A940-B35B-7918831B78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0573192"/>
      </p:ext>
    </p:extLst>
  </p:cSld>
  <p:clrMapOvr>
    <a:masterClrMapping/>
  </p:clrMapOvr>
  <p:transitio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9B0AF7-333D-8643-9426-43AC9C9AF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016670"/>
      </p:ext>
    </p:extLst>
  </p:cSld>
  <p:clrMapOvr>
    <a:masterClrMapping/>
  </p:clrMapOvr>
  <p:transitio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E3D67F-88EA-3741-887C-83575B1FC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770605"/>
      </p:ext>
    </p:extLst>
  </p:cSld>
  <p:clrMapOvr>
    <a:masterClrMapping/>
  </p:clrMapOvr>
  <p:transitio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371143-03EF-744E-A86F-01946C3CCE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8171873"/>
      </p:ext>
    </p:extLst>
  </p:cSld>
  <p:clrMapOvr>
    <a:masterClrMapping/>
  </p:clrMapOvr>
  <p:transitio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8" name="Group 1030"/>
            <p:cNvGrpSpPr>
              <a:grpSpLocks/>
            </p:cNvGrpSpPr>
            <p:nvPr/>
          </p:nvGrpSpPr>
          <p:grpSpPr bwMode="auto">
            <a:xfrm>
              <a:off x="4944" y="-9"/>
              <a:ext cx="816" cy="3984"/>
              <a:chOff x="4944" y="-9"/>
              <a:chExt cx="816" cy="3984"/>
            </a:xfrm>
          </p:grpSpPr>
          <p:grpSp>
            <p:nvGrpSpPr>
              <p:cNvPr id="20" name="Group 1031"/>
              <p:cNvGrpSpPr>
                <a:grpSpLocks/>
              </p:cNvGrpSpPr>
              <p:nvPr userDrawn="1"/>
            </p:nvGrpSpPr>
            <p:grpSpPr bwMode="auto">
              <a:xfrm>
                <a:off x="5280" y="-9"/>
                <a:ext cx="480" cy="1440"/>
                <a:chOff x="5280" y="-9"/>
                <a:chExt cx="480" cy="1440"/>
              </a:xfrm>
            </p:grpSpPr>
            <p:grpSp>
              <p:nvGrpSpPr>
                <p:cNvPr id="41" name="Group 1032"/>
                <p:cNvGrpSpPr>
                  <a:grpSpLocks/>
                </p:cNvGrpSpPr>
                <p:nvPr userDrawn="1"/>
              </p:nvGrpSpPr>
              <p:grpSpPr bwMode="auto">
                <a:xfrm rot="-5400000">
                  <a:off x="5481" y="-8"/>
                  <a:ext cx="179" cy="177"/>
                  <a:chOff x="1706" y="308"/>
                  <a:chExt cx="1739" cy="2575"/>
                </a:xfrm>
              </p:grpSpPr>
              <p:grpSp>
                <p:nvGrpSpPr>
                  <p:cNvPr id="50" name="Group 1033"/>
                  <p:cNvGrpSpPr>
                    <a:grpSpLocks/>
                  </p:cNvGrpSpPr>
                  <p:nvPr/>
                </p:nvGrpSpPr>
                <p:grpSpPr bwMode="auto">
                  <a:xfrm>
                    <a:off x="1706" y="308"/>
                    <a:ext cx="1739" cy="2575"/>
                    <a:chOff x="1706" y="308"/>
                    <a:chExt cx="1739" cy="2575"/>
                  </a:xfrm>
                </p:grpSpPr>
                <p:sp>
                  <p:nvSpPr>
                    <p:cNvPr id="57" name="Freeform 1034"/>
                    <p:cNvSpPr>
                      <a:spLocks/>
                    </p:cNvSpPr>
                    <p:nvPr/>
                  </p:nvSpPr>
                  <p:spPr bwMode="auto">
                    <a:xfrm>
                      <a:off x="2221"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8" name="Freeform 1035"/>
                    <p:cNvSpPr>
                      <a:spLocks/>
                    </p:cNvSpPr>
                    <p:nvPr/>
                  </p:nvSpPr>
                  <p:spPr bwMode="auto">
                    <a:xfrm>
                      <a:off x="1706" y="293"/>
                      <a:ext cx="865" cy="2066"/>
                    </a:xfrm>
                    <a:custGeom>
                      <a:avLst/>
                      <a:gdLst>
                        <a:gd name="T0" fmla="*/ 785 w 865"/>
                        <a:gd name="T1" fmla="*/ 526 h 2071"/>
                        <a:gd name="T2" fmla="*/ 797 w 865"/>
                        <a:gd name="T3" fmla="*/ 346 h 2071"/>
                        <a:gd name="T4" fmla="*/ 863 w 865"/>
                        <a:gd name="T5" fmla="*/ 206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0 h 2071"/>
                        <a:gd name="T24" fmla="*/ 131 w 865"/>
                        <a:gd name="T25" fmla="*/ 586 h 2071"/>
                        <a:gd name="T26" fmla="*/ 173 w 865"/>
                        <a:gd name="T27" fmla="*/ 774 h 2071"/>
                        <a:gd name="T28" fmla="*/ 197 w 865"/>
                        <a:gd name="T29" fmla="*/ 876 h 2071"/>
                        <a:gd name="T30" fmla="*/ 167 w 865"/>
                        <a:gd name="T31" fmla="*/ 978 h 2071"/>
                        <a:gd name="T32" fmla="*/ 65 w 865"/>
                        <a:gd name="T33" fmla="*/ 1112 h 2071"/>
                        <a:gd name="T34" fmla="*/ 17 w 865"/>
                        <a:gd name="T35" fmla="*/ 1286 h 2071"/>
                        <a:gd name="T36" fmla="*/ 5 w 865"/>
                        <a:gd name="T37" fmla="*/ 1534 h 2071"/>
                        <a:gd name="T38" fmla="*/ 47 w 865"/>
                        <a:gd name="T39" fmla="*/ 1732 h 2071"/>
                        <a:gd name="T40" fmla="*/ 131 w 865"/>
                        <a:gd name="T41" fmla="*/ 1878 h 2071"/>
                        <a:gd name="T42" fmla="*/ 299 w 865"/>
                        <a:gd name="T43" fmla="*/ 1968 h 2071"/>
                        <a:gd name="T44" fmla="*/ 425 w 865"/>
                        <a:gd name="T45" fmla="*/ 1962 h 2071"/>
                        <a:gd name="T46" fmla="*/ 467 w 865"/>
                        <a:gd name="T47" fmla="*/ 1974 h 2071"/>
                        <a:gd name="T48" fmla="*/ 497 w 865"/>
                        <a:gd name="T49" fmla="*/ 2046 h 2071"/>
                        <a:gd name="T50" fmla="*/ 497 w 865"/>
                        <a:gd name="T51" fmla="*/ 1944 h 2071"/>
                        <a:gd name="T52" fmla="*/ 557 w 865"/>
                        <a:gd name="T53" fmla="*/ 1762 h 2071"/>
                        <a:gd name="T54" fmla="*/ 617 w 865"/>
                        <a:gd name="T55" fmla="*/ 1642 h 2071"/>
                        <a:gd name="T56" fmla="*/ 581 w 865"/>
                        <a:gd name="T57" fmla="*/ 1684 h 2071"/>
                        <a:gd name="T58" fmla="*/ 515 w 865"/>
                        <a:gd name="T59" fmla="*/ 1804 h 2071"/>
                        <a:gd name="T60" fmla="*/ 407 w 865"/>
                        <a:gd name="T61" fmla="*/ 1884 h 2071"/>
                        <a:gd name="T62" fmla="*/ 269 w 865"/>
                        <a:gd name="T63" fmla="*/ 1878 h 2071"/>
                        <a:gd name="T64" fmla="*/ 179 w 865"/>
                        <a:gd name="T65" fmla="*/ 1798 h 2071"/>
                        <a:gd name="T66" fmla="*/ 113 w 865"/>
                        <a:gd name="T67" fmla="*/ 1624 h 2071"/>
                        <a:gd name="T68" fmla="*/ 107 w 865"/>
                        <a:gd name="T69" fmla="*/ 1382 h 2071"/>
                        <a:gd name="T70" fmla="*/ 137 w 865"/>
                        <a:gd name="T71" fmla="*/ 1178 h 2071"/>
                        <a:gd name="T72" fmla="*/ 203 w 865"/>
                        <a:gd name="T73" fmla="*/ 1058 h 2071"/>
                        <a:gd name="T74" fmla="*/ 323 w 865"/>
                        <a:gd name="T75" fmla="*/ 1014 h 2071"/>
                        <a:gd name="T76" fmla="*/ 509 w 865"/>
                        <a:gd name="T77" fmla="*/ 1064 h 2071"/>
                        <a:gd name="T78" fmla="*/ 611 w 865"/>
                        <a:gd name="T79" fmla="*/ 1112 h 2071"/>
                        <a:gd name="T80" fmla="*/ 665 w 865"/>
                        <a:gd name="T81" fmla="*/ 1088 h 2071"/>
                        <a:gd name="T82" fmla="*/ 659 w 865"/>
                        <a:gd name="T83" fmla="*/ 1034 h 2071"/>
                        <a:gd name="T84" fmla="*/ 611 w 865"/>
                        <a:gd name="T85" fmla="*/ 996 h 2071"/>
                        <a:gd name="T86" fmla="*/ 497 w 865"/>
                        <a:gd name="T87" fmla="*/ 972 h 2071"/>
                        <a:gd name="T88" fmla="*/ 323 w 865"/>
                        <a:gd name="T89" fmla="*/ 888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sp>
                <p:nvSpPr>
                  <p:cNvPr id="51" name="Oval 1036"/>
                  <p:cNvSpPr>
                    <a:spLocks noChangeArrowheads="1"/>
                  </p:cNvSpPr>
                  <p:nvPr/>
                </p:nvSpPr>
                <p:spPr bwMode="auto">
                  <a:xfrm>
                    <a:off x="238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2" name="Freeform 1037"/>
                  <p:cNvSpPr>
                    <a:spLocks/>
                  </p:cNvSpPr>
                  <p:nvPr/>
                </p:nvSpPr>
                <p:spPr bwMode="auto">
                  <a:xfrm>
                    <a:off x="2707" y="65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3" name="Freeform 1038"/>
                  <p:cNvSpPr>
                    <a:spLocks/>
                  </p:cNvSpPr>
                  <p:nvPr/>
                </p:nvSpPr>
                <p:spPr bwMode="auto">
                  <a:xfrm>
                    <a:off x="277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4" name="Freeform 1039"/>
                  <p:cNvSpPr>
                    <a:spLocks/>
                  </p:cNvSpPr>
                  <p:nvPr/>
                </p:nvSpPr>
                <p:spPr bwMode="auto">
                  <a:xfrm>
                    <a:off x="246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5" name="Freeform 1040"/>
                  <p:cNvSpPr>
                    <a:spLocks/>
                  </p:cNvSpPr>
                  <p:nvPr/>
                </p:nvSpPr>
                <p:spPr bwMode="auto">
                  <a:xfrm>
                    <a:off x="190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56" name="Freeform 1041"/>
                  <p:cNvSpPr>
                    <a:spLocks/>
                  </p:cNvSpPr>
                  <p:nvPr/>
                </p:nvSpPr>
                <p:spPr bwMode="auto">
                  <a:xfrm>
                    <a:off x="2085" y="84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0" name="Freeform 1071"/>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1" name="Freeform 1072"/>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6" name="Freeform 1077"/>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8" name="Freeform 1079"/>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9" name="AutoShape 1080"/>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958521" name="Rectangle 1081"/>
          <p:cNvSpPr>
            <a:spLocks noGrp="1" noChangeArrowheads="1"/>
          </p:cNvSpPr>
          <p:nvPr>
            <p:ph type="ctrTitle" sz="quarter"/>
          </p:nvPr>
        </p:nvSpPr>
        <p:spPr>
          <a:xfrm>
            <a:off x="685800" y="1370013"/>
            <a:ext cx="6965950" cy="2057400"/>
          </a:xfrm>
        </p:spPr>
        <p:txBody>
          <a:bodyPr/>
          <a:lstStyle>
            <a:lvl1pPr>
              <a:defRPr/>
            </a:lvl1pPr>
          </a:lstStyle>
          <a:p>
            <a:pPr lvl="0"/>
            <a:r>
              <a:rPr lang="en-US" noProof="0"/>
              <a:t>Click to edit Master title style</a:t>
            </a:r>
          </a:p>
        </p:txBody>
      </p:sp>
      <p:sp>
        <p:nvSpPr>
          <p:cNvPr id="95852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pPr lvl="0"/>
            <a:r>
              <a:rPr lang="en-US" noProof="0"/>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solidFill>
                <a:srgbClr val="2F1311"/>
              </a:solidFill>
            </a:endParaRPr>
          </a:p>
        </p:txBody>
      </p:sp>
      <p:sp>
        <p:nvSpPr>
          <p:cNvPr id="60" name="Rectangle 1084"/>
          <p:cNvSpPr>
            <a:spLocks noGrp="1" noChangeArrowheads="1"/>
          </p:cNvSpPr>
          <p:nvPr>
            <p:ph type="ftr" sz="quarter" idx="11"/>
          </p:nvPr>
        </p:nvSpPr>
        <p:spPr/>
        <p:txBody>
          <a:bodyPr/>
          <a:lstStyle>
            <a:lvl1pPr>
              <a:defRPr/>
            </a:lvl1pPr>
          </a:lstStyle>
          <a:p>
            <a:pPr>
              <a:defRPr/>
            </a:pPr>
            <a:endParaRPr lang="en-US">
              <a:solidFill>
                <a:srgbClr val="2F1311"/>
              </a:solidFill>
            </a:endParaRPr>
          </a:p>
        </p:txBody>
      </p:sp>
      <p:sp>
        <p:nvSpPr>
          <p:cNvPr id="61" name="Rectangle 1085"/>
          <p:cNvSpPr>
            <a:spLocks noGrp="1" noChangeArrowheads="1"/>
          </p:cNvSpPr>
          <p:nvPr>
            <p:ph type="sldNum" sz="quarter" idx="12"/>
          </p:nvPr>
        </p:nvSpPr>
        <p:spPr/>
        <p:txBody>
          <a:bodyPr/>
          <a:lstStyle>
            <a:lvl1pPr>
              <a:defRPr/>
            </a:lvl1pPr>
          </a:lstStyle>
          <a:p>
            <a:pPr>
              <a:defRPr/>
            </a:pPr>
            <a:fld id="{EC2330BA-673A-704D-AD32-87AA8EB90CD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9153926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2B4D3D9-C385-6049-A6A9-8C8F6BE33136}"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295278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8DC4F5D-3AD5-854A-8D00-38C5953F552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12765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D3B32581-E980-534A-A6F6-19D79AEA2D4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875862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C97EE04F-4A0B-8D47-8979-AD493E6C3E2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90115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19994340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B8608422-96BB-BB48-9CB8-5E87E40DB9D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7477283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CB9ED7F2-6251-224E-AC9D-604C1E6C9BF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451788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F32C132C-706D-CA4F-ADFA-D5909C00463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4897470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4E91B69C-3437-8140-8FB0-CBB9EC7F9CE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2065703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DB9C5B4D-6C69-0A4A-ACA7-B3D52C866A4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300521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561FC01C-6758-134D-AA3D-7A4CDDD553E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9194588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0B740F4-4D60-F44F-BC91-3DD1A7577E7B}" type="slidenum">
              <a:rPr lang="en-GB"/>
              <a:pPr>
                <a:defRPr/>
              </a:pPr>
              <a:t>‹#›</a:t>
            </a:fld>
            <a:endParaRPr lang="en-GB"/>
          </a:p>
        </p:txBody>
      </p:sp>
    </p:spTree>
    <p:extLst>
      <p:ext uri="{BB962C8B-B14F-4D97-AF65-F5344CB8AC3E}">
        <p14:creationId xmlns:p14="http://schemas.microsoft.com/office/powerpoint/2010/main" val="3574117240"/>
      </p:ext>
    </p:extLst>
  </p:cSld>
  <p:clrMapOvr>
    <a:masterClrMapping/>
  </p:clrMapOvr>
  <p:transition>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746662B-3FC9-144D-96AA-9A6E1204DC66}" type="slidenum">
              <a:rPr lang="en-GB"/>
              <a:pPr>
                <a:defRPr/>
              </a:pPr>
              <a:t>‹#›</a:t>
            </a:fld>
            <a:endParaRPr lang="en-GB"/>
          </a:p>
        </p:txBody>
      </p:sp>
    </p:spTree>
    <p:extLst>
      <p:ext uri="{BB962C8B-B14F-4D97-AF65-F5344CB8AC3E}">
        <p14:creationId xmlns:p14="http://schemas.microsoft.com/office/powerpoint/2010/main" val="2404579017"/>
      </p:ext>
    </p:extLst>
  </p:cSld>
  <p:clrMapOvr>
    <a:masterClrMapping/>
  </p:clrMapOvr>
  <p:transition>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3648BBB-CB12-0341-AA17-3D8DD21E6FCC}" type="slidenum">
              <a:rPr lang="en-GB"/>
              <a:pPr>
                <a:defRPr/>
              </a:pPr>
              <a:t>‹#›</a:t>
            </a:fld>
            <a:endParaRPr lang="en-GB"/>
          </a:p>
        </p:txBody>
      </p:sp>
    </p:spTree>
    <p:extLst>
      <p:ext uri="{BB962C8B-B14F-4D97-AF65-F5344CB8AC3E}">
        <p14:creationId xmlns:p14="http://schemas.microsoft.com/office/powerpoint/2010/main" val="2156322060"/>
      </p:ext>
    </p:extLst>
  </p:cSld>
  <p:clrMapOvr>
    <a:masterClrMapping/>
  </p:clrMapOvr>
  <p:transition>
    <p:rand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AF06255-2079-6948-8D27-B57A4A8A59BE}" type="slidenum">
              <a:rPr lang="en-GB"/>
              <a:pPr>
                <a:defRPr/>
              </a:pPr>
              <a:t>‹#›</a:t>
            </a:fld>
            <a:endParaRPr lang="en-GB"/>
          </a:p>
        </p:txBody>
      </p:sp>
    </p:spTree>
    <p:extLst>
      <p:ext uri="{BB962C8B-B14F-4D97-AF65-F5344CB8AC3E}">
        <p14:creationId xmlns:p14="http://schemas.microsoft.com/office/powerpoint/2010/main" val="248890614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7130124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25CB6A9C-9DD2-8246-B47A-B3139FFBD6DE}" type="slidenum">
              <a:rPr lang="en-GB"/>
              <a:pPr>
                <a:defRPr/>
              </a:pPr>
              <a:t>‹#›</a:t>
            </a:fld>
            <a:endParaRPr lang="en-GB"/>
          </a:p>
        </p:txBody>
      </p:sp>
    </p:spTree>
    <p:extLst>
      <p:ext uri="{BB962C8B-B14F-4D97-AF65-F5344CB8AC3E}">
        <p14:creationId xmlns:p14="http://schemas.microsoft.com/office/powerpoint/2010/main" val="2171994543"/>
      </p:ext>
    </p:extLst>
  </p:cSld>
  <p:clrMapOvr>
    <a:masterClrMapping/>
  </p:clrMapOvr>
  <p:transition>
    <p:rand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39AAFABE-9212-6543-B9A7-A51D8D6F1810}" type="slidenum">
              <a:rPr lang="en-GB"/>
              <a:pPr>
                <a:defRPr/>
              </a:pPr>
              <a:t>‹#›</a:t>
            </a:fld>
            <a:endParaRPr lang="en-GB"/>
          </a:p>
        </p:txBody>
      </p:sp>
    </p:spTree>
    <p:extLst>
      <p:ext uri="{BB962C8B-B14F-4D97-AF65-F5344CB8AC3E}">
        <p14:creationId xmlns:p14="http://schemas.microsoft.com/office/powerpoint/2010/main" val="3658824123"/>
      </p:ext>
    </p:extLst>
  </p:cSld>
  <p:clrMapOvr>
    <a:masterClrMapping/>
  </p:clrMapOvr>
  <p:transition>
    <p:rand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1AC43C8-DAA3-D24B-BCBA-72033109743E}" type="slidenum">
              <a:rPr lang="en-GB"/>
              <a:pPr>
                <a:defRPr/>
              </a:pPr>
              <a:t>‹#›</a:t>
            </a:fld>
            <a:endParaRPr lang="en-GB"/>
          </a:p>
        </p:txBody>
      </p:sp>
    </p:spTree>
    <p:extLst>
      <p:ext uri="{BB962C8B-B14F-4D97-AF65-F5344CB8AC3E}">
        <p14:creationId xmlns:p14="http://schemas.microsoft.com/office/powerpoint/2010/main" val="1302513672"/>
      </p:ext>
    </p:extLst>
  </p:cSld>
  <p:clrMapOvr>
    <a:masterClrMapping/>
  </p:clrMapOvr>
  <p:transition>
    <p:rand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E731BF99-C918-0546-8A4B-19BB0AC5092E}" type="slidenum">
              <a:rPr lang="en-GB"/>
              <a:pPr>
                <a:defRPr/>
              </a:pPr>
              <a:t>‹#›</a:t>
            </a:fld>
            <a:endParaRPr lang="en-GB"/>
          </a:p>
        </p:txBody>
      </p:sp>
    </p:spTree>
    <p:extLst>
      <p:ext uri="{BB962C8B-B14F-4D97-AF65-F5344CB8AC3E}">
        <p14:creationId xmlns:p14="http://schemas.microsoft.com/office/powerpoint/2010/main" val="2394417763"/>
      </p:ext>
    </p:extLst>
  </p:cSld>
  <p:clrMapOvr>
    <a:masterClrMapping/>
  </p:clrMapOvr>
  <p:transition>
    <p:rand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2574201-94A0-4543-BD97-7E98764937DD}" type="slidenum">
              <a:rPr lang="en-GB"/>
              <a:pPr>
                <a:defRPr/>
              </a:pPr>
              <a:t>‹#›</a:t>
            </a:fld>
            <a:endParaRPr lang="en-GB"/>
          </a:p>
        </p:txBody>
      </p:sp>
    </p:spTree>
    <p:extLst>
      <p:ext uri="{BB962C8B-B14F-4D97-AF65-F5344CB8AC3E}">
        <p14:creationId xmlns:p14="http://schemas.microsoft.com/office/powerpoint/2010/main" val="935510883"/>
      </p:ext>
    </p:extLst>
  </p:cSld>
  <p:clrMapOvr>
    <a:masterClrMapping/>
  </p:clrMapOvr>
  <p:transition>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8EBB243-0AC0-284A-BEAB-44B30CD7C45E}" type="slidenum">
              <a:rPr lang="en-GB"/>
              <a:pPr>
                <a:defRPr/>
              </a:pPr>
              <a:t>‹#›</a:t>
            </a:fld>
            <a:endParaRPr lang="en-GB"/>
          </a:p>
        </p:txBody>
      </p:sp>
    </p:spTree>
    <p:extLst>
      <p:ext uri="{BB962C8B-B14F-4D97-AF65-F5344CB8AC3E}">
        <p14:creationId xmlns:p14="http://schemas.microsoft.com/office/powerpoint/2010/main" val="2700859578"/>
      </p:ext>
    </p:extLst>
  </p:cSld>
  <p:clrMapOvr>
    <a:masterClrMapping/>
  </p:clrMapOvr>
  <p:transition>
    <p:rand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1404055-4CDE-CD4C-A5CA-96E9FDBE0EC8}" type="slidenum">
              <a:rPr lang="en-GB"/>
              <a:pPr>
                <a:defRPr/>
              </a:pPr>
              <a:t>‹#›</a:t>
            </a:fld>
            <a:endParaRPr lang="en-GB"/>
          </a:p>
        </p:txBody>
      </p:sp>
    </p:spTree>
    <p:extLst>
      <p:ext uri="{BB962C8B-B14F-4D97-AF65-F5344CB8AC3E}">
        <p14:creationId xmlns:p14="http://schemas.microsoft.com/office/powerpoint/2010/main" val="3887421146"/>
      </p:ext>
    </p:extLst>
  </p:cSld>
  <p:clrMapOvr>
    <a:masterClrMapping/>
  </p:clrMapOvr>
  <p:transition>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a:lvl1pPr>
          </a:lstStyle>
          <a:p>
            <a:pPr>
              <a:defRPr/>
            </a:pPr>
            <a:fld id="{359F046B-18C9-AF43-9E44-71C8890A9045}" type="slidenum">
              <a:rPr lang="en-US"/>
              <a:pPr>
                <a:defRPr/>
              </a:pPr>
              <a:t>‹#›</a:t>
            </a:fld>
            <a:endParaRPr lang="en-US"/>
          </a:p>
        </p:txBody>
      </p:sp>
    </p:spTree>
    <p:extLst>
      <p:ext uri="{BB962C8B-B14F-4D97-AF65-F5344CB8AC3E}">
        <p14:creationId xmlns:p14="http://schemas.microsoft.com/office/powerpoint/2010/main" val="22304962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E5F2D8A-B87F-AF45-ABB7-623B6BEB7A21}" type="slidenum">
              <a:rPr lang="en-US"/>
              <a:pPr>
                <a:defRPr/>
              </a:pPr>
              <a:t>‹#›</a:t>
            </a:fld>
            <a:endParaRPr lang="en-US"/>
          </a:p>
        </p:txBody>
      </p:sp>
    </p:spTree>
    <p:extLst>
      <p:ext uri="{BB962C8B-B14F-4D97-AF65-F5344CB8AC3E}">
        <p14:creationId xmlns:p14="http://schemas.microsoft.com/office/powerpoint/2010/main" val="284278580"/>
      </p:ext>
    </p:extLst>
  </p:cSld>
  <p:clrMapOvr>
    <a:masterClrMapping/>
  </p:clrMapOvr>
  <p:transition>
    <p:rand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B2CE117F-B014-5943-BC3B-4589549B921D}" type="slidenum">
              <a:rPr lang="en-US"/>
              <a:pPr>
                <a:defRPr/>
              </a:pPr>
              <a:t>‹#›</a:t>
            </a:fld>
            <a:endParaRPr lang="en-US"/>
          </a:p>
        </p:txBody>
      </p:sp>
    </p:spTree>
    <p:extLst>
      <p:ext uri="{BB962C8B-B14F-4D97-AF65-F5344CB8AC3E}">
        <p14:creationId xmlns:p14="http://schemas.microsoft.com/office/powerpoint/2010/main" val="22642110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838689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4645289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10B36F8-C265-6B4F-85CB-FF1FC59EB771}" type="slidenum">
              <a:rPr lang="en-US"/>
              <a:pPr>
                <a:defRPr/>
              </a:pPr>
              <a:t>‹#›</a:t>
            </a:fld>
            <a:endParaRPr lang="en-US"/>
          </a:p>
        </p:txBody>
      </p:sp>
    </p:spTree>
    <p:extLst>
      <p:ext uri="{BB962C8B-B14F-4D97-AF65-F5344CB8AC3E}">
        <p14:creationId xmlns:p14="http://schemas.microsoft.com/office/powerpoint/2010/main" val="67885888"/>
      </p:ext>
    </p:extLst>
  </p:cSld>
  <p:clrMapOvr>
    <a:masterClrMapping/>
  </p:clrMapOvr>
  <p:transition>
    <p:rand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E45FD6C8-7465-AB4F-A0C9-37CE61CD28F0}" type="slidenum">
              <a:rPr lang="en-US"/>
              <a:pPr>
                <a:defRPr/>
              </a:pPr>
              <a:t>‹#›</a:t>
            </a:fld>
            <a:endParaRPr lang="en-US"/>
          </a:p>
        </p:txBody>
      </p:sp>
    </p:spTree>
    <p:extLst>
      <p:ext uri="{BB962C8B-B14F-4D97-AF65-F5344CB8AC3E}">
        <p14:creationId xmlns:p14="http://schemas.microsoft.com/office/powerpoint/2010/main" val="628320141"/>
      </p:ext>
    </p:extLst>
  </p:cSld>
  <p:clrMapOvr>
    <a:masterClrMapping/>
  </p:clrMapOvr>
  <p:transition>
    <p:rand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1A903A14-5149-3747-A654-8F6EE582468F}" type="slidenum">
              <a:rPr lang="en-US"/>
              <a:pPr>
                <a:defRPr/>
              </a:pPr>
              <a:t>‹#›</a:t>
            </a:fld>
            <a:endParaRPr lang="en-US"/>
          </a:p>
        </p:txBody>
      </p:sp>
    </p:spTree>
    <p:extLst>
      <p:ext uri="{BB962C8B-B14F-4D97-AF65-F5344CB8AC3E}">
        <p14:creationId xmlns:p14="http://schemas.microsoft.com/office/powerpoint/2010/main" val="3754911254"/>
      </p:ext>
    </p:extLst>
  </p:cSld>
  <p:clrMapOvr>
    <a:masterClrMapping/>
  </p:clrMapOvr>
  <p:transition>
    <p:rand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26C2B0F0-30B7-FF48-B365-7B6EFB35D553}" type="slidenum">
              <a:rPr lang="en-US"/>
              <a:pPr>
                <a:defRPr/>
              </a:pPr>
              <a:t>‹#›</a:t>
            </a:fld>
            <a:endParaRPr lang="en-US"/>
          </a:p>
        </p:txBody>
      </p:sp>
    </p:spTree>
    <p:extLst>
      <p:ext uri="{BB962C8B-B14F-4D97-AF65-F5344CB8AC3E}">
        <p14:creationId xmlns:p14="http://schemas.microsoft.com/office/powerpoint/2010/main" val="3807837437"/>
      </p:ext>
    </p:extLst>
  </p:cSld>
  <p:clrMapOvr>
    <a:masterClrMapping/>
  </p:clrMapOvr>
  <p:transition>
    <p:rand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4CD74C56-C520-6C46-86F9-63B9F087C405}" type="slidenum">
              <a:rPr lang="en-US"/>
              <a:pPr>
                <a:defRPr/>
              </a:pPr>
              <a:t>‹#›</a:t>
            </a:fld>
            <a:endParaRPr lang="en-US"/>
          </a:p>
        </p:txBody>
      </p:sp>
    </p:spTree>
    <p:extLst>
      <p:ext uri="{BB962C8B-B14F-4D97-AF65-F5344CB8AC3E}">
        <p14:creationId xmlns:p14="http://schemas.microsoft.com/office/powerpoint/2010/main" val="3814079057"/>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B93A4B43-7E5E-6848-B681-059384B30A24}" type="slidenum">
              <a:rPr lang="en-US"/>
              <a:pPr>
                <a:defRPr/>
              </a:pPr>
              <a:t>‹#›</a:t>
            </a:fld>
            <a:endParaRPr lang="en-US"/>
          </a:p>
        </p:txBody>
      </p:sp>
    </p:spTree>
    <p:extLst>
      <p:ext uri="{BB962C8B-B14F-4D97-AF65-F5344CB8AC3E}">
        <p14:creationId xmlns:p14="http://schemas.microsoft.com/office/powerpoint/2010/main" val="1579027336"/>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6CDE614-D259-7B44-8B4B-01672DF893AD}" type="slidenum">
              <a:rPr lang="en-US"/>
              <a:pPr>
                <a:defRPr/>
              </a:pPr>
              <a:t>‹#›</a:t>
            </a:fld>
            <a:endParaRPr lang="en-US"/>
          </a:p>
        </p:txBody>
      </p:sp>
    </p:spTree>
    <p:extLst>
      <p:ext uri="{BB962C8B-B14F-4D97-AF65-F5344CB8AC3E}">
        <p14:creationId xmlns:p14="http://schemas.microsoft.com/office/powerpoint/2010/main" val="823031105"/>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4E707C01-E979-D54D-8AB6-7939B0B7788C}" type="slidenum">
              <a:rPr lang="en-US"/>
              <a:pPr>
                <a:defRPr/>
              </a:pPr>
              <a:t>‹#›</a:t>
            </a:fld>
            <a:endParaRPr lang="en-US"/>
          </a:p>
        </p:txBody>
      </p:sp>
    </p:spTree>
    <p:extLst>
      <p:ext uri="{BB962C8B-B14F-4D97-AF65-F5344CB8AC3E}">
        <p14:creationId xmlns:p14="http://schemas.microsoft.com/office/powerpoint/2010/main" val="1124548041"/>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47411700"/>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75929058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9862851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616538003"/>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3113087"/>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87628096"/>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436053944"/>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22106224"/>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70710289"/>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33305542"/>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01773079"/>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73709619"/>
      </p:ext>
    </p:extLst>
  </p:cSld>
  <p:clrMapOvr>
    <a:masterClrMapping/>
  </p:clrMapOvr>
  <p:transition>
    <p:rand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8316388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211873306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570560337"/>
      </p:ext>
    </p:extLst>
  </p:cSld>
  <p:clrMapOvr>
    <a:masterClrMapping/>
  </p:clrMapOvr>
  <p:transition>
    <p:rand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720469043"/>
      </p:ext>
    </p:extLst>
  </p:cSld>
  <p:clrMapOvr>
    <a:masterClrMapping/>
  </p:clrMapOvr>
  <p:transition>
    <p:rand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364797018"/>
      </p:ext>
    </p:extLst>
  </p:cSld>
  <p:clrMapOvr>
    <a:masterClrMapping/>
  </p:clrMapOvr>
  <p:transition>
    <p:rand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26186300"/>
      </p:ext>
    </p:extLst>
  </p:cSld>
  <p:clrMapOvr>
    <a:masterClrMapping/>
  </p:clrMapOvr>
  <p:transition>
    <p:rand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477582375"/>
      </p:ext>
    </p:extLst>
  </p:cSld>
  <p:clrMapOvr>
    <a:masterClrMapping/>
  </p:clrMapOvr>
  <p:transition>
    <p:rand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8695200"/>
      </p:ext>
    </p:extLst>
  </p:cSld>
  <p:clrMapOvr>
    <a:masterClrMapping/>
  </p:clrMapOvr>
  <p:transition>
    <p:rand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04035759"/>
      </p:ext>
    </p:extLst>
  </p:cSld>
  <p:clrMapOvr>
    <a:masterClrMapping/>
  </p:clrMapOvr>
  <p:transition>
    <p:rand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18784961"/>
      </p:ext>
    </p:extLst>
  </p:cSld>
  <p:clrMapOvr>
    <a:masterClrMapping/>
  </p:clrMapOvr>
  <p:transition>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288341512"/>
      </p:ext>
    </p:extLst>
  </p:cSld>
  <p:clrMapOvr>
    <a:masterClrMapping/>
  </p:clrMapOvr>
  <p:transition>
    <p:rand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142483241"/>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9012508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6EFD26A-F147-5D42-8DAE-6C96261DB67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3758058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7470A-EC4B-EE4F-AAD3-6C1D8AA7B5C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836818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26C13-072D-AF40-965A-352C72EB1E4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9811332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25FE3D-CC93-3A41-B45C-2AF93F1986D2}"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625389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5EFEF7B7-8D12-8B4A-8414-0751902B3C3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9106088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FD5906-AEBC-9141-BEDB-E57969411A2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09527855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6785CC-ECA3-2D46-9829-855C11AB6A8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1873248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B9B3C-98FE-254C-9D5F-FD2D53D7A5EC}"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92595681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10D9DC-0F93-6141-BDF2-E02D8240A4D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84130773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34D04B-66DC-B14D-87C3-F38986D2627A}"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534506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339387706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Verdana"/>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7C30E0-0B47-7548-8520-CCA6EBA0753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83819465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6CD3568-9A40-2540-9C13-B93D388C479F}" type="slidenum">
              <a:rPr lang="en-US">
                <a:solidFill>
                  <a:srgbClr val="1C1C1C"/>
                </a:solidFill>
              </a:rPr>
              <a:pPr>
                <a:defRPr/>
              </a:pPr>
              <a:t>‹#›</a:t>
            </a:fld>
            <a:endParaRPr lang="en-US">
              <a:solidFill>
                <a:srgbClr val="1C1C1C"/>
              </a:solidFill>
            </a:endParaRPr>
          </a:p>
        </p:txBody>
      </p:sp>
    </p:spTree>
    <p:extLst>
      <p:ext uri="{BB962C8B-B14F-4D97-AF65-F5344CB8AC3E}">
        <p14:creationId xmlns:p14="http://schemas.microsoft.com/office/powerpoint/2010/main" val="270996284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530C86-6100-A54A-8682-1DD6548497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07363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AB518F4D-A442-8540-8274-A681BF0F84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6547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986FA2E8-6D87-CA4A-BEB3-89D62A99D0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102856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20150D9C-F28F-B64C-A7AC-640F51114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21884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0BA07FD2-25F3-FA48-AA64-A66D74A49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275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2021F98F-BDB8-F147-AF15-4E313D367E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68382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89468148-1AEB-7844-A0FA-1C87394829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02691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7DCEC6B-B11A-C542-A078-624EAA195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1301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268989011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5080D32E-E315-F040-BA52-032473FC24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01429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04AE435-7643-2B40-B345-DF847CD6D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12364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9E3018CA-3645-7341-BB78-86F56D7CD70E}" type="slidenum">
              <a:rPr lang="en-US"/>
              <a:pPr>
                <a:defRPr/>
              </a:pPr>
              <a:t>‹#›</a:t>
            </a:fld>
            <a:endParaRPr lang="en-US"/>
          </a:p>
        </p:txBody>
      </p:sp>
    </p:spTree>
    <p:extLst>
      <p:ext uri="{BB962C8B-B14F-4D97-AF65-F5344CB8AC3E}">
        <p14:creationId xmlns:p14="http://schemas.microsoft.com/office/powerpoint/2010/main" val="3453667824"/>
      </p:ext>
    </p:extLst>
  </p:cSld>
  <p:clrMapOvr>
    <a:masterClrMapping/>
  </p:clrMapOvr>
  <p:transition>
    <p:random/>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3417BB4-F37F-4C4D-A532-E349C9381CDE}" type="slidenum">
              <a:rPr lang="en-US"/>
              <a:pPr>
                <a:defRPr/>
              </a:pPr>
              <a:t>‹#›</a:t>
            </a:fld>
            <a:endParaRPr lang="en-US"/>
          </a:p>
        </p:txBody>
      </p:sp>
    </p:spTree>
    <p:extLst>
      <p:ext uri="{BB962C8B-B14F-4D97-AF65-F5344CB8AC3E}">
        <p14:creationId xmlns:p14="http://schemas.microsoft.com/office/powerpoint/2010/main" val="1918064805"/>
      </p:ext>
    </p:extLst>
  </p:cSld>
  <p:clrMapOvr>
    <a:masterClrMapping/>
  </p:clrMapOvr>
  <p:transition>
    <p:rand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73DD755-E962-9B4B-AC93-7EEFD37A3EC2}" type="slidenum">
              <a:rPr lang="en-US"/>
              <a:pPr>
                <a:defRPr/>
              </a:pPr>
              <a:t>‹#›</a:t>
            </a:fld>
            <a:endParaRPr lang="en-US"/>
          </a:p>
        </p:txBody>
      </p:sp>
    </p:spTree>
    <p:extLst>
      <p:ext uri="{BB962C8B-B14F-4D97-AF65-F5344CB8AC3E}">
        <p14:creationId xmlns:p14="http://schemas.microsoft.com/office/powerpoint/2010/main" val="1138483739"/>
      </p:ext>
    </p:extLst>
  </p:cSld>
  <p:clrMapOvr>
    <a:masterClrMapping/>
  </p:clrMapOvr>
  <p:transition>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F11D3C1-AE86-1D4C-81D4-F55916834089}" type="slidenum">
              <a:rPr lang="en-US"/>
              <a:pPr>
                <a:defRPr/>
              </a:pPr>
              <a:t>‹#›</a:t>
            </a:fld>
            <a:endParaRPr lang="en-US"/>
          </a:p>
        </p:txBody>
      </p:sp>
    </p:spTree>
    <p:extLst>
      <p:ext uri="{BB962C8B-B14F-4D97-AF65-F5344CB8AC3E}">
        <p14:creationId xmlns:p14="http://schemas.microsoft.com/office/powerpoint/2010/main" val="2366602503"/>
      </p:ext>
    </p:extLst>
  </p:cSld>
  <p:clrMapOvr>
    <a:masterClrMapping/>
  </p:clrMapOvr>
  <p:transition>
    <p:random/>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12C8C34D-07A7-C145-987A-89F2EE22CC52}" type="slidenum">
              <a:rPr lang="en-US"/>
              <a:pPr>
                <a:defRPr/>
              </a:pPr>
              <a:t>‹#›</a:t>
            </a:fld>
            <a:endParaRPr lang="en-US"/>
          </a:p>
        </p:txBody>
      </p:sp>
    </p:spTree>
    <p:extLst>
      <p:ext uri="{BB962C8B-B14F-4D97-AF65-F5344CB8AC3E}">
        <p14:creationId xmlns:p14="http://schemas.microsoft.com/office/powerpoint/2010/main" val="825097453"/>
      </p:ext>
    </p:extLst>
  </p:cSld>
  <p:clrMapOvr>
    <a:masterClrMapping/>
  </p:clrMapOvr>
  <p:transition>
    <p:random/>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EEC158E3-1756-914C-9FD7-498A4AFFB96D}" type="slidenum">
              <a:rPr lang="en-US"/>
              <a:pPr>
                <a:defRPr/>
              </a:pPr>
              <a:t>‹#›</a:t>
            </a:fld>
            <a:endParaRPr lang="en-US"/>
          </a:p>
        </p:txBody>
      </p:sp>
    </p:spTree>
    <p:extLst>
      <p:ext uri="{BB962C8B-B14F-4D97-AF65-F5344CB8AC3E}">
        <p14:creationId xmlns:p14="http://schemas.microsoft.com/office/powerpoint/2010/main" val="3083956647"/>
      </p:ext>
    </p:extLst>
  </p:cSld>
  <p:clrMapOvr>
    <a:masterClrMapping/>
  </p:clrMapOvr>
  <p:transition>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B8F1EC02-51B2-1C42-AE89-5449AD921BDA}" type="slidenum">
              <a:rPr lang="en-US"/>
              <a:pPr>
                <a:defRPr/>
              </a:pPr>
              <a:t>‹#›</a:t>
            </a:fld>
            <a:endParaRPr lang="en-US"/>
          </a:p>
        </p:txBody>
      </p:sp>
    </p:spTree>
    <p:extLst>
      <p:ext uri="{BB962C8B-B14F-4D97-AF65-F5344CB8AC3E}">
        <p14:creationId xmlns:p14="http://schemas.microsoft.com/office/powerpoint/2010/main" val="1730450733"/>
      </p:ext>
    </p:extLst>
  </p:cSld>
  <p:clrMapOvr>
    <a:masterClrMapping/>
  </p:clrMapOvr>
  <p:transition>
    <p:rand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BD298C8-37AE-3B42-8078-DBC61A8DEC89}" type="slidenum">
              <a:rPr lang="en-US"/>
              <a:pPr>
                <a:defRPr/>
              </a:pPr>
              <a:t>‹#›</a:t>
            </a:fld>
            <a:endParaRPr lang="en-US"/>
          </a:p>
        </p:txBody>
      </p:sp>
    </p:spTree>
    <p:extLst>
      <p:ext uri="{BB962C8B-B14F-4D97-AF65-F5344CB8AC3E}">
        <p14:creationId xmlns:p14="http://schemas.microsoft.com/office/powerpoint/2010/main" val="236043330"/>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137116629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FE94C18-18CD-6E4A-850C-D25343E00F94}" type="slidenum">
              <a:rPr lang="en-US"/>
              <a:pPr>
                <a:defRPr/>
              </a:pPr>
              <a:t>‹#›</a:t>
            </a:fld>
            <a:endParaRPr lang="en-US"/>
          </a:p>
        </p:txBody>
      </p:sp>
    </p:spTree>
    <p:extLst>
      <p:ext uri="{BB962C8B-B14F-4D97-AF65-F5344CB8AC3E}">
        <p14:creationId xmlns:p14="http://schemas.microsoft.com/office/powerpoint/2010/main" val="1731612494"/>
      </p:ext>
    </p:extLst>
  </p:cSld>
  <p:clrMapOvr>
    <a:masterClrMapping/>
  </p:clrMapOvr>
  <p:transition>
    <p:random/>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F355F12-22D8-D842-9E41-F2ACC410591A}" type="slidenum">
              <a:rPr lang="en-US"/>
              <a:pPr>
                <a:defRPr/>
              </a:pPr>
              <a:t>‹#›</a:t>
            </a:fld>
            <a:endParaRPr lang="en-US"/>
          </a:p>
        </p:txBody>
      </p:sp>
    </p:spTree>
    <p:extLst>
      <p:ext uri="{BB962C8B-B14F-4D97-AF65-F5344CB8AC3E}">
        <p14:creationId xmlns:p14="http://schemas.microsoft.com/office/powerpoint/2010/main" val="3624561606"/>
      </p:ext>
    </p:extLst>
  </p:cSld>
  <p:clrMapOvr>
    <a:masterClrMapping/>
  </p:clrMapOvr>
  <p:transition>
    <p:random/>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510F4FA-162D-7A46-918D-3161C5A9F5F6}" type="slidenum">
              <a:rPr lang="en-US"/>
              <a:pPr>
                <a:defRPr/>
              </a:pPr>
              <a:t>‹#›</a:t>
            </a:fld>
            <a:endParaRPr lang="en-US"/>
          </a:p>
        </p:txBody>
      </p:sp>
    </p:spTree>
    <p:extLst>
      <p:ext uri="{BB962C8B-B14F-4D97-AF65-F5344CB8AC3E}">
        <p14:creationId xmlns:p14="http://schemas.microsoft.com/office/powerpoint/2010/main" val="2825806693"/>
      </p:ext>
    </p:extLst>
  </p:cSld>
  <p:clrMapOvr>
    <a:masterClrMapping/>
  </p:clrMapOvr>
  <p:transition>
    <p:random/>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a:t>Click to edit Master title style</a:t>
            </a:r>
          </a:p>
        </p:txBody>
      </p:sp>
      <p:sp>
        <p:nvSpPr>
          <p:cNvPr id="1098755" name="Rectangle 3"/>
          <p:cNvSpPr>
            <a:spLocks noGrp="1" noChangeArrowheads="1"/>
          </p:cNvSpPr>
          <p:nvPr>
            <p:ph type="subTitle" idx="1"/>
          </p:nvPr>
        </p:nvSpPr>
        <p:spPr>
          <a:xfrm>
            <a:off x="2133600" y="3886200"/>
            <a:ext cx="4267200" cy="2057400"/>
          </a:xfrm>
          <a:effectLst/>
        </p:spPr>
        <p:txBody>
          <a:bodyPr/>
          <a:lstStyle>
            <a:lvl1pPr marL="0" indent="0">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B9BFAF79-331F-1642-B06C-54FED57558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62727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C20EB-A70D-CA4B-8AA0-227BE0633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0752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736FC-D020-A645-BED8-0330CE701E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4593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002066-30FB-1F4B-BB17-5A6B8B6B8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68519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E3EE16-B5DE-3042-AD49-13988EDCC4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664897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68878-5B88-C34B-A80C-B162EEFFAF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597778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11A70B7D-22E5-2741-9EE0-AF4634D0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5960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8980778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3CFC0C-8664-644D-8934-C3CC2054A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47877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995194-13A3-3E47-A1C6-6D995A47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272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7E880-111D-7547-9A46-E1D64A807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55879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31971-1D84-6A4B-9D2A-BE2B10087E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3878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rgbClr val="1C1C1C"/>
                </a:solidFill>
              </a:defRPr>
            </a:lvl1pPr>
          </a:lstStyle>
          <a:p>
            <a:pPr>
              <a:defRPr/>
            </a:pPr>
            <a:fld id="{8DD432D7-D6EC-5D49-A2BC-E5A800115489}" type="slidenum">
              <a:rPr lang="en-US"/>
              <a:pPr>
                <a:defRPr/>
              </a:pPr>
              <a:t>‹#›</a:t>
            </a:fld>
            <a:endParaRPr lang="en-US"/>
          </a:p>
        </p:txBody>
      </p:sp>
    </p:spTree>
    <p:extLst>
      <p:ext uri="{BB962C8B-B14F-4D97-AF65-F5344CB8AC3E}">
        <p14:creationId xmlns:p14="http://schemas.microsoft.com/office/powerpoint/2010/main" val="97673143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C8322FA-D672-4943-9367-2CDFD2C79836}" type="slidenum">
              <a:rPr lang="en-US"/>
              <a:pPr>
                <a:defRPr/>
              </a:pPr>
              <a:t>‹#›</a:t>
            </a:fld>
            <a:endParaRPr lang="en-US"/>
          </a:p>
        </p:txBody>
      </p:sp>
    </p:spTree>
    <p:extLst>
      <p:ext uri="{BB962C8B-B14F-4D97-AF65-F5344CB8AC3E}">
        <p14:creationId xmlns:p14="http://schemas.microsoft.com/office/powerpoint/2010/main" val="168174471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5FBF7B-E1E2-B348-91DD-C70AD3334840}" type="slidenum">
              <a:rPr lang="en-US"/>
              <a:pPr>
                <a:defRPr/>
              </a:pPr>
              <a:t>‹#›</a:t>
            </a:fld>
            <a:endParaRPr lang="en-US"/>
          </a:p>
        </p:txBody>
      </p:sp>
    </p:spTree>
    <p:extLst>
      <p:ext uri="{BB962C8B-B14F-4D97-AF65-F5344CB8AC3E}">
        <p14:creationId xmlns:p14="http://schemas.microsoft.com/office/powerpoint/2010/main" val="50898554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3A94E71-D9B9-694D-845C-C89128F93192}" type="slidenum">
              <a:rPr lang="en-US"/>
              <a:pPr>
                <a:defRPr/>
              </a:pPr>
              <a:t>‹#›</a:t>
            </a:fld>
            <a:endParaRPr lang="en-US"/>
          </a:p>
        </p:txBody>
      </p:sp>
    </p:spTree>
    <p:extLst>
      <p:ext uri="{BB962C8B-B14F-4D97-AF65-F5344CB8AC3E}">
        <p14:creationId xmlns:p14="http://schemas.microsoft.com/office/powerpoint/2010/main" val="3974566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5AD05E7B-05C3-F342-8A88-19C632798CB2}" type="slidenum">
              <a:rPr lang="en-US"/>
              <a:pPr>
                <a:defRPr/>
              </a:pPr>
              <a:t>‹#›</a:t>
            </a:fld>
            <a:endParaRPr lang="en-US"/>
          </a:p>
        </p:txBody>
      </p:sp>
    </p:spTree>
    <p:extLst>
      <p:ext uri="{BB962C8B-B14F-4D97-AF65-F5344CB8AC3E}">
        <p14:creationId xmlns:p14="http://schemas.microsoft.com/office/powerpoint/2010/main" val="23892394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40B9C63D-CCE0-1D40-B033-27C3F479786F}" type="slidenum">
              <a:rPr lang="en-US"/>
              <a:pPr>
                <a:defRPr/>
              </a:pPr>
              <a:t>‹#›</a:t>
            </a:fld>
            <a:endParaRPr lang="en-US"/>
          </a:p>
        </p:txBody>
      </p:sp>
    </p:spTree>
    <p:extLst>
      <p:ext uri="{BB962C8B-B14F-4D97-AF65-F5344CB8AC3E}">
        <p14:creationId xmlns:p14="http://schemas.microsoft.com/office/powerpoint/2010/main" val="1167427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153378164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A79BF913-7BD7-FB4B-BF70-5B7ABDCF6E23}" type="slidenum">
              <a:rPr lang="en-US"/>
              <a:pPr>
                <a:defRPr/>
              </a:pPr>
              <a:t>‹#›</a:t>
            </a:fld>
            <a:endParaRPr lang="en-US"/>
          </a:p>
        </p:txBody>
      </p:sp>
    </p:spTree>
    <p:extLst>
      <p:ext uri="{BB962C8B-B14F-4D97-AF65-F5344CB8AC3E}">
        <p14:creationId xmlns:p14="http://schemas.microsoft.com/office/powerpoint/2010/main" val="359304499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2316CF1-6EAC-7849-9B47-33820825057D}" type="slidenum">
              <a:rPr lang="en-US"/>
              <a:pPr>
                <a:defRPr/>
              </a:pPr>
              <a:t>‹#›</a:t>
            </a:fld>
            <a:endParaRPr lang="en-US"/>
          </a:p>
        </p:txBody>
      </p:sp>
    </p:spTree>
    <p:extLst>
      <p:ext uri="{BB962C8B-B14F-4D97-AF65-F5344CB8AC3E}">
        <p14:creationId xmlns:p14="http://schemas.microsoft.com/office/powerpoint/2010/main" val="118408178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7388B32D-DB1B-4949-802A-AE169A14A903}" type="slidenum">
              <a:rPr lang="en-US"/>
              <a:pPr>
                <a:defRPr/>
              </a:pPr>
              <a:t>‹#›</a:t>
            </a:fld>
            <a:endParaRPr lang="en-US"/>
          </a:p>
        </p:txBody>
      </p:sp>
    </p:spTree>
    <p:extLst>
      <p:ext uri="{BB962C8B-B14F-4D97-AF65-F5344CB8AC3E}">
        <p14:creationId xmlns:p14="http://schemas.microsoft.com/office/powerpoint/2010/main" val="195341862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1ABE35A-0A75-724A-9829-34FF93515384}" type="slidenum">
              <a:rPr lang="en-US"/>
              <a:pPr>
                <a:defRPr/>
              </a:pPr>
              <a:t>‹#›</a:t>
            </a:fld>
            <a:endParaRPr lang="en-US"/>
          </a:p>
        </p:txBody>
      </p:sp>
    </p:spTree>
    <p:extLst>
      <p:ext uri="{BB962C8B-B14F-4D97-AF65-F5344CB8AC3E}">
        <p14:creationId xmlns:p14="http://schemas.microsoft.com/office/powerpoint/2010/main" val="86281947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469736F-D192-6A43-B7AD-D65E2CAB86FC}" type="slidenum">
              <a:rPr lang="en-US"/>
              <a:pPr>
                <a:defRPr/>
              </a:pPr>
              <a:t>‹#›</a:t>
            </a:fld>
            <a:endParaRPr lang="en-US"/>
          </a:p>
        </p:txBody>
      </p:sp>
    </p:spTree>
    <p:extLst>
      <p:ext uri="{BB962C8B-B14F-4D97-AF65-F5344CB8AC3E}">
        <p14:creationId xmlns:p14="http://schemas.microsoft.com/office/powerpoint/2010/main" val="27169167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a:t>Click to edit Master subtitle style</a:t>
            </a:r>
          </a:p>
        </p:txBody>
      </p:sp>
      <p:sp>
        <p:nvSpPr>
          <p:cNvPr id="38" name="Rectangle 102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9" name="Rectangle 103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1031"/>
          <p:cNvSpPr>
            <a:spLocks noGrp="1" noChangeArrowheads="1"/>
          </p:cNvSpPr>
          <p:nvPr>
            <p:ph type="sldNum" sz="quarter" idx="12"/>
          </p:nvPr>
        </p:nvSpPr>
        <p:spPr/>
        <p:txBody>
          <a:bodyPr/>
          <a:lstStyle>
            <a:lvl1pPr>
              <a:defRPr/>
            </a:lvl1pPr>
          </a:lstStyle>
          <a:p>
            <a:pPr>
              <a:defRPr/>
            </a:pPr>
            <a:fld id="{025B46DD-45D4-0444-A9A9-86B791AB20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11418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B048F1EA-250A-8344-BF22-9ADD2E668F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88511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A9395FD6-DBC9-5647-AE60-772452AD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125462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C6F97C8A-FFFD-814E-9B86-A656D2B2A4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8325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E2D76414-36BC-CE47-A3ED-1A629F755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0580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27165856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86086C5C-F4F5-7F47-B520-B693DAAE2F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300180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DED4B0DA-B43F-344F-ABFD-DEE53C0B0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13396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3A29593-99A9-BE46-81BD-BC0ABB758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558170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34828489-F952-6F40-996C-2ACB4701A3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581962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E5D21BBC-1A14-9B44-B753-A2B6BE493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6772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89DAE80E-C459-7B42-B948-E7322DAD02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92694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388794934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18806360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244588584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003239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3046778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74073102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46078395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2533471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154772068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47246862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33532436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2019155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312698044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99963327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35828850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57095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32205669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24786739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16855755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62279903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29511378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154930289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43155609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97212421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24309302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1188506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316675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139396688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19170665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343674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03023687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04086027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254012918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42741803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12556021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101647152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75415405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632946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334831351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401850017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8891027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407272558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3/1/24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7593839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3/1/24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60759586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3/1/24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83083638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3898295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3/1/24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349338002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728756593"/>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3/1/24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6303773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28754477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39168793"/>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67076338"/>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06241038"/>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40581238"/>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57360145"/>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2897701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34258683"/>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93375375"/>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01043795"/>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217536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26515901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50162004"/>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49856771"/>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22460914"/>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95601122"/>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83958411"/>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2737881"/>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25983867"/>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10402555"/>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1362998"/>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03767000"/>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295592325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23198071"/>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4253091065"/>
      </p:ext>
    </p:extLst>
  </p:cSld>
  <p:clrMapOvr>
    <a:masterClrMapping/>
  </p:clrMapOvr>
  <p:transition>
    <p:random/>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pPr/>
              <a:t>‹#›</a:t>
            </a:fld>
            <a:endParaRPr lang="en-US" altLang="en-US"/>
          </a:p>
        </p:txBody>
      </p:sp>
    </p:spTree>
    <p:extLst>
      <p:ext uri="{BB962C8B-B14F-4D97-AF65-F5344CB8AC3E}">
        <p14:creationId xmlns:p14="http://schemas.microsoft.com/office/powerpoint/2010/main" val="226768675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pPr/>
              <a:t>‹#›</a:t>
            </a:fld>
            <a:endParaRPr lang="en-US" altLang="en-US"/>
          </a:p>
        </p:txBody>
      </p:sp>
    </p:spTree>
    <p:extLst>
      <p:ext uri="{BB962C8B-B14F-4D97-AF65-F5344CB8AC3E}">
        <p14:creationId xmlns:p14="http://schemas.microsoft.com/office/powerpoint/2010/main" val="337406633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pPr/>
              <a:t>‹#›</a:t>
            </a:fld>
            <a:endParaRPr lang="en-US" altLang="en-US"/>
          </a:p>
        </p:txBody>
      </p:sp>
    </p:spTree>
    <p:extLst>
      <p:ext uri="{BB962C8B-B14F-4D97-AF65-F5344CB8AC3E}">
        <p14:creationId xmlns:p14="http://schemas.microsoft.com/office/powerpoint/2010/main" val="9869758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pPr/>
              <a:t>‹#›</a:t>
            </a:fld>
            <a:endParaRPr lang="en-US" altLang="en-US"/>
          </a:p>
        </p:txBody>
      </p:sp>
    </p:spTree>
    <p:extLst>
      <p:ext uri="{BB962C8B-B14F-4D97-AF65-F5344CB8AC3E}">
        <p14:creationId xmlns:p14="http://schemas.microsoft.com/office/powerpoint/2010/main" val="76708675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pPr/>
              <a:t>‹#›</a:t>
            </a:fld>
            <a:endParaRPr lang="en-US" altLang="en-US"/>
          </a:p>
        </p:txBody>
      </p:sp>
    </p:spTree>
    <p:extLst>
      <p:ext uri="{BB962C8B-B14F-4D97-AF65-F5344CB8AC3E}">
        <p14:creationId xmlns:p14="http://schemas.microsoft.com/office/powerpoint/2010/main" val="244743598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pPr/>
              <a:t>‹#›</a:t>
            </a:fld>
            <a:endParaRPr lang="en-US" altLang="en-US"/>
          </a:p>
        </p:txBody>
      </p:sp>
    </p:spTree>
    <p:extLst>
      <p:ext uri="{BB962C8B-B14F-4D97-AF65-F5344CB8AC3E}">
        <p14:creationId xmlns:p14="http://schemas.microsoft.com/office/powerpoint/2010/main" val="107564333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pPr/>
              <a:t>‹#›</a:t>
            </a:fld>
            <a:endParaRPr lang="en-US" altLang="en-US"/>
          </a:p>
        </p:txBody>
      </p:sp>
    </p:spTree>
    <p:extLst>
      <p:ext uri="{BB962C8B-B14F-4D97-AF65-F5344CB8AC3E}">
        <p14:creationId xmlns:p14="http://schemas.microsoft.com/office/powerpoint/2010/main" val="424443327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pPr/>
              <a:t>‹#›</a:t>
            </a:fld>
            <a:endParaRPr lang="en-US" altLang="en-US"/>
          </a:p>
        </p:txBody>
      </p:sp>
    </p:spTree>
    <p:extLst>
      <p:ext uri="{BB962C8B-B14F-4D97-AF65-F5344CB8AC3E}">
        <p14:creationId xmlns:p14="http://schemas.microsoft.com/office/powerpoint/2010/main" val="3179559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18800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pPr/>
              <a:t>‹#›</a:t>
            </a:fld>
            <a:endParaRPr lang="en-US" altLang="en-US"/>
          </a:p>
        </p:txBody>
      </p:sp>
    </p:spTree>
    <p:extLst>
      <p:ext uri="{BB962C8B-B14F-4D97-AF65-F5344CB8AC3E}">
        <p14:creationId xmlns:p14="http://schemas.microsoft.com/office/powerpoint/2010/main" val="328010506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pPr/>
              <a:t>‹#›</a:t>
            </a:fld>
            <a:endParaRPr lang="en-US" altLang="en-US"/>
          </a:p>
        </p:txBody>
      </p:sp>
    </p:spTree>
    <p:extLst>
      <p:ext uri="{BB962C8B-B14F-4D97-AF65-F5344CB8AC3E}">
        <p14:creationId xmlns:p14="http://schemas.microsoft.com/office/powerpoint/2010/main" val="23142172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pPr/>
              <a:t>‹#›</a:t>
            </a:fld>
            <a:endParaRPr lang="en-US" altLang="en-US"/>
          </a:p>
        </p:txBody>
      </p:sp>
    </p:spTree>
    <p:extLst>
      <p:ext uri="{BB962C8B-B14F-4D97-AF65-F5344CB8AC3E}">
        <p14:creationId xmlns:p14="http://schemas.microsoft.com/office/powerpoint/2010/main" val="89292965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0345537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1269551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640650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89749336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7560679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5239030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767050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897689457"/>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4599409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3579065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422358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2682187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1193887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4093411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189169824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39530302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96453360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05313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4346086"/>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2065042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2321533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79837120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07803707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4451817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424349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31695315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12791197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394108713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326606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461214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587802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40731510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3/1/24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216102835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3/1/24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254537686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3/1/24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368077757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3/1/24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17196856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3/1/24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11901941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3/1/24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20497259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319842171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96088062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E26AD0-056C-3249-AED6-6254260D8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7223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5790145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66F821-A88C-CC4C-A6F7-F19C660B24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068463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9365-62F2-984D-8B1E-89E543FF8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33648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39C9FF-F707-AF4E-9ED5-59611920F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52669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5F2DD4C-E304-1547-A0A5-A407C0E137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9152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0E8E29E-C7C3-764C-B052-6D5AE92E44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56295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EB8196-A654-8D40-86CD-D5E024D1AF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67600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C05C046-9D2D-8347-B6D0-C3CF0C0CA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0127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95CF6C-E4AC-C643-AF23-B4B18DCB28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370606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AB26D-327E-3644-A4EC-4B47251B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57894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73ABF-CD85-4347-B645-4999605A1D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007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47558025"/>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66436543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18162146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143674408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314302156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07334296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39179676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65298531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205909947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189977545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1062129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78201866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12194836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01683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97581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935414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00983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77961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29459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18903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84348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9795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71146845"/>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370491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324451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195696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773617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908428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7079211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3013179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7452403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0841205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50079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5238007"/>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350944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727235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5966957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949430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0909136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312D12F-0513-D749-77EA-61B7B7F3A8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29">
            <a:extLst>
              <a:ext uri="{FF2B5EF4-FFF2-40B4-BE49-F238E27FC236}">
                <a16:creationId xmlns:a16="http://schemas.microsoft.com/office/drawing/2014/main" id="{FEAEB2AE-0B88-69C9-C403-00D06D3EB4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BA7090C6-82DC-6A36-2200-50DE9DF6A4A8}"/>
              </a:ext>
            </a:extLst>
          </p:cNvPr>
          <p:cNvSpPr>
            <a:spLocks noGrp="1" noChangeArrowheads="1"/>
          </p:cNvSpPr>
          <p:nvPr>
            <p:ph type="sldNum" sz="quarter" idx="12"/>
          </p:nvPr>
        </p:nvSpPr>
        <p:spPr>
          <a:ln/>
        </p:spPr>
        <p:txBody>
          <a:bodyPr/>
          <a:lstStyle>
            <a:lvl1pPr>
              <a:defRPr/>
            </a:lvl1pPr>
          </a:lstStyle>
          <a:p>
            <a:fld id="{7933DE5F-9F10-4F4B-B46A-1079EBC773F6}" type="slidenum">
              <a:rPr lang="en-US" altLang="en-US"/>
              <a:pPr/>
              <a:t>‹#›</a:t>
            </a:fld>
            <a:endParaRPr lang="en-US" altLang="en-US"/>
          </a:p>
        </p:txBody>
      </p:sp>
    </p:spTree>
    <p:extLst>
      <p:ext uri="{BB962C8B-B14F-4D97-AF65-F5344CB8AC3E}">
        <p14:creationId xmlns:p14="http://schemas.microsoft.com/office/powerpoint/2010/main" val="384856908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510059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6234051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102337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061387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31002157"/>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6660073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9889723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668115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0150444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4947712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557314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0289297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417725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9035747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61360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117427706"/>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75796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38821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33707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656148"/>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07218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90258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69973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218996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24235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5881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solidFill>
                <a:srgbClr val="FFFFCC"/>
              </a:solidFill>
              <a:latin typeface="Times New Roman"/>
            </a:endParaRPr>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solidFill>
                <a:srgbClr val="FFFFCC"/>
              </a:solidFill>
              <a:latin typeface="Times New Roman"/>
            </a:endParaRPr>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F895D5CD-018A-8941-8040-65A805E47D3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4487389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2548584970"/>
      </p:ext>
    </p:extLst>
  </p:cSld>
  <p:clrMapOvr>
    <a:masterClrMapping/>
  </p:clrMapOvr>
  <p:transition spd="slow">
    <p:fade/>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1516352642"/>
      </p:ext>
    </p:extLst>
  </p:cSld>
  <p:clrMapOvr>
    <a:masterClrMapping/>
  </p:clrMapOvr>
  <p:transition spd="slow">
    <p:fade/>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509701443"/>
      </p:ext>
    </p:extLst>
  </p:cSld>
  <p:clrMapOvr>
    <a:masterClrMapping/>
  </p:clrMapOvr>
  <p:transition spd="slow">
    <p:fade/>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2376020070"/>
      </p:ext>
    </p:extLst>
  </p:cSld>
  <p:clrMapOvr>
    <a:masterClrMapping/>
  </p:clrMapOvr>
  <p:transition spd="slow">
    <p:fade/>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3/1/24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075280628"/>
      </p:ext>
    </p:extLst>
  </p:cSld>
  <p:clrMapOvr>
    <a:masterClrMapping/>
  </p:clrMapOvr>
  <p:transition spd="slow">
    <p:fade/>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3/1/24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998567621"/>
      </p:ext>
    </p:extLst>
  </p:cSld>
  <p:clrMapOvr>
    <a:masterClrMapping/>
  </p:clrMapOvr>
  <p:transition spd="slow">
    <p:fade/>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3/1/24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83835011"/>
      </p:ext>
    </p:extLst>
  </p:cSld>
  <p:clrMapOvr>
    <a:masterClrMapping/>
  </p:clrMapOvr>
  <p:transition spd="slow">
    <p:fade/>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812537327"/>
      </p:ext>
    </p:extLst>
  </p:cSld>
  <p:clrMapOvr>
    <a:masterClrMapping/>
  </p:clrMapOvr>
  <p:transition spd="slow">
    <p:fade/>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3/1/24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1159685319"/>
      </p:ext>
    </p:extLst>
  </p:cSld>
  <p:clrMapOvr>
    <a:masterClrMapping/>
  </p:clrMapOvr>
  <p:transition spd="slow">
    <p:fade/>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1922925766"/>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653AC84F-3646-EE41-8D5B-7D2846494E7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219047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3/1/24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1556352863"/>
      </p:ext>
    </p:extLst>
  </p:cSld>
  <p:clrMapOvr>
    <a:masterClrMapping/>
  </p:clrMapOvr>
  <p:transition spd="slow">
    <p:fade/>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DB9E58C-FD48-5540-B4D1-BE4C6A3D1BA6}"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B3AC856-E741-6144-8C0B-6DF42B1C0A37}" type="slidenum">
              <a:rPr lang="en-US"/>
              <a:pPr>
                <a:defRPr/>
              </a:pPr>
              <a:t>‹#›</a:t>
            </a:fld>
            <a:endParaRPr lang="en-US"/>
          </a:p>
        </p:txBody>
      </p:sp>
    </p:spTree>
    <p:extLst>
      <p:ext uri="{BB962C8B-B14F-4D97-AF65-F5344CB8AC3E}">
        <p14:creationId xmlns:p14="http://schemas.microsoft.com/office/powerpoint/2010/main" val="348495045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807D6AB-D2B5-344C-9882-9A6EF06E987C}"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C38A610-4554-9746-BDD1-C474AC9CF0BE}" type="slidenum">
              <a:rPr lang="en-US"/>
              <a:pPr>
                <a:defRPr/>
              </a:pPr>
              <a:t>‹#›</a:t>
            </a:fld>
            <a:endParaRPr lang="en-US"/>
          </a:p>
        </p:txBody>
      </p:sp>
    </p:spTree>
    <p:extLst>
      <p:ext uri="{BB962C8B-B14F-4D97-AF65-F5344CB8AC3E}">
        <p14:creationId xmlns:p14="http://schemas.microsoft.com/office/powerpoint/2010/main" val="327360876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1FA650-506F-A146-8BB9-F12CAAA3412D}"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48B9E6C-317B-4B46-913E-50AFAD558172}" type="slidenum">
              <a:rPr lang="en-US"/>
              <a:pPr>
                <a:defRPr/>
              </a:pPr>
              <a:t>‹#›</a:t>
            </a:fld>
            <a:endParaRPr lang="en-US"/>
          </a:p>
        </p:txBody>
      </p:sp>
    </p:spTree>
    <p:extLst>
      <p:ext uri="{BB962C8B-B14F-4D97-AF65-F5344CB8AC3E}">
        <p14:creationId xmlns:p14="http://schemas.microsoft.com/office/powerpoint/2010/main" val="189461374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1BE966-576A-E14D-A80C-D423F5CBE7D5}" type="datetimeFigureOut">
              <a:rPr lang="en-US"/>
              <a:pPr>
                <a:defRPr/>
              </a:pPr>
              <a:t>3/1/24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9036CEC-5113-E340-A006-F4A69027A181}" type="slidenum">
              <a:rPr lang="en-US"/>
              <a:pPr>
                <a:defRPr/>
              </a:pPr>
              <a:t>‹#›</a:t>
            </a:fld>
            <a:endParaRPr lang="en-US"/>
          </a:p>
        </p:txBody>
      </p:sp>
    </p:spTree>
    <p:extLst>
      <p:ext uri="{BB962C8B-B14F-4D97-AF65-F5344CB8AC3E}">
        <p14:creationId xmlns:p14="http://schemas.microsoft.com/office/powerpoint/2010/main" val="212663111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927BB1-84D1-7B42-9187-1ED685DF92E3}" type="datetimeFigureOut">
              <a:rPr lang="en-US"/>
              <a:pPr>
                <a:defRPr/>
              </a:pPr>
              <a:t>3/1/24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CDF2653-0674-7540-B82F-B9EF6D29F1A1}" type="slidenum">
              <a:rPr lang="en-US"/>
              <a:pPr>
                <a:defRPr/>
              </a:pPr>
              <a:t>‹#›</a:t>
            </a:fld>
            <a:endParaRPr lang="en-US"/>
          </a:p>
        </p:txBody>
      </p:sp>
    </p:spTree>
    <p:extLst>
      <p:ext uri="{BB962C8B-B14F-4D97-AF65-F5344CB8AC3E}">
        <p14:creationId xmlns:p14="http://schemas.microsoft.com/office/powerpoint/2010/main" val="36487261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BEE3013-0A96-7E4A-81AD-87EFA787E97B}" type="datetimeFigureOut">
              <a:rPr lang="en-US"/>
              <a:pPr>
                <a:defRPr/>
              </a:pPr>
              <a:t>3/1/24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85B721B-6801-704D-B056-26C40717EEE0}" type="slidenum">
              <a:rPr lang="en-US"/>
              <a:pPr>
                <a:defRPr/>
              </a:pPr>
              <a:t>‹#›</a:t>
            </a:fld>
            <a:endParaRPr lang="en-US"/>
          </a:p>
        </p:txBody>
      </p:sp>
    </p:spTree>
    <p:extLst>
      <p:ext uri="{BB962C8B-B14F-4D97-AF65-F5344CB8AC3E}">
        <p14:creationId xmlns:p14="http://schemas.microsoft.com/office/powerpoint/2010/main" val="3735086378"/>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CC519AC-CB6D-9D46-B45A-7D707C81EB7B}" type="datetimeFigureOut">
              <a:rPr lang="en-US"/>
              <a:pPr>
                <a:defRPr/>
              </a:pPr>
              <a:t>3/1/24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46AE05B-787B-4840-9326-E6C2A2E6AA42}" type="slidenum">
              <a:rPr lang="en-US"/>
              <a:pPr>
                <a:defRPr/>
              </a:pPr>
              <a:t>‹#›</a:t>
            </a:fld>
            <a:endParaRPr lang="en-US"/>
          </a:p>
        </p:txBody>
      </p:sp>
    </p:spTree>
    <p:extLst>
      <p:ext uri="{BB962C8B-B14F-4D97-AF65-F5344CB8AC3E}">
        <p14:creationId xmlns:p14="http://schemas.microsoft.com/office/powerpoint/2010/main" val="387758774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60822C3-CF45-A040-9FE5-4C516ADCB833}" type="datetimeFigureOut">
              <a:rPr lang="en-US"/>
              <a:pPr>
                <a:defRPr/>
              </a:pPr>
              <a:t>3/1/24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AE0872D-1A57-6240-92DD-2C7A61D43DEC}" type="slidenum">
              <a:rPr lang="en-US"/>
              <a:pPr>
                <a:defRPr/>
              </a:pPr>
              <a:t>‹#›</a:t>
            </a:fld>
            <a:endParaRPr lang="en-US"/>
          </a:p>
        </p:txBody>
      </p:sp>
    </p:spTree>
    <p:extLst>
      <p:ext uri="{BB962C8B-B14F-4D97-AF65-F5344CB8AC3E}">
        <p14:creationId xmlns:p14="http://schemas.microsoft.com/office/powerpoint/2010/main" val="229264380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8AF6166-BE2A-1C46-9AD2-334D26FF8A64}" type="datetimeFigureOut">
              <a:rPr lang="en-US"/>
              <a:pPr>
                <a:defRPr/>
              </a:pPr>
              <a:t>3/1/24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3DC833A-7B6B-D247-A3A3-37B413CA2BA8}" type="slidenum">
              <a:rPr lang="en-US"/>
              <a:pPr>
                <a:defRPr/>
              </a:pPr>
              <a:t>‹#›</a:t>
            </a:fld>
            <a:endParaRPr lang="en-US"/>
          </a:p>
        </p:txBody>
      </p:sp>
    </p:spTree>
    <p:extLst>
      <p:ext uri="{BB962C8B-B14F-4D97-AF65-F5344CB8AC3E}">
        <p14:creationId xmlns:p14="http://schemas.microsoft.com/office/powerpoint/2010/main" val="3213099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9839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69ADE61-BABE-2346-97A0-CEE8D3861AC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5553073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D7CE4C1-407A-A947-8342-762F0DEC4D9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CEABDBC-306D-F348-8AFF-1F8F968A4EED}" type="slidenum">
              <a:rPr lang="en-US"/>
              <a:pPr>
                <a:defRPr/>
              </a:pPr>
              <a:t>‹#›</a:t>
            </a:fld>
            <a:endParaRPr lang="en-US"/>
          </a:p>
        </p:txBody>
      </p:sp>
    </p:spTree>
    <p:extLst>
      <p:ext uri="{BB962C8B-B14F-4D97-AF65-F5344CB8AC3E}">
        <p14:creationId xmlns:p14="http://schemas.microsoft.com/office/powerpoint/2010/main" val="72014008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11F3ADD-6C5F-334A-9B78-C241D637B24D}"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51054BE-C8D3-5A46-9B4D-6E29A3DE3A90}" type="slidenum">
              <a:rPr lang="en-US"/>
              <a:pPr>
                <a:defRPr/>
              </a:pPr>
              <a:t>‹#›</a:t>
            </a:fld>
            <a:endParaRPr lang="en-US"/>
          </a:p>
        </p:txBody>
      </p:sp>
    </p:spTree>
    <p:extLst>
      <p:ext uri="{BB962C8B-B14F-4D97-AF65-F5344CB8AC3E}">
        <p14:creationId xmlns:p14="http://schemas.microsoft.com/office/powerpoint/2010/main" val="7944651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00A0ABC-9E73-D547-AE3F-61BC3D80E1B7}"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15104624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A8634EB-E771-C44D-8D8E-D411FEA9C1CB}"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40006473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A619F21-161E-0A40-8DD6-3433BE79C593}"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12770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E951D32-CB3C-A247-9461-D591B9760DDD}"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758486416"/>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5585DE5-F199-8148-A402-1B8B9CB391C5}"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82645107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990B9EE-CCCB-2745-8748-B685FA1BEA1E}"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750319387"/>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939C656-4CFB-6E4D-B7D2-17F1DE5F58B6}"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82621194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0867A67-B534-574B-8EDB-6AE2287D3CA6}"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20846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35A9853D-5517-2D4B-8DE6-3971C99E99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2109334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9FB7A27-B158-8A49-A7C2-2B301E4AFC7D}"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91960925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9B03543-2278-114B-BC5F-FB0020361261}"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91883551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E684303-1680-E94A-BC56-4F2FC8B4EA1A}" type="slidenum">
              <a:rPr lang="en-US">
                <a:solidFill>
                  <a:srgbClr val="FFFF66"/>
                </a:solidFill>
                <a:latin typeface="Trebuchet MS"/>
                <a:ea typeface="Osaka"/>
                <a:cs typeface="Osaka"/>
              </a:rPr>
              <a:pPr>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61089527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A684A8A-1533-FB4F-A7C3-34EF939AAAA7}" type="slidenum">
              <a:rPr lang="en-US"/>
              <a:pPr>
                <a:defRPr/>
              </a:pPr>
              <a:t>‹#›</a:t>
            </a:fld>
            <a:endParaRPr lang="en-US"/>
          </a:p>
        </p:txBody>
      </p:sp>
    </p:spTree>
    <p:extLst>
      <p:ext uri="{BB962C8B-B14F-4D97-AF65-F5344CB8AC3E}">
        <p14:creationId xmlns:p14="http://schemas.microsoft.com/office/powerpoint/2010/main" val="4232553192"/>
      </p:ext>
    </p:extLst>
  </p:cSld>
  <p:clrMapOvr>
    <a:masterClrMapping/>
  </p:clrMapOvr>
  <p:transition>
    <p:random/>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154372092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108B3C67-E7CD-2E4D-BA7C-3C0D3B0DAD57}" type="slidenum">
              <a:rPr lang="en-US"/>
              <a:pPr>
                <a:defRPr/>
              </a:pPr>
              <a:t>‹#›</a:t>
            </a:fld>
            <a:endParaRPr lang="en-US"/>
          </a:p>
        </p:txBody>
      </p:sp>
    </p:spTree>
    <p:extLst>
      <p:ext uri="{BB962C8B-B14F-4D97-AF65-F5344CB8AC3E}">
        <p14:creationId xmlns:p14="http://schemas.microsoft.com/office/powerpoint/2010/main" val="128522544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850D7611-1EED-7C47-84EB-D62D1587151C}" type="slidenum">
              <a:rPr lang="en-US"/>
              <a:pPr>
                <a:defRPr/>
              </a:pPr>
              <a:t>‹#›</a:t>
            </a:fld>
            <a:endParaRPr lang="en-US"/>
          </a:p>
        </p:txBody>
      </p:sp>
    </p:spTree>
    <p:extLst>
      <p:ext uri="{BB962C8B-B14F-4D97-AF65-F5344CB8AC3E}">
        <p14:creationId xmlns:p14="http://schemas.microsoft.com/office/powerpoint/2010/main" val="243816525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559FE452-DD52-8C40-8C90-BA2DB8450D20}" type="slidenum">
              <a:rPr lang="en-US"/>
              <a:pPr>
                <a:defRPr/>
              </a:pPr>
              <a:t>‹#›</a:t>
            </a:fld>
            <a:endParaRPr lang="en-US"/>
          </a:p>
        </p:txBody>
      </p:sp>
    </p:spTree>
    <p:extLst>
      <p:ext uri="{BB962C8B-B14F-4D97-AF65-F5344CB8AC3E}">
        <p14:creationId xmlns:p14="http://schemas.microsoft.com/office/powerpoint/2010/main" val="187403869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30D53EE6-5638-BD4C-9B60-85398696401C}" type="slidenum">
              <a:rPr lang="en-US"/>
              <a:pPr>
                <a:defRPr/>
              </a:pPr>
              <a:t>‹#›</a:t>
            </a:fld>
            <a:endParaRPr lang="en-US"/>
          </a:p>
        </p:txBody>
      </p:sp>
    </p:spTree>
    <p:extLst>
      <p:ext uri="{BB962C8B-B14F-4D97-AF65-F5344CB8AC3E}">
        <p14:creationId xmlns:p14="http://schemas.microsoft.com/office/powerpoint/2010/main" val="10510069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FABEDB32-67B0-C840-BEAC-B43B11A57DFE}" type="slidenum">
              <a:rPr lang="en-US"/>
              <a:pPr>
                <a:defRPr/>
              </a:pPr>
              <a:t>‹#›</a:t>
            </a:fld>
            <a:endParaRPr lang="en-US"/>
          </a:p>
        </p:txBody>
      </p:sp>
    </p:spTree>
    <p:extLst>
      <p:ext uri="{BB962C8B-B14F-4D97-AF65-F5344CB8AC3E}">
        <p14:creationId xmlns:p14="http://schemas.microsoft.com/office/powerpoint/2010/main" val="1667251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6C4DB4A-21FB-C34A-A6D6-A19293B3B08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03365642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6531249C-6D8F-1741-932A-4FBD119DC49A}" type="slidenum">
              <a:rPr lang="en-US"/>
              <a:pPr>
                <a:defRPr/>
              </a:pPr>
              <a:t>‹#›</a:t>
            </a:fld>
            <a:endParaRPr lang="en-US"/>
          </a:p>
        </p:txBody>
      </p:sp>
    </p:spTree>
    <p:extLst>
      <p:ext uri="{BB962C8B-B14F-4D97-AF65-F5344CB8AC3E}">
        <p14:creationId xmlns:p14="http://schemas.microsoft.com/office/powerpoint/2010/main" val="210875534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F0E93987-DE79-1742-8BF1-827A8B01443C}" type="slidenum">
              <a:rPr lang="en-US"/>
              <a:pPr>
                <a:defRPr/>
              </a:pPr>
              <a:t>‹#›</a:t>
            </a:fld>
            <a:endParaRPr lang="en-US"/>
          </a:p>
        </p:txBody>
      </p:sp>
    </p:spTree>
    <p:extLst>
      <p:ext uri="{BB962C8B-B14F-4D97-AF65-F5344CB8AC3E}">
        <p14:creationId xmlns:p14="http://schemas.microsoft.com/office/powerpoint/2010/main" val="133388881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958BE29-60EB-5F4C-9959-2B4B1BDC3B47}" type="slidenum">
              <a:rPr lang="en-US"/>
              <a:pPr>
                <a:defRPr/>
              </a:pPr>
              <a:t>‹#›</a:t>
            </a:fld>
            <a:endParaRPr lang="en-US"/>
          </a:p>
        </p:txBody>
      </p:sp>
    </p:spTree>
    <p:extLst>
      <p:ext uri="{BB962C8B-B14F-4D97-AF65-F5344CB8AC3E}">
        <p14:creationId xmlns:p14="http://schemas.microsoft.com/office/powerpoint/2010/main" val="331810413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F413D61-F18A-0B4D-902A-5C228776739E}" type="slidenum">
              <a:rPr lang="en-US"/>
              <a:pPr>
                <a:defRPr/>
              </a:pPr>
              <a:t>‹#›</a:t>
            </a:fld>
            <a:endParaRPr lang="en-US"/>
          </a:p>
        </p:txBody>
      </p:sp>
    </p:spTree>
    <p:extLst>
      <p:ext uri="{BB962C8B-B14F-4D97-AF65-F5344CB8AC3E}">
        <p14:creationId xmlns:p14="http://schemas.microsoft.com/office/powerpoint/2010/main" val="276622832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097E04C8-58F0-8D40-B76C-9E4FC8DA0BDA}" type="slidenum">
              <a:rPr lang="en-US"/>
              <a:pPr>
                <a:defRPr/>
              </a:pPr>
              <a:t>‹#›</a:t>
            </a:fld>
            <a:endParaRPr lang="en-US"/>
          </a:p>
        </p:txBody>
      </p:sp>
    </p:spTree>
    <p:extLst>
      <p:ext uri="{BB962C8B-B14F-4D97-AF65-F5344CB8AC3E}">
        <p14:creationId xmlns:p14="http://schemas.microsoft.com/office/powerpoint/2010/main" val="76993679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160BA1D-BC30-9F4C-ACE5-09284AF7F79B}" type="slidenum">
              <a:rPr lang="en-US"/>
              <a:pPr>
                <a:defRPr/>
              </a:pPr>
              <a:t>‹#›</a:t>
            </a:fld>
            <a:endParaRPr lang="en-US"/>
          </a:p>
        </p:txBody>
      </p:sp>
    </p:spTree>
    <p:extLst>
      <p:ext uri="{BB962C8B-B14F-4D97-AF65-F5344CB8AC3E}">
        <p14:creationId xmlns:p14="http://schemas.microsoft.com/office/powerpoint/2010/main" val="79795830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545480633"/>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0355070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42201903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873790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E932220-CCF0-1C48-B29A-404553A0B2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2668047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01/03/2024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63466478"/>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01/03/2024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67801967"/>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01/03/2024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894741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04788059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01/03/2024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72274434"/>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4780105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01/03/2024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7313495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974390"/>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656320300"/>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1592119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14"/>
          <p:cNvSpPr>
            <a:spLocks noGrp="1" noChangeArrowheads="1"/>
          </p:cNvSpPr>
          <p:nvPr>
            <p:ph type="sldNum" sz="quarter" idx="12"/>
          </p:nvPr>
        </p:nvSpPr>
        <p:spPr>
          <a:ln/>
        </p:spPr>
        <p:txBody>
          <a:bodyPr/>
          <a:lstStyle>
            <a:lvl1pPr>
              <a:defRPr/>
            </a:lvl1pPr>
          </a:lstStyle>
          <a:p>
            <a:pPr>
              <a:defRPr/>
            </a:pPr>
            <a:fld id="{589865FF-3478-C249-BCED-EF75C661B49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1350866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1021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328241"/>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1454694861"/>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98010667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2967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56978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09969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92301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75903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51326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730DBE-9813-7446-B383-13B6537DDF1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702790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0846019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883150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3276106698"/>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844890"/>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61527828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28593958"/>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78949B-4053-BF4E-92B2-5D597A2B9173}" type="slidenum">
              <a:rPr lang="en-US"/>
              <a:pPr>
                <a:defRPr/>
              </a:pPr>
              <a:t>‹#›</a:t>
            </a:fld>
            <a:endParaRPr lang="en-US"/>
          </a:p>
        </p:txBody>
      </p:sp>
    </p:spTree>
    <p:extLst>
      <p:ext uri="{BB962C8B-B14F-4D97-AF65-F5344CB8AC3E}">
        <p14:creationId xmlns:p14="http://schemas.microsoft.com/office/powerpoint/2010/main" val="394108884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A3BE6B-997E-B948-90EA-E6ED95E96265}" type="slidenum">
              <a:rPr lang="en-US"/>
              <a:pPr>
                <a:defRPr/>
              </a:pPr>
              <a:t>‹#›</a:t>
            </a:fld>
            <a:endParaRPr lang="en-US"/>
          </a:p>
        </p:txBody>
      </p:sp>
    </p:spTree>
    <p:extLst>
      <p:ext uri="{BB962C8B-B14F-4D97-AF65-F5344CB8AC3E}">
        <p14:creationId xmlns:p14="http://schemas.microsoft.com/office/powerpoint/2010/main" val="364455548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4B71CB-FA0D-7C4E-AC07-0688BB7B8632}" type="slidenum">
              <a:rPr lang="en-US"/>
              <a:pPr>
                <a:defRPr/>
              </a:pPr>
              <a:t>‹#›</a:t>
            </a:fld>
            <a:endParaRPr lang="en-US"/>
          </a:p>
        </p:txBody>
      </p:sp>
    </p:spTree>
    <p:extLst>
      <p:ext uri="{BB962C8B-B14F-4D97-AF65-F5344CB8AC3E}">
        <p14:creationId xmlns:p14="http://schemas.microsoft.com/office/powerpoint/2010/main" val="415131953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795657-6846-5742-853A-4791DD320391}" type="slidenum">
              <a:rPr lang="en-US"/>
              <a:pPr>
                <a:defRPr/>
              </a:pPr>
              <a:t>‹#›</a:t>
            </a:fld>
            <a:endParaRPr lang="en-US"/>
          </a:p>
        </p:txBody>
      </p:sp>
    </p:spTree>
    <p:extLst>
      <p:ext uri="{BB962C8B-B14F-4D97-AF65-F5344CB8AC3E}">
        <p14:creationId xmlns:p14="http://schemas.microsoft.com/office/powerpoint/2010/main" val="1537558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50EC667-1D06-1F40-80AD-297B2F62CF37}"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6490545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D006D26-4A26-B94F-BA88-8443A72A2BEC}" type="slidenum">
              <a:rPr lang="en-US"/>
              <a:pPr>
                <a:defRPr/>
              </a:pPr>
              <a:t>‹#›</a:t>
            </a:fld>
            <a:endParaRPr lang="en-US"/>
          </a:p>
        </p:txBody>
      </p:sp>
    </p:spTree>
    <p:extLst>
      <p:ext uri="{BB962C8B-B14F-4D97-AF65-F5344CB8AC3E}">
        <p14:creationId xmlns:p14="http://schemas.microsoft.com/office/powerpoint/2010/main" val="253322757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4102D65-E300-BD47-8073-75A600FEA988}" type="slidenum">
              <a:rPr lang="en-US"/>
              <a:pPr>
                <a:defRPr/>
              </a:pPr>
              <a:t>‹#›</a:t>
            </a:fld>
            <a:endParaRPr lang="en-US"/>
          </a:p>
        </p:txBody>
      </p:sp>
    </p:spTree>
    <p:extLst>
      <p:ext uri="{BB962C8B-B14F-4D97-AF65-F5344CB8AC3E}">
        <p14:creationId xmlns:p14="http://schemas.microsoft.com/office/powerpoint/2010/main" val="210364001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3B8DA61-F08E-AE44-894A-688FA34EFC1B}" type="slidenum">
              <a:rPr lang="en-US"/>
              <a:pPr>
                <a:defRPr/>
              </a:pPr>
              <a:t>‹#›</a:t>
            </a:fld>
            <a:endParaRPr lang="en-US"/>
          </a:p>
        </p:txBody>
      </p:sp>
    </p:spTree>
    <p:extLst>
      <p:ext uri="{BB962C8B-B14F-4D97-AF65-F5344CB8AC3E}">
        <p14:creationId xmlns:p14="http://schemas.microsoft.com/office/powerpoint/2010/main" val="354796067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06AF363-B809-AC4A-8207-10EAAF61C10A}" type="slidenum">
              <a:rPr lang="en-US"/>
              <a:pPr>
                <a:defRPr/>
              </a:pPr>
              <a:t>‹#›</a:t>
            </a:fld>
            <a:endParaRPr lang="en-US"/>
          </a:p>
        </p:txBody>
      </p:sp>
    </p:spTree>
    <p:extLst>
      <p:ext uri="{BB962C8B-B14F-4D97-AF65-F5344CB8AC3E}">
        <p14:creationId xmlns:p14="http://schemas.microsoft.com/office/powerpoint/2010/main" val="241071530"/>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9E5913E-71C9-3546-AC30-35CBFD457B94}" type="slidenum">
              <a:rPr lang="en-US"/>
              <a:pPr>
                <a:defRPr/>
              </a:pPr>
              <a:t>‹#›</a:t>
            </a:fld>
            <a:endParaRPr lang="en-US"/>
          </a:p>
        </p:txBody>
      </p:sp>
    </p:spTree>
    <p:extLst>
      <p:ext uri="{BB962C8B-B14F-4D97-AF65-F5344CB8AC3E}">
        <p14:creationId xmlns:p14="http://schemas.microsoft.com/office/powerpoint/2010/main" val="3853731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FE00F0-AE39-AC49-89B4-8214D0295A8F}" type="slidenum">
              <a:rPr lang="en-US"/>
              <a:pPr>
                <a:defRPr/>
              </a:pPr>
              <a:t>‹#›</a:t>
            </a:fld>
            <a:endParaRPr lang="en-US"/>
          </a:p>
        </p:txBody>
      </p:sp>
    </p:spTree>
    <p:extLst>
      <p:ext uri="{BB962C8B-B14F-4D97-AF65-F5344CB8AC3E}">
        <p14:creationId xmlns:p14="http://schemas.microsoft.com/office/powerpoint/2010/main" val="3302228575"/>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74791B-F998-8046-BCF9-392F3959CFB7}" type="slidenum">
              <a:rPr lang="en-US"/>
              <a:pPr>
                <a:defRPr/>
              </a:pPr>
              <a:t>‹#›</a:t>
            </a:fld>
            <a:endParaRPr lang="en-US"/>
          </a:p>
        </p:txBody>
      </p:sp>
    </p:spTree>
    <p:extLst>
      <p:ext uri="{BB962C8B-B14F-4D97-AF65-F5344CB8AC3E}">
        <p14:creationId xmlns:p14="http://schemas.microsoft.com/office/powerpoint/2010/main" val="810845761"/>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52608976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2157209007"/>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21215769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0C7B77E-E58B-B840-9FA7-A5CF63C389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769091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93847515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3/1/24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14022923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3/1/24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8865400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3/1/24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74116289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453748011"/>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3/1/24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384507815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70354651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3/1/24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3125979825"/>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903473"/>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32053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A560E68B-2BE5-6D4E-B180-B9C813D5EFF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1851838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3740876"/>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338779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2301670"/>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122396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0685464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1018692"/>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00974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906120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CC551A-AC75-4179-8B1A-E6E1AE8E931C}" type="datetimeFigureOut">
              <a:rPr lang="en-US" smtClean="0">
                <a:solidFill>
                  <a:prstClr val="black">
                    <a:tint val="75000"/>
                  </a:prstClr>
                </a:solidFill>
                <a:latin typeface="Calibri"/>
              </a:rPr>
              <a:pPr/>
              <a:t>3/1/24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01A7432-2312-48ED-8683-238A976EC79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6098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14"/>
          <p:cNvSpPr>
            <a:spLocks noGrp="1" noChangeArrowheads="1"/>
          </p:cNvSpPr>
          <p:nvPr>
            <p:ph type="sldNum" sz="quarter" idx="12"/>
          </p:nvPr>
        </p:nvSpPr>
        <p:spPr>
          <a:ln/>
        </p:spPr>
        <p:txBody>
          <a:bodyPr/>
          <a:lstStyle>
            <a:lvl1pPr>
              <a:defRPr/>
            </a:lvl1pPr>
          </a:lstStyle>
          <a:p>
            <a:pPr>
              <a:defRPr/>
            </a:pPr>
            <a:fld id="{1F70AFF9-83EE-5143-8133-D6F83878CFF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17449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3856799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14"/>
          <p:cNvSpPr>
            <a:spLocks noGrp="1" noChangeArrowheads="1"/>
          </p:cNvSpPr>
          <p:nvPr>
            <p:ph type="sldNum" sz="quarter" idx="12"/>
          </p:nvPr>
        </p:nvSpPr>
        <p:spPr>
          <a:ln/>
        </p:spPr>
        <p:txBody>
          <a:bodyPr/>
          <a:lstStyle>
            <a:lvl1pPr>
              <a:defRPr/>
            </a:lvl1pPr>
          </a:lstStyle>
          <a:p>
            <a:pPr>
              <a:defRPr/>
            </a:pPr>
            <a:fld id="{01703F06-E01E-DA45-83CA-F8FC62B9CF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43337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0751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307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3166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9094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4155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5782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966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24284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7669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3723391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1416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49388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992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6716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8739448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83634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348027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263516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6960145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65393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2822263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795806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710952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2188851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3058185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87303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15632808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1953379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30211523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679517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084972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jpe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5.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6.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image" Target="../media/image7.jpeg"/><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17.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image" Target="../media/image8.png"/><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image" Target="../media/image10.png"/><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image" Target="../media/image9.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image" Target="../media/image11.jpeg"/><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13.emf"/><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5.xml"/><Relationship Id="rId17" Type="http://schemas.openxmlformats.org/officeDocument/2006/relationships/image" Target="../media/image17.png"/><Relationship Id="rId2" Type="http://schemas.openxmlformats.org/officeDocument/2006/relationships/slideLayout" Target="../slideLayouts/slideLayout276.xml"/><Relationship Id="rId16" Type="http://schemas.openxmlformats.org/officeDocument/2006/relationships/image" Target="../media/image16.png"/><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image" Target="../media/image15.png"/><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image" Target="../media/image1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6.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7.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image" Target="../media/image18.jpeg"/><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8.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5" Type="http://schemas.openxmlformats.org/officeDocument/2006/relationships/image" Target="../media/image20.jpeg"/><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 Id="rId14" Type="http://schemas.openxmlformats.org/officeDocument/2006/relationships/image" Target="../media/image19.jpe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22.jpe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9.xml"/><Relationship Id="rId17" Type="http://schemas.openxmlformats.org/officeDocument/2006/relationships/image" Target="../media/image26.png"/><Relationship Id="rId2" Type="http://schemas.openxmlformats.org/officeDocument/2006/relationships/slideLayout" Target="../slideLayouts/slideLayout320.xml"/><Relationship Id="rId16" Type="http://schemas.openxmlformats.org/officeDocument/2006/relationships/image" Target="../media/image25.png"/><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5" Type="http://schemas.openxmlformats.org/officeDocument/2006/relationships/image" Target="../media/image24.png"/><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image" Target="../media/image2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28.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0.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1.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8.jpe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2.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image" Target="../media/image20.jpeg"/><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image" Target="../media/image19.jpe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29.jpeg"/><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3.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4.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35.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36.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37.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38.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39.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18" Type="http://schemas.openxmlformats.org/officeDocument/2006/relationships/slideLayout" Target="../slideLayouts/slideLayout457.xml"/><Relationship Id="rId3" Type="http://schemas.openxmlformats.org/officeDocument/2006/relationships/slideLayout" Target="../slideLayouts/slideLayout442.xml"/><Relationship Id="rId21" Type="http://schemas.openxmlformats.org/officeDocument/2006/relationships/slideLayout" Target="../slideLayouts/slideLayout460.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17" Type="http://schemas.openxmlformats.org/officeDocument/2006/relationships/slideLayout" Target="../slideLayouts/slideLayout456.xml"/><Relationship Id="rId2" Type="http://schemas.openxmlformats.org/officeDocument/2006/relationships/slideLayout" Target="../slideLayouts/slideLayout441.xml"/><Relationship Id="rId16" Type="http://schemas.openxmlformats.org/officeDocument/2006/relationships/slideLayout" Target="../slideLayouts/slideLayout455.xml"/><Relationship Id="rId20" Type="http://schemas.openxmlformats.org/officeDocument/2006/relationships/slideLayout" Target="../slideLayouts/slideLayout459.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5" Type="http://schemas.openxmlformats.org/officeDocument/2006/relationships/slideLayout" Target="../slideLayouts/slideLayout454.xml"/><Relationship Id="rId10" Type="http://schemas.openxmlformats.org/officeDocument/2006/relationships/slideLayout" Target="../slideLayouts/slideLayout449.xml"/><Relationship Id="rId19" Type="http://schemas.openxmlformats.org/officeDocument/2006/relationships/slideLayout" Target="../slideLayouts/slideLayout458.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 Id="rId22"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41.xml"/><Relationship Id="rId1" Type="http://schemas.openxmlformats.org/officeDocument/2006/relationships/slideLayout" Target="../slideLayouts/slideLayout461.xml"/><Relationship Id="rId5" Type="http://schemas.openxmlformats.org/officeDocument/2006/relationships/image" Target="../media/image20.jpeg"/><Relationship Id="rId4" Type="http://schemas.openxmlformats.org/officeDocument/2006/relationships/image" Target="../media/image19.jpe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42.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theme" Target="../theme/theme44.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5.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6.xml"/><Relationship Id="rId13" Type="http://schemas.openxmlformats.org/officeDocument/2006/relationships/image" Target="../media/image31.jpeg"/><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6.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47.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theme" Target="../theme/theme48.xml"/><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slideLayout" Target="../slideLayouts/slideLayout542.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theme" Target="../theme/theme49.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slideLayout" Target="../slideLayouts/slideLayout554.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55.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slideLayout" Target="../slideLayouts/slideLayout568.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slideLayout" Target="../slideLayouts/slideLayout567.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6.xml"/><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2.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jpe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3.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8.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4.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image" Target="../media/image32.jpeg"/><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55.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56.xml"/><Relationship Id="rId1" Type="http://schemas.openxmlformats.org/officeDocument/2006/relationships/slideLayout" Target="../slideLayouts/slideLayout613.xml"/><Relationship Id="rId5" Type="http://schemas.openxmlformats.org/officeDocument/2006/relationships/image" Target="../media/image20.jpeg"/><Relationship Id="rId4" Type="http://schemas.openxmlformats.org/officeDocument/2006/relationships/image" Target="../media/image19.jpeg"/></Relationships>
</file>

<file path=ppt/slideMasters/_rels/slideMaster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7.xml"/><Relationship Id="rId1" Type="http://schemas.openxmlformats.org/officeDocument/2006/relationships/slideLayout" Target="../slideLayouts/slideLayout61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theme" Target="../theme/theme58.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3.xml"/><Relationship Id="rId3" Type="http://schemas.openxmlformats.org/officeDocument/2006/relationships/slideLayout" Target="../slideLayouts/slideLayout628.xml"/><Relationship Id="rId7" Type="http://schemas.openxmlformats.org/officeDocument/2006/relationships/slideLayout" Target="../slideLayouts/slideLayout632.xml"/><Relationship Id="rId12" Type="http://schemas.openxmlformats.org/officeDocument/2006/relationships/theme" Target="../theme/theme59.xml"/><Relationship Id="rId2" Type="http://schemas.openxmlformats.org/officeDocument/2006/relationships/slideLayout" Target="../slideLayouts/slideLayout627.xml"/><Relationship Id="rId1" Type="http://schemas.openxmlformats.org/officeDocument/2006/relationships/slideLayout" Target="../slideLayouts/slideLayout626.xml"/><Relationship Id="rId6" Type="http://schemas.openxmlformats.org/officeDocument/2006/relationships/slideLayout" Target="../slideLayouts/slideLayout631.xml"/><Relationship Id="rId11" Type="http://schemas.openxmlformats.org/officeDocument/2006/relationships/slideLayout" Target="../slideLayouts/slideLayout636.xml"/><Relationship Id="rId5" Type="http://schemas.openxmlformats.org/officeDocument/2006/relationships/slideLayout" Target="../slideLayouts/slideLayout630.xml"/><Relationship Id="rId10" Type="http://schemas.openxmlformats.org/officeDocument/2006/relationships/slideLayout" Target="../slideLayouts/slideLayout635.xml"/><Relationship Id="rId4" Type="http://schemas.openxmlformats.org/officeDocument/2006/relationships/slideLayout" Target="../slideLayouts/slideLayout629.xml"/><Relationship Id="rId9" Type="http://schemas.openxmlformats.org/officeDocument/2006/relationships/slideLayout" Target="../slideLayouts/slideLayout6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slideLayout" Target="../slideLayouts/slideLayout649.xml"/><Relationship Id="rId18" Type="http://schemas.openxmlformats.org/officeDocument/2006/relationships/theme" Target="../theme/theme60.xml"/><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slideLayout" Target="../slideLayouts/slideLayout648.xml"/><Relationship Id="rId17" Type="http://schemas.openxmlformats.org/officeDocument/2006/relationships/slideLayout" Target="../slideLayouts/slideLayout653.xml"/><Relationship Id="rId2" Type="http://schemas.openxmlformats.org/officeDocument/2006/relationships/slideLayout" Target="../slideLayouts/slideLayout638.xml"/><Relationship Id="rId16" Type="http://schemas.openxmlformats.org/officeDocument/2006/relationships/slideLayout" Target="../slideLayouts/slideLayout652.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5" Type="http://schemas.openxmlformats.org/officeDocument/2006/relationships/slideLayout" Target="../slideLayouts/slideLayout65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 Id="rId14" Type="http://schemas.openxmlformats.org/officeDocument/2006/relationships/slideLayout" Target="../slideLayouts/slideLayout650.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655.xml"/><Relationship Id="rId1" Type="http://schemas.openxmlformats.org/officeDocument/2006/relationships/slideLayout" Target="../slideLayouts/slideLayout654.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3.xml"/><Relationship Id="rId3" Type="http://schemas.openxmlformats.org/officeDocument/2006/relationships/slideLayout" Target="../slideLayouts/slideLayout658.xml"/><Relationship Id="rId7" Type="http://schemas.openxmlformats.org/officeDocument/2006/relationships/slideLayout" Target="../slideLayouts/slideLayout662.xml"/><Relationship Id="rId12" Type="http://schemas.openxmlformats.org/officeDocument/2006/relationships/theme" Target="../theme/theme62.xml"/><Relationship Id="rId2" Type="http://schemas.openxmlformats.org/officeDocument/2006/relationships/slideLayout" Target="../slideLayouts/slideLayout657.xml"/><Relationship Id="rId1" Type="http://schemas.openxmlformats.org/officeDocument/2006/relationships/slideLayout" Target="../slideLayouts/slideLayout656.xml"/><Relationship Id="rId6" Type="http://schemas.openxmlformats.org/officeDocument/2006/relationships/slideLayout" Target="../slideLayouts/slideLayout661.xml"/><Relationship Id="rId11" Type="http://schemas.openxmlformats.org/officeDocument/2006/relationships/slideLayout" Target="../slideLayouts/slideLayout666.xml"/><Relationship Id="rId5" Type="http://schemas.openxmlformats.org/officeDocument/2006/relationships/slideLayout" Target="../slideLayouts/slideLayout660.xml"/><Relationship Id="rId10" Type="http://schemas.openxmlformats.org/officeDocument/2006/relationships/slideLayout" Target="../slideLayouts/slideLayout665.xml"/><Relationship Id="rId4" Type="http://schemas.openxmlformats.org/officeDocument/2006/relationships/slideLayout" Target="../slideLayouts/slideLayout659.xml"/><Relationship Id="rId9" Type="http://schemas.openxmlformats.org/officeDocument/2006/relationships/slideLayout" Target="../slideLayouts/slideLayout664.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4.xml"/><Relationship Id="rId3" Type="http://schemas.openxmlformats.org/officeDocument/2006/relationships/slideLayout" Target="../slideLayouts/slideLayout669.xml"/><Relationship Id="rId7" Type="http://schemas.openxmlformats.org/officeDocument/2006/relationships/slideLayout" Target="../slideLayouts/slideLayout673.xml"/><Relationship Id="rId12" Type="http://schemas.openxmlformats.org/officeDocument/2006/relationships/theme" Target="../theme/theme63.xml"/><Relationship Id="rId2" Type="http://schemas.openxmlformats.org/officeDocument/2006/relationships/slideLayout" Target="../slideLayouts/slideLayout668.xml"/><Relationship Id="rId1" Type="http://schemas.openxmlformats.org/officeDocument/2006/relationships/slideLayout" Target="../slideLayouts/slideLayout667.xml"/><Relationship Id="rId6" Type="http://schemas.openxmlformats.org/officeDocument/2006/relationships/slideLayout" Target="../slideLayouts/slideLayout672.xml"/><Relationship Id="rId11" Type="http://schemas.openxmlformats.org/officeDocument/2006/relationships/slideLayout" Target="../slideLayouts/slideLayout677.xml"/><Relationship Id="rId5" Type="http://schemas.openxmlformats.org/officeDocument/2006/relationships/slideLayout" Target="../slideLayouts/slideLayout671.xml"/><Relationship Id="rId10" Type="http://schemas.openxmlformats.org/officeDocument/2006/relationships/slideLayout" Target="../slideLayouts/slideLayout676.xml"/><Relationship Id="rId4" Type="http://schemas.openxmlformats.org/officeDocument/2006/relationships/slideLayout" Target="../slideLayouts/slideLayout670.xml"/><Relationship Id="rId9" Type="http://schemas.openxmlformats.org/officeDocument/2006/relationships/slideLayout" Target="../slideLayouts/slideLayout675.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85.xml"/><Relationship Id="rId3" Type="http://schemas.openxmlformats.org/officeDocument/2006/relationships/slideLayout" Target="../slideLayouts/slideLayout680.xml"/><Relationship Id="rId7" Type="http://schemas.openxmlformats.org/officeDocument/2006/relationships/slideLayout" Target="../slideLayouts/slideLayout684.xml"/><Relationship Id="rId12" Type="http://schemas.openxmlformats.org/officeDocument/2006/relationships/theme" Target="../theme/theme64.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6" Type="http://schemas.openxmlformats.org/officeDocument/2006/relationships/slideLayout" Target="../slideLayouts/slideLayout683.xml"/><Relationship Id="rId11" Type="http://schemas.openxmlformats.org/officeDocument/2006/relationships/slideLayout" Target="../slideLayouts/slideLayout688.xml"/><Relationship Id="rId5" Type="http://schemas.openxmlformats.org/officeDocument/2006/relationships/slideLayout" Target="../slideLayouts/slideLayout682.xml"/><Relationship Id="rId10" Type="http://schemas.openxmlformats.org/officeDocument/2006/relationships/slideLayout" Target="../slideLayouts/slideLayout687.xml"/><Relationship Id="rId4" Type="http://schemas.openxmlformats.org/officeDocument/2006/relationships/slideLayout" Target="../slideLayouts/slideLayout681.xml"/><Relationship Id="rId9" Type="http://schemas.openxmlformats.org/officeDocument/2006/relationships/slideLayout" Target="../slideLayouts/slideLayout6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61" r:id="rId1"/>
    <p:sldLayoutId id="2147487562" r:id="rId2"/>
    <p:sldLayoutId id="2147487563" r:id="rId3"/>
    <p:sldLayoutId id="2147487564" r:id="rId4"/>
    <p:sldLayoutId id="2147487565" r:id="rId5"/>
    <p:sldLayoutId id="2147487566" r:id="rId6"/>
    <p:sldLayoutId id="2147487567" r:id="rId7"/>
    <p:sldLayoutId id="2147487568" r:id="rId8"/>
    <p:sldLayoutId id="2147487569" r:id="rId9"/>
    <p:sldLayoutId id="2147487570" r:id="rId10"/>
    <p:sldLayoutId id="2147487571" r:id="rId11"/>
    <p:sldLayoutId id="214748757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3/1/24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340880389"/>
      </p:ext>
    </p:extLst>
  </p:cSld>
  <p:clrMap bg1="lt1" tx1="dk1" bg2="lt2" tx2="dk2" accent1="accent1" accent2="accent2" accent3="accent3" accent4="accent4" accent5="accent5" accent6="accent6" hlink="hlink" folHlink="folHlink"/>
  <p:sldLayoutIdLst>
    <p:sldLayoutId id="2147487972" r:id="rId1"/>
    <p:sldLayoutId id="2147487973" r:id="rId2"/>
    <p:sldLayoutId id="2147487974" r:id="rId3"/>
    <p:sldLayoutId id="2147487975" r:id="rId4"/>
    <p:sldLayoutId id="2147487976" r:id="rId5"/>
    <p:sldLayoutId id="2147487977" r:id="rId6"/>
    <p:sldLayoutId id="2147487978" r:id="rId7"/>
    <p:sldLayoutId id="2147487979" r:id="rId8"/>
    <p:sldLayoutId id="2147487980" r:id="rId9"/>
    <p:sldLayoutId id="2147487981" r:id="rId10"/>
    <p:sldLayoutId id="2147487982"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F0921CE0-09F0-C844-9567-91EE901B4A6D}" type="datetimeFigureOut">
              <a:rPr lang="en-US" smtClean="0">
                <a:solidFill>
                  <a:prstClr val="black">
                    <a:tint val="75000"/>
                  </a:prstClr>
                </a:solidFill>
                <a:latin typeface="Arial"/>
                <a:ea typeface="+mn-ea"/>
                <a:cs typeface="+mn-cs"/>
              </a:rPr>
              <a:pPr defTabSz="457200" eaLnBrk="1" fontAlgn="auto" hangingPunct="1">
                <a:spcBef>
                  <a:spcPts val="0"/>
                </a:spcBef>
                <a:spcAft>
                  <a:spcPts val="0"/>
                </a:spcAft>
              </a:pPr>
              <a:t>3/1/24</a:t>
            </a:fld>
            <a:endParaRPr lang="en-US">
              <a:solidFill>
                <a:prstClr val="black">
                  <a:tint val="75000"/>
                </a:prstClr>
              </a:solidFill>
              <a:latin typeface="Aria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Aria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EB521DE6-3A55-8940-8CE2-E7FB3B1EADE7}" type="slidenum">
              <a:rPr lang="en-US" smtClean="0">
                <a:solidFill>
                  <a:prstClr val="black">
                    <a:tint val="75000"/>
                  </a:prstClr>
                </a:solidFill>
                <a:latin typeface="Arial"/>
                <a:ea typeface="+mn-ea"/>
                <a:cs typeface="+mn-cs"/>
              </a:rPr>
              <a:pPr defTabSz="457200" eaLnBrk="1" fontAlgn="auto" hangingPunct="1">
                <a:spcBef>
                  <a:spcPts val="0"/>
                </a:spcBef>
                <a:spcAft>
                  <a:spcPts val="0"/>
                </a:spcAft>
              </a:pPr>
              <a:t>‹#›</a:t>
            </a:fld>
            <a:endParaRPr lang="en-US">
              <a:solidFill>
                <a:prstClr val="black">
                  <a:tint val="75000"/>
                </a:prstClr>
              </a:solidFill>
              <a:latin typeface="Arial"/>
              <a:ea typeface="+mn-ea"/>
              <a:cs typeface="+mn-cs"/>
            </a:endParaRPr>
          </a:p>
        </p:txBody>
      </p:sp>
    </p:spTree>
    <p:extLst>
      <p:ext uri="{BB962C8B-B14F-4D97-AF65-F5344CB8AC3E}">
        <p14:creationId xmlns:p14="http://schemas.microsoft.com/office/powerpoint/2010/main" val="3428891780"/>
      </p:ext>
    </p:extLst>
  </p:cSld>
  <p:clrMap bg1="lt1" tx1="dk1" bg2="lt2" tx2="dk2" accent1="accent1" accent2="accent2" accent3="accent3" accent4="accent4" accent5="accent5" accent6="accent6" hlink="hlink" folHlink="folHlink"/>
  <p:sldLayoutIdLst>
    <p:sldLayoutId id="2147487984" r:id="rId1"/>
    <p:sldLayoutId id="2147487985" r:id="rId2"/>
    <p:sldLayoutId id="2147487986" r:id="rId3"/>
    <p:sldLayoutId id="2147487987" r:id="rId4"/>
    <p:sldLayoutId id="2147487988" r:id="rId5"/>
    <p:sldLayoutId id="2147487989" r:id="rId6"/>
    <p:sldLayoutId id="2147487990" r:id="rId7"/>
    <p:sldLayoutId id="2147487991" r:id="rId8"/>
    <p:sldLayoutId id="2147487992" r:id="rId9"/>
    <p:sldLayoutId id="2147487993" r:id="rId10"/>
    <p:sldLayoutId id="2147487994" r:id="rId11"/>
    <p:sldLayoutId id="2147487995" r:id="rId12"/>
  </p:sldLayoutIdLst>
  <p:txStyles>
    <p:titleStyle>
      <a:lvl1pPr algn="ctr" defTabSz="457200"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pitchFamily="-112" charset="0"/>
                <a:ea typeface="+mn-ea"/>
                <a:cs typeface="+mn-cs"/>
              </a:defRPr>
            </a:lvl1pPr>
          </a:lstStyle>
          <a:p>
            <a:pPr>
              <a:defRPr/>
            </a:pPr>
            <a:endParaRPr lang="en-US">
              <a:solidFill>
                <a:srgbClr val="FFFFFF"/>
              </a:solidFill>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pitchFamily="-112" charset="0"/>
                <a:ea typeface="+mn-ea"/>
                <a:cs typeface="+mn-cs"/>
              </a:defRPr>
            </a:lvl1pPr>
          </a:lstStyle>
          <a:p>
            <a:pPr>
              <a:defRPr/>
            </a:pPr>
            <a:endParaRPr lang="en-US">
              <a:solidFill>
                <a:srgbClr val="FFFFFF"/>
              </a:solidFill>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7433C137-82EA-7742-8FFE-970F41399681}" type="slidenum">
              <a:rPr lang="en-US">
                <a:solidFill>
                  <a:srgbClr val="FFFFFF"/>
                </a:solidFill>
                <a:ea typeface="Osaka" charset="0"/>
                <a:cs typeface="Osaka" charset="0"/>
              </a:rPr>
              <a:pPr>
                <a:defRPr/>
              </a:pPr>
              <a:t>‹#›</a:t>
            </a:fld>
            <a:endParaRPr lang="en-US">
              <a:solidFill>
                <a:srgbClr val="FFFFFF"/>
              </a:solidFill>
              <a:ea typeface="Osaka" charset="0"/>
              <a:cs typeface="Osaka" charset="0"/>
            </a:endParaRPr>
          </a:p>
        </p:txBody>
      </p:sp>
    </p:spTree>
    <p:extLst>
      <p:ext uri="{BB962C8B-B14F-4D97-AF65-F5344CB8AC3E}">
        <p14:creationId xmlns:p14="http://schemas.microsoft.com/office/powerpoint/2010/main" val="1406515387"/>
      </p:ext>
    </p:extLst>
  </p:cSld>
  <p:clrMap bg1="dk2" tx1="lt1" bg2="dk1" tx2="lt2" accent1="accent1" accent2="accent2" accent3="accent3" accent4="accent4" accent5="accent5" accent6="accent6" hlink="hlink" folHlink="folHlink"/>
  <p:sldLayoutIdLst>
    <p:sldLayoutId id="2147488013" r:id="rId1"/>
    <p:sldLayoutId id="2147488014" r:id="rId2"/>
    <p:sldLayoutId id="2147488015" r:id="rId3"/>
    <p:sldLayoutId id="2147488016" r:id="rId4"/>
    <p:sldLayoutId id="2147488017" r:id="rId5"/>
    <p:sldLayoutId id="2147488018" r:id="rId6"/>
    <p:sldLayoutId id="2147488019" r:id="rId7"/>
    <p:sldLayoutId id="2147488020" r:id="rId8"/>
    <p:sldLayoutId id="2147488021" r:id="rId9"/>
    <p:sldLayoutId id="2147488022" r:id="rId10"/>
    <p:sldLayoutId id="2147488023"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pitchFamily="-112"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pitchFamily="-112"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12"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12"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lnSpc>
          <a:spcPct val="90000"/>
        </a:lnSpc>
        <a:spcBef>
          <a:spcPct val="20000"/>
        </a:spcBef>
        <a:spcAft>
          <a:spcPct val="0"/>
        </a:spcAft>
        <a:buSzPct val="80000"/>
        <a:buFont typeface="Wingdings" pitchFamily="-112" charset="2"/>
        <a:buChar char="l"/>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909344384"/>
      </p:ext>
    </p:extLst>
  </p:cSld>
  <p:clrMap bg1="lt1" tx1="dk1" bg2="lt2" tx2="dk2" accent1="accent1" accent2="accent2" accent3="accent3" accent4="accent4" accent5="accent5" accent6="accent6" hlink="hlink" folHlink="folHlink"/>
  <p:sldLayoutIdLst>
    <p:sldLayoutId id="2147488025" r:id="rId1"/>
    <p:sldLayoutId id="2147488026" r:id="rId2"/>
    <p:sldLayoutId id="2147488027" r:id="rId3"/>
    <p:sldLayoutId id="2147488028" r:id="rId4"/>
    <p:sldLayoutId id="2147488029" r:id="rId5"/>
    <p:sldLayoutId id="2147488030" r:id="rId6"/>
    <p:sldLayoutId id="2147488031" r:id="rId7"/>
    <p:sldLayoutId id="2147488032" r:id="rId8"/>
    <p:sldLayoutId id="2147488033" r:id="rId9"/>
    <p:sldLayoutId id="2147488034" r:id="rId10"/>
    <p:sldLayoutId id="21474880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a:defRPr/>
            </a:pPr>
            <a:fld id="{0EDC7366-57B4-5847-A312-0DD4D67231F9}" type="datetime1">
              <a:rPr lang="en-US">
                <a:solidFill>
                  <a:srgbClr val="000000"/>
                </a:solidFill>
              </a:rPr>
              <a:pPr>
                <a:defRPr/>
              </a:pPr>
              <a:t>3/1/24</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a:defRPr/>
            </a:pPr>
            <a:fld id="{6B6B39A6-10A3-814D-8147-7711B3565625}" type="slidenum">
              <a:rPr lang="en-US">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05143"/>
      </p:ext>
    </p:extLst>
  </p:cSld>
  <p:clrMap bg1="lt1" tx1="dk1" bg2="lt2" tx2="dk2" accent1="accent1" accent2="accent2" accent3="accent3" accent4="accent4" accent5="accent5" accent6="accent6" hlink="hlink" folHlink="folHlink"/>
  <p:sldLayoutIdLst>
    <p:sldLayoutId id="2147488066" r:id="rId1"/>
    <p:sldLayoutId id="2147488067" r:id="rId2"/>
    <p:sldLayoutId id="2147488068" r:id="rId3"/>
    <p:sldLayoutId id="2147488069" r:id="rId4"/>
    <p:sldLayoutId id="2147488070" r:id="rId5"/>
    <p:sldLayoutId id="2147488071" r:id="rId6"/>
    <p:sldLayoutId id="2147488072" r:id="rId7"/>
    <p:sldLayoutId id="2147488073" r:id="rId8"/>
    <p:sldLayoutId id="2147488074" r:id="rId9"/>
    <p:sldLayoutId id="2147488075" r:id="rId10"/>
    <p:sldLayoutId id="2147488076"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5508906"/>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3318"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19"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1"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2"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2119330"/>
      </p:ext>
    </p:extLst>
  </p:cSld>
  <p:clrMap bg1="dk2" tx1="lt1" bg2="dk1" tx2="lt2" accent1="accent1" accent2="accent2" accent3="accent3" accent4="accent4" accent5="accent5" accent6="accent6" hlink="hlink" folHlink="folHlink"/>
  <p:sldLayoutIdLst>
    <p:sldLayoutId id="2147488147" r:id="rId1"/>
    <p:sldLayoutId id="2147488148" r:id="rId2"/>
    <p:sldLayoutId id="2147488149" r:id="rId3"/>
    <p:sldLayoutId id="2147488150" r:id="rId4"/>
    <p:sldLayoutId id="2147488151" r:id="rId5"/>
    <p:sldLayoutId id="2147488152" r:id="rId6"/>
    <p:sldLayoutId id="2147488153" r:id="rId7"/>
    <p:sldLayoutId id="2147488154" r:id="rId8"/>
    <p:sldLayoutId id="2147488155" r:id="rId9"/>
    <p:sldLayoutId id="2147488156" r:id="rId10"/>
    <p:sldLayoutId id="214748815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718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90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86200" indent="-228600"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501823"/>
      </p:ext>
    </p:extLst>
  </p:cSld>
  <p:clrMap bg1="lt1" tx1="dk1" bg2="lt2" tx2="dk2" accent1="accent1" accent2="accent2" accent3="accent3" accent4="accent4" accent5="accent5" accent6="accent6" hlink="hlink" folHlink="folHlink"/>
  <p:sldLayoutIdLst>
    <p:sldLayoutId id="2147488161" r:id="rId1"/>
    <p:sldLayoutId id="2147488162" r:id="rId2"/>
    <p:sldLayoutId id="2147488163" r:id="rId3"/>
    <p:sldLayoutId id="2147488164" r:id="rId4"/>
    <p:sldLayoutId id="2147488165" r:id="rId5"/>
    <p:sldLayoutId id="2147488166" r:id="rId6"/>
    <p:sldLayoutId id="2147488167" r:id="rId7"/>
    <p:sldLayoutId id="2147488168" r:id="rId8"/>
    <p:sldLayoutId id="2147488169" r:id="rId9"/>
    <p:sldLayoutId id="2147488170" r:id="rId10"/>
    <p:sldLayoutId id="2147488171"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39612"/>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a:solidFill>
                  <a:schemeClr val="bg1"/>
                </a:solidFill>
              </a:defRPr>
            </a:lvl1pPr>
          </a:lstStyle>
          <a:p>
            <a:pPr>
              <a:defRPr/>
            </a:pPr>
            <a:fld id="{BB1DC24E-7023-374E-AE9D-B527645705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615290"/>
      </p:ext>
    </p:extLst>
  </p:cSld>
  <p:clrMap bg1="lt1" tx1="dk1" bg2="lt2" tx2="dk2" accent1="accent1" accent2="accent2" accent3="accent3" accent4="accent4" accent5="accent5" accent6="accent6" hlink="hlink" folHlink="folHlink"/>
  <p:sldLayoutIdLst>
    <p:sldLayoutId id="2147488213" r:id="rId1"/>
    <p:sldLayoutId id="2147488214" r:id="rId2"/>
    <p:sldLayoutId id="2147488215" r:id="rId3"/>
    <p:sldLayoutId id="2147488216" r:id="rId4"/>
    <p:sldLayoutId id="2147488217" r:id="rId5"/>
    <p:sldLayoutId id="2147488218" r:id="rId6"/>
    <p:sldLayoutId id="2147488219" r:id="rId7"/>
    <p:sldLayoutId id="2147488220" r:id="rId8"/>
    <p:sldLayoutId id="2147488221" r:id="rId9"/>
    <p:sldLayoutId id="2147488222" r:id="rId10"/>
    <p:sldLayoutId id="2147488223"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73" r:id="rId1"/>
    <p:sldLayoutId id="2147487574" r:id="rId2"/>
    <p:sldLayoutId id="2147487575" r:id="rId3"/>
    <p:sldLayoutId id="2147487576" r:id="rId4"/>
    <p:sldLayoutId id="2147487577" r:id="rId5"/>
    <p:sldLayoutId id="2147487578" r:id="rId6"/>
    <p:sldLayoutId id="2147487579" r:id="rId7"/>
    <p:sldLayoutId id="2147487580" r:id="rId8"/>
    <p:sldLayoutId id="2147487581" r:id="rId9"/>
    <p:sldLayoutId id="2147487582" r:id="rId10"/>
    <p:sldLayoutId id="21474875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92774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4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p:spPr>
          <p:txBody>
            <a:bodyPr/>
            <a:lstStyle/>
            <a:p>
              <a:pPr>
                <a:defRPr/>
              </a:pPr>
              <a:endParaRPr lang="en-US">
                <a:solidFill>
                  <a:srgbClr val="FFFFFF"/>
                </a:solidFill>
              </a:endParaRPr>
            </a:p>
          </p:txBody>
        </p:sp>
        <p:sp>
          <p:nvSpPr>
            <p:cNvPr id="92774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92775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p:spPr>
          <p:txBody>
            <a:bodyPr/>
            <a:lstStyle/>
            <a:p>
              <a:pPr>
                <a:defRPr/>
              </a:pPr>
              <a:endParaRPr lang="en-US">
                <a:solidFill>
                  <a:srgbClr val="FFFFFF"/>
                </a:solidFill>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27754" name="Rectangle 10"/>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7755" name="Rectangle 11"/>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7756" name="Rectangle 12"/>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7" name="Rectangle 13"/>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27758" name="Rectangle 14"/>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94AA6B50-DF43-2944-89B0-2024144A20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8979770"/>
      </p:ext>
    </p:extLst>
  </p:cSld>
  <p:clrMap bg1="dk2" tx1="lt1" bg2="dk1" tx2="lt2" accent1="accent1" accent2="accent2" accent3="accent3" accent4="accent4" accent5="accent5" accent6="accent6" hlink="hlink" folHlink="folHlink"/>
  <p:sldLayoutIdLst>
    <p:sldLayoutId id="2147488225" r:id="rId1"/>
    <p:sldLayoutId id="2147488226" r:id="rId2"/>
    <p:sldLayoutId id="2147488227" r:id="rId3"/>
    <p:sldLayoutId id="2147488228" r:id="rId4"/>
    <p:sldLayoutId id="2147488229" r:id="rId5"/>
    <p:sldLayoutId id="2147488230" r:id="rId6"/>
    <p:sldLayoutId id="2147488231" r:id="rId7"/>
    <p:sldLayoutId id="2147488232" r:id="rId8"/>
    <p:sldLayoutId id="2147488233" r:id="rId9"/>
    <p:sldLayoutId id="2147488234" r:id="rId10"/>
    <p:sldLayoutId id="2147488235"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9144000" cy="6856413"/>
            <a:chOff x="0" y="0"/>
            <a:chExt cx="5760" cy="4319"/>
          </a:xfrm>
        </p:grpSpPr>
        <p:sp>
          <p:nvSpPr>
            <p:cNvPr id="931843" name="Freeform 1027"/>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44" name="Freeform 1028"/>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45" name="Freeform 1029"/>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a:solidFill>
                  <a:srgbClr val="FFFFFF"/>
                </a:solidFill>
              </a:endParaRPr>
            </a:p>
          </p:txBody>
        </p:sp>
        <p:sp>
          <p:nvSpPr>
            <p:cNvPr id="25611" name="Freeform 1030"/>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47" name="Freeform 1031"/>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a:solidFill>
                  <a:srgbClr val="FFFFFF"/>
                </a:solidFill>
              </a:endParaRPr>
            </a:p>
          </p:txBody>
        </p:sp>
        <p:sp>
          <p:nvSpPr>
            <p:cNvPr id="25613" name="Freeform 1032"/>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5614" name="Freeform 1033"/>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0" name="Freeform 1034"/>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25616" name="Freeform 1035"/>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2" name="Freeform 1036"/>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a:solidFill>
                  <a:srgbClr val="FFFFFF"/>
                </a:solidFill>
              </a:endParaRPr>
            </a:p>
          </p:txBody>
        </p:sp>
        <p:sp>
          <p:nvSpPr>
            <p:cNvPr id="25618" name="Freeform 1037"/>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4" name="Freeform 1038"/>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0" name="Freeform 1039"/>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56" name="Freeform 1040"/>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a:solidFill>
                  <a:srgbClr val="FFFFFF"/>
                </a:solidFill>
              </a:endParaRPr>
            </a:p>
          </p:txBody>
        </p:sp>
        <p:sp>
          <p:nvSpPr>
            <p:cNvPr id="931857" name="Freeform 1041"/>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58" name="Freeform 1042"/>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a:solidFill>
                  <a:srgbClr val="FFFFFF"/>
                </a:solidFill>
              </a:endParaRPr>
            </a:p>
          </p:txBody>
        </p:sp>
        <p:sp>
          <p:nvSpPr>
            <p:cNvPr id="25624"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0" name="Freeform 1044"/>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26"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2" name="Freeform 1046"/>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63" name="Freeform 1047"/>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a:solidFill>
                  <a:srgbClr val="FFFFFF"/>
                </a:solidFill>
              </a:endParaRPr>
            </a:p>
          </p:txBody>
        </p:sp>
        <p:sp>
          <p:nvSpPr>
            <p:cNvPr id="931864" name="Freeform 1048"/>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a:solidFill>
                  <a:srgbClr val="FFFFFF"/>
                </a:solidFill>
              </a:endParaRPr>
            </a:p>
          </p:txBody>
        </p:sp>
        <p:sp>
          <p:nvSpPr>
            <p:cNvPr id="25630"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6" name="Freeform 1050"/>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67" name="Freeform 1051"/>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25633" name="Freeform 1052"/>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69" name="Freeform 1053"/>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25635"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31871" name="Freeform 1055"/>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2" name="Freeform 1056"/>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73" name="Freeform 1057"/>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4" name="Freeform 1058"/>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5" name="Freeform 1059"/>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a:solidFill>
                  <a:srgbClr val="FFFFFF"/>
                </a:solidFill>
              </a:endParaRPr>
            </a:p>
          </p:txBody>
        </p:sp>
        <p:sp>
          <p:nvSpPr>
            <p:cNvPr id="931876" name="Freeform 1060"/>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7" name="Freeform 1061"/>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a:solidFill>
                  <a:srgbClr val="FFFFFF"/>
                </a:solidFill>
              </a:endParaRPr>
            </a:p>
          </p:txBody>
        </p:sp>
        <p:sp>
          <p:nvSpPr>
            <p:cNvPr id="931878" name="Freeform 1062"/>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a:solidFill>
                  <a:srgbClr val="FFFFFF"/>
                </a:solidFill>
              </a:endParaRPr>
            </a:p>
          </p:txBody>
        </p:sp>
        <p:grpSp>
          <p:nvGrpSpPr>
            <p:cNvPr id="25644" name="Group 1063"/>
            <p:cNvGrpSpPr>
              <a:grpSpLocks/>
            </p:cNvGrpSpPr>
            <p:nvPr userDrawn="1"/>
          </p:nvGrpSpPr>
          <p:grpSpPr bwMode="auto">
            <a:xfrm>
              <a:off x="0" y="1632"/>
              <a:ext cx="5758" cy="1858"/>
              <a:chOff x="0" y="1632"/>
              <a:chExt cx="5758" cy="1858"/>
            </a:xfrm>
          </p:grpSpPr>
          <p:sp>
            <p:nvSpPr>
              <p:cNvPr id="931880" name="Freeform 1064"/>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a:solidFill>
                    <a:srgbClr val="FFFFFF"/>
                  </a:solidFill>
                </a:endParaRPr>
              </a:p>
            </p:txBody>
          </p:sp>
          <p:sp>
            <p:nvSpPr>
              <p:cNvPr id="931881" name="Freeform 1065"/>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a:solidFill>
                    <a:srgbClr val="FFFFFF"/>
                  </a:solidFill>
                </a:endParaRPr>
              </a:p>
            </p:txBody>
          </p:sp>
        </p:grpSp>
      </p:grpSp>
      <p:sp>
        <p:nvSpPr>
          <p:cNvPr id="931882" name="Rectangle 1066"/>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3"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1884" name="Rectangle 1068"/>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5" name="Rectangle 106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ea typeface="ＭＳ Ｐゴシック" charset="0"/>
                <a:cs typeface="ＭＳ Ｐゴシック" charset="0"/>
              </a:defRPr>
            </a:lvl1pPr>
          </a:lstStyle>
          <a:p>
            <a:pPr>
              <a:defRPr/>
            </a:pPr>
            <a:endParaRPr lang="en-US">
              <a:solidFill>
                <a:srgbClr val="FFFFFF"/>
              </a:solidFill>
            </a:endParaRPr>
          </a:p>
        </p:txBody>
      </p:sp>
      <p:sp>
        <p:nvSpPr>
          <p:cNvPr id="931886" name="Rectangle 1070"/>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D4470574-5F42-A34D-A586-F12B0DB03F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1960603"/>
      </p:ext>
    </p:extLst>
  </p:cSld>
  <p:clrMap bg1="dk2" tx1="lt1" bg2="dk1" tx2="lt2" accent1="accent1" accent2="accent2" accent3="accent3" accent4="accent4" accent5="accent5" accent6="accent6" hlink="hlink" folHlink="folHlink"/>
  <p:sldLayoutIdLst>
    <p:sldLayoutId id="2147488237" r:id="rId1"/>
    <p:sldLayoutId id="2147488238" r:id="rId2"/>
    <p:sldLayoutId id="2147488239" r:id="rId3"/>
    <p:sldLayoutId id="2147488240" r:id="rId4"/>
    <p:sldLayoutId id="2147488241" r:id="rId5"/>
    <p:sldLayoutId id="2147488242" r:id="rId6"/>
    <p:sldLayoutId id="2147488243" r:id="rId7"/>
    <p:sldLayoutId id="2147488244" r:id="rId8"/>
    <p:sldLayoutId id="2147488245" r:id="rId9"/>
    <p:sldLayoutId id="2147488246" r:id="rId10"/>
    <p:sldLayoutId id="2147488247" r:id="rId11"/>
  </p:sldLayoutIdLst>
  <p:transition>
    <p:random/>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87043"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87044"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5"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6"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7"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8"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49"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0"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7051"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52"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FFFFFF"/>
              </a:solidFill>
              <a:latin typeface="Times New Roman"/>
            </a:endParaRPr>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851DB6A9-FA53-9846-824A-A8E8A62CC1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4591269"/>
      </p:ext>
    </p:extLst>
  </p:cSld>
  <p:clrMap bg1="dk2" tx1="lt1" bg2="dk1" tx2="lt2" accent1="accent1" accent2="accent2" accent3="accent3" accent4="accent4" accent5="accent5" accent6="accent6" hlink="hlink" folHlink="folHlink"/>
  <p:sldLayoutIdLst>
    <p:sldLayoutId id="2147488249" r:id="rId1"/>
    <p:sldLayoutId id="2147488250" r:id="rId2"/>
    <p:sldLayoutId id="2147488251" r:id="rId3"/>
    <p:sldLayoutId id="2147488252" r:id="rId4"/>
    <p:sldLayoutId id="2147488253" r:id="rId5"/>
    <p:sldLayoutId id="2147488254" r:id="rId6"/>
    <p:sldLayoutId id="2147488255" r:id="rId7"/>
    <p:sldLayoutId id="2147488256" r:id="rId8"/>
    <p:sldLayoutId id="2147488257" r:id="rId9"/>
    <p:sldLayoutId id="2147488258" r:id="rId10"/>
    <p:sldLayoutId id="214748825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0"/>
                <a:cs typeface="+mn-cs"/>
              </a:defRPr>
            </a:lvl1pPr>
          </a:lstStyle>
          <a:p>
            <a:pPr>
              <a:defRPr/>
            </a:pPr>
            <a:endParaRPr lang="en-GB">
              <a:solidFill>
                <a:srgbClr val="000000"/>
              </a:solidFill>
              <a:cs typeface="Aria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cs typeface="Arial" charset="0"/>
              </a:defRPr>
            </a:lvl1pPr>
          </a:lstStyle>
          <a:p>
            <a:pPr>
              <a:defRPr/>
            </a:pPr>
            <a:fld id="{B057A5D1-1DDC-2649-B0CF-E3905CCF8B7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78188684"/>
      </p:ext>
    </p:extLst>
  </p:cSld>
  <p:clrMap bg1="lt1" tx1="dk1" bg2="lt2" tx2="dk2" accent1="accent1" accent2="accent2" accent3="accent3" accent4="accent4" accent5="accent5" accent6="accent6" hlink="hlink" folHlink="folHlink"/>
  <p:sldLayoutIdLst>
    <p:sldLayoutId id="2147488261" r:id="rId1"/>
    <p:sldLayoutId id="2147488262" r:id="rId2"/>
    <p:sldLayoutId id="2147488263" r:id="rId3"/>
    <p:sldLayoutId id="2147488264" r:id="rId4"/>
    <p:sldLayoutId id="2147488265" r:id="rId5"/>
    <p:sldLayoutId id="2147488266" r:id="rId6"/>
    <p:sldLayoutId id="2147488267" r:id="rId7"/>
    <p:sldLayoutId id="2147488268" r:id="rId8"/>
    <p:sldLayoutId id="2147488269" r:id="rId9"/>
    <p:sldLayoutId id="2147488270" r:id="rId10"/>
    <p:sldLayoutId id="2147488271"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bwMode="auto">
          <a:xfrm>
            <a:off x="685800" y="609600"/>
            <a:ext cx="8077200" cy="1143000"/>
          </a:xfrm>
          <a:prstGeom prst="rect">
            <a:avLst/>
          </a:prstGeom>
          <a:noFill/>
          <a:ln>
            <a:noFill/>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a:defRPr/>
            </a:pPr>
            <a:endParaRPr lang="en-US">
              <a:latin typeface="Trebuchet MS"/>
            </a:endParaRPr>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charset="0"/>
                <a:cs typeface="ＭＳ Ｐゴシック" charset="0"/>
              </a:defRPr>
            </a:lvl1pPr>
          </a:lstStyle>
          <a:p>
            <a:pPr>
              <a:defRPr/>
            </a:pPr>
            <a:endParaRPr lang="en-US">
              <a:solidFill>
                <a:srgbClr val="000000"/>
              </a:solidFill>
              <a:latin typeface="Trebuchet MS"/>
            </a:endParaRPr>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a:defRPr/>
            </a:pPr>
            <a:fld id="{40C64D3B-6578-E145-82A8-0220CA5BD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549844"/>
      </p:ext>
    </p:extLst>
  </p:cSld>
  <p:clrMap bg1="lt1" tx1="dk1" bg2="lt2" tx2="dk2" accent1="accent1" accent2="accent2" accent3="accent3" accent4="accent4" accent5="accent5" accent6="accent6" hlink="hlink" folHlink="folHlink"/>
  <p:sldLayoutIdLst>
    <p:sldLayoutId id="2147488273" r:id="rId1"/>
    <p:sldLayoutId id="2147488274" r:id="rId2"/>
    <p:sldLayoutId id="2147488275" r:id="rId3"/>
    <p:sldLayoutId id="2147488276" r:id="rId4"/>
    <p:sldLayoutId id="2147488277" r:id="rId5"/>
    <p:sldLayoutId id="2147488278" r:id="rId6"/>
    <p:sldLayoutId id="2147488279" r:id="rId7"/>
    <p:sldLayoutId id="2147488280" r:id="rId8"/>
    <p:sldLayoutId id="2147488281" r:id="rId9"/>
    <p:sldLayoutId id="2147488282" r:id="rId10"/>
    <p:sldLayoutId id="2147488283" r:id="rId11"/>
  </p:sldLayoutIdLst>
  <p:transitio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rebuchet MS"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70700"/>
            <a:chOff x="0" y="0"/>
            <a:chExt cx="5770" cy="4328"/>
          </a:xfrm>
        </p:grpSpPr>
        <p:sp>
          <p:nvSpPr>
            <p:cNvPr id="1332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1332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45"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p>
              <a:pPr algn="ctr" eaLnBrk="1" hangingPunct="1">
                <a:defRPr/>
              </a:pPr>
              <a:endParaRPr kumimoji="1" lang="en-US" sz="1800">
                <a:solidFill>
                  <a:srgbClr val="2F1311"/>
                </a:solidFill>
              </a:endParaRPr>
            </a:p>
          </p:txBody>
        </p:sp>
        <p:grpSp>
          <p:nvGrpSpPr>
            <p:cNvPr id="13323" name="Group 6"/>
            <p:cNvGrpSpPr>
              <a:grpSpLocks/>
            </p:cNvGrpSpPr>
            <p:nvPr/>
          </p:nvGrpSpPr>
          <p:grpSpPr bwMode="auto">
            <a:xfrm>
              <a:off x="4944" y="1"/>
              <a:ext cx="816" cy="3974"/>
              <a:chOff x="4944" y="1"/>
              <a:chExt cx="816" cy="3974"/>
            </a:xfrm>
          </p:grpSpPr>
          <p:grpSp>
            <p:nvGrpSpPr>
              <p:cNvPr id="13335" name="Group 7"/>
              <p:cNvGrpSpPr>
                <a:grpSpLocks/>
              </p:cNvGrpSpPr>
              <p:nvPr userDrawn="1"/>
            </p:nvGrpSpPr>
            <p:grpSpPr bwMode="auto">
              <a:xfrm>
                <a:off x="5280" y="1"/>
                <a:ext cx="480" cy="1430"/>
                <a:chOff x="5280" y="1"/>
                <a:chExt cx="480" cy="1430"/>
              </a:xfrm>
            </p:grpSpPr>
            <p:grpSp>
              <p:nvGrpSpPr>
                <p:cNvPr id="13356" name="Group 8"/>
                <p:cNvGrpSpPr>
                  <a:grpSpLocks/>
                </p:cNvGrpSpPr>
                <p:nvPr userDrawn="1"/>
              </p:nvGrpSpPr>
              <p:grpSpPr bwMode="auto">
                <a:xfrm rot="-5400000">
                  <a:off x="5484" y="0"/>
                  <a:ext cx="174" cy="176"/>
                  <a:chOff x="1657" y="323"/>
                  <a:chExt cx="1691" cy="2560"/>
                </a:xfrm>
              </p:grpSpPr>
              <p:grpSp>
                <p:nvGrpSpPr>
                  <p:cNvPr id="13365" name="Group 9"/>
                  <p:cNvGrpSpPr>
                    <a:grpSpLocks/>
                  </p:cNvGrpSpPr>
                  <p:nvPr/>
                </p:nvGrpSpPr>
                <p:grpSpPr bwMode="auto">
                  <a:xfrm>
                    <a:off x="1657" y="323"/>
                    <a:ext cx="1691" cy="2560"/>
                    <a:chOff x="1657" y="323"/>
                    <a:chExt cx="1691" cy="2560"/>
                  </a:xfrm>
                </p:grpSpPr>
                <p:sp>
                  <p:nvSpPr>
                    <p:cNvPr id="13372" name="Freeform 10"/>
                    <p:cNvSpPr>
                      <a:spLocks/>
                    </p:cNvSpPr>
                    <p:nvPr/>
                  </p:nvSpPr>
                  <p:spPr bwMode="auto">
                    <a:xfrm>
                      <a:off x="2230"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3" name="Freeform 11"/>
                    <p:cNvSpPr>
                      <a:spLocks/>
                    </p:cNvSpPr>
                    <p:nvPr/>
                  </p:nvSpPr>
                  <p:spPr bwMode="auto">
                    <a:xfrm>
                      <a:off x="1715" y="294"/>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sp>
                <p:nvSpPr>
                  <p:cNvPr id="13366" name="Oval 12"/>
                  <p:cNvSpPr>
                    <a:spLocks noChangeArrowheads="1"/>
                  </p:cNvSpPr>
                  <p:nvPr/>
                </p:nvSpPr>
                <p:spPr bwMode="auto">
                  <a:xfrm>
                    <a:off x="2396" y="1341"/>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7" name="Freeform 13"/>
                  <p:cNvSpPr>
                    <a:spLocks/>
                  </p:cNvSpPr>
                  <p:nvPr/>
                </p:nvSpPr>
                <p:spPr bwMode="auto">
                  <a:xfrm>
                    <a:off x="2716" y="658"/>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8" name="Freeform 14"/>
                  <p:cNvSpPr>
                    <a:spLocks/>
                  </p:cNvSpPr>
                  <p:nvPr/>
                </p:nvSpPr>
                <p:spPr bwMode="auto">
                  <a:xfrm>
                    <a:off x="2784"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69" name="Freeform 15"/>
                  <p:cNvSpPr>
                    <a:spLocks/>
                  </p:cNvSpPr>
                  <p:nvPr/>
                </p:nvSpPr>
                <p:spPr bwMode="auto">
                  <a:xfrm>
                    <a:off x="2483"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0"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71" name="Freeform 17"/>
                  <p:cNvSpPr>
                    <a:spLocks/>
                  </p:cNvSpPr>
                  <p:nvPr/>
                </p:nvSpPr>
                <p:spPr bwMode="auto">
                  <a:xfrm>
                    <a:off x="2094" y="847"/>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grpSp>
            <p:pic>
              <p:nvPicPr>
                <p:cNvPr id="13357"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8"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9"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0"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1"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2"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3"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64"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3336" name="Group 26"/>
              <p:cNvGrpSpPr>
                <a:grpSpLocks/>
              </p:cNvGrpSpPr>
              <p:nvPr userDrawn="1"/>
            </p:nvGrpSpPr>
            <p:grpSpPr bwMode="auto">
              <a:xfrm>
                <a:off x="4944" y="1008"/>
                <a:ext cx="522" cy="2967"/>
                <a:chOff x="4944" y="1008"/>
                <a:chExt cx="522" cy="2967"/>
              </a:xfrm>
            </p:grpSpPr>
            <p:pic>
              <p:nvPicPr>
                <p:cNvPr id="13337"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8"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39"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0"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1"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2"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3"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4"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5"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6"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7"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8"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49"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0"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1"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2"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3"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4"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55"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332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957487" name="Freeform 47"/>
            <p:cNvSpPr>
              <a:spLocks/>
            </p:cNvSpPr>
            <p:nvPr/>
          </p:nvSpPr>
          <p:spPr bwMode="auto">
            <a:xfrm>
              <a:off x="5001" y="3060"/>
              <a:ext cx="768" cy="126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957488" name="Freeform 48"/>
            <p:cNvSpPr>
              <a:spLocks/>
            </p:cNvSpPr>
            <p:nvPr/>
          </p:nvSpPr>
          <p:spPr bwMode="auto">
            <a:xfrm>
              <a:off x="4994" y="1775"/>
              <a:ext cx="776" cy="2543"/>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a:solidFill>
                  <a:srgbClr val="2F1311"/>
                </a:solidFill>
              </a:endParaRPr>
            </a:p>
          </p:txBody>
        </p:sp>
        <p:sp>
          <p:nvSpPr>
            <p:cNvPr id="1332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2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2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333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957493" name="Freeform 53"/>
            <p:cNvSpPr>
              <a:spLocks/>
            </p:cNvSpPr>
            <p:nvPr/>
          </p:nvSpPr>
          <p:spPr bwMode="auto">
            <a:xfrm>
              <a:off x="5004" y="1"/>
              <a:ext cx="189"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a:solidFill>
                  <a:srgbClr val="2F1311"/>
                </a:solidFill>
              </a:endParaRPr>
            </a:p>
          </p:txBody>
        </p:sp>
        <p:sp>
          <p:nvSpPr>
            <p:cNvPr id="1333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1800">
                <a:solidFill>
                  <a:srgbClr val="2F1311"/>
                </a:solidFill>
              </a:endParaRPr>
            </a:p>
          </p:txBody>
        </p:sp>
        <p:sp>
          <p:nvSpPr>
            <p:cNvPr id="957495" name="Freeform 55"/>
            <p:cNvSpPr>
              <a:spLocks/>
            </p:cNvSpPr>
            <p:nvPr/>
          </p:nvSpPr>
          <p:spPr bwMode="auto">
            <a:xfrm>
              <a:off x="5013" y="3924"/>
              <a:ext cx="734" cy="390"/>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a:solidFill>
                  <a:srgbClr val="2F1311"/>
                </a:solidFill>
              </a:endParaRPr>
            </a:p>
          </p:txBody>
        </p:sp>
        <p:sp>
          <p:nvSpPr>
            <p:cNvPr id="13334" name="AutoShape 56"/>
            <p:cNvSpPr>
              <a:spLocks noChangeArrowheads="1"/>
            </p:cNvSpPr>
            <p:nvPr/>
          </p:nvSpPr>
          <p:spPr bwMode="hidden">
            <a:xfrm rot="5400000">
              <a:off x="2724" y="2089"/>
              <a:ext cx="4320" cy="142"/>
            </a:xfrm>
            <a:custGeom>
              <a:avLst/>
              <a:gdLst>
                <a:gd name="T0" fmla="*/ 34 w 21600"/>
                <a:gd name="T1" fmla="*/ 0 h 21600"/>
                <a:gd name="T2" fmla="*/ 17 w 21600"/>
                <a:gd name="T3" fmla="*/ 0 h 21600"/>
                <a:gd name="T4" fmla="*/ 0 w 21600"/>
                <a:gd name="T5" fmla="*/ 0 h 21600"/>
                <a:gd name="T6" fmla="*/ 17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rot="10800000" vert="eaVert" wrap="none" anchor="ctr"/>
            <a:lstStyle/>
            <a:p>
              <a:endParaRPr lang="en-US">
                <a:solidFill>
                  <a:srgbClr val="2F1311"/>
                </a:solidFill>
              </a:endParaRPr>
            </a:p>
          </p:txBody>
        </p:sp>
      </p:grpSp>
      <p:sp>
        <p:nvSpPr>
          <p:cNvPr id="1331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99" name="Rectangle 59"/>
          <p:cNvSpPr>
            <a:spLocks noGrp="1" noChangeArrowheads="1"/>
          </p:cNvSpPr>
          <p:nvPr>
            <p:ph type="dt" sz="half" idx="2"/>
          </p:nvPr>
        </p:nvSpPr>
        <p:spPr bwMode="auto">
          <a:xfrm>
            <a:off x="301625" y="6242050"/>
            <a:ext cx="1782763"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0" name="Rectangle 60"/>
          <p:cNvSpPr>
            <a:spLocks noGrp="1" noChangeArrowheads="1"/>
          </p:cNvSpPr>
          <p:nvPr>
            <p:ph type="ftr" sz="quarter" idx="3"/>
          </p:nvPr>
        </p:nvSpPr>
        <p:spPr bwMode="auto">
          <a:xfrm>
            <a:off x="2257425" y="6248400"/>
            <a:ext cx="3455988"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2F1311"/>
              </a:solidFill>
            </a:endParaRPr>
          </a:p>
        </p:txBody>
      </p:sp>
      <p:sp>
        <p:nvSpPr>
          <p:cNvPr id="957501" name="Rectangle 61"/>
          <p:cNvSpPr>
            <a:spLocks noGrp="1" noChangeArrowheads="1"/>
          </p:cNvSpPr>
          <p:nvPr>
            <p:ph type="sldNum" sz="quarter" idx="4"/>
          </p:nvPr>
        </p:nvSpPr>
        <p:spPr bwMode="auto">
          <a:xfrm>
            <a:off x="5867400" y="6248400"/>
            <a:ext cx="1755775" cy="474663"/>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CB50CD3-80AB-F948-B42F-CF22B8E6A6B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73155950"/>
      </p:ext>
    </p:extLst>
  </p:cSld>
  <p:clrMap bg1="lt1" tx1="dk1" bg2="lt2" tx2="dk2" accent1="accent1" accent2="accent2" accent3="accent3" accent4="accent4" accent5="accent5" accent6="accent6" hlink="hlink" folHlink="folHlink"/>
  <p:sldLayoutIdLst>
    <p:sldLayoutId id="2147488285" r:id="rId1"/>
    <p:sldLayoutId id="2147488286" r:id="rId2"/>
    <p:sldLayoutId id="2147488287" r:id="rId3"/>
    <p:sldLayoutId id="2147488288" r:id="rId4"/>
    <p:sldLayoutId id="2147488289" r:id="rId5"/>
    <p:sldLayoutId id="2147488290" r:id="rId6"/>
    <p:sldLayoutId id="2147488291" r:id="rId7"/>
    <p:sldLayoutId id="2147488292" r:id="rId8"/>
    <p:sldLayoutId id="2147488293" r:id="rId9"/>
    <p:sldLayoutId id="2147488294" r:id="rId10"/>
    <p:sldLayoutId id="2147488295" r:id="rId11"/>
  </p:sldLayoutIdLst>
  <p:txStyles>
    <p:titleStyle>
      <a:lvl1pPr algn="l" rtl="0" eaLnBrk="0" fontAlgn="base" hangingPunct="0">
        <a:spcBef>
          <a:spcPct val="0"/>
        </a:spcBef>
        <a:spcAft>
          <a:spcPct val="0"/>
        </a:spcAft>
        <a:defRPr sz="4000">
          <a:solidFill>
            <a:schemeClr val="tx2"/>
          </a:solidFill>
          <a:latin typeface="+mj-lt"/>
          <a:ea typeface="+mj-ea"/>
          <a:cs typeface="ＭＳ Ｐゴシック"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charset="0"/>
          <a:ea typeface="ＭＳ Ｐゴシック" charset="0"/>
        </a:defRPr>
      </a:lvl6pPr>
      <a:lvl7pPr marL="914400" algn="l" rtl="0" fontAlgn="base">
        <a:spcBef>
          <a:spcPct val="0"/>
        </a:spcBef>
        <a:spcAft>
          <a:spcPct val="0"/>
        </a:spcAft>
        <a:defRPr sz="4000">
          <a:solidFill>
            <a:schemeClr val="tx2"/>
          </a:solidFill>
          <a:latin typeface="Arial" charset="0"/>
          <a:ea typeface="ＭＳ Ｐゴシック" charset="0"/>
        </a:defRPr>
      </a:lvl7pPr>
      <a:lvl8pPr marL="1371600" algn="l" rtl="0" fontAlgn="base">
        <a:spcBef>
          <a:spcPct val="0"/>
        </a:spcBef>
        <a:spcAft>
          <a:spcPct val="0"/>
        </a:spcAft>
        <a:defRPr sz="4000">
          <a:solidFill>
            <a:schemeClr val="tx2"/>
          </a:solidFill>
          <a:latin typeface="Arial" charset="0"/>
          <a:ea typeface="ＭＳ Ｐゴシック" charset="0"/>
        </a:defRPr>
      </a:lvl8pPr>
      <a:lvl9pPr marL="1828800" algn="l" rtl="0" fontAlgn="base">
        <a:spcBef>
          <a:spcPct val="0"/>
        </a:spcBef>
        <a:spcAft>
          <a:spcPct val="0"/>
        </a:spcAft>
        <a:defRPr sz="40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mn-ea"/>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charset="0"/>
              </a:defRPr>
            </a:lvl1pPr>
          </a:lstStyle>
          <a:p>
            <a:pPr>
              <a:defRPr/>
            </a:pPr>
            <a:fld id="{3ED63A7D-2707-1545-9D2C-7F5BF241585E}" type="slidenum">
              <a:rPr lang="en-GB"/>
              <a:pPr>
                <a:defRPr/>
              </a:pPr>
              <a:t>‹#›</a:t>
            </a:fld>
            <a:endParaRPr lang="en-GB"/>
          </a:p>
        </p:txBody>
      </p:sp>
    </p:spTree>
    <p:extLst>
      <p:ext uri="{BB962C8B-B14F-4D97-AF65-F5344CB8AC3E}">
        <p14:creationId xmlns:p14="http://schemas.microsoft.com/office/powerpoint/2010/main" val="3088192803"/>
      </p:ext>
    </p:extLst>
  </p:cSld>
  <p:clrMap bg1="lt1" tx1="dk1" bg2="lt2" tx2="dk2" accent1="accent1" accent2="accent2" accent3="accent3" accent4="accent4" accent5="accent5" accent6="accent6" hlink="hlink" folHlink="folHlink"/>
  <p:sldLayoutIdLst>
    <p:sldLayoutId id="2147488297" r:id="rId1"/>
    <p:sldLayoutId id="2147488298" r:id="rId2"/>
    <p:sldLayoutId id="2147488299" r:id="rId3"/>
    <p:sldLayoutId id="2147488300" r:id="rId4"/>
    <p:sldLayoutId id="2147488301" r:id="rId5"/>
    <p:sldLayoutId id="2147488302" r:id="rId6"/>
    <p:sldLayoutId id="2147488303" r:id="rId7"/>
    <p:sldLayoutId id="2147488304" r:id="rId8"/>
    <p:sldLayoutId id="2147488305" r:id="rId9"/>
    <p:sldLayoutId id="2147488306" r:id="rId10"/>
    <p:sldLayoutId id="2147488307"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p:spPr>
        <p:txBody>
          <a:bodyPr wrap="none" anchor="ctr"/>
          <a:lstStyle/>
          <a:p>
            <a:pPr>
              <a:defRPr/>
            </a:pPr>
            <a:endParaRPr lang="en-US">
              <a:solidFill>
                <a:srgbClr val="FFFFFF"/>
              </a:solidFill>
            </a:endParaRPr>
          </a:p>
        </p:txBody>
      </p:sp>
      <p:sp>
        <p:nvSpPr>
          <p:cNvPr id="185347"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85348"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49"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0"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1"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2"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3"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4"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5355"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6"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charset="0"/>
              </a:defRPr>
            </a:lvl1pPr>
          </a:lstStyle>
          <a:p>
            <a:pPr>
              <a:defRPr/>
            </a:pPr>
            <a:fld id="{B06C0508-A33E-A649-A114-9E49D472BA9D}" type="slidenum">
              <a:rPr lang="en-US"/>
              <a:pPr>
                <a:defRPr/>
              </a:pPr>
              <a:t>‹#›</a:t>
            </a:fld>
            <a:endParaRPr lang="en-US"/>
          </a:p>
        </p:txBody>
      </p:sp>
    </p:spTree>
    <p:extLst>
      <p:ext uri="{BB962C8B-B14F-4D97-AF65-F5344CB8AC3E}">
        <p14:creationId xmlns:p14="http://schemas.microsoft.com/office/powerpoint/2010/main" val="1172777933"/>
      </p:ext>
    </p:extLst>
  </p:cSld>
  <p:clrMap bg1="dk2" tx1="lt1" bg2="dk1" tx2="lt2" accent1="accent1" accent2="accent2" accent3="accent3" accent4="accent4" accent5="accent5" accent6="accent6" hlink="hlink" folHlink="folHlink"/>
  <p:sldLayoutIdLst>
    <p:sldLayoutId id="2147488309" r:id="rId1"/>
    <p:sldLayoutId id="2147488310" r:id="rId2"/>
    <p:sldLayoutId id="2147488311" r:id="rId3"/>
    <p:sldLayoutId id="2147488312" r:id="rId4"/>
    <p:sldLayoutId id="2147488313" r:id="rId5"/>
    <p:sldLayoutId id="2147488314" r:id="rId6"/>
    <p:sldLayoutId id="2147488315" r:id="rId7"/>
    <p:sldLayoutId id="2147488316" r:id="rId8"/>
    <p:sldLayoutId id="2147488317" r:id="rId9"/>
    <p:sldLayoutId id="2147488318" r:id="rId10"/>
    <p:sldLayoutId id="2147488319" r:id="rId11"/>
  </p:sldLayoutIdLst>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72096781"/>
      </p:ext>
    </p:extLst>
  </p:cSld>
  <p:clrMap bg1="dk2" tx1="lt1" bg2="dk1" tx2="lt2" accent1="accent1" accent2="accent2" accent3="accent3" accent4="accent4" accent5="accent5" accent6="accent6" hlink="hlink" folHlink="folHlink"/>
  <p:sldLayoutIdLst>
    <p:sldLayoutId id="2147488321" r:id="rId1"/>
    <p:sldLayoutId id="2147488322" r:id="rId2"/>
    <p:sldLayoutId id="2147488323" r:id="rId3"/>
    <p:sldLayoutId id="2147488324" r:id="rId4"/>
    <p:sldLayoutId id="2147488325" r:id="rId5"/>
    <p:sldLayoutId id="2147488326" r:id="rId6"/>
    <p:sldLayoutId id="2147488327" r:id="rId7"/>
    <p:sldLayoutId id="2147488328" r:id="rId8"/>
    <p:sldLayoutId id="2147488329" r:id="rId9"/>
    <p:sldLayoutId id="2147488330" r:id="rId10"/>
    <p:sldLayoutId id="2147488331"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485416"/>
      </p:ext>
    </p:extLst>
  </p:cSld>
  <p:clrMap bg1="lt1" tx1="dk1" bg2="lt2" tx2="dk2" accent1="accent1" accent2="accent2" accent3="accent3" accent4="accent4" accent5="accent5" accent6="accent6" hlink="hlink" folHlink="folHlink"/>
  <p:sldLayoutIdLst>
    <p:sldLayoutId id="2147488333" r:id="rId1"/>
    <p:sldLayoutId id="2147488334" r:id="rId2"/>
    <p:sldLayoutId id="2147488335" r:id="rId3"/>
    <p:sldLayoutId id="2147488336" r:id="rId4"/>
    <p:sldLayoutId id="2147488337" r:id="rId5"/>
    <p:sldLayoutId id="2147488338" r:id="rId6"/>
    <p:sldLayoutId id="2147488339" r:id="rId7"/>
    <p:sldLayoutId id="2147488340" r:id="rId8"/>
    <p:sldLayoutId id="2147488341" r:id="rId9"/>
    <p:sldLayoutId id="2147488342" r:id="rId10"/>
    <p:sldLayoutId id="2147488343"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599" r:id="rId1"/>
    <p:sldLayoutId id="2147487600" r:id="rId2"/>
    <p:sldLayoutId id="2147487601" r:id="rId3"/>
    <p:sldLayoutId id="2147487602" r:id="rId4"/>
    <p:sldLayoutId id="2147487603" r:id="rId5"/>
    <p:sldLayoutId id="2147487604" r:id="rId6"/>
    <p:sldLayoutId id="2147487605" r:id="rId7"/>
    <p:sldLayoutId id="2147487606" r:id="rId8"/>
    <p:sldLayoutId id="2147487607" r:id="rId9"/>
    <p:sldLayoutId id="2147487608" r:id="rId10"/>
    <p:sldLayoutId id="2147487609" r:id="rId11"/>
    <p:sldLayoutId id="2147487610"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315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315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00"/>
              </a:solidFill>
              <a:latin typeface="Verdana"/>
              <a:ea typeface="Osaka"/>
              <a:cs typeface="Osaka"/>
            </a:endParaRPr>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ea typeface="Osaka" charset="0"/>
                <a:cs typeface="Osaka" charset="0"/>
              </a:defRPr>
            </a:lvl1pPr>
          </a:lstStyle>
          <a:p>
            <a:pPr>
              <a:defRPr/>
            </a:pPr>
            <a:fld id="{E3E9D3C5-FD88-084E-B72A-BA02B387320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4275957376"/>
      </p:ext>
    </p:extLst>
  </p:cSld>
  <p:clrMap bg1="dk2" tx1="lt1" bg2="dk1" tx2="lt2" accent1="accent1" accent2="accent2" accent3="accent3" accent4="accent4" accent5="accent5" accent6="accent6" hlink="hlink" folHlink="folHlink"/>
  <p:sldLayoutIdLst>
    <p:sldLayoutId id="2147488345" r:id="rId1"/>
    <p:sldLayoutId id="2147488346" r:id="rId2"/>
    <p:sldLayoutId id="2147488347" r:id="rId3"/>
    <p:sldLayoutId id="2147488348" r:id="rId4"/>
    <p:sldLayoutId id="2147488349" r:id="rId5"/>
    <p:sldLayoutId id="2147488350" r:id="rId6"/>
    <p:sldLayoutId id="2147488351" r:id="rId7"/>
    <p:sldLayoutId id="2147488352" r:id="rId8"/>
    <p:sldLayoutId id="2147488353" r:id="rId9"/>
    <p:sldLayoutId id="2147488354" r:id="rId10"/>
    <p:sldLayoutId id="21474883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charset="0"/>
                <a:cs typeface="ＭＳ Ｐゴシック" charset="0"/>
              </a:defRPr>
            </a:lvl1pPr>
          </a:lstStyle>
          <a:p>
            <a:pPr>
              <a:defRPr/>
            </a:pPr>
            <a:endParaRPr lang="en-US">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BB61497F-556D-314F-AEFB-C6A9D90AC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491363"/>
      </p:ext>
    </p:extLst>
  </p:cSld>
  <p:clrMap bg1="lt1" tx1="dk1" bg2="lt2" tx2="dk2" accent1="accent1" accent2="accent2" accent3="accent3" accent4="accent4" accent5="accent5" accent6="accent6" hlink="hlink" folHlink="folHlink"/>
  <p:sldLayoutIdLst>
    <p:sldLayoutId id="2147488357" r:id="rId1"/>
    <p:sldLayoutId id="2147488358" r:id="rId2"/>
    <p:sldLayoutId id="2147488359" r:id="rId3"/>
    <p:sldLayoutId id="2147488360" r:id="rId4"/>
    <p:sldLayoutId id="2147488361" r:id="rId5"/>
    <p:sldLayoutId id="2147488362" r:id="rId6"/>
    <p:sldLayoutId id="2147488363" r:id="rId7"/>
    <p:sldLayoutId id="2147488364" r:id="rId8"/>
    <p:sldLayoutId id="2147488365" r:id="rId9"/>
    <p:sldLayoutId id="2147488366" r:id="rId10"/>
    <p:sldLayoutId id="2147488367"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6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25FD62EA-0B3B-5149-A89F-D6E7AE2477EB}" type="slidenum">
              <a:rPr lang="en-US"/>
              <a:pPr>
                <a:defRPr/>
              </a:pPr>
              <a:t>‹#›</a:t>
            </a:fld>
            <a:endParaRPr lang="en-US"/>
          </a:p>
        </p:txBody>
      </p:sp>
    </p:spTree>
    <p:extLst>
      <p:ext uri="{BB962C8B-B14F-4D97-AF65-F5344CB8AC3E}">
        <p14:creationId xmlns:p14="http://schemas.microsoft.com/office/powerpoint/2010/main" val="3207117908"/>
      </p:ext>
    </p:extLst>
  </p:cSld>
  <p:clrMap bg1="dk2" tx1="lt1" bg2="dk1" tx2="lt2" accent1="accent1" accent2="accent2" accent3="accent3" accent4="accent4" accent5="accent5" accent6="accent6" hlink="hlink" folHlink="folHlink"/>
  <p:sldLayoutIdLst>
    <p:sldLayoutId id="2147488369" r:id="rId1"/>
    <p:sldLayoutId id="2147488370" r:id="rId2"/>
    <p:sldLayoutId id="2147488371" r:id="rId3"/>
    <p:sldLayoutId id="2147488372" r:id="rId4"/>
    <p:sldLayoutId id="2147488373" r:id="rId5"/>
    <p:sldLayoutId id="2147488374" r:id="rId6"/>
    <p:sldLayoutId id="2147488375" r:id="rId7"/>
    <p:sldLayoutId id="2147488376" r:id="rId8"/>
    <p:sldLayoutId id="2147488377" r:id="rId9"/>
    <p:sldLayoutId id="2147488378" r:id="rId10"/>
    <p:sldLayoutId id="2147488379"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7731" name="Rectangle 3"/>
          <p:cNvSpPr>
            <a:spLocks noGrp="1" noChangeArrowheads="1"/>
          </p:cNvSpPr>
          <p:nvPr>
            <p:ph type="body" idx="1"/>
          </p:nvPr>
        </p:nvSpPr>
        <p:spPr bwMode="auto">
          <a:xfrm>
            <a:off x="1295400" y="1981200"/>
            <a:ext cx="7162800" cy="4114800"/>
          </a:xfrm>
          <a:prstGeom prst="rect">
            <a:avLst/>
          </a:prstGeom>
          <a:noFill/>
          <a:ln>
            <a:noFill/>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a:defRPr/>
            </a:pPr>
            <a:endParaRPr lang="en-US">
              <a:solidFill>
                <a:srgbClr val="000000"/>
              </a:solidFill>
              <a:latin typeface="Copperplate Gothic Light"/>
              <a:ea typeface="ヒラギノ角ゴ Pro W3"/>
              <a:cs typeface="ヒラギノ角ゴ Pro W3"/>
            </a:endParaRPr>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a:defRPr/>
            </a:pPr>
            <a:fld id="{5B87283F-1406-644A-BD79-322B98DA7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673069"/>
      </p:ext>
    </p:extLst>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 id="2147488387" r:id="rId7"/>
    <p:sldLayoutId id="2147488388" r:id="rId8"/>
    <p:sldLayoutId id="2147488389" r:id="rId9"/>
    <p:sldLayoutId id="2147488390" r:id="rId10"/>
    <p:sldLayoutId id="2147488391"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3"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4"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5"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6"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7"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000000"/>
              </a:solidFill>
            </a:endParaRPr>
          </a:p>
        </p:txBody>
      </p:sp>
      <p:sp>
        <p:nvSpPr>
          <p:cNvPr id="209928"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a:solidFill>
                <a:srgbClr val="000000"/>
              </a:solidFill>
            </a:endParaRPr>
          </a:p>
        </p:txBody>
      </p:sp>
      <p:sp>
        <p:nvSpPr>
          <p:cNvPr id="20992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993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defRPr>
            </a:lvl1pPr>
          </a:lstStyle>
          <a:p>
            <a:pPr>
              <a:defRPr/>
            </a:pPr>
            <a:fld id="{E61611C2-F24A-D647-B6AC-5AB46216B50C}" type="slidenum">
              <a:rPr lang="en-US"/>
              <a:pPr>
                <a:defRPr/>
              </a:pPr>
              <a:t>‹#›</a:t>
            </a:fld>
            <a:endParaRPr lang="en-US"/>
          </a:p>
        </p:txBody>
      </p:sp>
    </p:spTree>
    <p:extLst>
      <p:ext uri="{BB962C8B-B14F-4D97-AF65-F5344CB8AC3E}">
        <p14:creationId xmlns:p14="http://schemas.microsoft.com/office/powerpoint/2010/main" val="2213844402"/>
      </p:ext>
    </p:extLst>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solidFill>
                <a:srgbClr val="000000"/>
              </a:solidFill>
            </a:endParaRPr>
          </a:p>
        </p:txBody>
      </p:sp>
      <p:sp>
        <p:nvSpPr>
          <p:cNvPr id="148483"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8484"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ea typeface="ＭＳ Ｐゴシック" charset="0"/>
                <a:cs typeface="ＭＳ Ｐゴシック" charset="0"/>
              </a:defRPr>
            </a:lvl1pPr>
          </a:lstStyle>
          <a:p>
            <a:pPr>
              <a:defRPr/>
            </a:pPr>
            <a:endParaRPr lang="en-US">
              <a:solidFill>
                <a:srgbClr val="000000"/>
              </a:solidFill>
            </a:endParaRPr>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0D93F87E-38B5-AA40-A50D-E95FC6F91980}" type="slidenum">
              <a:rPr lang="en-US">
                <a:solidFill>
                  <a:srgbClr val="000000"/>
                </a:solidFill>
              </a:rPr>
              <a:pPr>
                <a:defRPr/>
              </a:pPr>
              <a:t>‹#›</a:t>
            </a:fld>
            <a:endParaRPr lang="en-US">
              <a:solidFill>
                <a:srgbClr val="000000"/>
              </a:solidFill>
            </a:endParaRPr>
          </a:p>
        </p:txBody>
      </p:sp>
      <p:grpSp>
        <p:nvGrpSpPr>
          <p:cNvPr id="148488" name="Group 1032"/>
          <p:cNvGrpSpPr>
            <a:grpSpLocks/>
          </p:cNvGrpSpPr>
          <p:nvPr/>
        </p:nvGrpSpPr>
        <p:grpSpPr bwMode="auto">
          <a:xfrm>
            <a:off x="8153400" y="152400"/>
            <a:ext cx="792163" cy="1295400"/>
            <a:chOff x="5136" y="960"/>
            <a:chExt cx="528" cy="864"/>
          </a:xfrm>
        </p:grpSpPr>
        <p:sp>
          <p:nvSpPr>
            <p:cNvPr id="1484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5" name="Oval 1039"/>
            <p:cNvSpPr>
              <a:spLocks noChangeArrowheads="1"/>
            </p:cNvSpPr>
            <p:nvPr/>
          </p:nvSpPr>
          <p:spPr bwMode="auto">
            <a:xfrm>
              <a:off x="5472" y="1072"/>
              <a:ext cx="74" cy="77"/>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6" name="Oval 1040"/>
            <p:cNvSpPr>
              <a:spLocks noChangeArrowheads="1"/>
            </p:cNvSpPr>
            <p:nvPr/>
          </p:nvSpPr>
          <p:spPr bwMode="auto">
            <a:xfrm>
              <a:off x="5136" y="1184"/>
              <a:ext cx="80"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7" name="Oval 1041"/>
            <p:cNvSpPr>
              <a:spLocks noChangeArrowheads="1"/>
            </p:cNvSpPr>
            <p:nvPr/>
          </p:nvSpPr>
          <p:spPr bwMode="auto">
            <a:xfrm>
              <a:off x="5248" y="1184"/>
              <a:ext cx="79" cy="74"/>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8" name="Oval 1042"/>
            <p:cNvSpPr>
              <a:spLocks noChangeArrowheads="1"/>
            </p:cNvSpPr>
            <p:nvPr/>
          </p:nvSpPr>
          <p:spPr bwMode="auto">
            <a:xfrm>
              <a:off x="5360" y="1184"/>
              <a:ext cx="76"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499" name="Oval 1043"/>
            <p:cNvSpPr>
              <a:spLocks noChangeArrowheads="1"/>
            </p:cNvSpPr>
            <p:nvPr/>
          </p:nvSpPr>
          <p:spPr bwMode="auto">
            <a:xfrm>
              <a:off x="5472" y="1184"/>
              <a:ext cx="74" cy="74"/>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0" name="Oval 1044"/>
            <p:cNvSpPr>
              <a:spLocks noChangeArrowheads="1"/>
            </p:cNvSpPr>
            <p:nvPr/>
          </p:nvSpPr>
          <p:spPr bwMode="auto">
            <a:xfrm>
              <a:off x="5584" y="1184"/>
              <a:ext cx="80" cy="7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4" name="Oval 1048"/>
            <p:cNvSpPr>
              <a:spLocks noChangeArrowheads="1"/>
            </p:cNvSpPr>
            <p:nvPr/>
          </p:nvSpPr>
          <p:spPr bwMode="auto">
            <a:xfrm>
              <a:off x="5472" y="1296"/>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8" name="Oval 1052"/>
            <p:cNvSpPr>
              <a:spLocks noChangeArrowheads="1"/>
            </p:cNvSpPr>
            <p:nvPr/>
          </p:nvSpPr>
          <p:spPr bwMode="auto">
            <a:xfrm>
              <a:off x="5472" y="1408"/>
              <a:ext cx="74" cy="80"/>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3" name="Oval 1057"/>
            <p:cNvSpPr>
              <a:spLocks noChangeArrowheads="1"/>
            </p:cNvSpPr>
            <p:nvPr/>
          </p:nvSpPr>
          <p:spPr bwMode="auto">
            <a:xfrm>
              <a:off x="5472" y="1520"/>
              <a:ext cx="74" cy="79"/>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7" name="Oval 1061"/>
            <p:cNvSpPr>
              <a:spLocks noChangeArrowheads="1"/>
            </p:cNvSpPr>
            <p:nvPr/>
          </p:nvSpPr>
          <p:spPr bwMode="auto">
            <a:xfrm>
              <a:off x="5472" y="1632"/>
              <a:ext cx="74" cy="75"/>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148519" name="Oval 1063"/>
            <p:cNvSpPr>
              <a:spLocks noChangeArrowheads="1"/>
            </p:cNvSpPr>
            <p:nvPr/>
          </p:nvSpPr>
          <p:spPr bwMode="auto">
            <a:xfrm>
              <a:off x="5472" y="1744"/>
              <a:ext cx="74" cy="80"/>
            </a:xfrm>
            <a:prstGeom prst="ellipse">
              <a:avLst/>
            </a:pr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4136747729"/>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Lst>
  <p:txStyles>
    <p:titleStyle>
      <a:lvl1pPr algn="l" rtl="0" eaLnBrk="0" fontAlgn="base" hangingPunct="0">
        <a:spcBef>
          <a:spcPct val="0"/>
        </a:spcBef>
        <a:spcAft>
          <a:spcPct val="0"/>
        </a:spcAft>
        <a:defRPr sz="3900" b="1">
          <a:solidFill>
            <a:schemeClr val="tx2"/>
          </a:solidFill>
          <a:latin typeface="+mj-lt"/>
          <a:ea typeface="+mj-ea"/>
          <a:cs typeface="ＭＳ Ｐゴシック" charset="0"/>
        </a:defRPr>
      </a:lvl1pPr>
      <a:lvl2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39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n-ea"/>
          <a:cs typeface="ＭＳ Ｐゴシック"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794737857"/>
      </p:ext>
    </p:extLst>
  </p:cSld>
  <p:clrMap bg1="lt1" tx1="dk1" bg2="lt2" tx2="dk2" accent1="accent1" accent2="accent2" accent3="accent3" accent4="accent4" accent5="accent5" accent6="accent6" hlink="hlink" folHlink="folHlink"/>
  <p:sldLayoutIdLst>
    <p:sldLayoutId id="2147488490" r:id="rId1"/>
    <p:sldLayoutId id="2147488491" r:id="rId2"/>
    <p:sldLayoutId id="2147488492" r:id="rId3"/>
    <p:sldLayoutId id="2147488493" r:id="rId4"/>
    <p:sldLayoutId id="2147488494" r:id="rId5"/>
    <p:sldLayoutId id="2147488495" r:id="rId6"/>
    <p:sldLayoutId id="2147488496" r:id="rId7"/>
    <p:sldLayoutId id="2147488497" r:id="rId8"/>
    <p:sldLayoutId id="2147488498" r:id="rId9"/>
    <p:sldLayoutId id="2147488499" r:id="rId10"/>
    <p:sldLayoutId id="214748850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E04F5C45-2DFD-4843-AC59-9C9C9659DEAB}" type="datetimeFigureOut">
              <a:rPr lang="en-US"/>
              <a:pPr eaLnBrk="1" hangingPunct="1">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0B192F90-7658-1245-9D05-40B1E48B3974}" type="slidenum">
              <a:rPr lang="en-US"/>
              <a:pPr eaLnBrk="1" hangingPunct="1">
                <a:defRPr/>
              </a:pPr>
              <a:t>‹#›</a:t>
            </a:fld>
            <a:endParaRPr lang="en-US"/>
          </a:p>
        </p:txBody>
      </p:sp>
    </p:spTree>
    <p:extLst>
      <p:ext uri="{BB962C8B-B14F-4D97-AF65-F5344CB8AC3E}">
        <p14:creationId xmlns:p14="http://schemas.microsoft.com/office/powerpoint/2010/main" val="2519253322"/>
      </p:ext>
    </p:extLst>
  </p:cSld>
  <p:clrMap bg1="lt1" tx1="dk1" bg2="lt2" tx2="dk2" accent1="accent1" accent2="accent2" accent3="accent3" accent4="accent4" accent5="accent5" accent6="accent6" hlink="hlink" folHlink="folHlink"/>
  <p:sldLayoutIdLst>
    <p:sldLayoutId id="2147488514" r:id="rId1"/>
    <p:sldLayoutId id="2147488515" r:id="rId2"/>
    <p:sldLayoutId id="2147488516" r:id="rId3"/>
    <p:sldLayoutId id="2147488517" r:id="rId4"/>
    <p:sldLayoutId id="2147488518" r:id="rId5"/>
    <p:sldLayoutId id="2147488519" r:id="rId6"/>
    <p:sldLayoutId id="2147488520" r:id="rId7"/>
    <p:sldLayoutId id="2147488521" r:id="rId8"/>
    <p:sldLayoutId id="2147488522" r:id="rId9"/>
    <p:sldLayoutId id="2147488523" r:id="rId10"/>
    <p:sldLayoutId id="2147488524"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cs typeface="+mn-cs"/>
              </a:rPr>
              <a:pPr eaLnBrk="1" hangingPunct="1"/>
              <a:t>3/1/24</a:t>
            </a:fld>
            <a:endParaRPr lang="en-US">
              <a:ea typeface="MS PGothic" pitchFamily="34" charset="-128"/>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cs typeface="+mn-cs"/>
              </a:rPr>
              <a:pPr eaLnBrk="1" hangingPunct="1"/>
              <a:t>‹#›</a:t>
            </a:fld>
            <a:endParaRPr lang="en-US">
              <a:ea typeface="MS PGothic" pitchFamily="34" charset="-128"/>
              <a:cs typeface="+mn-cs"/>
            </a:endParaRPr>
          </a:p>
        </p:txBody>
      </p:sp>
    </p:spTree>
    <p:extLst>
      <p:ext uri="{BB962C8B-B14F-4D97-AF65-F5344CB8AC3E}">
        <p14:creationId xmlns:p14="http://schemas.microsoft.com/office/powerpoint/2010/main" val="1992603024"/>
      </p:ext>
    </p:extLst>
  </p:cSld>
  <p:clrMap bg1="lt1" tx1="dk1" bg2="lt2" tx2="dk2" accent1="accent1" accent2="accent2" accent3="accent3" accent4="accent4" accent5="accent5" accent6="accent6" hlink="hlink" folHlink="folHlink"/>
  <p:sldLayoutIdLst>
    <p:sldLayoutId id="2147488526" r:id="rId1"/>
    <p:sldLayoutId id="2147488527" r:id="rId2"/>
    <p:sldLayoutId id="2147488528" r:id="rId3"/>
    <p:sldLayoutId id="2147488529" r:id="rId4"/>
    <p:sldLayoutId id="2147488530" r:id="rId5"/>
    <p:sldLayoutId id="2147488531" r:id="rId6"/>
    <p:sldLayoutId id="2147488532" r:id="rId7"/>
    <p:sldLayoutId id="2147488533" r:id="rId8"/>
    <p:sldLayoutId id="2147488534" r:id="rId9"/>
    <p:sldLayoutId id="2147488535" r:id="rId10"/>
    <p:sldLayoutId id="214748853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eaLnBrk="1" hangingPunct="1"/>
            <a:fld id="{3E731733-F2BA-4E3E-A13B-50DC44DBF30E}" type="datetimeFigureOut">
              <a:rPr lang="en-US">
                <a:ea typeface="MS PGothic" pitchFamily="34" charset="-128"/>
              </a:rPr>
              <a:pPr eaLnBrk="1" hangingPunct="1"/>
              <a:t>3/1/24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eaLnBrk="1" hangingPunct="1"/>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eaLnBrk="1" hangingPunct="1"/>
            <a:fld id="{71C8EB3A-54B5-4EE2-89C2-9A321DB21FF7}" type="slidenum">
              <a:rPr lang="en-US">
                <a:ea typeface="MS PGothic" pitchFamily="34" charset="-128"/>
              </a:rPr>
              <a:pPr eaLnBrk="1" hangingPunct="1"/>
              <a:t>‹#›</a:t>
            </a:fld>
            <a:endParaRPr lang="en-US">
              <a:ea typeface="MS PGothic" pitchFamily="34" charset="-128"/>
            </a:endParaRPr>
          </a:p>
        </p:txBody>
      </p:sp>
    </p:spTree>
    <p:extLst>
      <p:ext uri="{BB962C8B-B14F-4D97-AF65-F5344CB8AC3E}">
        <p14:creationId xmlns:p14="http://schemas.microsoft.com/office/powerpoint/2010/main" val="1830652549"/>
      </p:ext>
    </p:extLst>
  </p:cSld>
  <p:clrMap bg1="lt1" tx1="dk1" bg2="lt2" tx2="dk2" accent1="accent1" accent2="accent2" accent3="accent3" accent4="accent4" accent5="accent5" accent6="accent6" hlink="hlink" folHlink="folHlink"/>
  <p:sldLayoutIdLst>
    <p:sldLayoutId id="2147488538" r:id="rId1"/>
    <p:sldLayoutId id="2147488539" r:id="rId2"/>
    <p:sldLayoutId id="2147488540" r:id="rId3"/>
    <p:sldLayoutId id="2147488541" r:id="rId4"/>
    <p:sldLayoutId id="2147488542" r:id="rId5"/>
    <p:sldLayoutId id="2147488543" r:id="rId6"/>
    <p:sldLayoutId id="2147488544" r:id="rId7"/>
    <p:sldLayoutId id="2147488545" r:id="rId8"/>
    <p:sldLayoutId id="2147488546" r:id="rId9"/>
    <p:sldLayoutId id="2147488547" r:id="rId10"/>
    <p:sldLayoutId id="214748854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85" r:id="rId1"/>
    <p:sldLayoutId id="2147487686" r:id="rId2"/>
    <p:sldLayoutId id="2147487687" r:id="rId3"/>
    <p:sldLayoutId id="2147487688" r:id="rId4"/>
    <p:sldLayoutId id="2147487689" r:id="rId5"/>
    <p:sldLayoutId id="2147487690" r:id="rId6"/>
    <p:sldLayoutId id="2147487691" r:id="rId7"/>
    <p:sldLayoutId id="2147487692" r:id="rId8"/>
    <p:sldLayoutId id="2147487693" r:id="rId9"/>
    <p:sldLayoutId id="2147487694" r:id="rId10"/>
    <p:sldLayoutId id="2147487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894236538"/>
      </p:ext>
    </p:extLst>
  </p:cSld>
  <p:clrMap bg1="lt1" tx1="dk1" bg2="lt2" tx2="dk2" accent1="accent1" accent2="accent2" accent3="accent3" accent4="accent4" accent5="accent5" accent6="accent6" hlink="hlink" folHlink="folHlink"/>
  <p:sldLayoutIdLst>
    <p:sldLayoutId id="2147488550" r:id="rId1"/>
    <p:sldLayoutId id="2147488551" r:id="rId2"/>
    <p:sldLayoutId id="2147488552" r:id="rId3"/>
    <p:sldLayoutId id="2147488553" r:id="rId4"/>
    <p:sldLayoutId id="2147488554" r:id="rId5"/>
    <p:sldLayoutId id="2147488556" r:id="rId6"/>
    <p:sldLayoutId id="2147488557" r:id="rId7"/>
    <p:sldLayoutId id="2147488558" r:id="rId8"/>
    <p:sldLayoutId id="2147488559" r:id="rId9"/>
    <p:sldLayoutId id="2147488560" r:id="rId10"/>
    <p:sldLayoutId id="2147488561" r:id="rId11"/>
    <p:sldLayoutId id="2147488562" r:id="rId12"/>
    <p:sldLayoutId id="2147488563" r:id="rId13"/>
    <p:sldLayoutId id="2147488564" r:id="rId14"/>
    <p:sldLayoutId id="2147488565" r:id="rId15"/>
    <p:sldLayoutId id="2147488566" r:id="rId16"/>
    <p:sldLayoutId id="2147488567" r:id="rId17"/>
    <p:sldLayoutId id="2147488568" r:id="rId18"/>
    <p:sldLayoutId id="2147488569" r:id="rId19"/>
    <p:sldLayoutId id="2147488570" r:id="rId20"/>
    <p:sldLayoutId id="2147488571" r:id="rId21"/>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797278372"/>
      </p:ext>
    </p:extLst>
  </p:cSld>
  <p:clrMap bg1="dk2" tx1="lt1" bg2="dk1" tx2="lt2" accent1="accent1" accent2="accent2" accent3="accent3" accent4="accent4" accent5="accent5" accent6="accent6" hlink="hlink" folHlink="folHlink"/>
  <p:sldLayoutIdLst>
    <p:sldLayoutId id="2147488573"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483AB95-8A6B-437B-B35D-3F3F801EBC6C}" type="slidenum">
              <a:rPr lang="en-US" altLang="en-US"/>
              <a:pPr/>
              <a:t>‹#›</a:t>
            </a:fld>
            <a:endParaRPr lang="en-US" altLang="en-US"/>
          </a:p>
        </p:txBody>
      </p:sp>
    </p:spTree>
    <p:extLst>
      <p:ext uri="{BB962C8B-B14F-4D97-AF65-F5344CB8AC3E}">
        <p14:creationId xmlns:p14="http://schemas.microsoft.com/office/powerpoint/2010/main" val="2552491468"/>
      </p:ext>
    </p:extLst>
  </p:cSld>
  <p:clrMap bg1="dk2" tx1="lt1" bg2="dk1" tx2="lt2" accent1="accent1" accent2="accent2" accent3="accent3" accent4="accent4" accent5="accent5" accent6="accent6" hlink="hlink" folHlink="folHlink"/>
  <p:sldLayoutIdLst>
    <p:sldLayoutId id="2147488575" r:id="rId1"/>
    <p:sldLayoutId id="2147488576" r:id="rId2"/>
    <p:sldLayoutId id="2147488577" r:id="rId3"/>
    <p:sldLayoutId id="2147488578" r:id="rId4"/>
    <p:sldLayoutId id="2147488579" r:id="rId5"/>
    <p:sldLayoutId id="2147488580" r:id="rId6"/>
    <p:sldLayoutId id="2147488581" r:id="rId7"/>
    <p:sldLayoutId id="2147488582" r:id="rId8"/>
    <p:sldLayoutId id="2147488583" r:id="rId9"/>
    <p:sldLayoutId id="2147488584" r:id="rId10"/>
    <p:sldLayoutId id="21474885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7018776"/>
      </p:ext>
    </p:extLst>
  </p:cSld>
  <p:clrMap bg1="lt1" tx1="dk1" bg2="lt2" tx2="dk2" accent1="accent1" accent2="accent2" accent3="accent3" accent4="accent4" accent5="accent5" accent6="accent6" hlink="hlink" folHlink="folHlink"/>
  <p:sldLayoutIdLst>
    <p:sldLayoutId id="2147488587" r:id="rId1"/>
    <p:sldLayoutId id="2147488588" r:id="rId2"/>
    <p:sldLayoutId id="2147488589" r:id="rId3"/>
    <p:sldLayoutId id="2147488590" r:id="rId4"/>
    <p:sldLayoutId id="2147488591" r:id="rId5"/>
    <p:sldLayoutId id="2147488592" r:id="rId6"/>
    <p:sldLayoutId id="2147488593" r:id="rId7"/>
    <p:sldLayoutId id="2147488594" r:id="rId8"/>
    <p:sldLayoutId id="2147488595" r:id="rId9"/>
    <p:sldLayoutId id="2147488596" r:id="rId10"/>
    <p:sldLayoutId id="2147488597" r:id="rId11"/>
    <p:sldLayoutId id="2147488598" r:id="rId12"/>
    <p:sldLayoutId id="21474885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1555580241"/>
      </p:ext>
    </p:extLst>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 id="214748861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3/1/24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1656333016"/>
      </p:ext>
    </p:extLst>
  </p:cSld>
  <p:clrMap bg1="lt1" tx1="dk1" bg2="lt2" tx2="dk2" accent1="accent1" accent2="accent2" accent3="accent3" accent4="accent4" accent5="accent5" accent6="accent6" hlink="hlink" folHlink="folHlink"/>
  <p:sldLayoutIdLst>
    <p:sldLayoutId id="2147488614" r:id="rId1"/>
    <p:sldLayoutId id="2147488615" r:id="rId2"/>
    <p:sldLayoutId id="2147488616" r:id="rId3"/>
    <p:sldLayoutId id="2147488617" r:id="rId4"/>
    <p:sldLayoutId id="2147488618" r:id="rId5"/>
    <p:sldLayoutId id="2147488619" r:id="rId6"/>
    <p:sldLayoutId id="2147488620" r:id="rId7"/>
    <p:sldLayoutId id="2147488621" r:id="rId8"/>
    <p:sldLayoutId id="2147488622" r:id="rId9"/>
    <p:sldLayoutId id="2147488623" r:id="rId10"/>
    <p:sldLayoutId id="214748862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2355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AB17FAAC-AEBF-4140-878B-3CB3E62FB30F}"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99804660"/>
      </p:ext>
    </p:extLst>
  </p:cSld>
  <p:clrMap bg1="lt1" tx1="dk1" bg2="lt2" tx2="dk2" accent1="accent1" accent2="accent2" accent3="accent3" accent4="accent4" accent5="accent5" accent6="accent6" hlink="hlink" folHlink="folHlink"/>
  <p:sldLayoutIdLst>
    <p:sldLayoutId id="2147488626" r:id="rId1"/>
    <p:sldLayoutId id="2147488627" r:id="rId2"/>
    <p:sldLayoutId id="2147488628" r:id="rId3"/>
    <p:sldLayoutId id="2147488629" r:id="rId4"/>
    <p:sldLayoutId id="2147488630" r:id="rId5"/>
    <p:sldLayoutId id="2147488631" r:id="rId6"/>
    <p:sldLayoutId id="2147488632" r:id="rId7"/>
    <p:sldLayoutId id="2147488633" r:id="rId8"/>
    <p:sldLayoutId id="2147488634" r:id="rId9"/>
    <p:sldLayoutId id="2147488635" r:id="rId10"/>
    <p:sldLayoutId id="214748863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latin typeface="Arial" charset="0"/>
          <a:ea typeface="ＭＳ Ｐゴシック" charset="0"/>
        </a:defRPr>
      </a:lvl6pPr>
      <a:lvl7pPr marL="913455" algn="ctr" rtl="0" fontAlgn="base">
        <a:spcBef>
          <a:spcPct val="0"/>
        </a:spcBef>
        <a:spcAft>
          <a:spcPct val="0"/>
        </a:spcAft>
        <a:defRPr sz="4400">
          <a:solidFill>
            <a:schemeClr val="tx2"/>
          </a:solidFill>
          <a:latin typeface="Arial" charset="0"/>
          <a:ea typeface="ＭＳ Ｐゴシック" charset="0"/>
        </a:defRPr>
      </a:lvl7pPr>
      <a:lvl8pPr marL="1370172" algn="ctr" rtl="0" fontAlgn="base">
        <a:spcBef>
          <a:spcPct val="0"/>
        </a:spcBef>
        <a:spcAft>
          <a:spcPct val="0"/>
        </a:spcAft>
        <a:defRPr sz="4400">
          <a:solidFill>
            <a:schemeClr val="tx2"/>
          </a:solidFill>
          <a:latin typeface="Arial" charset="0"/>
          <a:ea typeface="ＭＳ Ｐゴシック" charset="0"/>
        </a:defRPr>
      </a:lvl8pPr>
      <a:lvl9pPr marL="1826907" algn="ctr" rtl="0" fontAlgn="base">
        <a:spcBef>
          <a:spcPct val="0"/>
        </a:spcBef>
        <a:spcAft>
          <a:spcPct val="0"/>
        </a:spcAft>
        <a:defRPr sz="4400">
          <a:solidFill>
            <a:schemeClr val="tx2"/>
          </a:solidFill>
          <a:latin typeface="Arial" charset="0"/>
          <a:ea typeface="ＭＳ Ｐゴシック"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174" indent="-285456" algn="l" rtl="0" eaLnBrk="0" fontAlgn="base" hangingPunct="0">
        <a:spcBef>
          <a:spcPct val="20000"/>
        </a:spcBef>
        <a:spcAft>
          <a:spcPct val="0"/>
        </a:spcAft>
        <a:buChar char="–"/>
        <a:defRPr sz="2800">
          <a:solidFill>
            <a:schemeClr val="tx1"/>
          </a:solidFill>
          <a:latin typeface="+mn-lt"/>
          <a:ea typeface="+mn-ea"/>
        </a:defRPr>
      </a:lvl2pPr>
      <a:lvl3pPr marL="1141806" indent="-228363" algn="l" rtl="0" eaLnBrk="0" fontAlgn="base" hangingPunct="0">
        <a:spcBef>
          <a:spcPct val="20000"/>
        </a:spcBef>
        <a:spcAft>
          <a:spcPct val="0"/>
        </a:spcAft>
        <a:buChar char="•"/>
        <a:defRPr sz="2400">
          <a:solidFill>
            <a:schemeClr val="tx1"/>
          </a:solidFill>
          <a:latin typeface="+mn-lt"/>
          <a:ea typeface="+mn-ea"/>
        </a:defRPr>
      </a:lvl3pPr>
      <a:lvl4pPr marL="1598537" indent="-228363" algn="l" rtl="0" eaLnBrk="0" fontAlgn="base" hangingPunct="0">
        <a:spcBef>
          <a:spcPct val="20000"/>
        </a:spcBef>
        <a:spcAft>
          <a:spcPct val="0"/>
        </a:spcAft>
        <a:buChar char="–"/>
        <a:defRPr sz="2000">
          <a:solidFill>
            <a:schemeClr val="tx1"/>
          </a:solidFill>
          <a:latin typeface="+mn-lt"/>
          <a:ea typeface="+mn-ea"/>
        </a:defRPr>
      </a:lvl4pPr>
      <a:lvl5pPr marL="2055258" indent="-228363" algn="l" rtl="0" eaLnBrk="0" fontAlgn="base" hangingPunct="0">
        <a:spcBef>
          <a:spcPct val="20000"/>
        </a:spcBef>
        <a:spcAft>
          <a:spcPct val="0"/>
        </a:spcAft>
        <a:buChar char="»"/>
        <a:defRPr sz="2000">
          <a:solidFill>
            <a:schemeClr val="tx1"/>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18864469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394314721"/>
      </p:ext>
    </p:extLst>
  </p:cSld>
  <p:clrMap bg1="lt1" tx1="dk1" bg2="lt2" tx2="dk2" accent1="accent1" accent2="accent2" accent3="accent3" accent4="accent4" accent5="accent5" accent6="accent6" hlink="hlink" folHlink="folHlink"/>
  <p:sldLayoutIdLst>
    <p:sldLayoutId id="2147488650" r:id="rId1"/>
    <p:sldLayoutId id="2147488651" r:id="rId2"/>
    <p:sldLayoutId id="2147488652" r:id="rId3"/>
    <p:sldLayoutId id="2147488653" r:id="rId4"/>
    <p:sldLayoutId id="2147488654" r:id="rId5"/>
    <p:sldLayoutId id="2147488655" r:id="rId6"/>
    <p:sldLayoutId id="2147488656" r:id="rId7"/>
    <p:sldLayoutId id="2147488657" r:id="rId8"/>
    <p:sldLayoutId id="2147488658" r:id="rId9"/>
    <p:sldLayoutId id="2147488659" r:id="rId10"/>
    <p:sldLayoutId id="2147488660" r:id="rId11"/>
    <p:sldLayoutId id="214748866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86376710"/>
      </p:ext>
    </p:extLst>
  </p:cSld>
  <p:clrMap bg1="dk2" tx1="lt1" bg2="dk1" tx2="lt2" accent1="accent1" accent2="accent2" accent3="accent3" accent4="accent4" accent5="accent5" accent6="accent6" hlink="hlink" folHlink="folHlink"/>
  <p:sldLayoutIdLst>
    <p:sldLayoutId id="2147488663" r:id="rId1"/>
    <p:sldLayoutId id="2147488664" r:id="rId2"/>
    <p:sldLayoutId id="2147488665" r:id="rId3"/>
    <p:sldLayoutId id="2147488666" r:id="rId4"/>
    <p:sldLayoutId id="2147488667" r:id="rId5"/>
    <p:sldLayoutId id="2147488668" r:id="rId6"/>
    <p:sldLayoutId id="2147488669" r:id="rId7"/>
    <p:sldLayoutId id="2147488670" r:id="rId8"/>
    <p:sldLayoutId id="2147488671" r:id="rId9"/>
    <p:sldLayoutId id="2147488672" r:id="rId10"/>
    <p:sldLayoutId id="2147488673" r:id="rId11"/>
    <p:sldLayoutId id="214748867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487826" r:id="rId1"/>
    <p:sldLayoutId id="2147487827" r:id="rId2"/>
    <p:sldLayoutId id="2147487828" r:id="rId3"/>
    <p:sldLayoutId id="2147487829" r:id="rId4"/>
    <p:sldLayoutId id="2147487830" r:id="rId5"/>
    <p:sldLayoutId id="2147487831" r:id="rId6"/>
    <p:sldLayoutId id="2147487832" r:id="rId7"/>
    <p:sldLayoutId id="2147487833" r:id="rId8"/>
    <p:sldLayoutId id="2147487834" r:id="rId9"/>
    <p:sldLayoutId id="2147487835" r:id="rId10"/>
    <p:sldLayoutId id="214748783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1026">
            <a:extLst>
              <a:ext uri="{FF2B5EF4-FFF2-40B4-BE49-F238E27FC236}">
                <a16:creationId xmlns:a16="http://schemas.microsoft.com/office/drawing/2014/main" id="{F73DC186-1C7B-2831-DEF8-5690342FD4C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8243" name="Rectangle 1027">
            <a:extLst>
              <a:ext uri="{FF2B5EF4-FFF2-40B4-BE49-F238E27FC236}">
                <a16:creationId xmlns:a16="http://schemas.microsoft.com/office/drawing/2014/main" id="{A0EA0F8D-1C27-0F52-9F99-CC23A6F4DB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15DC7CEA-010F-D0F5-98AA-D72128460A8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a:extLst>
              <a:ext uri="{FF2B5EF4-FFF2-40B4-BE49-F238E27FC236}">
                <a16:creationId xmlns:a16="http://schemas.microsoft.com/office/drawing/2014/main" id="{75AFFD5F-E5C2-EFEA-2CB4-AC1217222B8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a:extLst>
              <a:ext uri="{FF2B5EF4-FFF2-40B4-BE49-F238E27FC236}">
                <a16:creationId xmlns:a16="http://schemas.microsoft.com/office/drawing/2014/main" id="{76AE8A13-F8D6-F710-400B-90BA0CC0D7B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F5766D22-22BB-6940-B3E8-D7915C25C6FE}" type="slidenum">
              <a:rPr lang="en-US" altLang="en-US"/>
              <a:pPr/>
              <a:t>‹#›</a:t>
            </a:fld>
            <a:endParaRPr lang="en-US" altLang="en-US"/>
          </a:p>
        </p:txBody>
      </p:sp>
    </p:spTree>
    <p:extLst>
      <p:ext uri="{BB962C8B-B14F-4D97-AF65-F5344CB8AC3E}">
        <p14:creationId xmlns:p14="http://schemas.microsoft.com/office/powerpoint/2010/main" val="1665894409"/>
      </p:ext>
    </p:extLst>
  </p:cSld>
  <p:clrMap bg1="lt1" tx1="dk1" bg2="lt2" tx2="dk2" accent1="accent1" accent2="accent2" accent3="accent3" accent4="accent4" accent5="accent5" accent6="accent6" hlink="hlink" folHlink="folHlink"/>
  <p:sldLayoutIdLst>
    <p:sldLayoutId id="214748867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74037895"/>
      </p:ext>
    </p:extLst>
  </p:cSld>
  <p:clrMap bg1="lt1" tx1="dk1" bg2="lt2" tx2="dk2" accent1="accent1" accent2="accent2" accent3="accent3" accent4="accent4" accent5="accent5" accent6="accent6" hlink="hlink" folHlink="folHlink"/>
  <p:sldLayoutIdLst>
    <p:sldLayoutId id="2147488678" r:id="rId1"/>
    <p:sldLayoutId id="2147488679" r:id="rId2"/>
    <p:sldLayoutId id="2147488680" r:id="rId3"/>
    <p:sldLayoutId id="2147488681" r:id="rId4"/>
    <p:sldLayoutId id="2147488682" r:id="rId5"/>
    <p:sldLayoutId id="2147488683" r:id="rId6"/>
    <p:sldLayoutId id="2147488684" r:id="rId7"/>
    <p:sldLayoutId id="2147488685" r:id="rId8"/>
    <p:sldLayoutId id="2147488686" r:id="rId9"/>
    <p:sldLayoutId id="2147488687" r:id="rId10"/>
    <p:sldLayoutId id="2147488688" r:id="rId11"/>
    <p:sldLayoutId id="2147488689" r:id="rId12"/>
    <p:sldLayoutId id="21474886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9599303"/>
      </p:ext>
    </p:extLst>
  </p:cSld>
  <p:clrMap bg1="lt1" tx1="dk1" bg2="lt2" tx2="dk2" accent1="accent1" accent2="accent2" accent3="accent3" accent4="accent4" accent5="accent5" accent6="accent6" hlink="hlink" folHlink="folHlink"/>
  <p:sldLayoutIdLst>
    <p:sldLayoutId id="2147488692" r:id="rId1"/>
    <p:sldLayoutId id="2147488693" r:id="rId2"/>
    <p:sldLayoutId id="2147488694" r:id="rId3"/>
    <p:sldLayoutId id="2147488695" r:id="rId4"/>
    <p:sldLayoutId id="2147488696" r:id="rId5"/>
    <p:sldLayoutId id="2147488697" r:id="rId6"/>
    <p:sldLayoutId id="2147488698" r:id="rId7"/>
    <p:sldLayoutId id="2147488699" r:id="rId8"/>
    <p:sldLayoutId id="2147488700" r:id="rId9"/>
    <p:sldLayoutId id="2147488701" r:id="rId10"/>
    <p:sldLayoutId id="21474887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fld id="{3BA4472C-6186-C244-8827-F0E01B42753D}" type="datetimeFigureOut">
              <a:rPr lang="en-US" smtClean="0">
                <a:cs typeface="Arial" charset="0"/>
              </a:rPr>
              <a:pPr/>
              <a:t>3/1/24</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fld id="{BA8BE87D-6EF0-114D-BEC2-A820A72651B0}" type="slidenum">
              <a:rPr lang="en-US" smtClean="0">
                <a:cs typeface="Arial" charset="0"/>
              </a:rPr>
              <a:pPr/>
              <a:t>‹#›</a:t>
            </a:fld>
            <a:endParaRPr lang="en-US">
              <a:cs typeface="Arial" charset="0"/>
            </a:endParaRPr>
          </a:p>
        </p:txBody>
      </p:sp>
    </p:spTree>
    <p:extLst>
      <p:ext uri="{BB962C8B-B14F-4D97-AF65-F5344CB8AC3E}">
        <p14:creationId xmlns:p14="http://schemas.microsoft.com/office/powerpoint/2010/main" val="1702138253"/>
      </p:ext>
    </p:extLst>
  </p:cSld>
  <p:clrMap bg1="lt1" tx1="dk1" bg2="lt2" tx2="dk2" accent1="accent1" accent2="accent2" accent3="accent3" accent4="accent4" accent5="accent5" accent6="accent6" hlink="hlink" folHlink="folHlink"/>
  <p:sldLayoutIdLst>
    <p:sldLayoutId id="2147488704" r:id="rId1"/>
    <p:sldLayoutId id="2147488705" r:id="rId2"/>
    <p:sldLayoutId id="2147488706" r:id="rId3"/>
    <p:sldLayoutId id="2147488707" r:id="rId4"/>
    <p:sldLayoutId id="2147488708" r:id="rId5"/>
    <p:sldLayoutId id="2147488709" r:id="rId6"/>
    <p:sldLayoutId id="2147488710" r:id="rId7"/>
    <p:sldLayoutId id="2147488711" r:id="rId8"/>
    <p:sldLayoutId id="2147488712" r:id="rId9"/>
    <p:sldLayoutId id="2147488713" r:id="rId10"/>
    <p:sldLayoutId id="2147488714"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0A920680-21BE-5A42-B85D-88D7E221B18D}"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FB281380-89CB-A340-A609-299BC3B40B74}" type="slidenum">
              <a:rPr lang="en-US"/>
              <a:pPr>
                <a:defRPr/>
              </a:pPr>
              <a:t>‹#›</a:t>
            </a:fld>
            <a:endParaRPr lang="en-US"/>
          </a:p>
        </p:txBody>
      </p:sp>
    </p:spTree>
    <p:extLst>
      <p:ext uri="{BB962C8B-B14F-4D97-AF65-F5344CB8AC3E}">
        <p14:creationId xmlns:p14="http://schemas.microsoft.com/office/powerpoint/2010/main" val="3134712349"/>
      </p:ext>
    </p:extLst>
  </p:cSld>
  <p:clrMap bg1="lt1" tx1="dk1" bg2="lt2" tx2="dk2" accent1="accent1" accent2="accent2" accent3="accent3" accent4="accent4" accent5="accent5" accent6="accent6" hlink="hlink" folHlink="folHlink"/>
  <p:sldLayoutIdLst>
    <p:sldLayoutId id="2147488716" r:id="rId1"/>
    <p:sldLayoutId id="2147488717" r:id="rId2"/>
    <p:sldLayoutId id="2147488718" r:id="rId3"/>
    <p:sldLayoutId id="2147488719" r:id="rId4"/>
    <p:sldLayoutId id="2147488720" r:id="rId5"/>
    <p:sldLayoutId id="2147488721" r:id="rId6"/>
    <p:sldLayoutId id="2147488722" r:id="rId7"/>
    <p:sldLayoutId id="2147488723" r:id="rId8"/>
    <p:sldLayoutId id="2147488724" r:id="rId9"/>
    <p:sldLayoutId id="2147488725" r:id="rId10"/>
    <p:sldLayoutId id="214748872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022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smtClean="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smtClean="0">
                <a:latin typeface="+mn-lt"/>
                <a:ea typeface="+mn-ea"/>
                <a:cs typeface="+mn-cs"/>
              </a:defRPr>
            </a:lvl1pPr>
          </a:lstStyle>
          <a:p>
            <a:pPr algn="ct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smtClean="0">
                <a:latin typeface="+mn-lt"/>
                <a:ea typeface="+mn-ea"/>
                <a:cs typeface="+mn-cs"/>
              </a:defRPr>
            </a:lvl1pPr>
          </a:lstStyle>
          <a:p>
            <a:pPr defTabSz="914400" eaLnBrk="0" fontAlgn="base" hangingPunct="0">
              <a:spcBef>
                <a:spcPct val="0"/>
              </a:spcBef>
              <a:spcAft>
                <a:spcPct val="0"/>
              </a:spcAft>
              <a:defRPr/>
            </a:pPr>
            <a:fld id="{D6CAB8B0-4733-2441-BA94-945190D0553D}" type="slidenum">
              <a:rPr lang="en-US">
                <a:solidFill>
                  <a:srgbClr val="FFFF66"/>
                </a:solidFill>
                <a:latin typeface="Trebuchet MS"/>
                <a:ea typeface="Osaka"/>
                <a:cs typeface="Osaka"/>
              </a:rPr>
              <a:pPr defTabSz="914400" eaLnBrk="0" fontAlgn="base" hangingPunct="0">
                <a:spcBef>
                  <a:spcPct val="0"/>
                </a:spcBef>
                <a:spcAft>
                  <a:spcPct val="0"/>
                </a:spcAft>
                <a:def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4470539"/>
      </p:ext>
    </p:extLst>
  </p:cSld>
  <p:clrMap bg1="dk2" tx1="lt1" bg2="dk1" tx2="lt2" accent1="accent1" accent2="accent2" accent3="accent3" accent4="accent4" accent5="accent5" accent6="accent6" hlink="hlink" folHlink="folHlink"/>
  <p:sldLayoutIdLst>
    <p:sldLayoutId id="2147488728" r:id="rId1"/>
    <p:sldLayoutId id="2147488729" r:id="rId2"/>
    <p:sldLayoutId id="2147488730" r:id="rId3"/>
    <p:sldLayoutId id="2147488731" r:id="rId4"/>
    <p:sldLayoutId id="2147488732" r:id="rId5"/>
    <p:sldLayoutId id="2147488733" r:id="rId6"/>
    <p:sldLayoutId id="2147488734" r:id="rId7"/>
    <p:sldLayoutId id="2147488735" r:id="rId8"/>
    <p:sldLayoutId id="2147488736" r:id="rId9"/>
    <p:sldLayoutId id="2147488737" r:id="rId10"/>
    <p:sldLayoutId id="214748873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8"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FC722878-A1E1-2A4A-90C8-73752C56919F}" type="slidenum">
              <a:rPr lang="en-US"/>
              <a:pPr>
                <a:defRPr/>
              </a:pPr>
              <a:t>‹#›</a:t>
            </a:fld>
            <a:endParaRPr lang="en-US"/>
          </a:p>
        </p:txBody>
      </p:sp>
    </p:spTree>
    <p:extLst>
      <p:ext uri="{BB962C8B-B14F-4D97-AF65-F5344CB8AC3E}">
        <p14:creationId xmlns:p14="http://schemas.microsoft.com/office/powerpoint/2010/main" val="2485112226"/>
      </p:ext>
    </p:extLst>
  </p:cSld>
  <p:clrMap bg1="dk2" tx1="lt1" bg2="dk1" tx2="lt2" accent1="accent1" accent2="accent2" accent3="accent3" accent4="accent4" accent5="accent5" accent6="accent6" hlink="hlink" folHlink="folHlink"/>
  <p:sldLayoutIdLst>
    <p:sldLayoutId id="2147488740"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extLst>
      <p:ext uri="{BB962C8B-B14F-4D97-AF65-F5344CB8AC3E}">
        <p14:creationId xmlns:p14="http://schemas.microsoft.com/office/powerpoint/2010/main" val="2497662132"/>
      </p:ext>
    </p:extLst>
  </p:cSld>
  <p:clrMap bg1="lt1" tx1="dk1" bg2="lt2" tx2="dk2" accent1="accent1" accent2="accent2" accent3="accent3" accent4="accent4" accent5="accent5" accent6="accent6" hlink="hlink" folHlink="folHlink"/>
  <p:sldLayoutIdLst>
    <p:sldLayoutId id="2147488742"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1806" indent="-228363"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8537"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258"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E1A45431-D4E9-1044-9D44-C37C9FCDF374}" type="slidenum">
              <a:rPr lang="en-US">
                <a:latin typeface="Times New Roman" charset="0"/>
                <a:ea typeface="ＭＳ Ｐゴシック" charset="0"/>
              </a:rPr>
              <a:pPr defTabSz="914400"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692047597"/>
      </p:ext>
    </p:extLst>
  </p:cSld>
  <p:clrMap bg1="lt1" tx1="dk1" bg2="lt2" tx2="dk2" accent1="accent1" accent2="accent2" accent3="accent3" accent4="accent4" accent5="accent5" accent6="accent6" hlink="hlink" folHlink="folHlink"/>
  <p:sldLayoutIdLst>
    <p:sldLayoutId id="2147488744" r:id="rId1"/>
    <p:sldLayoutId id="2147488745" r:id="rId2"/>
    <p:sldLayoutId id="2147488746" r:id="rId3"/>
    <p:sldLayoutId id="2147488747" r:id="rId4"/>
    <p:sldLayoutId id="2147488748" r:id="rId5"/>
    <p:sldLayoutId id="2147488749" r:id="rId6"/>
    <p:sldLayoutId id="2147488750" r:id="rId7"/>
    <p:sldLayoutId id="2147488751" r:id="rId8"/>
    <p:sldLayoutId id="2147488752" r:id="rId9"/>
    <p:sldLayoutId id="2147488753" r:id="rId10"/>
    <p:sldLayoutId id="214748875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01/03/2024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2860988776"/>
      </p:ext>
    </p:extLst>
  </p:cSld>
  <p:clrMap bg1="lt1" tx1="dk1" bg2="lt2" tx2="dk2" accent1="accent1" accent2="accent2" accent3="accent3" accent4="accent4" accent5="accent5" accent6="accent6" hlink="hlink" folHlink="folHlink"/>
  <p:sldLayoutIdLst>
    <p:sldLayoutId id="2147488756" r:id="rId1"/>
    <p:sldLayoutId id="2147488757" r:id="rId2"/>
    <p:sldLayoutId id="2147488758" r:id="rId3"/>
    <p:sldLayoutId id="2147488759" r:id="rId4"/>
    <p:sldLayoutId id="2147488760" r:id="rId5"/>
    <p:sldLayoutId id="2147488761" r:id="rId6"/>
    <p:sldLayoutId id="2147488762" r:id="rId7"/>
    <p:sldLayoutId id="2147488763" r:id="rId8"/>
    <p:sldLayoutId id="2147488764" r:id="rId9"/>
    <p:sldLayoutId id="2147488765" r:id="rId10"/>
    <p:sldLayoutId id="2147488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solidFill>
                  <a:srgbClr val="FFFFCC"/>
                </a:solidFill>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solidFill>
                  <a:srgbClr val="FFFFCC"/>
                </a:solidFill>
                <a:ea typeface="ＭＳ Ｐゴシック" charset="-128"/>
                <a:cs typeface="ＭＳ Ｐゴシック" charset="-128"/>
              </a:endParaRPr>
            </a:p>
          </p:txBody>
        </p:sp>
      </p:grpSp>
      <p:sp>
        <p:nvSpPr>
          <p:cNvPr id="62467"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9D999BD9-176D-7142-B376-71311A6C810E}" type="slidenum">
              <a:rPr lang="en-US">
                <a:solidFill>
                  <a:srgbClr val="FFFFCC"/>
                </a:solidFill>
              </a:rPr>
              <a:pPr>
                <a:defRPr/>
              </a:pPr>
              <a:t>‹#›</a:t>
            </a:fld>
            <a:endParaRPr lang="en-US">
              <a:solidFill>
                <a:srgbClr val="FFFFCC"/>
              </a:solidFill>
            </a:endParaRPr>
          </a:p>
        </p:txBody>
      </p:sp>
      <p:sp>
        <p:nvSpPr>
          <p:cNvPr id="62471"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211994"/>
      </p:ext>
    </p:extLst>
  </p:cSld>
  <p:clrMap bg1="dk2" tx1="lt1" bg2="dk1" tx2="lt2" accent1="accent1" accent2="accent2" accent3="accent3" accent4="accent4" accent5="accent5" accent6="accent6" hlink="hlink" folHlink="folHlink"/>
  <p:sldLayoutIdLst>
    <p:sldLayoutId id="2147487850" r:id="rId1"/>
    <p:sldLayoutId id="2147487851" r:id="rId2"/>
    <p:sldLayoutId id="2147487852" r:id="rId3"/>
    <p:sldLayoutId id="2147487853" r:id="rId4"/>
    <p:sldLayoutId id="2147487854" r:id="rId5"/>
    <p:sldLayoutId id="2147487855" r:id="rId6"/>
    <p:sldLayoutId id="2147487856" r:id="rId7"/>
    <p:sldLayoutId id="2147487857" r:id="rId8"/>
    <p:sldLayoutId id="2147487858" r:id="rId9"/>
    <p:sldLayoutId id="2147487859" r:id="rId10"/>
    <p:sldLayoutId id="2147487860" r:id="rId11"/>
    <p:sldLayoutId id="2147487861" r:id="rId12"/>
    <p:sldLayoutId id="2147487862"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78913"/>
      </p:ext>
    </p:extLst>
  </p:cSld>
  <p:clrMap bg1="lt1" tx1="dk1" bg2="lt2" tx2="dk2" accent1="accent1" accent2="accent2" accent3="accent3" accent4="accent4" accent5="accent5" accent6="accent6" hlink="hlink" folHlink="folHlink"/>
  <p:sldLayoutIdLst>
    <p:sldLayoutId id="2147488768" r:id="rId1"/>
    <p:sldLayoutId id="2147488769" r:id="rId2"/>
    <p:sldLayoutId id="2147488770" r:id="rId3"/>
    <p:sldLayoutId id="2147488771" r:id="rId4"/>
    <p:sldLayoutId id="2147488772" r:id="rId5"/>
    <p:sldLayoutId id="2147488773" r:id="rId6"/>
    <p:sldLayoutId id="2147488774" r:id="rId7"/>
    <p:sldLayoutId id="2147488775" r:id="rId8"/>
    <p:sldLayoutId id="2147488776" r:id="rId9"/>
    <p:sldLayoutId id="2147488777" r:id="rId10"/>
    <p:sldLayoutId id="2147488778" r:id="rId11"/>
    <p:sldLayoutId id="2147488779" r:id="rId12"/>
    <p:sldLayoutId id="2147488780" r:id="rId13"/>
    <p:sldLayoutId id="2147488781" r:id="rId14"/>
    <p:sldLayoutId id="2147488782" r:id="rId15"/>
    <p:sldLayoutId id="2147488783" r:id="rId16"/>
    <p:sldLayoutId id="2147488784"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3810465941"/>
      </p:ext>
    </p:extLst>
  </p:cSld>
  <p:clrMap bg1="lt1" tx1="dk1" bg2="lt2" tx2="dk2" accent1="accent1" accent2="accent2" accent3="accent3" accent4="accent4" accent5="accent5" accent6="accent6" hlink="hlink" folHlink="folHlink"/>
  <p:sldLayoutIdLst>
    <p:sldLayoutId id="2147488786" r:id="rId1"/>
    <p:sldLayoutId id="2147488787"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l">
              <a:defRPr sz="1400">
                <a:solidFill>
                  <a:srgbClr val="000000"/>
                </a:solidFill>
                <a:latin typeface="Arial"/>
                <a:ea typeface="Osaka"/>
                <a:cs typeface="Osaka"/>
              </a:defRPr>
            </a:lvl1pPr>
          </a:lstStyle>
          <a:p>
            <a:pPr>
              <a:defRPr/>
            </a:pPr>
            <a:endParaRPr lang="en-US"/>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ctr">
              <a:defRPr sz="1400">
                <a:solidFill>
                  <a:srgbClr val="000000"/>
                </a:solidFill>
                <a:latin typeface="Arial"/>
                <a:ea typeface="Osaka"/>
                <a:cs typeface="Osaka"/>
              </a:defRPr>
            </a:lvl1pPr>
          </a:lstStyle>
          <a:p>
            <a:pPr>
              <a:defRPr/>
            </a:pPr>
            <a:endParaRPr lang="en-US"/>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lvl1pPr algn="r">
              <a:defRPr sz="1400">
                <a:solidFill>
                  <a:srgbClr val="000000"/>
                </a:solidFill>
                <a:latin typeface="Arial"/>
                <a:ea typeface="Osaka"/>
                <a:cs typeface="Osaka"/>
              </a:defRPr>
            </a:lvl1pPr>
          </a:lstStyle>
          <a:p>
            <a:pPr>
              <a:defRPr/>
            </a:pPr>
            <a:fld id="{605319B9-59DE-374C-89BE-F04E92AE449D}" type="slidenum">
              <a:rPr lang="en-US"/>
              <a:pPr>
                <a:defRPr/>
              </a:pPr>
              <a:t>‹#›</a:t>
            </a:fld>
            <a:endParaRPr lang="en-US"/>
          </a:p>
        </p:txBody>
      </p:sp>
    </p:spTree>
    <p:extLst>
      <p:ext uri="{BB962C8B-B14F-4D97-AF65-F5344CB8AC3E}">
        <p14:creationId xmlns:p14="http://schemas.microsoft.com/office/powerpoint/2010/main" val="3755195184"/>
      </p:ext>
    </p:extLst>
  </p:cSld>
  <p:clrMap bg1="lt1" tx1="dk1" bg2="lt2" tx2="dk2" accent1="accent1" accent2="accent2" accent3="accent3" accent4="accent4" accent5="accent5" accent6="accent6" hlink="hlink" folHlink="folHlink"/>
  <p:sldLayoutIdLst>
    <p:sldLayoutId id="2147488789" r:id="rId1"/>
    <p:sldLayoutId id="2147488790" r:id="rId2"/>
    <p:sldLayoutId id="2147488791" r:id="rId3"/>
    <p:sldLayoutId id="2147488792" r:id="rId4"/>
    <p:sldLayoutId id="2147488793" r:id="rId5"/>
    <p:sldLayoutId id="2147488794" r:id="rId6"/>
    <p:sldLayoutId id="2147488795" r:id="rId7"/>
    <p:sldLayoutId id="2147488796" r:id="rId8"/>
    <p:sldLayoutId id="2147488797" r:id="rId9"/>
    <p:sldLayoutId id="2147488798" r:id="rId10"/>
    <p:sldLayoutId id="21474887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3/1/24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568153191"/>
      </p:ext>
    </p:extLst>
  </p:cSld>
  <p:clrMap bg1="lt1" tx1="dk1" bg2="lt2" tx2="dk2" accent1="accent1" accent2="accent2" accent3="accent3" accent4="accent4" accent5="accent5" accent6="accent6" hlink="hlink" folHlink="folHlink"/>
  <p:sldLayoutIdLst>
    <p:sldLayoutId id="2147488801" r:id="rId1"/>
    <p:sldLayoutId id="2147488802" r:id="rId2"/>
    <p:sldLayoutId id="2147488803" r:id="rId3"/>
    <p:sldLayoutId id="2147488804" r:id="rId4"/>
    <p:sldLayoutId id="2147488805" r:id="rId5"/>
    <p:sldLayoutId id="2147488806" r:id="rId6"/>
    <p:sldLayoutId id="2147488807" r:id="rId7"/>
    <p:sldLayoutId id="2147488808" r:id="rId8"/>
    <p:sldLayoutId id="2147488809" r:id="rId9"/>
    <p:sldLayoutId id="2147488810" r:id="rId10"/>
    <p:sldLayoutId id="2147488811"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C551A-AC75-4179-8B1A-E6E1AE8E931C}" type="datetimeFigureOut">
              <a:rPr lang="en-US" smtClean="0">
                <a:solidFill>
                  <a:prstClr val="black">
                    <a:tint val="75000"/>
                  </a:prstClr>
                </a:solidFill>
                <a:latin typeface="Calibri"/>
              </a:rPr>
              <a:pPr defTabSz="914400"/>
              <a:t>3/1/24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1A7432-2312-48ED-8683-238A976EC791}"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681797280"/>
      </p:ext>
    </p:extLst>
  </p:cSld>
  <p:clrMap bg1="lt1" tx1="dk1" bg2="lt2" tx2="dk2" accent1="accent1" accent2="accent2" accent3="accent3" accent4="accent4" accent5="accent5" accent6="accent6" hlink="hlink" folHlink="folHlink"/>
  <p:sldLayoutIdLst>
    <p:sldLayoutId id="2147488813" r:id="rId1"/>
    <p:sldLayoutId id="2147488814" r:id="rId2"/>
    <p:sldLayoutId id="2147488815" r:id="rId3"/>
    <p:sldLayoutId id="2147488816" r:id="rId4"/>
    <p:sldLayoutId id="2147488817" r:id="rId5"/>
    <p:sldLayoutId id="2147488818" r:id="rId6"/>
    <p:sldLayoutId id="2147488819" r:id="rId7"/>
    <p:sldLayoutId id="2147488820" r:id="rId8"/>
    <p:sldLayoutId id="2147488821" r:id="rId9"/>
    <p:sldLayoutId id="2147488822" r:id="rId10"/>
    <p:sldLayoutId id="21474888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1894597"/>
      </p:ext>
    </p:extLst>
  </p:cSld>
  <p:clrMap bg1="lt1" tx1="dk1" bg2="lt2" tx2="dk2" accent1="accent1" accent2="accent2" accent3="accent3" accent4="accent4" accent5="accent5" accent6="accent6" hlink="hlink" folHlink="folHlink"/>
  <p:sldLayoutIdLst>
    <p:sldLayoutId id="2147487864" r:id="rId1"/>
    <p:sldLayoutId id="2147487865" r:id="rId2"/>
    <p:sldLayoutId id="2147487866" r:id="rId3"/>
    <p:sldLayoutId id="2147487867" r:id="rId4"/>
    <p:sldLayoutId id="2147487868" r:id="rId5"/>
    <p:sldLayoutId id="2147487869" r:id="rId6"/>
    <p:sldLayoutId id="2147487870" r:id="rId7"/>
    <p:sldLayoutId id="2147487871" r:id="rId8"/>
    <p:sldLayoutId id="2147487872" r:id="rId9"/>
    <p:sldLayoutId id="2147487873" r:id="rId10"/>
    <p:sldLayoutId id="2147487874" r:id="rId11"/>
    <p:sldLayoutId id="2147487875" r:id="rId12"/>
    <p:sldLayoutId id="21474878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266159632"/>
      </p:ext>
    </p:extLst>
  </p:cSld>
  <p:clrMap bg1="lt1" tx1="dk1" bg2="lt2" tx2="dk2" accent1="accent1" accent2="accent2" accent3="accent3" accent4="accent4" accent5="accent5" accent6="accent6" hlink="hlink" folHlink="folHlink"/>
  <p:sldLayoutIdLst>
    <p:sldLayoutId id="2147487878" r:id="rId1"/>
    <p:sldLayoutId id="2147487879" r:id="rId2"/>
    <p:sldLayoutId id="2147487880" r:id="rId3"/>
    <p:sldLayoutId id="2147487881" r:id="rId4"/>
    <p:sldLayoutId id="2147487882" r:id="rId5"/>
    <p:sldLayoutId id="2147487883" r:id="rId6"/>
    <p:sldLayoutId id="2147487884" r:id="rId7"/>
    <p:sldLayoutId id="2147487885" r:id="rId8"/>
    <p:sldLayoutId id="2147487886" r:id="rId9"/>
    <p:sldLayoutId id="2147487887" r:id="rId10"/>
    <p:sldLayoutId id="214748788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713667338"/>
      </p:ext>
    </p:extLst>
  </p:cSld>
  <p:clrMap bg1="lt1" tx1="dk1" bg2="lt2" tx2="dk2" accent1="accent1" accent2="accent2" accent3="accent3" accent4="accent4" accent5="accent5" accent6="accent6" hlink="hlink" folHlink="folHlink"/>
  <p:sldLayoutIdLst>
    <p:sldLayoutId id="2147487958" r:id="rId1"/>
    <p:sldLayoutId id="2147487959" r:id="rId2"/>
    <p:sldLayoutId id="2147487960" r:id="rId3"/>
    <p:sldLayoutId id="2147487961" r:id="rId4"/>
    <p:sldLayoutId id="2147487962" r:id="rId5"/>
    <p:sldLayoutId id="2147487963" r:id="rId6"/>
    <p:sldLayoutId id="2147487964" r:id="rId7"/>
    <p:sldLayoutId id="2147487965" r:id="rId8"/>
    <p:sldLayoutId id="2147487966" r:id="rId9"/>
    <p:sldLayoutId id="2147487967" r:id="rId10"/>
    <p:sldLayoutId id="2147487968" r:id="rId11"/>
    <p:sldLayoutId id="2147487969" r:id="rId12"/>
    <p:sldLayoutId id="21474879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3.xml"/><Relationship Id="rId1" Type="http://schemas.openxmlformats.org/officeDocument/2006/relationships/slideLayout" Target="../slideLayouts/slideLayout204.xml"/></Relationships>
</file>

<file path=ppt/slides/_rels/slide1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4.xml"/><Relationship Id="rId1" Type="http://schemas.openxmlformats.org/officeDocument/2006/relationships/slideLayout" Target="../slideLayouts/slideLayout204.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04.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5.xml"/><Relationship Id="rId1" Type="http://schemas.openxmlformats.org/officeDocument/2006/relationships/slideLayout" Target="../slideLayouts/slideLayout204.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6.xml"/><Relationship Id="rId1" Type="http://schemas.openxmlformats.org/officeDocument/2006/relationships/slideLayout" Target="../slideLayouts/slideLayout204.xml"/></Relationships>
</file>

<file path=ppt/slides/_rels/slide10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7.xml"/><Relationship Id="rId1" Type="http://schemas.openxmlformats.org/officeDocument/2006/relationships/slideLayout" Target="../slideLayouts/slideLayout5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22.jpeg"/><Relationship Id="rId1" Type="http://schemas.openxmlformats.org/officeDocument/2006/relationships/slideLayout" Target="../slideLayouts/slideLayout531.xml"/><Relationship Id="rId4" Type="http://schemas.openxmlformats.org/officeDocument/2006/relationships/image" Target="../media/image123.jpeg"/></Relationships>
</file>

<file path=ppt/slides/_rels/slide11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0.xml"/><Relationship Id="rId1" Type="http://schemas.openxmlformats.org/officeDocument/2006/relationships/slideLayout" Target="../slideLayouts/slideLayout53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1.xml"/><Relationship Id="rId1" Type="http://schemas.openxmlformats.org/officeDocument/2006/relationships/slideLayout" Target="../slideLayouts/slideLayout53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2.xml"/><Relationship Id="rId1" Type="http://schemas.openxmlformats.org/officeDocument/2006/relationships/slideLayout" Target="../slideLayouts/slideLayout53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3.xml"/><Relationship Id="rId1" Type="http://schemas.openxmlformats.org/officeDocument/2006/relationships/slideLayout" Target="../slideLayouts/slideLayout53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4.xml"/><Relationship Id="rId1" Type="http://schemas.openxmlformats.org/officeDocument/2006/relationships/slideLayout" Target="../slideLayouts/slideLayout53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5.xml"/><Relationship Id="rId1" Type="http://schemas.openxmlformats.org/officeDocument/2006/relationships/slideLayout" Target="../slideLayouts/slideLayout53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6.xml"/><Relationship Id="rId1" Type="http://schemas.openxmlformats.org/officeDocument/2006/relationships/slideLayout" Target="../slideLayouts/slideLayout53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7.xml"/><Relationship Id="rId1" Type="http://schemas.openxmlformats.org/officeDocument/2006/relationships/slideLayout" Target="../slideLayouts/slideLayout537.xml"/></Relationships>
</file>

<file path=ppt/slides/_rel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626.xml"/></Relationships>
</file>

<file path=ppt/slides/_rels/slide12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8.xml"/><Relationship Id="rId1" Type="http://schemas.openxmlformats.org/officeDocument/2006/relationships/slideLayout" Target="../slideLayouts/slideLayout53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9.xml"/><Relationship Id="rId1" Type="http://schemas.openxmlformats.org/officeDocument/2006/relationships/slideLayout" Target="../slideLayouts/slideLayout53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0.xml"/><Relationship Id="rId1" Type="http://schemas.openxmlformats.org/officeDocument/2006/relationships/slideLayout" Target="../slideLayouts/slideLayout53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1.xml"/><Relationship Id="rId1" Type="http://schemas.openxmlformats.org/officeDocument/2006/relationships/slideLayout" Target="../slideLayouts/slideLayout53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2.xml"/><Relationship Id="rId1" Type="http://schemas.openxmlformats.org/officeDocument/2006/relationships/slideLayout" Target="../slideLayouts/slideLayout53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3.xml"/><Relationship Id="rId1" Type="http://schemas.openxmlformats.org/officeDocument/2006/relationships/slideLayout" Target="../slideLayouts/slideLayout537.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4.xml"/><Relationship Id="rId1" Type="http://schemas.openxmlformats.org/officeDocument/2006/relationships/slideLayout" Target="../slideLayouts/slideLayout53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5.xml"/><Relationship Id="rId1" Type="http://schemas.openxmlformats.org/officeDocument/2006/relationships/slideLayout" Target="../slideLayouts/slideLayout537.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6.xml"/><Relationship Id="rId1" Type="http://schemas.openxmlformats.org/officeDocument/2006/relationships/slideLayout" Target="../slideLayouts/slideLayout53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7.xml"/><Relationship Id="rId1" Type="http://schemas.openxmlformats.org/officeDocument/2006/relationships/slideLayout" Target="../slideLayouts/slideLayout537.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641.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8.xml"/><Relationship Id="rId1" Type="http://schemas.openxmlformats.org/officeDocument/2006/relationships/slideLayout" Target="../slideLayouts/slideLayout537.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33.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2" Type="http://schemas.openxmlformats.org/officeDocument/2006/relationships/notesSlide" Target="../notesSlides/notesSlide109.xml"/><Relationship Id="rId1" Type="http://schemas.openxmlformats.org/officeDocument/2006/relationships/slideLayout" Target="../slideLayouts/slideLayout549.xml"/><Relationship Id="rId6" Type="http://schemas.openxmlformats.org/officeDocument/2006/relationships/image" Target="../media/image145.jpeg"/><Relationship Id="rId11" Type="http://schemas.openxmlformats.org/officeDocument/2006/relationships/image" Target="../media/image150.emf"/><Relationship Id="rId5" Type="http://schemas.openxmlformats.org/officeDocument/2006/relationships/image" Target="../media/image144.emf"/><Relationship Id="rId10" Type="http://schemas.openxmlformats.org/officeDocument/2006/relationships/image" Target="../media/image149.emf"/><Relationship Id="rId4" Type="http://schemas.openxmlformats.org/officeDocument/2006/relationships/image" Target="../media/image143.jpeg"/><Relationship Id="rId9" Type="http://schemas.openxmlformats.org/officeDocument/2006/relationships/image" Target="../media/image148.gif"/></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51.jpeg"/><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13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2.xml"/></Relationships>
</file>

<file path=ppt/slides/_rels/slide1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39.xml"/></Relationships>
</file>

<file path=ppt/slides/_rels/slide15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26.xml"/><Relationship Id="rId1" Type="http://schemas.openxmlformats.org/officeDocument/2006/relationships/slideLayout" Target="../slideLayouts/slideLayout580.xml"/><Relationship Id="rId4" Type="http://schemas.openxmlformats.org/officeDocument/2006/relationships/image" Target="../media/image168.png"/></Relationships>
</file>

<file path=ppt/slides/_rels/slide15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7.xml"/><Relationship Id="rId1" Type="http://schemas.openxmlformats.org/officeDocument/2006/relationships/slideLayout" Target="../slideLayouts/slideLayout109.xml"/><Relationship Id="rId4" Type="http://schemas.openxmlformats.org/officeDocument/2006/relationships/image" Target="../media/image170.png"/></Relationships>
</file>

<file path=ppt/slides/_rels/slide1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28.xml"/><Relationship Id="rId1" Type="http://schemas.openxmlformats.org/officeDocument/2006/relationships/slideLayout" Target="../slideLayouts/slideLayout95.xml"/><Relationship Id="rId4" Type="http://schemas.openxmlformats.org/officeDocument/2006/relationships/image" Target="../media/image172.png"/></Relationships>
</file>

<file path=ppt/slides/_rels/slide155.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29.xml"/><Relationship Id="rId1" Type="http://schemas.openxmlformats.org/officeDocument/2006/relationships/slideLayout" Target="../slideLayouts/slideLayout108.xml"/><Relationship Id="rId4" Type="http://schemas.openxmlformats.org/officeDocument/2006/relationships/image" Target="../media/image174.jpg"/></Relationships>
</file>

<file path=ppt/slides/_rels/slide15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0.xml"/><Relationship Id="rId1" Type="http://schemas.openxmlformats.org/officeDocument/2006/relationships/slideLayout" Target="../slideLayouts/slideLayout95.xml"/></Relationships>
</file>

<file path=ppt/slides/_rels/slide157.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31.xml"/><Relationship Id="rId1" Type="http://schemas.openxmlformats.org/officeDocument/2006/relationships/slideLayout" Target="../slideLayouts/slideLayout108.xml"/></Relationships>
</file>

<file path=ppt/slides/_rels/slide15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2.xml"/><Relationship Id="rId1" Type="http://schemas.openxmlformats.org/officeDocument/2006/relationships/slideLayout" Target="../slideLayouts/slideLayout95.xml"/></Relationships>
</file>

<file path=ppt/slides/_rels/slide15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33.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40.xml"/></Relationships>
</file>

<file path=ppt/slides/_rels/slide16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2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6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4.xml"/><Relationship Id="rId1" Type="http://schemas.openxmlformats.org/officeDocument/2006/relationships/slideLayout" Target="../slideLayouts/slideLayout544.xml"/><Relationship Id="rId4" Type="http://schemas.openxmlformats.org/officeDocument/2006/relationships/image" Target="../media/image181.emf"/></Relationships>
</file>

<file path=ppt/slides/_rels/slide16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9.xml"/></Relationships>
</file>

<file path=ppt/slides/_rels/slide16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5.xml"/><Relationship Id="rId1" Type="http://schemas.openxmlformats.org/officeDocument/2006/relationships/slideLayout" Target="../slideLayouts/slideLayout555.xml"/></Relationships>
</file>

<file path=ppt/slides/_rels/slide165.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6.xml"/><Relationship Id="rId1" Type="http://schemas.openxmlformats.org/officeDocument/2006/relationships/slideLayout" Target="../slideLayouts/slideLayout556.xml"/></Relationships>
</file>

<file path=ppt/slides/_rels/slide166.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7.xml"/><Relationship Id="rId1" Type="http://schemas.openxmlformats.org/officeDocument/2006/relationships/slideLayout" Target="../slideLayouts/slideLayout556.xml"/></Relationships>
</file>

<file path=ppt/slides/_rels/slide16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8.xml"/><Relationship Id="rId1" Type="http://schemas.openxmlformats.org/officeDocument/2006/relationships/slideLayout" Target="../slideLayouts/slideLayout597.xml"/></Relationships>
</file>

<file path=ppt/slides/_rels/slide16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9.xml"/><Relationship Id="rId1" Type="http://schemas.openxmlformats.org/officeDocument/2006/relationships/slideLayout" Target="../slideLayouts/slideLayout57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7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0.xml"/><Relationship Id="rId1" Type="http://schemas.openxmlformats.org/officeDocument/2006/relationships/slideLayout" Target="../slideLayouts/slideLayout621.xml"/><Relationship Id="rId4" Type="http://schemas.microsoft.com/office/2007/relationships/hdphoto" Target="../media/hdphoto1.wdp"/></Relationships>
</file>

<file path=ppt/slides/_rels/slide17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41.xml"/><Relationship Id="rId1" Type="http://schemas.openxmlformats.org/officeDocument/2006/relationships/slideLayout" Target="../slideLayouts/slideLayout608.xml"/></Relationships>
</file>

<file path=ppt/slides/_rels/slide17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2.xml"/><Relationship Id="rId1" Type="http://schemas.openxmlformats.org/officeDocument/2006/relationships/slideLayout" Target="../slideLayouts/slideLayout42.xml"/></Relationships>
</file>

<file path=ppt/slides/_rels/slide17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43.xml"/><Relationship Id="rId1" Type="http://schemas.openxmlformats.org/officeDocument/2006/relationships/slideLayout" Target="../slideLayouts/slideLayout41.xml"/></Relationships>
</file>

<file path=ppt/slides/_rels/slide17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44.xml"/><Relationship Id="rId1" Type="http://schemas.openxmlformats.org/officeDocument/2006/relationships/slideLayout" Target="../slideLayouts/slideLayout41.xml"/></Relationships>
</file>

<file path=ppt/slides/_rels/slide17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5.xml"/><Relationship Id="rId1" Type="http://schemas.openxmlformats.org/officeDocument/2006/relationships/slideLayout" Target="../slideLayouts/slideLayout41.xml"/></Relationships>
</file>

<file path=ppt/slides/_rels/slide17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6.xml"/><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7.xml"/><Relationship Id="rId1" Type="http://schemas.openxmlformats.org/officeDocument/2006/relationships/slideLayout" Target="../slideLayouts/slideLayout520.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642.xml"/></Relationships>
</file>

<file path=ppt/slides/_rels/slide18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8.xml"/><Relationship Id="rId1" Type="http://schemas.openxmlformats.org/officeDocument/2006/relationships/slideLayout" Target="../slideLayouts/slideLayout473.xml"/><Relationship Id="rId4" Type="http://schemas.microsoft.com/office/2007/relationships/hdphoto" Target="../media/hdphoto2.wdp"/></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8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9.xml"/><Relationship Id="rId1" Type="http://schemas.openxmlformats.org/officeDocument/2006/relationships/slideLayout" Target="../slideLayouts/slideLayout131.xml"/></Relationships>
</file>

<file path=ppt/slides/_rels/slide18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9.xml"/></Relationships>
</file>

<file path=ppt/slides/_rels/slide185.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48.xml"/></Relationships>
</file>

<file path=ppt/slides/_rels/slide186.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4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41.xml"/></Relationships>
</file>

<file path=ppt/slides/_rels/slide19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52.xml"/><Relationship Id="rId1" Type="http://schemas.openxmlformats.org/officeDocument/2006/relationships/slideLayout" Target="../slideLayouts/slideLayout66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205.jpeg"/></Relationships>
</file>

<file path=ppt/slides/_rels/slide191.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53.xml"/><Relationship Id="rId1" Type="http://schemas.openxmlformats.org/officeDocument/2006/relationships/slideLayout" Target="../slideLayouts/slideLayout678.xml"/></Relationships>
</file>

<file path=ppt/slides/_rels/slide19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54.xml"/><Relationship Id="rId1" Type="http://schemas.openxmlformats.org/officeDocument/2006/relationships/slideLayout" Target="../slideLayouts/slideLayout678.xml"/></Relationships>
</file>

<file path=ppt/slides/_rels/slide19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78.xml"/></Relationships>
</file>

<file path=ppt/slides/_rels/slide19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78.xml"/></Relationships>
</file>

<file path=ppt/slides/_rels/slide195.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78.xml"/></Relationships>
</file>

<file path=ppt/slides/_rels/slide19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78.xml"/></Relationships>
</file>

<file path=ppt/slides/_rels/slide19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78.xml"/></Relationships>
</file>

<file path=ppt/slides/_rels/slide19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78.xml"/></Relationships>
</file>

<file path=ppt/slides/_rels/slide19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7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73.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9.xml"/></Relationships>
</file>

<file path=ppt/slides/_rels/slide20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78.xml"/></Relationships>
</file>

<file path=ppt/slides/_rels/slide20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78.xml"/></Relationships>
</file>

<file path=ppt/slides/_rels/slide20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78.xml"/></Relationships>
</file>

<file path=ppt/slides/_rels/slide20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78.xml"/></Relationships>
</file>

<file path=ppt/slides/_rels/slide204.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78.xml"/></Relationships>
</file>

<file path=ppt/slides/_rels/slide205.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78.xml"/></Relationships>
</file>

<file path=ppt/slides/_rels/slide206.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78.xml"/></Relationships>
</file>

<file path=ppt/slides/_rels/slide20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78.xml"/></Relationships>
</file>

<file path=ppt/slides/_rels/slide208.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78.xml"/></Relationships>
</file>

<file path=ppt/slides/_rels/slide209.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678.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41.xml"/></Relationships>
</file>

<file path=ppt/slides/_rels/slide210.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www.bigbookmedia.com" TargetMode="External"/><Relationship Id="rId1" Type="http://schemas.openxmlformats.org/officeDocument/2006/relationships/slideLayout" Target="../slideLayouts/slideLayout429.xml"/></Relationships>
</file>

<file path=ppt/slides/_rels/slide2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176.xml"/></Relationships>
</file>

<file path=ppt/slides/_rels/slide213.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5.xml"/><Relationship Id="rId1" Type="http://schemas.openxmlformats.org/officeDocument/2006/relationships/slideLayout" Target="../slideLayouts/slideLayout549.xml"/></Relationships>
</file>

<file path=ppt/slides/_rels/slide21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56.xml"/><Relationship Id="rId1" Type="http://schemas.openxmlformats.org/officeDocument/2006/relationships/slideLayout" Target="../slideLayouts/slideLayout193.xml"/></Relationships>
</file>

<file path=ppt/slides/_rels/slide21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57.xml"/><Relationship Id="rId1" Type="http://schemas.openxmlformats.org/officeDocument/2006/relationships/slideLayout" Target="../slideLayouts/slideLayout188.xml"/></Relationships>
</file>

<file path=ppt/slides/_rels/slide21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58.xml"/><Relationship Id="rId1" Type="http://schemas.openxmlformats.org/officeDocument/2006/relationships/slideLayout" Target="../slideLayouts/slideLayout188.xml"/></Relationships>
</file>

<file path=ppt/slides/_rels/slide21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24.jpeg"/><Relationship Id="rId1" Type="http://schemas.openxmlformats.org/officeDocument/2006/relationships/slideLayout" Target="../slideLayouts/slideLayout407.xml"/><Relationship Id="rId4" Type="http://schemas.openxmlformats.org/officeDocument/2006/relationships/image" Target="../media/image109.jpeg"/></Relationships>
</file>

<file path=ppt/slides/_rels/slide21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59.xml"/><Relationship Id="rId1" Type="http://schemas.openxmlformats.org/officeDocument/2006/relationships/slideLayout" Target="../slideLayouts/slideLayout413.xml"/></Relationships>
</file>

<file path=ppt/slides/_rels/slide21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60.xml"/><Relationship Id="rId1" Type="http://schemas.openxmlformats.org/officeDocument/2006/relationships/slideLayout" Target="../slideLayouts/slideLayout4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9.xml"/></Relationships>
</file>

<file path=ppt/slides/_rels/slide22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61.xml"/><Relationship Id="rId1" Type="http://schemas.openxmlformats.org/officeDocument/2006/relationships/slideLayout" Target="../slideLayouts/slideLayout413.xml"/></Relationships>
</file>

<file path=ppt/slides/_rels/slide22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62.xml"/><Relationship Id="rId1" Type="http://schemas.openxmlformats.org/officeDocument/2006/relationships/slideLayout" Target="../slideLayouts/slideLayout413.xml"/></Relationships>
</file>

<file path=ppt/slides/_rels/slide22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63.xml"/><Relationship Id="rId1" Type="http://schemas.openxmlformats.org/officeDocument/2006/relationships/slideLayout" Target="../slideLayouts/slideLayout413.xml"/></Relationships>
</file>

<file path=ppt/slides/_rels/slide22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64.xml"/><Relationship Id="rId1" Type="http://schemas.openxmlformats.org/officeDocument/2006/relationships/slideLayout" Target="../slideLayouts/slideLayout413.xml"/></Relationships>
</file>

<file path=ppt/slides/_rels/slide22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65.xml"/><Relationship Id="rId1" Type="http://schemas.openxmlformats.org/officeDocument/2006/relationships/slideLayout" Target="../slideLayouts/slideLayout413.xml"/></Relationships>
</file>

<file path=ppt/slides/_rels/slide22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66.xml"/><Relationship Id="rId1" Type="http://schemas.openxmlformats.org/officeDocument/2006/relationships/slideLayout" Target="../slideLayouts/slideLayout413.xml"/></Relationships>
</file>

<file path=ppt/slides/_rels/slide22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7.xml"/><Relationship Id="rId1" Type="http://schemas.openxmlformats.org/officeDocument/2006/relationships/slideLayout" Target="../slideLayouts/slideLayout413.xml"/></Relationships>
</file>

<file path=ppt/slides/_rels/slide227.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68.xml"/><Relationship Id="rId1" Type="http://schemas.openxmlformats.org/officeDocument/2006/relationships/slideLayout" Target="../slideLayouts/slideLayout413.xml"/></Relationships>
</file>

<file path=ppt/slides/_rels/slide22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69.xml"/><Relationship Id="rId1" Type="http://schemas.openxmlformats.org/officeDocument/2006/relationships/slideLayout" Target="../slideLayouts/slideLayout413.xml"/></Relationships>
</file>

<file path=ppt/slides/_rels/slide22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0.xml"/><Relationship Id="rId1" Type="http://schemas.openxmlformats.org/officeDocument/2006/relationships/slideLayout" Target="../slideLayouts/slideLayout4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54.xml"/><Relationship Id="rId1" Type="http://schemas.openxmlformats.org/officeDocument/2006/relationships/themeOverride" Target="../theme/themeOverride5.xml"/><Relationship Id="rId4" Type="http://schemas.openxmlformats.org/officeDocument/2006/relationships/image" Target="../media/image57.jpeg"/></Relationships>
</file>

<file path=ppt/slides/_rels/slide23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71.xml"/><Relationship Id="rId1" Type="http://schemas.openxmlformats.org/officeDocument/2006/relationships/slideLayout" Target="../slideLayouts/slideLayout413.xml"/></Relationships>
</file>

<file path=ppt/slides/_rels/slide23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72.xml"/><Relationship Id="rId1" Type="http://schemas.openxmlformats.org/officeDocument/2006/relationships/slideLayout" Target="../slideLayouts/slideLayout413.xml"/></Relationships>
</file>

<file path=ppt/slides/_rels/slide23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73.xml"/><Relationship Id="rId1" Type="http://schemas.openxmlformats.org/officeDocument/2006/relationships/slideLayout" Target="../slideLayouts/slideLayout413.xml"/></Relationships>
</file>

<file path=ppt/slides/_rels/slide23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39.jpeg"/><Relationship Id="rId1" Type="http://schemas.openxmlformats.org/officeDocument/2006/relationships/slideLayout" Target="../slideLayouts/slideLayout187.xml"/><Relationship Id="rId4" Type="http://schemas.openxmlformats.org/officeDocument/2006/relationships/image" Target="../media/image109.jpeg"/></Relationships>
</file>

<file path=ppt/slides/_rels/slide235.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74.xml"/><Relationship Id="rId1" Type="http://schemas.openxmlformats.org/officeDocument/2006/relationships/slideLayout" Target="../slideLayouts/slideLayout193.xml"/></Relationships>
</file>

<file path=ppt/slides/_rels/slide23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75.xml"/><Relationship Id="rId1" Type="http://schemas.openxmlformats.org/officeDocument/2006/relationships/slideLayout" Target="../slideLayouts/slideLayout193.xml"/></Relationships>
</file>

<file path=ppt/slides/_rels/slide23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76.xml"/><Relationship Id="rId1" Type="http://schemas.openxmlformats.org/officeDocument/2006/relationships/slideLayout" Target="../slideLayouts/slideLayout193.xml"/></Relationships>
</file>

<file path=ppt/slides/_rels/slide238.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77.xml"/><Relationship Id="rId1" Type="http://schemas.openxmlformats.org/officeDocument/2006/relationships/slideLayout" Target="../slideLayouts/slideLayout193.xml"/></Relationships>
</file>

<file path=ppt/slides/_rels/slide239.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78.xml"/><Relationship Id="rId1" Type="http://schemas.openxmlformats.org/officeDocument/2006/relationships/slideLayout" Target="../slideLayouts/slideLayout193.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662.xml"/></Relationships>
</file>

<file path=ppt/slides/_rels/slide240.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79.xml"/><Relationship Id="rId1" Type="http://schemas.openxmlformats.org/officeDocument/2006/relationships/slideLayout" Target="../slideLayouts/slideLayout193.xml"/></Relationships>
</file>

<file path=ppt/slides/_rels/slide24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80.xml"/><Relationship Id="rId1" Type="http://schemas.openxmlformats.org/officeDocument/2006/relationships/slideLayout" Target="../slideLayouts/slideLayout193.xml"/></Relationships>
</file>

<file path=ppt/slides/_rels/slide242.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1.xml"/><Relationship Id="rId1" Type="http://schemas.openxmlformats.org/officeDocument/2006/relationships/slideLayout" Target="../slideLayouts/slideLayout193.xml"/></Relationships>
</file>

<file path=ppt/slides/_rels/slide243.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2.xml"/><Relationship Id="rId1" Type="http://schemas.openxmlformats.org/officeDocument/2006/relationships/slideLayout" Target="../slideLayouts/slideLayout193.xml"/></Relationships>
</file>

<file path=ppt/slides/_rels/slide24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83.xml"/><Relationship Id="rId1" Type="http://schemas.openxmlformats.org/officeDocument/2006/relationships/slideLayout" Target="../slideLayouts/slideLayout193.xml"/></Relationships>
</file>

<file path=ppt/slides/_rels/slide24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84.xml"/><Relationship Id="rId1" Type="http://schemas.openxmlformats.org/officeDocument/2006/relationships/slideLayout" Target="../slideLayouts/slideLayout193.xml"/></Relationships>
</file>

<file path=ppt/slides/_rels/slide24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85.xml"/><Relationship Id="rId1" Type="http://schemas.openxmlformats.org/officeDocument/2006/relationships/slideLayout" Target="../slideLayouts/slideLayout193.xml"/></Relationships>
</file>

<file path=ppt/slides/_rels/slide247.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86.xml"/><Relationship Id="rId1" Type="http://schemas.openxmlformats.org/officeDocument/2006/relationships/slideLayout" Target="../slideLayouts/slideLayout193.xml"/></Relationships>
</file>

<file path=ppt/slides/_rels/slide24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87.xml"/><Relationship Id="rId1" Type="http://schemas.openxmlformats.org/officeDocument/2006/relationships/slideLayout" Target="../slideLayouts/slideLayout193.xml"/></Relationships>
</file>

<file path=ppt/slides/_rels/slide249.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88.xml"/><Relationship Id="rId1" Type="http://schemas.openxmlformats.org/officeDocument/2006/relationships/slideLayout" Target="../slideLayouts/slideLayout19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9.xml"/></Relationships>
</file>

<file path=ppt/slides/_rels/slide25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89.xml"/><Relationship Id="rId1" Type="http://schemas.openxmlformats.org/officeDocument/2006/relationships/slideLayout" Target="../slideLayouts/slideLayout193.xml"/></Relationships>
</file>

<file path=ppt/slides/_rels/slide25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0.xml"/><Relationship Id="rId1" Type="http://schemas.openxmlformats.org/officeDocument/2006/relationships/slideLayout" Target="../slideLayouts/slideLayout193.xml"/></Relationships>
</file>

<file path=ppt/slides/_rels/slide25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91.xml"/><Relationship Id="rId1" Type="http://schemas.openxmlformats.org/officeDocument/2006/relationships/slideLayout" Target="../slideLayouts/slideLayout193.xml"/></Relationships>
</file>

<file path=ppt/slides/_rels/slide25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92.xml"/><Relationship Id="rId1" Type="http://schemas.openxmlformats.org/officeDocument/2006/relationships/slideLayout" Target="../slideLayouts/slideLayout193.xml"/></Relationships>
</file>

<file path=ppt/slides/_rels/slide25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93.xml"/><Relationship Id="rId1" Type="http://schemas.openxmlformats.org/officeDocument/2006/relationships/slideLayout" Target="../slideLayouts/slideLayout193.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7.xml"/></Relationships>
</file>

<file path=ppt/slides/_rels/slide25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59.jpeg"/><Relationship Id="rId1" Type="http://schemas.openxmlformats.org/officeDocument/2006/relationships/slideLayout" Target="../slideLayouts/slideLayout396.xml"/><Relationship Id="rId4" Type="http://schemas.openxmlformats.org/officeDocument/2006/relationships/image" Target="../media/image109.jpeg"/></Relationships>
</file>

<file path=ppt/slides/_rels/slide258.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94.xml"/><Relationship Id="rId1" Type="http://schemas.openxmlformats.org/officeDocument/2006/relationships/slideLayout" Target="../slideLayouts/slideLayout402.xml"/></Relationships>
</file>

<file path=ppt/slides/_rels/slide25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195.xml"/><Relationship Id="rId1" Type="http://schemas.openxmlformats.org/officeDocument/2006/relationships/slideLayout" Target="../slideLayouts/slideLayout40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44.xml"/></Relationships>
</file>

<file path=ppt/slides/_rels/slide26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96.xml"/><Relationship Id="rId1" Type="http://schemas.openxmlformats.org/officeDocument/2006/relationships/slideLayout" Target="../slideLayouts/slideLayout402.xml"/></Relationships>
</file>

<file path=ppt/slides/_rels/slide26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97.xml"/><Relationship Id="rId1" Type="http://schemas.openxmlformats.org/officeDocument/2006/relationships/slideLayout" Target="../slideLayouts/slideLayout402.xml"/></Relationships>
</file>

<file path=ppt/slides/_rels/slide26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98.xml"/><Relationship Id="rId1" Type="http://schemas.openxmlformats.org/officeDocument/2006/relationships/slideLayout" Target="../slideLayouts/slideLayout402.xml"/></Relationships>
</file>

<file path=ppt/slides/_rels/slide263.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199.xml"/><Relationship Id="rId1" Type="http://schemas.openxmlformats.org/officeDocument/2006/relationships/slideLayout" Target="../slideLayouts/slideLayout402.xml"/></Relationships>
</file>

<file path=ppt/slides/_rels/slide264.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00.xml"/><Relationship Id="rId1" Type="http://schemas.openxmlformats.org/officeDocument/2006/relationships/slideLayout" Target="../slideLayouts/slideLayout402.xml"/></Relationships>
</file>

<file path=ppt/slides/_rels/slide26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01.xml"/><Relationship Id="rId1" Type="http://schemas.openxmlformats.org/officeDocument/2006/relationships/slideLayout" Target="../slideLayouts/slideLayout402.xml"/></Relationships>
</file>

<file path=ppt/slides/_rels/slide26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68.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407.xml"/><Relationship Id="rId5" Type="http://schemas.openxmlformats.org/officeDocument/2006/relationships/image" Target="../media/image109.jpeg"/><Relationship Id="rId4" Type="http://schemas.openxmlformats.org/officeDocument/2006/relationships/image" Target="../media/image108.jpeg"/></Relationships>
</file>

<file path=ppt/slides/_rels/slide269.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40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44.xml"/></Relationships>
</file>

<file path=ppt/slides/_rels/slide270.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407.xml"/></Relationships>
</file>

<file path=ppt/slides/_rels/slide271.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407.xml"/></Relationships>
</file>

<file path=ppt/slides/_rels/slide272.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407.xml"/></Relationships>
</file>

<file path=ppt/slides/_rels/slide273.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407.xml"/></Relationships>
</file>

<file path=ppt/slides/_rels/slide274.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407.xml"/></Relationships>
</file>

<file path=ppt/slides/_rels/slide275.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407.xml"/></Relationships>
</file>

<file path=ppt/slides/_rels/slide276.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407.xml"/></Relationships>
</file>

<file path=ppt/slides/_rels/slide277.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407.xml"/></Relationships>
</file>

<file path=ppt/slides/_rels/slide278.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407.xml"/></Relationships>
</file>

<file path=ppt/slides/_rels/slide27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www.bigbookmedia.com" TargetMode="External"/><Relationship Id="rId1" Type="http://schemas.openxmlformats.org/officeDocument/2006/relationships/slideLayout" Target="../slideLayouts/slideLayout4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39.xml"/></Relationships>
</file>

<file path=ppt/slides/_rels/slide28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28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78.jpeg"/><Relationship Id="rId1" Type="http://schemas.openxmlformats.org/officeDocument/2006/relationships/slideLayout" Target="../slideLayouts/slideLayout198.xml"/><Relationship Id="rId4" Type="http://schemas.openxmlformats.org/officeDocument/2006/relationships/image" Target="../media/image109.jpeg"/></Relationships>
</file>

<file path=ppt/slides/_rels/slide283.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02.xml"/><Relationship Id="rId1" Type="http://schemas.openxmlformats.org/officeDocument/2006/relationships/slideLayout" Target="../slideLayouts/slideLayout204.xml"/></Relationships>
</file>

<file path=ppt/slides/_rels/slide284.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3.xml"/><Relationship Id="rId1" Type="http://schemas.openxmlformats.org/officeDocument/2006/relationships/slideLayout" Target="../slideLayouts/slideLayout204.xml"/></Relationships>
</file>

<file path=ppt/slides/_rels/slide285.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04.xml"/><Relationship Id="rId1" Type="http://schemas.openxmlformats.org/officeDocument/2006/relationships/slideLayout" Target="../slideLayouts/slideLayout204.xml"/></Relationships>
</file>

<file path=ppt/slides/_rels/slide286.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05.xml"/><Relationship Id="rId1" Type="http://schemas.openxmlformats.org/officeDocument/2006/relationships/slideLayout" Target="../slideLayouts/slideLayout204.xml"/></Relationships>
</file>

<file path=ppt/slides/_rels/slide28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06.xml"/><Relationship Id="rId1" Type="http://schemas.openxmlformats.org/officeDocument/2006/relationships/slideLayout" Target="../slideLayouts/slideLayout204.xml"/></Relationships>
</file>

<file path=ppt/slides/_rels/slide288.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07.xml"/><Relationship Id="rId1" Type="http://schemas.openxmlformats.org/officeDocument/2006/relationships/slideLayout" Target="../slideLayouts/slideLayout204.xml"/></Relationships>
</file>

<file path=ppt/slides/_rels/slide28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08.xml"/><Relationship Id="rId1" Type="http://schemas.openxmlformats.org/officeDocument/2006/relationships/slideLayout" Target="../slideLayouts/slideLayout204.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41.xml"/></Relationships>
</file>

<file path=ppt/slides/_rels/slide290.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09.xml"/><Relationship Id="rId1" Type="http://schemas.openxmlformats.org/officeDocument/2006/relationships/slideLayout" Target="../slideLayouts/slideLayout204.xml"/></Relationships>
</file>

<file path=ppt/slides/_rels/slide291.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10.xml"/><Relationship Id="rId1" Type="http://schemas.openxmlformats.org/officeDocument/2006/relationships/slideLayout" Target="../slideLayouts/slideLayout204.xml"/></Relationships>
</file>

<file path=ppt/slides/_rels/slide292.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11.xml"/><Relationship Id="rId1" Type="http://schemas.openxmlformats.org/officeDocument/2006/relationships/slideLayout" Target="../slideLayouts/slideLayout204.xml"/></Relationships>
</file>

<file path=ppt/slides/_rels/slide293.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12.xml"/><Relationship Id="rId1" Type="http://schemas.openxmlformats.org/officeDocument/2006/relationships/slideLayout" Target="../slideLayouts/slideLayout204.xml"/></Relationships>
</file>

<file path=ppt/slides/_rels/slide29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13.xml"/><Relationship Id="rId1" Type="http://schemas.openxmlformats.org/officeDocument/2006/relationships/slideLayout" Target="../slideLayouts/slideLayout204.xml"/></Relationships>
</file>

<file path=ppt/slides/_rels/slide295.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14.xml"/><Relationship Id="rId1" Type="http://schemas.openxmlformats.org/officeDocument/2006/relationships/slideLayout" Target="../slideLayouts/slideLayout204.xml"/></Relationships>
</file>

<file path=ppt/slides/_rels/slide296.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15.xml"/><Relationship Id="rId1" Type="http://schemas.openxmlformats.org/officeDocument/2006/relationships/slideLayout" Target="../slideLayouts/slideLayout204.xml"/></Relationships>
</file>

<file path=ppt/slides/_rels/slide297.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16.xml"/><Relationship Id="rId1" Type="http://schemas.openxmlformats.org/officeDocument/2006/relationships/slideLayout" Target="../slideLayouts/slideLayout204.xml"/></Relationships>
</file>

<file path=ppt/slides/_rels/slide298.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17.xml"/><Relationship Id="rId1" Type="http://schemas.openxmlformats.org/officeDocument/2006/relationships/slideLayout" Target="../slideLayouts/slideLayout204.xml"/></Relationships>
</file>

<file path=ppt/slides/_rels/slide29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9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7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41.xml"/></Relationships>
</file>

<file path=ppt/slides/_rels/slide30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0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95.jpeg"/><Relationship Id="rId1" Type="http://schemas.openxmlformats.org/officeDocument/2006/relationships/slideLayout" Target="../slideLayouts/slideLayout396.xml"/><Relationship Id="rId4" Type="http://schemas.openxmlformats.org/officeDocument/2006/relationships/image" Target="../media/image109.jpeg"/></Relationships>
</file>

<file path=ppt/slides/_rels/slide30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18.xml"/><Relationship Id="rId1" Type="http://schemas.openxmlformats.org/officeDocument/2006/relationships/slideLayout" Target="../slideLayouts/slideLayout402.xml"/></Relationships>
</file>

<file path=ppt/slides/_rels/slide303.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19.xml"/><Relationship Id="rId1" Type="http://schemas.openxmlformats.org/officeDocument/2006/relationships/slideLayout" Target="../slideLayouts/slideLayout402.xml"/></Relationships>
</file>

<file path=ppt/slides/_rels/slide304.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20.xml"/><Relationship Id="rId1" Type="http://schemas.openxmlformats.org/officeDocument/2006/relationships/slideLayout" Target="../slideLayouts/slideLayout402.xml"/></Relationships>
</file>

<file path=ppt/slides/_rels/slide305.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21.xml"/><Relationship Id="rId1" Type="http://schemas.openxmlformats.org/officeDocument/2006/relationships/slideLayout" Target="../slideLayouts/slideLayout402.xml"/></Relationships>
</file>

<file path=ppt/slides/_rels/slide306.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22.xml"/><Relationship Id="rId1" Type="http://schemas.openxmlformats.org/officeDocument/2006/relationships/slideLayout" Target="../slideLayouts/slideLayout402.xml"/></Relationships>
</file>

<file path=ppt/slides/_rels/slide307.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23.xml"/><Relationship Id="rId1" Type="http://schemas.openxmlformats.org/officeDocument/2006/relationships/slideLayout" Target="../slideLayouts/slideLayout402.xml"/></Relationships>
</file>

<file path=ppt/slides/_rels/slide308.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24.xml"/><Relationship Id="rId1" Type="http://schemas.openxmlformats.org/officeDocument/2006/relationships/slideLayout" Target="../slideLayouts/slideLayout402.xml"/></Relationships>
</file>

<file path=ppt/slides/_rels/slide309.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25.xml"/><Relationship Id="rId1" Type="http://schemas.openxmlformats.org/officeDocument/2006/relationships/slideLayout" Target="../slideLayouts/slideLayout40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3.xml"/></Relationships>
</file>

<file path=ppt/slides/_rels/slide310.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26.xml"/><Relationship Id="rId1" Type="http://schemas.openxmlformats.org/officeDocument/2006/relationships/slideLayout" Target="../slideLayouts/slideLayout402.xml"/></Relationships>
</file>

<file path=ppt/slides/_rels/slide311.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27.xml"/><Relationship Id="rId1" Type="http://schemas.openxmlformats.org/officeDocument/2006/relationships/slideLayout" Target="../slideLayouts/slideLayout402.xml"/></Relationships>
</file>

<file path=ppt/slides/_rels/slide31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28.xml"/><Relationship Id="rId1" Type="http://schemas.openxmlformats.org/officeDocument/2006/relationships/slideLayout" Target="../slideLayouts/slideLayout402.xml"/></Relationships>
</file>

<file path=ppt/slides/_rels/slide313.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29.xml"/><Relationship Id="rId1" Type="http://schemas.openxmlformats.org/officeDocument/2006/relationships/slideLayout" Target="../slideLayouts/slideLayout402.xml"/></Relationships>
</file>

<file path=ppt/slides/_rels/slide314.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30.xml"/><Relationship Id="rId1" Type="http://schemas.openxmlformats.org/officeDocument/2006/relationships/slideLayout" Target="../slideLayouts/slideLayout402.xml"/></Relationships>
</file>

<file path=ppt/slides/_rels/slide315.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31.xml"/><Relationship Id="rId1" Type="http://schemas.openxmlformats.org/officeDocument/2006/relationships/slideLayout" Target="../slideLayouts/slideLayout402.xml"/></Relationships>
</file>

<file path=ppt/slides/_rels/slide316.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32.xml"/><Relationship Id="rId1" Type="http://schemas.openxmlformats.org/officeDocument/2006/relationships/slideLayout" Target="../slideLayouts/slideLayout402.xml"/></Relationships>
</file>

<file path=ppt/slides/_rels/slide317.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33.xml"/><Relationship Id="rId1" Type="http://schemas.openxmlformats.org/officeDocument/2006/relationships/slideLayout" Target="../slideLayouts/slideLayout402.xml"/></Relationships>
</file>

<file path=ppt/slides/_rels/slide318.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34.xml"/><Relationship Id="rId1" Type="http://schemas.openxmlformats.org/officeDocument/2006/relationships/slideLayout" Target="../slideLayouts/slideLayout402.xml"/></Relationships>
</file>

<file path=ppt/slides/_rels/slide319.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35.xml"/><Relationship Id="rId1" Type="http://schemas.openxmlformats.org/officeDocument/2006/relationships/slideLayout" Target="../slideLayouts/slideLayout40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9.xml"/></Relationships>
</file>

<file path=ppt/slides/_rels/slide32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22.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29.xml"/></Relationships>
</file>

<file path=ppt/slides/_rels/slide323.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2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473.xml"/><Relationship Id="rId1" Type="http://schemas.openxmlformats.org/officeDocument/2006/relationships/themeOverride" Target="../theme/themeOverride6.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473.xml"/><Relationship Id="rId1" Type="http://schemas.openxmlformats.org/officeDocument/2006/relationships/themeOverride" Target="../theme/themeOverride7.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473.xml"/><Relationship Id="rId1" Type="http://schemas.openxmlformats.org/officeDocument/2006/relationships/themeOverride" Target="../theme/themeOverride8.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473.xml"/><Relationship Id="rId1" Type="http://schemas.openxmlformats.org/officeDocument/2006/relationships/themeOverride" Target="../theme/themeOverride9.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473.xml"/><Relationship Id="rId1" Type="http://schemas.openxmlformats.org/officeDocument/2006/relationships/themeOverride" Target="../theme/themeOverride10.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314.jpeg"/><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332.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43.xml"/><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47.xml"/><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248.xml"/><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209.xml"/><Relationship Id="rId4" Type="http://schemas.openxmlformats.org/officeDocument/2006/relationships/image" Target="../media/image61.gif"/></Relationships>
</file>

<file path=ppt/slides/_rels/slide340.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notesSlide" Target="../notesSlides/notesSlide252.xml"/><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258.xml"/><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25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461.xml"/></Relationships>
</file>

<file path=ppt/slides/_rels/slide35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19.jpeg"/><Relationship Id="rId1" Type="http://schemas.openxmlformats.org/officeDocument/2006/relationships/slideLayout" Target="../slideLayouts/slideLayout44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52.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260.xml"/><Relationship Id="rId1" Type="http://schemas.openxmlformats.org/officeDocument/2006/relationships/slideLayout" Target="../slideLayouts/slideLayout467.xml"/></Relationships>
</file>

<file path=ppt/slides/_rels/slide353.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image" Target="../media/image333.jpe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61.xml"/><Relationship Id="rId1" Type="http://schemas.openxmlformats.org/officeDocument/2006/relationships/slideLayout" Target="../slideLayouts/slideLayout486.xml"/><Relationship Id="rId4" Type="http://schemas.openxmlformats.org/officeDocument/2006/relationships/image" Target="../media/image337.jpeg"/></Relationships>
</file>

<file path=ppt/slides/_rels/slide356.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262.xml"/><Relationship Id="rId1" Type="http://schemas.openxmlformats.org/officeDocument/2006/relationships/slideLayout" Target="../slideLayouts/slideLayout486.xml"/><Relationship Id="rId4" Type="http://schemas.openxmlformats.org/officeDocument/2006/relationships/image" Target="../media/image337.jpe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473.xml"/><Relationship Id="rId1" Type="http://schemas.openxmlformats.org/officeDocument/2006/relationships/themeOverride" Target="../theme/themeOverride11.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473.xml"/><Relationship Id="rId1" Type="http://schemas.openxmlformats.org/officeDocument/2006/relationships/themeOverride" Target="../theme/themeOverride12.xml"/></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473.xml"/><Relationship Id="rId1" Type="http://schemas.openxmlformats.org/officeDocument/2006/relationships/themeOverride" Target="../theme/themeOverr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46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473.xml"/><Relationship Id="rId1" Type="http://schemas.openxmlformats.org/officeDocument/2006/relationships/themeOverride" Target="../theme/themeOverride14.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473.xml"/><Relationship Id="rId1" Type="http://schemas.openxmlformats.org/officeDocument/2006/relationships/themeOverride" Target="../theme/themeOverride15.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473.xml"/><Relationship Id="rId1" Type="http://schemas.openxmlformats.org/officeDocument/2006/relationships/themeOverride" Target="../theme/themeOverride16.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473.xml"/><Relationship Id="rId1" Type="http://schemas.openxmlformats.org/officeDocument/2006/relationships/themeOverride" Target="../theme/themeOverride17.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473.xml"/><Relationship Id="rId1" Type="http://schemas.openxmlformats.org/officeDocument/2006/relationships/themeOverride" Target="../theme/themeOverride18.xml"/></Relationships>
</file>

<file path=ppt/slides/_rels/slide36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76.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367.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271.xml"/><Relationship Id="rId1" Type="http://schemas.openxmlformats.org/officeDocument/2006/relationships/slideLayout" Target="../slideLayouts/slideLayout473.xml"/><Relationship Id="rId4" Type="http://schemas.openxmlformats.org/officeDocument/2006/relationships/image" Target="../media/image341.png"/></Relationships>
</file>

<file path=ppt/slides/_rels/slide368.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614.xml"/></Relationships>
</file>

<file path=ppt/slides/_rels/slide369.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461.xml"/></Relationships>
</file>

<file path=ppt/slides/_rels/slide370.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273.xml"/><Relationship Id="rId1" Type="http://schemas.openxmlformats.org/officeDocument/2006/relationships/slideLayout" Target="../slideLayouts/slideLayout85.xml"/><Relationship Id="rId4" Type="http://schemas.openxmlformats.org/officeDocument/2006/relationships/image" Target="../media/image344.png"/></Relationships>
</file>

<file path=ppt/slides/_rels/slide371.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notesSlide" Target="../notesSlides/notesSlide274.xml"/><Relationship Id="rId1" Type="http://schemas.openxmlformats.org/officeDocument/2006/relationships/slideLayout" Target="../slideLayouts/slideLayout153.xml"/><Relationship Id="rId4" Type="http://schemas.openxmlformats.org/officeDocument/2006/relationships/image" Target="../media/image346.jpeg"/></Relationships>
</file>

<file path=ppt/slides/_rels/slide372.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275.xml"/><Relationship Id="rId1" Type="http://schemas.openxmlformats.org/officeDocument/2006/relationships/slideLayout" Target="../slideLayouts/slideLayout165.xml"/></Relationships>
</file>

<file path=ppt/slides/_rels/slide373.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76.xml"/></Relationships>
</file>

<file path=ppt/slides/_rels/slide374.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76.xml"/></Relationships>
</file>

<file path=ppt/slides/_rels/slide37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276.xml"/><Relationship Id="rId1" Type="http://schemas.openxmlformats.org/officeDocument/2006/relationships/slideLayout" Target="../slideLayouts/slideLayout473.xml"/></Relationships>
</file>

<file path=ppt/slides/_rels/slide376.xml.rels><?xml version="1.0" encoding="UTF-8" standalone="yes"?>
<Relationships xmlns="http://schemas.openxmlformats.org/package/2006/relationships"><Relationship Id="rId2" Type="http://schemas.openxmlformats.org/officeDocument/2006/relationships/image" Target="../media/image351.png"/><Relationship Id="rId1" Type="http://schemas.openxmlformats.org/officeDocument/2006/relationships/slideLayout" Target="../slideLayouts/slideLayout76.xml"/></Relationships>
</file>

<file path=ppt/slides/_rels/slide377.xml.rels><?xml version="1.0" encoding="UTF-8" standalone="yes"?>
<Relationships xmlns="http://schemas.openxmlformats.org/package/2006/relationships"><Relationship Id="rId2" Type="http://schemas.openxmlformats.org/officeDocument/2006/relationships/image" Target="../media/image352.png"/><Relationship Id="rId1" Type="http://schemas.openxmlformats.org/officeDocument/2006/relationships/slideLayout" Target="../slideLayouts/slideLayout76.xml"/></Relationships>
</file>

<file path=ppt/slides/_rels/slide378.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76.xml"/></Relationships>
</file>

<file path=ppt/slides/_rels/slide379.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277.xml"/><Relationship Id="rId1" Type="http://schemas.openxmlformats.org/officeDocument/2006/relationships/slideLayout" Target="../slideLayouts/slideLayout57.xml"/><Relationship Id="rId4" Type="http://schemas.openxmlformats.org/officeDocument/2006/relationships/image" Target="../media/image355.pn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21.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22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73.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3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8.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54.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221.xml"/><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248.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1.xml"/><Relationship Id="rId1" Type="http://schemas.openxmlformats.org/officeDocument/2006/relationships/slideLayout" Target="../slideLayouts/slideLayout248.xml"/><Relationship Id="rId4" Type="http://schemas.openxmlformats.org/officeDocument/2006/relationships/image" Target="../media/image77.gi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5.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280.xml"/><Relationship Id="rId4" Type="http://schemas.openxmlformats.org/officeDocument/2006/relationships/image" Target="../media/image79.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87.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73.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259.xml"/><Relationship Id="rId5" Type="http://schemas.openxmlformats.org/officeDocument/2006/relationships/image" Target="../media/image82.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30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13.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32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0.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54.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30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14.xml"/></Relationships>
</file>

<file path=ppt/slides/_rels/slide6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221.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215.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259.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35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9.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3.xml"/><Relationship Id="rId1" Type="http://schemas.openxmlformats.org/officeDocument/2006/relationships/slideLayout" Target="../slideLayouts/slideLayout32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09.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6.xml"/><Relationship Id="rId1" Type="http://schemas.openxmlformats.org/officeDocument/2006/relationships/slideLayout" Target="../slideLayouts/slideLayout2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09.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254.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9.xml"/><Relationship Id="rId1" Type="http://schemas.openxmlformats.org/officeDocument/2006/relationships/slideLayout" Target="../slideLayouts/slideLayout254.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3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74.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259.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325.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4.xml"/><Relationship Id="rId1" Type="http://schemas.openxmlformats.org/officeDocument/2006/relationships/slideLayout" Target="../slideLayouts/slideLayout259.xml"/></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9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4.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6.xml"/><Relationship Id="rId1" Type="http://schemas.openxmlformats.org/officeDocument/2006/relationships/slideLayout" Target="../slideLayouts/slideLayout25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63.xml"/></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8.xml"/><Relationship Id="rId1" Type="http://schemas.openxmlformats.org/officeDocument/2006/relationships/slideLayout" Target="../slideLayouts/slideLayout259.xml"/></Relationships>
</file>

<file path=ppt/slides/_rels/slide8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254.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0.xml"/><Relationship Id="rId1" Type="http://schemas.openxmlformats.org/officeDocument/2006/relationships/slideLayout" Target="../slideLayouts/slideLayout259.xml"/><Relationship Id="rId5" Type="http://schemas.openxmlformats.org/officeDocument/2006/relationships/image" Target="../media/image82.jpeg"/><Relationship Id="rId4" Type="http://schemas.openxmlformats.org/officeDocument/2006/relationships/image" Target="../media/image81.jpeg"/></Relationships>
</file>

<file path=ppt/slides/_rels/slide8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385.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259.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254.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98.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5.xml"/><Relationship Id="rId1" Type="http://schemas.openxmlformats.org/officeDocument/2006/relationships/slideLayout" Target="../slideLayouts/slideLayout25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0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9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9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204.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8.xml"/><Relationship Id="rId1" Type="http://schemas.openxmlformats.org/officeDocument/2006/relationships/slideLayout" Target="../slideLayouts/slideLayout204.xml"/></Relationships>
</file>

<file path=ppt/slides/_rels/slide9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9.xml"/><Relationship Id="rId1" Type="http://schemas.openxmlformats.org/officeDocument/2006/relationships/slideLayout" Target="../slideLayouts/slideLayout204.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0.xml"/><Relationship Id="rId1" Type="http://schemas.openxmlformats.org/officeDocument/2006/relationships/slideLayout" Target="../slideLayouts/slideLayout204.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1.xml"/><Relationship Id="rId1" Type="http://schemas.openxmlformats.org/officeDocument/2006/relationships/slideLayout" Target="../slideLayouts/slideLayout204.xml"/></Relationships>
</file>

<file path=ppt/slides/_rels/slide9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2.xml"/><Relationship Id="rId1" Type="http://schemas.openxmlformats.org/officeDocument/2006/relationships/slideLayout" Target="../slideLayouts/slideLayout2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098" name="Rectangle 2"/>
          <p:cNvSpPr>
            <a:spLocks noGrp="1" noChangeArrowheads="1"/>
          </p:cNvSpPr>
          <p:nvPr>
            <p:ph type="ctrTitle"/>
          </p:nvPr>
        </p:nvSpPr>
        <p:spPr>
          <a:xfrm>
            <a:off x="0" y="-27384"/>
            <a:ext cx="9144000" cy="1470025"/>
          </a:xfrm>
          <a:effectLst/>
        </p:spPr>
        <p:txBody>
          <a:bodyPr/>
          <a:lstStyle/>
          <a:p>
            <a:pPr eaLnBrk="1" hangingPunct="1">
              <a:defRPr/>
            </a:pPr>
            <a:r>
              <a:rPr lang="en-US" sz="8000" b="1" dirty="0">
                <a:solidFill>
                  <a:srgbClr val="FFCC66"/>
                </a:solidFill>
                <a:effectLst>
                  <a:glow rad="355600">
                    <a:schemeClr val="tx1"/>
                  </a:glow>
                </a:effectLst>
                <a:latin typeface="Arial" charset="0"/>
                <a:ea typeface="ＭＳ Ｐゴシック" charset="0"/>
                <a:cs typeface="ＭＳ Ｐゴシック" charset="0"/>
              </a:rPr>
              <a:t>Matthew 15–28</a:t>
            </a:r>
            <a:endParaRPr lang="en-US" sz="7200" dirty="0">
              <a:solidFill>
                <a:srgbClr val="FFCC66"/>
              </a:solidFill>
              <a:effectLst>
                <a:glow rad="355600">
                  <a:schemeClr val="tx1"/>
                </a:glow>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E9383831-0451-3E43-88C8-3FB26EADBBA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89483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Outline</a:t>
            </a:r>
          </a:p>
        </p:txBody>
      </p:sp>
      <p:sp>
        <p:nvSpPr>
          <p:cNvPr id="368645"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2" name="Title 1"/>
          <p:cNvSpPr>
            <a:spLocks noGrp="1"/>
          </p:cNvSpPr>
          <p:nvPr>
            <p:ph type="title" idx="4294967295"/>
          </p:nvPr>
        </p:nvSpPr>
        <p:spPr/>
        <p:txBody>
          <a:bodyPr/>
          <a:lstStyle/>
          <a:p>
            <a:pPr>
              <a:defRPr/>
            </a:pPr>
            <a:r>
              <a:rPr lang="en-US" sz="2400" b="1" kern="1200" dirty="0">
                <a:solidFill>
                  <a:srgbClr val="FFFFFF"/>
                </a:solidFill>
                <a:effectLst/>
                <a:latin typeface="Arial"/>
                <a:ea typeface="ＭＳ Ｐゴシック"/>
                <a:cs typeface="Times New Roman"/>
              </a:rPr>
              <a:t>16:13–20:34</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11248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4529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6600" dirty="0">
                <a:latin typeface="Arial" charset="0"/>
                <a:ea typeface="Osaka" charset="0"/>
                <a:cs typeface="Arial" charset="0"/>
              </a:rPr>
              <a:t>Camel through a needle (Matt 19:24)</a:t>
            </a:r>
          </a:p>
        </p:txBody>
      </p:sp>
      <p:pic>
        <p:nvPicPr>
          <p:cNvPr id="3" name="Picture 2">
            <a:extLst>
              <a:ext uri="{FF2B5EF4-FFF2-40B4-BE49-F238E27FC236}">
                <a16:creationId xmlns:a16="http://schemas.microsoft.com/office/drawing/2014/main" id="{FE27423E-A68B-204C-976F-3FECB91B4749}"/>
              </a:ext>
            </a:extLst>
          </p:cNvPr>
          <p:cNvPicPr>
            <a:picLocks noChangeAspect="1"/>
          </p:cNvPicPr>
          <p:nvPr/>
        </p:nvPicPr>
        <p:blipFill>
          <a:blip r:embed="rId2"/>
          <a:stretch>
            <a:fillRect/>
          </a:stretch>
        </p:blipFill>
        <p:spPr>
          <a:xfrm>
            <a:off x="208359" y="0"/>
            <a:ext cx="8727281" cy="6858000"/>
          </a:xfrm>
          <a:prstGeom prst="rect">
            <a:avLst/>
          </a:prstGeom>
        </p:spPr>
      </p:pic>
    </p:spTree>
    <p:extLst>
      <p:ext uri="{BB962C8B-B14F-4D97-AF65-F5344CB8AC3E}">
        <p14:creationId xmlns:p14="http://schemas.microsoft.com/office/powerpoint/2010/main" val="107470075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6353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25446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624896073"/>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39952" y="19968"/>
            <a:ext cx="3816424" cy="1896864"/>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448" y="0"/>
            <a:ext cx="3973488" cy="6858000"/>
          </a:xfrm>
        </p:spPr>
        <p:txBody>
          <a:bodyPr anchor="ctr"/>
          <a:lstStyle/>
          <a:p>
            <a:pPr marL="461480" indent="-461480" algn="ctr" eaLnBrk="1" hangingPunct="1">
              <a:buNone/>
              <a:defRPr/>
            </a:pP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I assure you that when the world is made new and the Son of Man sits upon his glorious throne, you who have been my followers will also sit on twelve thrones, judging the twelve tribes of Israel</a:t>
            </a:r>
            <a:r>
              <a:rPr lang="mr-IN" sz="2800" b="1" i="1" dirty="0">
                <a:solidFill>
                  <a:srgbClr val="FFFFFF"/>
                </a:solidFill>
                <a:effectLst>
                  <a:glow rad="101600">
                    <a:schemeClr val="tx1">
                      <a:alpha val="75000"/>
                    </a:schemeClr>
                  </a:glow>
                  <a:outerShdw blurRad="50800" dist="88900" dir="2700000" algn="tl" rotWithShape="0">
                    <a:srgbClr val="000000"/>
                  </a:outerShdw>
                </a:effectLst>
                <a:cs typeface="+mn-cs"/>
              </a:rPr>
              <a: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extLst>
      <p:ext uri="{BB962C8B-B14F-4D97-AF65-F5344CB8AC3E}">
        <p14:creationId xmlns:p14="http://schemas.microsoft.com/office/powerpoint/2010/main" val="114651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20</a:t>
            </a:r>
          </a:p>
        </p:txBody>
      </p:sp>
    </p:spTree>
    <p:extLst>
      <p:ext uri="{BB962C8B-B14F-4D97-AF65-F5344CB8AC3E}">
        <p14:creationId xmlns:p14="http://schemas.microsoft.com/office/powerpoint/2010/main" val="19478649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21</a:t>
            </a:r>
          </a:p>
        </p:txBody>
      </p:sp>
    </p:spTree>
    <p:extLst>
      <p:ext uri="{BB962C8B-B14F-4D97-AF65-F5344CB8AC3E}">
        <p14:creationId xmlns:p14="http://schemas.microsoft.com/office/powerpoint/2010/main" val="20302369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0692"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Outline</a:t>
            </a:r>
          </a:p>
        </p:txBody>
      </p:sp>
      <p:sp>
        <p:nvSpPr>
          <p:cNvPr id="370693"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70694"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370695"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134150" name="Text Box 6"/>
          <p:cNvSpPr txBox="1">
            <a:spLocks noChangeArrowheads="1"/>
          </p:cNvSpPr>
          <p:nvPr/>
        </p:nvSpPr>
        <p:spPr bwMode="auto">
          <a:xfrm>
            <a:off x="-36513" y="4749800"/>
            <a:ext cx="9251951"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 (</a:t>
            </a:r>
            <a:r>
              <a:rPr lang="en-US" b="1" dirty="0" err="1">
                <a:solidFill>
                  <a:schemeClr val="bg1"/>
                </a:solidFill>
                <a:cs typeface="Times New Roman" charset="0"/>
              </a:rPr>
              <a:t>Chs</a:t>
            </a:r>
            <a:r>
              <a:rPr lang="en-US" b="1" dirty="0">
                <a:solidFill>
                  <a:schemeClr val="bg1"/>
                </a:solidFill>
                <a:cs typeface="Times New Roman" charset="0"/>
              </a:rPr>
              <a:t>. 21–27) Christ</a:t>
            </a:r>
            <a:r>
              <a:rPr lang="mr-IN" b="1" dirty="0">
                <a:solidFill>
                  <a:schemeClr val="bg1"/>
                </a:solidFill>
                <a:cs typeface="Times New Roman" charset="0"/>
              </a:rPr>
              <a:t>'</a:t>
            </a:r>
            <a:r>
              <a:rPr lang="en-US" b="1" dirty="0">
                <a:solidFill>
                  <a:schemeClr val="bg1"/>
                </a:solidFill>
                <a:cs typeface="Times New Roman" charset="0"/>
              </a:rPr>
              <a:t>s official presentation and rejection as Israel</a:t>
            </a:r>
            <a:r>
              <a:rPr lang="mr-IN" b="1" dirty="0">
                <a:solidFill>
                  <a:schemeClr val="bg1"/>
                </a:solidFill>
                <a:cs typeface="Times New Roman" charset="0"/>
              </a:rPr>
              <a:t>'</a:t>
            </a:r>
            <a:r>
              <a:rPr lang="en-US" b="1" dirty="0">
                <a:solidFill>
                  <a:schemeClr val="bg1"/>
                </a:solidFill>
                <a:cs typeface="Times New Roman" charset="0"/>
              </a:rPr>
              <a:t>s King in His vicarious crucifixion show why the kingdom is postponed until His return. </a:t>
            </a:r>
          </a:p>
        </p:txBody>
      </p:sp>
      <p:sp>
        <p:nvSpPr>
          <p:cNvPr id="2" name="Title 1"/>
          <p:cNvSpPr>
            <a:spLocks noGrp="1"/>
          </p:cNvSpPr>
          <p:nvPr>
            <p:ph type="title" idx="4294967295"/>
          </p:nvPr>
        </p:nvSpPr>
        <p:spPr>
          <a:xfrm>
            <a:off x="457200" y="620713"/>
            <a:ext cx="8229600" cy="725487"/>
          </a:xfrm>
        </p:spPr>
        <p:txBody>
          <a:bodyPr/>
          <a:lstStyle/>
          <a:p>
            <a:pPr>
              <a:defRPr/>
            </a:pPr>
            <a:r>
              <a:rPr lang="en-US" sz="2400" b="1" dirty="0" err="1">
                <a:solidFill>
                  <a:schemeClr val="bg1"/>
                </a:solidFill>
                <a:cs typeface="Times New Roman" charset="0"/>
              </a:rPr>
              <a:t>Chs</a:t>
            </a:r>
            <a:r>
              <a:rPr lang="en-US" sz="2400" b="1" dirty="0">
                <a:solidFill>
                  <a:schemeClr val="bg1"/>
                </a:solidFill>
                <a:cs typeface="Times New Roman" charset="0"/>
              </a:rPr>
              <a:t>. 21–27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500" fill="hold"/>
                                        <p:tgtEl>
                                          <p:spTgt spid="134150"/>
                                        </p:tgtEl>
                                        <p:attrNameLst>
                                          <p:attrName>ppt_w</p:attrName>
                                        </p:attrNameLst>
                                      </p:cBhvr>
                                      <p:tavLst>
                                        <p:tav tm="0">
                                          <p:val>
                                            <p:fltVal val="0"/>
                                          </p:val>
                                        </p:tav>
                                        <p:tav tm="100000">
                                          <p:val>
                                            <p:strVal val="#ppt_w"/>
                                          </p:val>
                                        </p:tav>
                                      </p:tavLst>
                                    </p:anim>
                                    <p:anim calcmode="lin" valueType="num">
                                      <p:cBhvr>
                                        <p:cTn id="8" dur="500" fill="hold"/>
                                        <p:tgtEl>
                                          <p:spTgt spid="1341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17</a:t>
            </a:r>
          </a:p>
        </p:txBody>
      </p:sp>
    </p:spTree>
    <p:extLst>
      <p:ext uri="{BB962C8B-B14F-4D97-AF65-F5344CB8AC3E}">
        <p14:creationId xmlns:p14="http://schemas.microsoft.com/office/powerpoint/2010/main" val="2067486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4"/>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endParaRPr lang="en-US"/>
          </a:p>
        </p:txBody>
      </p:sp>
      <p:pic>
        <p:nvPicPr>
          <p:cNvPr id="136194" name="Picture 2"/>
          <p:cNvPicPr>
            <a:picLocks noChangeAspect="1" noChangeArrowheads="1"/>
          </p:cNvPicPr>
          <p:nvPr/>
        </p:nvPicPr>
        <p:blipFill>
          <a:blip r:embed="rId3" cstate="screen">
            <a:clrChange>
              <a:clrFrom>
                <a:srgbClr val="FFFFFF"/>
              </a:clrFrom>
              <a:clrTo>
                <a:srgbClr val="FFFFFF">
                  <a:alpha val="0"/>
                </a:srgbClr>
              </a:clrTo>
            </a:clrChange>
            <a:lum bright="4000" contrast="10000"/>
            <a:extLst>
              <a:ext uri="{28A0092B-C50C-407E-A947-70E740481C1C}">
                <a14:useLocalDpi xmlns:a14="http://schemas.microsoft.com/office/drawing/2010/main"/>
              </a:ext>
            </a:extLst>
          </a:blip>
          <a:srcRect/>
          <a:stretch>
            <a:fillRect/>
          </a:stretch>
        </p:blipFill>
        <p:spPr bwMode="auto">
          <a:xfrm>
            <a:off x="3581400" y="0"/>
            <a:ext cx="4908550" cy="68580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2147" name="Text Box 3"/>
          <p:cNvSpPr txBox="1">
            <a:spLocks noChangeArrowheads="1"/>
          </p:cNvSpPr>
          <p:nvPr/>
        </p:nvSpPr>
        <p:spPr bwMode="auto">
          <a:xfrm>
            <a:off x="8616950" y="0"/>
            <a:ext cx="527050" cy="461963"/>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FF"/>
                </a:solidFill>
                <a:effectLst>
                  <a:outerShdw blurRad="38100" dist="38100" dir="2700000" algn="tl">
                    <a:srgbClr val="000000"/>
                  </a:outerShdw>
                </a:effectLst>
                <a:cs typeface="Arial" charset="0"/>
              </a:rPr>
              <a:t>80</a:t>
            </a:r>
          </a:p>
        </p:txBody>
      </p:sp>
      <p:sp>
        <p:nvSpPr>
          <p:cNvPr id="2" name="Title 1"/>
          <p:cNvSpPr>
            <a:spLocks noGrp="1"/>
          </p:cNvSpPr>
          <p:nvPr>
            <p:ph type="title" idx="4294967295"/>
          </p:nvPr>
        </p:nvSpPr>
        <p:spPr>
          <a:xfrm>
            <a:off x="179388" y="706438"/>
            <a:ext cx="3240087" cy="5099050"/>
          </a:xfrm>
        </p:spPr>
        <p:txBody>
          <a:bodyPr/>
          <a:lstStyle/>
          <a:p>
            <a:pPr eaLnBrk="1" hangingPunct="1">
              <a:defRPr/>
            </a:pP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Jerusalem</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During the Ministry</a:t>
            </a:r>
            <a:r>
              <a:rPr lang="en-US" dirty="0"/>
              <a:t> </a:t>
            </a:r>
            <a:r>
              <a:rPr lang="en-US" sz="3600" b="1" kern="1200" dirty="0">
                <a:solidFill>
                  <a:srgbClr val="FFFFFF"/>
                </a:solidFill>
                <a:effectLst>
                  <a:outerShdw blurRad="38100" dist="38100" dir="2700000" algn="tl" rotWithShape="0">
                    <a:srgbClr val="000000"/>
                  </a:outerShdw>
                </a:effectLst>
                <a:latin typeface="Arial"/>
                <a:ea typeface="ＭＳ Ｐゴシック"/>
                <a:cs typeface="Arial"/>
              </a:rPr>
              <a:t>of Jesus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36194"/>
                                        </p:tgtEl>
                                        <p:attrNameLst>
                                          <p:attrName>style.visibility</p:attrName>
                                        </p:attrNameLst>
                                      </p:cBhvr>
                                      <p:to>
                                        <p:strVal val="visible"/>
                                      </p:to>
                                    </p:set>
                                    <p:anim calcmode="lin" valueType="num">
                                      <p:cBhvr>
                                        <p:cTn id="7" dur="500" fill="hold"/>
                                        <p:tgtEl>
                                          <p:spTgt spid="136194"/>
                                        </p:tgtEl>
                                        <p:attrNameLst>
                                          <p:attrName>ppt_w</p:attrName>
                                        </p:attrNameLst>
                                      </p:cBhvr>
                                      <p:tavLst>
                                        <p:tav tm="0">
                                          <p:val>
                                            <p:fltVal val="0"/>
                                          </p:val>
                                        </p:tav>
                                        <p:tav tm="100000">
                                          <p:val>
                                            <p:strVal val="#ppt_w"/>
                                          </p:val>
                                        </p:tav>
                                      </p:tavLst>
                                    </p:anim>
                                    <p:anim calcmode="lin" valueType="num">
                                      <p:cBhvr>
                                        <p:cTn id="8" dur="500" fill="hold"/>
                                        <p:tgtEl>
                                          <p:spTgt spid="1361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759435"/>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TRIUMPHAL ENTRY</a:t>
            </a:r>
            <a:r>
              <a:rPr kumimoji="0" lang="en-US" sz="3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25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(Palm Sunday)</a:t>
            </a:r>
            <a:endParaRPr kumimoji="0" lang="en-US" sz="38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19:28-44</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12:12-19</a:t>
            </a:r>
          </a:p>
        </p:txBody>
      </p:sp>
      <p:sp>
        <p:nvSpPr>
          <p:cNvPr id="9" name="TextBox 8"/>
          <p:cNvSpPr txBox="1"/>
          <p:nvPr/>
        </p:nvSpPr>
        <p:spPr>
          <a:xfrm>
            <a:off x="198710" y="3783455"/>
            <a:ext cx="3092282" cy="418647"/>
          </a:xfrm>
          <a:prstGeom prst="rect">
            <a:avLst/>
          </a:prstGeom>
          <a:noFill/>
        </p:spPr>
        <p:txBody>
          <a:bodyPr wrap="none" lIns="64212" tIns="32103" rIns="64212" bIns="32103">
            <a:spAutoFit/>
          </a:bodyPr>
          <a:lstStyle/>
          <a:p>
            <a:pPr marL="0" marR="0" lvl="0" indent="0" algn="l" defTabSz="32124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spTree>
    <p:extLst>
      <p:ext uri="{BB962C8B-B14F-4D97-AF65-F5344CB8AC3E}">
        <p14:creationId xmlns:p14="http://schemas.microsoft.com/office/powerpoint/2010/main" val="503777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93F5EAA-1655-4267-197E-436D095D3C18}"/>
              </a:ext>
            </a:extLst>
          </p:cNvPr>
          <p:cNvSpPr txBox="1"/>
          <p:nvPr/>
        </p:nvSpPr>
        <p:spPr>
          <a:xfrm>
            <a:off x="89756" y="3645024"/>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Jesus and his disciples approached Jerusalem, they came to the towns of Bethphage and Bethany on the Mount of Olives.</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E39361F6-4669-2DE8-6AB6-34A468F9F536}"/>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11:1-11</a:t>
            </a:r>
          </a:p>
        </p:txBody>
      </p:sp>
    </p:spTree>
    <p:extLst>
      <p:ext uri="{BB962C8B-B14F-4D97-AF65-F5344CB8AC3E}">
        <p14:creationId xmlns:p14="http://schemas.microsoft.com/office/powerpoint/2010/main" val="7789639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197D8597-5234-1DDC-E78B-4246986326D4}"/>
              </a:ext>
            </a:extLst>
          </p:cNvPr>
          <p:cNvSpPr txBox="1"/>
          <p:nvPr/>
        </p:nvSpPr>
        <p:spPr>
          <a:xfrm>
            <a:off x="5364088" y="332656"/>
            <a:ext cx="3779912" cy="3600840"/>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sent two of them on ahead.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“Go into that village over there,” he told them.</a:t>
            </a:r>
          </a:p>
        </p:txBody>
      </p:sp>
    </p:spTree>
    <p:extLst>
      <p:ext uri="{BB962C8B-B14F-4D97-AF65-F5344CB8AC3E}">
        <p14:creationId xmlns:p14="http://schemas.microsoft.com/office/powerpoint/2010/main" val="4086578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519792C-36F0-F8E2-B257-970ECD9F077B}"/>
              </a:ext>
            </a:extLst>
          </p:cNvPr>
          <p:cNvSpPr txBox="1"/>
          <p:nvPr/>
        </p:nvSpPr>
        <p:spPr>
          <a:xfrm>
            <a:off x="174105" y="166641"/>
            <a:ext cx="3275857" cy="6524718"/>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soon as you enter it, you will see a young donkey tied there that no one has ever ridden. Untie it and bring it here.</a:t>
            </a:r>
          </a:p>
          <a:p>
            <a:pPr marL="0" marR="0" lvl="0" indent="0" algn="l"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
        <p:nvSpPr>
          <p:cNvPr id="4" name="TextBox 3">
            <a:extLst>
              <a:ext uri="{FF2B5EF4-FFF2-40B4-BE49-F238E27FC236}">
                <a16:creationId xmlns:a16="http://schemas.microsoft.com/office/drawing/2014/main" id="{AB230A7B-6C05-E93F-5C2E-7179015A5D3C}"/>
              </a:ext>
            </a:extLst>
          </p:cNvPr>
          <p:cNvSpPr txBox="1"/>
          <p:nvPr/>
        </p:nvSpPr>
        <p:spPr>
          <a:xfrm>
            <a:off x="5868144" y="1317277"/>
            <a:ext cx="3082627" cy="5980856"/>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3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If anyone asks, ‘What are you doing?’ just say, ‘The Lord needs it and will return it soon.’”</a:t>
            </a:r>
          </a:p>
          <a:p>
            <a:pPr marL="0" marR="0" lvl="0" indent="0" algn="r" defTabSz="913410" rtl="0" eaLnBrk="0" fontAlgn="base" latinLnBrk="0" hangingPunct="0">
              <a:lnSpc>
                <a:spcPct val="100000"/>
              </a:lnSpc>
              <a:spcBef>
                <a:spcPct val="0"/>
              </a:spcBef>
              <a:spcAft>
                <a:spcPct val="0"/>
              </a:spcAft>
              <a:buClrTx/>
              <a:buSzTx/>
              <a:buFontTx/>
              <a:buNone/>
              <a:tabLst/>
              <a:defRPr/>
            </a:pP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spTree>
    <p:extLst>
      <p:ext uri="{BB962C8B-B14F-4D97-AF65-F5344CB8AC3E}">
        <p14:creationId xmlns:p14="http://schemas.microsoft.com/office/powerpoint/2010/main" val="3886736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BC05EEFB-8298-ABFD-E6D7-285E8198B791}"/>
              </a:ext>
            </a:extLst>
          </p:cNvPr>
          <p:cNvSpPr txBox="1"/>
          <p:nvPr/>
        </p:nvSpPr>
        <p:spPr>
          <a:xfrm>
            <a:off x="278632" y="4149080"/>
            <a:ext cx="8856984"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two disciples left and found the colt standing in the street, tied outside the front door.</a:t>
            </a:r>
          </a:p>
        </p:txBody>
      </p:sp>
    </p:spTree>
    <p:extLst>
      <p:ext uri="{BB962C8B-B14F-4D97-AF65-F5344CB8AC3E}">
        <p14:creationId xmlns:p14="http://schemas.microsoft.com/office/powerpoint/2010/main" val="13144283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2DE9DC-B27D-EEDF-C42D-DA2409F5EEB2}"/>
              </a:ext>
            </a:extLst>
          </p:cNvPr>
          <p:cNvSpPr txBox="1"/>
          <p:nvPr/>
        </p:nvSpPr>
        <p:spPr>
          <a:xfrm>
            <a:off x="251521" y="260648"/>
            <a:ext cx="3744416"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5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As they were untying it, some bystanders demanded…</a:t>
            </a:r>
          </a:p>
        </p:txBody>
      </p:sp>
    </p:spTree>
    <p:extLst>
      <p:ext uri="{BB962C8B-B14F-4D97-AF65-F5344CB8AC3E}">
        <p14:creationId xmlns:p14="http://schemas.microsoft.com/office/powerpoint/2010/main" val="2902384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3E85C17F-1D01-FF67-4620-03F1E14ADD18}"/>
              </a:ext>
            </a:extLst>
          </p:cNvPr>
          <p:cNvSpPr txBox="1"/>
          <p:nvPr/>
        </p:nvSpPr>
        <p:spPr>
          <a:xfrm>
            <a:off x="359532" y="4077072"/>
            <a:ext cx="8424936"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“What are you doing, untying that colt?”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6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said what Jesus had told them to say, and they were permitted to take it.</a:t>
            </a:r>
          </a:p>
        </p:txBody>
      </p:sp>
    </p:spTree>
    <p:extLst>
      <p:ext uri="{BB962C8B-B14F-4D97-AF65-F5344CB8AC3E}">
        <p14:creationId xmlns:p14="http://schemas.microsoft.com/office/powerpoint/2010/main" val="2664125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4CEC043A-F6E6-779B-7A05-D1C24D3A946B}"/>
              </a:ext>
            </a:extLst>
          </p:cNvPr>
          <p:cNvSpPr txBox="1"/>
          <p:nvPr/>
        </p:nvSpPr>
        <p:spPr>
          <a:xfrm>
            <a:off x="2267744" y="5373216"/>
            <a:ext cx="6714492"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7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Then they brought the colt to Jesus...</a:t>
            </a:r>
          </a:p>
        </p:txBody>
      </p:sp>
    </p:spTree>
    <p:extLst>
      <p:ext uri="{BB962C8B-B14F-4D97-AF65-F5344CB8AC3E}">
        <p14:creationId xmlns:p14="http://schemas.microsoft.com/office/powerpoint/2010/main" val="2400555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301BC6F2-DC12-0325-66DE-D91D58D95A45}"/>
              </a:ext>
            </a:extLst>
          </p:cNvPr>
          <p:cNvSpPr txBox="1"/>
          <p:nvPr/>
        </p:nvSpPr>
        <p:spPr>
          <a:xfrm>
            <a:off x="251520" y="5373216"/>
            <a:ext cx="896448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…and threw their garments over it, and he sat on it.</a:t>
            </a:r>
          </a:p>
        </p:txBody>
      </p:sp>
    </p:spTree>
    <p:extLst>
      <p:ext uri="{BB962C8B-B14F-4D97-AF65-F5344CB8AC3E}">
        <p14:creationId xmlns:p14="http://schemas.microsoft.com/office/powerpoint/2010/main" val="2004979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N. Revelation of the Kingdom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Three disciples see Christ’s glory as he promised a week earlier as a foretaste of his reign at the Second Advent and to authenticate Christ as One worthy of obedience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87</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de-DE"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Matthew 17:1-8; Mark 9:2-8; Luke 9:28-36</a:t>
            </a:r>
          </a:p>
        </p:txBody>
      </p:sp>
    </p:spTree>
    <p:extLst>
      <p:ext uri="{BB962C8B-B14F-4D97-AF65-F5344CB8AC3E}">
        <p14:creationId xmlns:p14="http://schemas.microsoft.com/office/powerpoint/2010/main" val="6570276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5F663F8F-B0D3-9AC8-4A90-2C26E71E26FE}"/>
              </a:ext>
            </a:extLst>
          </p:cNvPr>
          <p:cNvSpPr txBox="1"/>
          <p:nvPr/>
        </p:nvSpPr>
        <p:spPr>
          <a:xfrm>
            <a:off x="3779912" y="548680"/>
            <a:ext cx="4068960" cy="5905096"/>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8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Many in the crowd spread their garments on the road ahead of him, and others spread leafy branches they had cut in the fields.</a:t>
            </a:r>
          </a:p>
        </p:txBody>
      </p:sp>
    </p:spTree>
    <p:extLst>
      <p:ext uri="{BB962C8B-B14F-4D97-AF65-F5344CB8AC3E}">
        <p14:creationId xmlns:p14="http://schemas.microsoft.com/office/powerpoint/2010/main" val="1456249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C53F6C82-DA62-2340-A5BF-307F54C0C21E}"/>
              </a:ext>
            </a:extLst>
          </p:cNvPr>
          <p:cNvSpPr txBox="1"/>
          <p:nvPr/>
        </p:nvSpPr>
        <p:spPr>
          <a:xfrm>
            <a:off x="179512" y="4509120"/>
            <a:ext cx="87849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9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was in the center of the procession, and the people all around him were shouting…</a:t>
            </a:r>
          </a:p>
        </p:txBody>
      </p:sp>
    </p:spTree>
    <p:extLst>
      <p:ext uri="{BB962C8B-B14F-4D97-AF65-F5344CB8AC3E}">
        <p14:creationId xmlns:p14="http://schemas.microsoft.com/office/powerpoint/2010/main" val="1273333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2866A58-41FF-B114-5260-3DDCA29A5F36}"/>
              </a:ext>
            </a:extLst>
          </p:cNvPr>
          <p:cNvSpPr txBox="1"/>
          <p:nvPr/>
        </p:nvSpPr>
        <p:spPr>
          <a:xfrm>
            <a:off x="3554661" y="19348"/>
            <a:ext cx="5572819"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a:t>
            </a:r>
          </a:p>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one who comes in the name of the L</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ORD</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a:r>
          </a:p>
        </p:txBody>
      </p:sp>
    </p:spTree>
    <p:extLst>
      <p:ext uri="{BB962C8B-B14F-4D97-AF65-F5344CB8AC3E}">
        <p14:creationId xmlns:p14="http://schemas.microsoft.com/office/powerpoint/2010/main" val="17467599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D8D89CFD-7B9D-D6EA-5161-420D2EEEC5E2}"/>
              </a:ext>
            </a:extLst>
          </p:cNvPr>
          <p:cNvSpPr txBox="1"/>
          <p:nvPr/>
        </p:nvSpPr>
        <p:spPr>
          <a:xfrm>
            <a:off x="3275856" y="4581128"/>
            <a:ext cx="5284787" cy="1846514"/>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10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Blessings on the coming Kingdom of our ancestor David!</a:t>
            </a:r>
          </a:p>
        </p:txBody>
      </p:sp>
    </p:spTree>
    <p:extLst>
      <p:ext uri="{BB962C8B-B14F-4D97-AF65-F5344CB8AC3E}">
        <p14:creationId xmlns:p14="http://schemas.microsoft.com/office/powerpoint/2010/main" val="18029548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FE67AD1A-D201-39A9-535F-256A3194AA1C}"/>
              </a:ext>
            </a:extLst>
          </p:cNvPr>
          <p:cNvSpPr txBox="1"/>
          <p:nvPr/>
        </p:nvSpPr>
        <p:spPr>
          <a:xfrm>
            <a:off x="395536" y="5085184"/>
            <a:ext cx="5284787" cy="1261739"/>
          </a:xfrm>
          <a:prstGeom prst="rect">
            <a:avLst/>
          </a:prstGeom>
          <a:noFill/>
        </p:spPr>
        <p:txBody>
          <a:bodyPr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"Praise God in highest heaven!"</a:t>
            </a:r>
          </a:p>
        </p:txBody>
      </p:sp>
    </p:spTree>
    <p:extLst>
      <p:ext uri="{BB962C8B-B14F-4D97-AF65-F5344CB8AC3E}">
        <p14:creationId xmlns:p14="http://schemas.microsoft.com/office/powerpoint/2010/main" val="377198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8BF00CE-C322-9858-79EF-D8C0B8577B02}"/>
              </a:ext>
            </a:extLst>
          </p:cNvPr>
          <p:cNvSpPr txBox="1"/>
          <p:nvPr/>
        </p:nvSpPr>
        <p:spPr>
          <a:xfrm>
            <a:off x="107504" y="4149080"/>
            <a:ext cx="7920880"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some of the Pharisees among the crowd said, “Teacher, rebuke your followers for saying things like that!”</a:t>
            </a:r>
          </a:p>
        </p:txBody>
      </p:sp>
      <p:sp>
        <p:nvSpPr>
          <p:cNvPr id="4" name="TextBox 3">
            <a:extLst>
              <a:ext uri="{FF2B5EF4-FFF2-40B4-BE49-F238E27FC236}">
                <a16:creationId xmlns:a16="http://schemas.microsoft.com/office/drawing/2014/main" id="{C3CAFF6B-E3D4-ADD7-FAA8-CDFC7EB1C17B}"/>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19:39</a:t>
            </a:r>
          </a:p>
        </p:txBody>
      </p:sp>
    </p:spTree>
    <p:extLst>
      <p:ext uri="{BB962C8B-B14F-4D97-AF65-F5344CB8AC3E}">
        <p14:creationId xmlns:p14="http://schemas.microsoft.com/office/powerpoint/2010/main" val="2020334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CF19A877-A0CA-0AB1-6998-51CB6F0EFD48}"/>
              </a:ext>
            </a:extLst>
          </p:cNvPr>
          <p:cNvSpPr txBox="1"/>
          <p:nvPr/>
        </p:nvSpPr>
        <p:spPr>
          <a:xfrm>
            <a:off x="1414612" y="4814575"/>
            <a:ext cx="7549876" cy="184651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replied, “If they kept quiet, the stones along the road would burst into cheers!”</a:t>
            </a:r>
          </a:p>
        </p:txBody>
      </p:sp>
      <p:sp>
        <p:nvSpPr>
          <p:cNvPr id="5" name="TextBox 4">
            <a:extLst>
              <a:ext uri="{FF2B5EF4-FFF2-40B4-BE49-F238E27FC236}">
                <a16:creationId xmlns:a16="http://schemas.microsoft.com/office/drawing/2014/main" id="{FCB33056-1056-5FF5-42ED-E61A2C4097D1}"/>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19:40</a:t>
            </a:r>
          </a:p>
        </p:txBody>
      </p:sp>
    </p:spTree>
    <p:extLst>
      <p:ext uri="{BB962C8B-B14F-4D97-AF65-F5344CB8AC3E}">
        <p14:creationId xmlns:p14="http://schemas.microsoft.com/office/powerpoint/2010/main" val="1503066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extBox 3">
            <a:extLst>
              <a:ext uri="{FF2B5EF4-FFF2-40B4-BE49-F238E27FC236}">
                <a16:creationId xmlns:a16="http://schemas.microsoft.com/office/drawing/2014/main" id="{D5EC66C3-3A80-EDC1-6442-7316B4F2EF50}"/>
              </a:ext>
            </a:extLst>
          </p:cNvPr>
          <p:cNvSpPr txBox="1"/>
          <p:nvPr/>
        </p:nvSpPr>
        <p:spPr>
          <a:xfrm>
            <a:off x="215516" y="5157192"/>
            <a:ext cx="8712968" cy="126173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But as he came closer to Jerusalem and saw the city ahead…</a:t>
            </a:r>
          </a:p>
        </p:txBody>
      </p:sp>
      <p:sp>
        <p:nvSpPr>
          <p:cNvPr id="5" name="TextBox 4">
            <a:extLst>
              <a:ext uri="{FF2B5EF4-FFF2-40B4-BE49-F238E27FC236}">
                <a16:creationId xmlns:a16="http://schemas.microsoft.com/office/drawing/2014/main" id="{116F5B06-3BBF-2A68-6E48-9CB391C17534}"/>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a:t>
            </a:r>
          </a:p>
        </p:txBody>
      </p:sp>
    </p:spTree>
    <p:extLst>
      <p:ext uri="{BB962C8B-B14F-4D97-AF65-F5344CB8AC3E}">
        <p14:creationId xmlns:p14="http://schemas.microsoft.com/office/powerpoint/2010/main" val="1048611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01A51C5A-0632-6715-5F4A-90F8155DA868}"/>
              </a:ext>
            </a:extLst>
          </p:cNvPr>
          <p:cNvSpPr txBox="1"/>
          <p:nvPr/>
        </p:nvSpPr>
        <p:spPr>
          <a:xfrm>
            <a:off x="179512" y="3573016"/>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…he began to weep. </a:t>
            </a:r>
            <a:r>
              <a:rPr kumimoji="0" lang="en-US" sz="3800" b="1" i="0" u="none" strike="noStrike" kern="1200" cap="none" spc="0" normalizeH="0" baseline="3000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42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“How I wish today that you of all people would understand the way to peace. But now it is too late, and peace is hidden from your eyes.</a:t>
            </a:r>
          </a:p>
        </p:txBody>
      </p:sp>
      <p:sp>
        <p:nvSpPr>
          <p:cNvPr id="4" name="TextBox 3">
            <a:extLst>
              <a:ext uri="{FF2B5EF4-FFF2-40B4-BE49-F238E27FC236}">
                <a16:creationId xmlns:a16="http://schemas.microsoft.com/office/drawing/2014/main" id="{57B79583-6AFE-D763-BEF8-E2E8E1ABBC35}"/>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19:41-42</a:t>
            </a:r>
          </a:p>
        </p:txBody>
      </p:sp>
    </p:spTree>
    <p:extLst>
      <p:ext uri="{BB962C8B-B14F-4D97-AF65-F5344CB8AC3E}">
        <p14:creationId xmlns:p14="http://schemas.microsoft.com/office/powerpoint/2010/main" val="3464474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9B803256-9E98-6253-76FE-25B8E9BDBF44}"/>
              </a:ext>
            </a:extLst>
          </p:cNvPr>
          <p:cNvSpPr txBox="1"/>
          <p:nvPr/>
        </p:nvSpPr>
        <p:spPr>
          <a:xfrm>
            <a:off x="143508" y="4077072"/>
            <a:ext cx="8856984" cy="2431289"/>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Before long your enemies will build ramparts against your walls and encircle you and close in on you from every side.</a:t>
            </a:r>
          </a:p>
        </p:txBody>
      </p:sp>
      <p:sp>
        <p:nvSpPr>
          <p:cNvPr id="4" name="TextBox 3">
            <a:extLst>
              <a:ext uri="{FF2B5EF4-FFF2-40B4-BE49-F238E27FC236}">
                <a16:creationId xmlns:a16="http://schemas.microsoft.com/office/drawing/2014/main" id="{D286858A-9B57-7E6E-3344-270D676E8DF9}"/>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19:43</a:t>
            </a:r>
          </a:p>
        </p:txBody>
      </p:sp>
    </p:spTree>
    <p:extLst>
      <p:ext uri="{BB962C8B-B14F-4D97-AF65-F5344CB8AC3E}">
        <p14:creationId xmlns:p14="http://schemas.microsoft.com/office/powerpoint/2010/main" val="4197573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Carl Bloch, c. 1865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glow rad="127000">
                    <a:prstClr val="black"/>
                  </a:glow>
                </a:effectLst>
                <a:uLnTx/>
                <a:uFillTx/>
                <a:latin typeface="Calibri" panose="020F0502020204030204"/>
                <a:ea typeface="+mn-ea"/>
                <a:cs typeface="+mn-cs"/>
              </a:rPr>
              <a:t>Transfiguration of Jesus</a:t>
            </a: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a:extLst>
              <a:ext uri="{FF2B5EF4-FFF2-40B4-BE49-F238E27FC236}">
                <a16:creationId xmlns:a16="http://schemas.microsoft.com/office/drawing/2014/main" id="{2664648F-A613-15DB-A6C0-19E8E4BA8841}"/>
              </a:ext>
            </a:extLst>
          </p:cNvPr>
          <p:cNvSpPr txBox="1"/>
          <p:nvPr/>
        </p:nvSpPr>
        <p:spPr>
          <a:xfrm>
            <a:off x="89756" y="3841935"/>
            <a:ext cx="8964488" cy="3016065"/>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They will crush you into the ground, and your children with you. Your enemies will not leave a single stone in place, because you did not recognize it when God visited you.”</a:t>
            </a:r>
          </a:p>
        </p:txBody>
      </p:sp>
      <p:sp>
        <p:nvSpPr>
          <p:cNvPr id="4" name="TextBox 3">
            <a:extLst>
              <a:ext uri="{FF2B5EF4-FFF2-40B4-BE49-F238E27FC236}">
                <a16:creationId xmlns:a16="http://schemas.microsoft.com/office/drawing/2014/main" id="{AA7E04E5-B7DB-8FDC-2CC5-367C8FDB753A}"/>
              </a:ext>
            </a:extLst>
          </p:cNvPr>
          <p:cNvSpPr txBox="1"/>
          <p:nvPr/>
        </p:nvSpPr>
        <p:spPr>
          <a:xfrm>
            <a:off x="3563888" y="196911"/>
            <a:ext cx="5400600" cy="676963"/>
          </a:xfrm>
          <a:prstGeom prst="rect">
            <a:avLst/>
          </a:prstGeom>
          <a:noFill/>
        </p:spPr>
        <p:txBody>
          <a:bodyPr wrap="square" lIns="91294" tIns="45648" rIns="91294" bIns="45648">
            <a:spAutoFit/>
          </a:bodyPr>
          <a:lstStyle/>
          <a:p>
            <a:pPr marL="0" marR="0" lvl="0" indent="0" algn="r" defTabSz="91341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19:44</a:t>
            </a:r>
          </a:p>
        </p:txBody>
      </p:sp>
    </p:spTree>
    <p:extLst>
      <p:ext uri="{BB962C8B-B14F-4D97-AF65-F5344CB8AC3E}">
        <p14:creationId xmlns:p14="http://schemas.microsoft.com/office/powerpoint/2010/main" val="22292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739284964"/>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162820"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charset="0"/>
                <a:ea typeface="ＭＳ Ｐゴシック" charset="0"/>
                <a:cs typeface="Arial" charset="0"/>
              </a:rPr>
              <a:t>656</a:t>
            </a:r>
            <a:endParaRPr kumimoji="0" lang="en-US" sz="2400" b="0" i="0" u="none" strike="noStrike" kern="1200" cap="none" spc="0" normalizeH="0" baseline="0" noProof="0">
              <a:ln>
                <a:noFill/>
              </a:ln>
              <a:solidFill>
                <a:srgbClr val="000066"/>
              </a:solidFill>
              <a:effectLst/>
              <a:uLnTx/>
              <a:uFillTx/>
              <a:latin typeface="Arial" charset="0"/>
              <a:ea typeface="ＭＳ Ｐゴシック" charset="0"/>
              <a:cs typeface="Arial"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grpSp>
        <p:nvGrpSpPr>
          <p:cNvPr id="3" name="Group 18"/>
          <p:cNvGrpSpPr>
            <a:grpSpLocks/>
          </p:cNvGrpSpPr>
          <p:nvPr/>
        </p:nvGrpSpPr>
        <p:grpSpPr bwMode="auto">
          <a:xfrm>
            <a:off x="76200" y="4038600"/>
            <a:ext cx="4846638" cy="838200"/>
            <a:chOff x="48" y="2544"/>
            <a:chExt cx="305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5" name="Text Box 20"/>
            <p:cNvSpPr txBox="1">
              <a:spLocks noChangeArrowheads="1"/>
            </p:cNvSpPr>
            <p:nvPr/>
          </p:nvSpPr>
          <p:spPr bwMode="auto">
            <a:xfrm>
              <a:off x="576" y="2693"/>
              <a:ext cx="252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Ezek. 8:4; 9:3; 10:4; 10:18-19; 11:23</a:t>
              </a:r>
            </a:p>
          </p:txBody>
        </p:sp>
      </p:grpSp>
      <p:grpSp>
        <p:nvGrpSpPr>
          <p:cNvPr id="4" name="Group 21"/>
          <p:cNvGrpSpPr>
            <a:grpSpLocks/>
          </p:cNvGrpSpPr>
          <p:nvPr/>
        </p:nvGrpSpPr>
        <p:grpSpPr bwMode="auto">
          <a:xfrm>
            <a:off x="76200" y="4953000"/>
            <a:ext cx="4084638" cy="838200"/>
            <a:chOff x="48" y="3120"/>
            <a:chExt cx="2573"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3" name="Text Box 23"/>
            <p:cNvSpPr txBox="1">
              <a:spLocks noChangeArrowheads="1"/>
            </p:cNvSpPr>
            <p:nvPr/>
          </p:nvSpPr>
          <p:spPr bwMode="auto">
            <a:xfrm>
              <a:off x="576" y="3268"/>
              <a:ext cx="204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Luke 19:37; 24:50; Acts 1:10</a:t>
              </a:r>
            </a:p>
          </p:txBody>
        </p:sp>
      </p:grpSp>
      <p:grpSp>
        <p:nvGrpSpPr>
          <p:cNvPr id="5" name="Group 24"/>
          <p:cNvGrpSpPr>
            <a:grpSpLocks/>
          </p:cNvGrpSpPr>
          <p:nvPr/>
        </p:nvGrpSpPr>
        <p:grpSpPr bwMode="auto">
          <a:xfrm>
            <a:off x="76200" y="5867400"/>
            <a:ext cx="4745038" cy="838200"/>
            <a:chOff x="48" y="3696"/>
            <a:chExt cx="2989"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62841" name="Text Box 26"/>
            <p:cNvSpPr txBox="1">
              <a:spLocks noChangeArrowheads="1"/>
            </p:cNvSpPr>
            <p:nvPr/>
          </p:nvSpPr>
          <p:spPr bwMode="auto">
            <a:xfrm>
              <a:off x="576" y="3844"/>
              <a:ext cx="246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CC"/>
                  </a:solidFill>
                  <a:effectLst/>
                  <a:uLnTx/>
                  <a:uFillTx/>
                  <a:latin typeface="Arial" charset="0"/>
                  <a:ea typeface="ＭＳ Ｐゴシック" charset="0"/>
                </a:rPr>
                <a:t>Acts 1:11; Zech. 14:4; Ezek. 43:1-5</a:t>
              </a: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cs typeface="+mn-cs"/>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en-US" sz="2400" dirty="0">
                <a:solidFill>
                  <a:srgbClr val="FFFFFF"/>
                </a:solidFill>
                <a:latin typeface="Arial" charset="0"/>
                <a:ea typeface="ＭＳ Ｐゴシック" charset="0"/>
                <a:cs typeface="ＭＳ Ｐゴシック" charset="0"/>
              </a:rPr>
              <a:t>The Spirit Leaves &amp; Returns</a:t>
            </a:r>
          </a:p>
        </p:txBody>
      </p:sp>
      <p:sp>
        <p:nvSpPr>
          <p:cNvPr id="33" name="Rectangle 1056">
            <a:extLst>
              <a:ext uri="{FF2B5EF4-FFF2-40B4-BE49-F238E27FC236}">
                <a16:creationId xmlns:a16="http://schemas.microsoft.com/office/drawing/2014/main" id="{18DF763D-2D51-E794-45EC-33C87C2B5D25}"/>
              </a:ext>
            </a:extLst>
          </p:cNvPr>
          <p:cNvSpPr txBox="1">
            <a:spLocks noChangeArrowheads="1"/>
          </p:cNvSpPr>
          <p:nvPr/>
        </p:nvSpPr>
        <p:spPr>
          <a:xfrm>
            <a:off x="72009" y="116632"/>
            <a:ext cx="2267744" cy="1143000"/>
          </a:xfrm>
          <a:prstGeom prst="rect">
            <a:avLst/>
          </a:prstGeom>
          <a:solidFill>
            <a:sysClr val="window" lastClr="FFFFFF"/>
          </a:solidFill>
        </p:spPr>
        <p:txBody>
          <a:bodyPr vert="horz" lIns="0" tIns="45667" rIns="0" bIns="0" anchor="b">
            <a:normAutofit fontScale="82500" lnSpcReduction="2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marL="0" marR="0" lvl="0" indent="0" algn="l" defTabSz="913370" rtl="0" eaLnBrk="1" fontAlgn="auto" latinLnBrk="0" hangingPunct="1">
              <a:lnSpc>
                <a:spcPct val="100000"/>
              </a:lnSpc>
              <a:spcBef>
                <a:spcPct val="0"/>
              </a:spcBef>
              <a:spcAft>
                <a:spcPts val="0"/>
              </a:spcAft>
              <a:buClrTx/>
              <a:buSzTx/>
              <a:buFontTx/>
              <a:buNone/>
              <a:tabLst/>
              <a:defRPr/>
            </a:pPr>
            <a:r>
              <a:rPr kumimoji="0" lang="en-US" altLang="zh-CN" sz="5000" b="1" i="0" u="none" strike="noStrike" kern="1200" cap="none" spc="0" normalizeH="0" baseline="0" noProof="0" dirty="0">
                <a:ln>
                  <a:noFill/>
                </a:ln>
                <a:solidFill>
                  <a:srgbClr val="04617B"/>
                </a:solidFill>
                <a:effectLst/>
                <a:uLnTx/>
                <a:uFillTx/>
                <a:latin typeface="Calibri"/>
                <a:ea typeface="隶书"/>
                <a:cs typeface="+mj-cs"/>
              </a:rPr>
              <a:t>Mt. of Olives</a:t>
            </a:r>
            <a:endParaRPr kumimoji="0" lang="en-US" altLang="zh-CN" sz="5000" b="0" i="0" u="none" strike="noStrike" kern="1200" cap="none" spc="0" normalizeH="0" baseline="0" noProof="0" dirty="0">
              <a:ln>
                <a:noFill/>
              </a:ln>
              <a:solidFill>
                <a:srgbClr val="04617B"/>
              </a:solidFill>
              <a:effectLst/>
              <a:uLnTx/>
              <a:uFillTx/>
              <a:latin typeface="Calibri"/>
              <a:ea typeface="隶书"/>
              <a:cs typeface="+mj-cs"/>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5736" y="152400"/>
            <a:ext cx="1355725" cy="182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6651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0617313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was nearly time for the Jewish Passover celebration, so Jesus went to Jerusalem.</a:t>
            </a:r>
          </a:p>
        </p:txBody>
      </p:sp>
    </p:spTree>
    <p:extLst>
      <p:ext uri="{BB962C8B-B14F-4D97-AF65-F5344CB8AC3E}">
        <p14:creationId xmlns:p14="http://schemas.microsoft.com/office/powerpoint/2010/main" val="391470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837688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also saw dealers at tables exchanging foreign money.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83039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4476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3102356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6887782" cy="21698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srgbClr val="FFFF99"/>
                </a:solidFill>
                <a:effectLst/>
                <a:uLnTx/>
                <a:uFillTx/>
                <a:latin typeface="Calibri Light" panose="020F0302020204030204"/>
                <a:ea typeface="+mn-ea"/>
                <a:cs typeface="+mn-cs"/>
              </a:rPr>
              <a:t>Why only Peter, James, and John?</a:t>
            </a: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1:29-30   Peter’s Mother-in Law</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13:3	    Olivet Discourse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sng" strike="noStrike" kern="1200" cap="none" spc="0" normalizeH="0" baseline="0" noProof="0" dirty="0">
                <a:ln>
                  <a:noFill/>
                </a:ln>
                <a:solidFill>
                  <a:srgbClr val="FFFF99"/>
                </a:solidFill>
                <a:effectLst/>
                <a:uLnTx/>
                <a:uFillTx/>
                <a:latin typeface="Calibri" panose="020F0502020204030204"/>
                <a:ea typeface="+mn-ea"/>
                <a:cs typeface="+mn-cs"/>
              </a:rPr>
              <a:t>With Andrew</a:t>
            </a: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9:2-13	    Transfiguration</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99"/>
                </a:solidFill>
                <a:effectLst/>
                <a:uLnTx/>
                <a:uFillTx/>
                <a:latin typeface="Calibri" panose="020F0502020204030204"/>
                <a:ea typeface="+mn-ea"/>
                <a:cs typeface="+mn-cs"/>
              </a:rPr>
              <a:t>Mk 14:33	    Gethsemane</a:t>
            </a: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427362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turned over their tables.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067431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3859986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“Get these things out of here. Stop turning my Father’s house into a marketplace!”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042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407028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275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30155949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4264357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937200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3448793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after six days Jesus took with him Peter and James and John, and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led them up a high mountain by themselves</a:t>
            </a:r>
            <a:r>
              <a:rPr kumimoji="0" lang="en-US" sz="3200" b="0" i="0" u="none" strike="noStrike" kern="1200" cap="none" spc="0" normalizeH="0" baseline="0" noProof="0" dirty="0">
                <a:ln>
                  <a:noFill/>
                </a:ln>
                <a:solidFill>
                  <a:srgbClr val="000000"/>
                </a:solidFill>
                <a:effectLst/>
                <a:uLnTx/>
                <a:uFillTx/>
                <a:latin typeface="system-ui"/>
                <a:ea typeface="+mn-ea"/>
                <a:cs typeface="+mn-cs"/>
              </a:rPr>
              <a:t>.</a:t>
            </a: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483807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380657" y="1096626"/>
            <a:ext cx="4248472" cy="156966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9600" b="1" i="1" u="none" strike="noStrike" kern="1200" cap="none" spc="0" normalizeH="0" baseline="0" noProof="0" dirty="0">
                <a:ln>
                  <a:noFill/>
                </a:ln>
                <a:solidFill>
                  <a:prstClr val="white"/>
                </a:solidFill>
                <a:effectLst>
                  <a:outerShdw blurRad="50800" dist="38100" dir="18900000" algn="bl" rotWithShape="0">
                    <a:prstClr val="black">
                      <a:alpha val="88000"/>
                    </a:prstClr>
                  </a:outerShdw>
                </a:effectLst>
                <a:uLnTx/>
                <a:uFillTx/>
                <a:latin typeface="Arial" panose="020B0604020202020204" pitchFamily="34" charset="0"/>
                <a:ea typeface="KaiTi" panose="02010609060101010101" pitchFamily="49" charset="-122"/>
                <a:cs typeface="Arial" panose="020B0604020202020204" pitchFamily="34" charset="0"/>
              </a:rPr>
              <a:t>Palm</a:t>
            </a:r>
            <a:endParaRPr kumimoji="0" lang="en-SG" sz="115900" b="1" i="1" u="none" strike="noStrike" kern="1200" cap="none" spc="0" normalizeH="0" baseline="0" noProof="0" dirty="0">
              <a:ln>
                <a:noFill/>
              </a:ln>
              <a:solidFill>
                <a:prstClr val="white"/>
              </a:solidFill>
              <a:effectLst>
                <a:outerShdw blurRad="50800" dist="38100" dir="18900000" algn="bl" rotWithShape="0">
                  <a:prstClr val="black">
                    <a:alpha val="88000"/>
                  </a:prstClr>
                </a:outerShdw>
              </a:effectLst>
              <a:uLnTx/>
              <a:uFillTx/>
              <a:latin typeface="Arial" panose="020B0604020202020204" pitchFamily="34" charset="0"/>
              <a:ea typeface="KaiTi" panose="02010609060101010101" pitchFamily="49" charset="-122"/>
              <a:cs typeface="Arial"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20618" y="2533981"/>
            <a:ext cx="8670716" cy="186204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1500" b="1" i="0" u="none" strike="noStrike" kern="1200" cap="none" spc="0" normalizeH="0" baseline="0" noProof="0" dirty="0">
                <a:ln>
                  <a:noFill/>
                </a:ln>
                <a:solidFill>
                  <a:srgbClr val="007800"/>
                </a:solidFill>
                <a:effectLst/>
                <a:uLnTx/>
                <a:uFillTx/>
                <a:latin typeface="Times New Roman" panose="02020603050405020304" pitchFamily="18" charset="0"/>
                <a:ea typeface="KaiTi" panose="02010609060101010101" pitchFamily="49" charset="-122"/>
                <a:cs typeface="Times New Roman" panose="02020603050405020304" pitchFamily="18" charset="0"/>
              </a:rPr>
              <a:t>SUNDAY</a:t>
            </a:r>
            <a:endParaRPr kumimoji="0" lang="en-SG" sz="11500" b="1" i="0" u="none" strike="noStrike" kern="1200" cap="none" spc="0" normalizeH="0" baseline="0" noProof="0" dirty="0">
              <a:ln>
                <a:noFill/>
              </a:ln>
              <a:solidFill>
                <a:srgbClr val="007800"/>
              </a:solidFill>
              <a:effectLst/>
              <a:uLnTx/>
              <a:uFillTx/>
              <a:latin typeface="Times New Roman" panose="02020603050405020304" pitchFamily="18" charset="0"/>
              <a:ea typeface="KaiTi"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412800418"/>
      </p:ext>
    </p:extLst>
  </p:cSld>
  <p:clrMapOvr>
    <a:masterClrMapping/>
  </p:clrMapOvr>
  <p:transition spd="slow">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5038"/>
            <a:ext cx="4271369" cy="5582383"/>
          </a:xfrm>
          <a:prstGeom prst="rect">
            <a:avLst/>
          </a:prstGeom>
        </p:spPr>
      </p:pic>
      <p:pic>
        <p:nvPicPr>
          <p:cNvPr id="3" name="Picture 2"/>
          <p:cNvPicPr>
            <a:picLocks noChangeAspect="1"/>
          </p:cNvPicPr>
          <p:nvPr/>
        </p:nvPicPr>
        <p:blipFill>
          <a:blip r:embed="rId4"/>
          <a:stretch>
            <a:fillRect/>
          </a:stretch>
        </p:blipFill>
        <p:spPr>
          <a:xfrm>
            <a:off x="3578017" y="2080473"/>
            <a:ext cx="5565983" cy="4116021"/>
          </a:xfrm>
          <a:prstGeom prst="rect">
            <a:avLst/>
          </a:prstGeom>
        </p:spPr>
      </p:pic>
    </p:spTree>
    <p:extLst>
      <p:ext uri="{BB962C8B-B14F-4D97-AF65-F5344CB8AC3E}">
        <p14:creationId xmlns:p14="http://schemas.microsoft.com/office/powerpoint/2010/main" val="4103726174"/>
      </p:ext>
    </p:extLst>
  </p:cSld>
  <p:clrMapOvr>
    <a:masterClrMapping/>
  </p:clrMapOvr>
  <p:transition spd="slow">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6000" b="1" i="1" dirty="0">
                <a:effectLst>
                  <a:glow rad="127000">
                    <a:schemeClr val="tx1"/>
                  </a:glow>
                </a:effectLst>
                <a:latin typeface="Arial" charset="0"/>
                <a:ea typeface="ＭＳ Ｐゴシック" charset="0"/>
                <a:cs typeface="ＭＳ Ｐゴシック" charset="0"/>
              </a:rPr>
              <a:t>Palms to Cross</a:t>
            </a:r>
          </a:p>
        </p:txBody>
      </p:sp>
    </p:spTree>
    <p:extLst>
      <p:ext uri="{BB962C8B-B14F-4D97-AF65-F5344CB8AC3E}">
        <p14:creationId xmlns:p14="http://schemas.microsoft.com/office/powerpoint/2010/main" val="39310348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68219"/>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pic>
        <p:nvPicPr>
          <p:cNvPr id="3" name="Picture 2" descr="sf_triumphant_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eaLnBrk="1" hangingPunct="1"/>
            <a:r>
              <a:rPr lang="en-US" dirty="0">
                <a:solidFill>
                  <a:srgbClr val="800000"/>
                </a:solidFill>
                <a:latin typeface="Capitals"/>
                <a:cs typeface="Capitals"/>
              </a:rPr>
              <a:t>Matthew 21:9</a:t>
            </a:r>
          </a:p>
        </p:txBody>
      </p:sp>
    </p:spTree>
    <p:extLst>
      <p:ext uri="{BB962C8B-B14F-4D97-AF65-F5344CB8AC3E}">
        <p14:creationId xmlns:p14="http://schemas.microsoft.com/office/powerpoint/2010/main" val="3872831861"/>
      </p:ext>
    </p:extLst>
  </p:cSld>
  <p:clrMapOvr>
    <a:masterClrMapping/>
  </p:clrMapOvr>
  <p:transition spd="slow">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6" y="0"/>
            <a:ext cx="9172304" cy="4608893"/>
          </a:xfrm>
          <a:prstGeom prst="rect">
            <a:avLst/>
          </a:prstGeom>
        </p:spPr>
      </p:pic>
    </p:spTree>
    <p:extLst>
      <p:ext uri="{BB962C8B-B14F-4D97-AF65-F5344CB8AC3E}">
        <p14:creationId xmlns:p14="http://schemas.microsoft.com/office/powerpoint/2010/main" val="37788167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77" y="0"/>
            <a:ext cx="9144000" cy="6858000"/>
          </a:xfrm>
          <a:prstGeom prst="rect">
            <a:avLst/>
          </a:prstGeom>
        </p:spPr>
      </p:pic>
      <p:sp>
        <p:nvSpPr>
          <p:cNvPr id="2" name="Title 1"/>
          <p:cNvSpPr>
            <a:spLocks noGrp="1"/>
          </p:cNvSpPr>
          <p:nvPr>
            <p:ph type="ctrTitle"/>
          </p:nvPr>
        </p:nvSpPr>
        <p:spPr>
          <a:xfrm>
            <a:off x="700777" y="190163"/>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813698" y="5685870"/>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800000"/>
                </a:solidFill>
                <a:effectLst/>
                <a:uLnTx/>
                <a:uFillTx/>
                <a:latin typeface="Capitals"/>
                <a:ea typeface="ＭＳ Ｐゴシック" charset="0"/>
                <a:cs typeface="Capitals"/>
              </a:rPr>
              <a:t>Matthew 21:9</a:t>
            </a:r>
          </a:p>
        </p:txBody>
      </p:sp>
      <p:sp>
        <p:nvSpPr>
          <p:cNvPr id="3" name="Title 1">
            <a:extLst>
              <a:ext uri="{FF2B5EF4-FFF2-40B4-BE49-F238E27FC236}">
                <a16:creationId xmlns:a16="http://schemas.microsoft.com/office/drawing/2014/main" id="{26566522-AC8A-0104-1837-C51C1126E145}"/>
              </a:ext>
            </a:extLst>
          </p:cNvPr>
          <p:cNvSpPr txBox="1">
            <a:spLocks/>
          </p:cNvSpPr>
          <p:nvPr/>
        </p:nvSpPr>
        <p:spPr bwMode="auto">
          <a:xfrm>
            <a:off x="485774" y="1771097"/>
            <a:ext cx="8258175" cy="364386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Jesus was in the center of the procession, and the people all around him were shouting,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  “Praise God for the Son of David!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Blessings on the one who comes in the name of the LORD!</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Times New Roman" panose="02020603050405020304" pitchFamily="18" charset="0"/>
                <a:ea typeface="ＭＳ Ｐゴシック" charset="0"/>
                <a:cs typeface="Times New Roman" panose="02020603050405020304" pitchFamily="18" charset="0"/>
              </a:rPr>
              <a:t>Praise God in highest heaven!”</a:t>
            </a:r>
          </a:p>
        </p:txBody>
      </p:sp>
    </p:spTree>
    <p:extLst>
      <p:ext uri="{BB962C8B-B14F-4D97-AF65-F5344CB8AC3E}">
        <p14:creationId xmlns:p14="http://schemas.microsoft.com/office/powerpoint/2010/main" val="866492158"/>
      </p:ext>
    </p:extLst>
  </p:cSld>
  <p:clrMapOvr>
    <a:masterClrMapping/>
  </p:clrMapOvr>
  <p:transition spd="slow">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421355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1341" y="16004"/>
            <a:ext cx="9122659" cy="6841995"/>
          </a:xfrm>
          <a:prstGeom prst="rect">
            <a:avLst/>
          </a:prstGeom>
        </p:spPr>
      </p:pic>
      <p:sp>
        <p:nvSpPr>
          <p:cNvPr id="2" name="Title 1"/>
          <p:cNvSpPr>
            <a:spLocks noGrp="1"/>
          </p:cNvSpPr>
          <p:nvPr>
            <p:ph type="title"/>
          </p:nvPr>
        </p:nvSpPr>
        <p:spPr/>
        <p:txBody>
          <a:bodyPr>
            <a:normAutofit fontScale="90000"/>
          </a:bodyPr>
          <a:lstStyle/>
          <a:p>
            <a:pPr rtl="0" eaLnBrk="1" latinLnBrk="0" hangingPunct="1"/>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What</a:t>
            </a:r>
            <a:r>
              <a:rPr lang="mr-IN"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a:t>
            </a:r>
            <a:r>
              <a:rPr lang="en-US" sz="6600" kern="1200" dirty="0">
                <a:solidFill>
                  <a:srgbClr val="FFFFFF"/>
                </a:solidFill>
                <a:effectLst>
                  <a:glow rad="190500">
                    <a:srgbClr val="000000">
                      <a:alpha val="75000"/>
                    </a:srgbClr>
                  </a:glow>
                  <a:outerShdw blurRad="50800" dist="38100" dir="2700000" algn="tl" rotWithShape="0">
                    <a:srgbClr val="000000">
                      <a:alpha val="43000"/>
                    </a:srgbClr>
                  </a:outerShdw>
                </a:effectLst>
                <a:latin typeface="Arial"/>
                <a:ea typeface="+mn-ea"/>
                <a:cs typeface="+mn-cs"/>
              </a:rPr>
              <a:t>s so good about Good Friday?</a:t>
            </a:r>
            <a:endParaRPr lang="en-US" dirty="0"/>
          </a:p>
        </p:txBody>
      </p:sp>
    </p:spTree>
    <p:extLst>
      <p:ext uri="{BB962C8B-B14F-4D97-AF65-F5344CB8AC3E}">
        <p14:creationId xmlns:p14="http://schemas.microsoft.com/office/powerpoint/2010/main" val="1059659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system-ui"/>
                <a:ea typeface="+mn-ea"/>
                <a:cs typeface="+mn-cs"/>
              </a:rPr>
              <a:t>How do you recharge?</a:t>
            </a: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483209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system-ui"/>
                <a:ea typeface="+mn-ea"/>
                <a:cs typeface="+mn-cs"/>
              </a:rPr>
              <a:t>Mark 6:30-32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system-ui"/>
                <a:ea typeface="+mn-ea"/>
                <a:cs typeface="+mn-cs"/>
              </a:rPr>
              <a:t>30 </a:t>
            </a:r>
            <a:r>
              <a:rPr kumimoji="0" lang="en-US" sz="2800" b="0" i="0" u="none" strike="noStrike" kern="1200" cap="none" spc="0" normalizeH="0" baseline="0" noProof="0" dirty="0">
                <a:ln>
                  <a:noFill/>
                </a:ln>
                <a:solidFill>
                  <a:srgbClr val="000000"/>
                </a:solidFill>
                <a:effectLst/>
                <a:uLnTx/>
                <a:uFillTx/>
                <a:latin typeface="system-ui"/>
                <a:ea typeface="+mn-ea"/>
                <a:cs typeface="+mn-cs"/>
              </a:rPr>
              <a:t>The apostles returned to Jesus and told him all that they had done and taught.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31 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he said to them, “Come away by yourselves to a desolate place and rest a while.” For many were coming and going, and they had no leisure even to eat. </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32 </a:t>
            </a:r>
            <a:r>
              <a:rPr kumimoji="0" lang="en-US" sz="2800" b="0" i="0" u="none" strike="noStrike" kern="1200" cap="none" spc="0" normalizeH="0" baseline="0" noProof="0" dirty="0">
                <a:ln>
                  <a:noFill/>
                </a:ln>
                <a:solidFill>
                  <a:srgbClr val="000000"/>
                </a:solidFill>
                <a:effectLst/>
                <a:uLnTx/>
                <a:uFillTx/>
                <a:latin typeface="system-ui"/>
                <a:ea typeface="+mn-ea"/>
                <a:cs typeface="+mn-cs"/>
              </a:rPr>
              <a:t>And they went away in the boat to a desolate place by themselves.</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fontScale="90000"/>
          </a:bodyPr>
          <a:lstStyle/>
          <a:p>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How is Christ</a:t>
            </a:r>
            <a:r>
              <a:rPr lang="mr-IN"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s death better than any </a:t>
            </a:r>
            <a:r>
              <a:rPr lang="en-US" sz="6600" dirty="0">
                <a:solidFill>
                  <a:srgbClr val="FFFF00"/>
                </a:solidFill>
                <a:effectLst>
                  <a:glow rad="190500">
                    <a:srgbClr val="000000">
                      <a:alpha val="75000"/>
                    </a:srgbClr>
                  </a:glow>
                  <a:outerShdw blurRad="50800" dist="38100" dir="2700000" algn="tl" rotWithShape="0">
                    <a:srgbClr val="000000">
                      <a:alpha val="43000"/>
                    </a:srgbClr>
                  </a:outerShdw>
                </a:effectLst>
                <a:ea typeface="+mn-ea"/>
                <a:cs typeface="+mn-cs"/>
              </a:rPr>
              <a:t>sacrifice</a:t>
            </a:r>
            <a:r>
              <a:rPr lang="en-US" sz="6600" dirty="0">
                <a:solidFill>
                  <a:srgbClr val="FFFFFF"/>
                </a:solidFill>
                <a:effectLst>
                  <a:glow rad="190500">
                    <a:srgbClr val="000000">
                      <a:alpha val="75000"/>
                    </a:srgbClr>
                  </a:glow>
                  <a:outerShdw blurRad="50800" dist="38100" dir="2700000" algn="tl" rotWithShape="0">
                    <a:srgbClr val="000000">
                      <a:alpha val="43000"/>
                    </a:srgbClr>
                  </a:outerShdw>
                </a:effectLst>
                <a:ea typeface="+mn-ea"/>
                <a:cs typeface="+mn-cs"/>
              </a:rPr>
              <a:t>? </a:t>
            </a:r>
            <a:endParaRPr lang="en-US" dirty="0"/>
          </a:p>
        </p:txBody>
      </p:sp>
    </p:spTree>
    <p:extLst>
      <p:ext uri="{BB962C8B-B14F-4D97-AF65-F5344CB8AC3E}">
        <p14:creationId xmlns:p14="http://schemas.microsoft.com/office/powerpoint/2010/main" val="12745165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22</a:t>
            </a:r>
          </a:p>
        </p:txBody>
      </p:sp>
    </p:spTree>
    <p:extLst>
      <p:ext uri="{BB962C8B-B14F-4D97-AF65-F5344CB8AC3E}">
        <p14:creationId xmlns:p14="http://schemas.microsoft.com/office/powerpoint/2010/main" val="316151594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572418" name="Rectangle 2"/>
          <p:cNvSpPr>
            <a:spLocks noGrp="1" noRot="1" noChangeArrowheads="1"/>
          </p:cNvSpPr>
          <p:nvPr>
            <p:ph type="title"/>
          </p:nvPr>
        </p:nvSpPr>
        <p:spPr>
          <a:xfrm>
            <a:off x="0" y="35"/>
            <a:ext cx="2209800" cy="1173163"/>
          </a:xfrm>
          <a:solidFill>
            <a:schemeClr val="bg2"/>
          </a:solidFill>
        </p:spPr>
        <p:txBody>
          <a:bodyPr/>
          <a:lstStyle/>
          <a:p>
            <a:pPr eaLnBrk="1" hangingPunct="1"/>
            <a:r>
              <a:rPr lang="en-US" sz="3600" dirty="0">
                <a:solidFill>
                  <a:srgbClr val="FFFFFF"/>
                </a:solidFill>
                <a:effectLst/>
                <a:latin typeface="Arial" charset="0"/>
                <a:ea typeface="ＭＳ Ｐゴシック" charset="0"/>
                <a:cs typeface="Arial" charset="0"/>
              </a:rPr>
              <a:t>Passion Week</a:t>
            </a:r>
            <a:endParaRPr lang="en-US" sz="4000" dirty="0">
              <a:solidFill>
                <a:srgbClr val="FFFFFF"/>
              </a:solidFill>
              <a:effectLst/>
              <a:latin typeface="Arial" charset="0"/>
              <a:ea typeface="ＭＳ Ｐゴシック" charset="0"/>
              <a:cs typeface="Arial"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8" name="Freeform 6"/>
          <p:cNvSpPr>
            <a:spLocks/>
          </p:cNvSpPr>
          <p:nvPr/>
        </p:nvSpPr>
        <p:spPr bwMode="auto">
          <a:xfrm>
            <a:off x="3897348"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1" name="Freeform 9"/>
          <p:cNvSpPr>
            <a:spLocks/>
          </p:cNvSpPr>
          <p:nvPr/>
        </p:nvSpPr>
        <p:spPr bwMode="auto">
          <a:xfrm>
            <a:off x="3897348"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3" name="Group 1068"/>
          <p:cNvGrpSpPr>
            <a:grpSpLocks/>
          </p:cNvGrpSpPr>
          <p:nvPr/>
        </p:nvGrpSpPr>
        <p:grpSpPr bwMode="auto">
          <a:xfrm>
            <a:off x="7162800" y="3830011"/>
            <a:ext cx="1981200" cy="536576"/>
            <a:chOff x="4512" y="2316"/>
            <a:chExt cx="1056" cy="260"/>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316"/>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Chalkboard" charset="0"/>
                  <a:ea typeface="ＭＳ Ｐゴシック" charset="0"/>
                </a:rPr>
                <a:t>Fri</a:t>
              </a:r>
            </a:p>
          </p:txBody>
        </p:sp>
      </p:grpSp>
      <p:grpSp>
        <p:nvGrpSpPr>
          <p:cNvPr id="4" name="Group 1067"/>
          <p:cNvGrpSpPr>
            <a:grpSpLocks/>
          </p:cNvGrpSpPr>
          <p:nvPr/>
        </p:nvGrpSpPr>
        <p:grpSpPr bwMode="auto">
          <a:xfrm>
            <a:off x="457201" y="4119565"/>
            <a:ext cx="2133600" cy="517525"/>
            <a:chOff x="288" y="2528"/>
            <a:chExt cx="1200" cy="326"/>
          </a:xfrm>
        </p:grpSpPr>
        <p:sp>
          <p:nvSpPr>
            <p:cNvPr id="370732" name="AutoShape 11"/>
            <p:cNvSpPr>
              <a:spLocks noChangeArrowheads="1"/>
            </p:cNvSpPr>
            <p:nvPr/>
          </p:nvSpPr>
          <p:spPr bwMode="auto">
            <a:xfrm>
              <a:off x="288" y="2532"/>
              <a:ext cx="1200" cy="322"/>
            </a:xfrm>
            <a:prstGeom prst="roundRect">
              <a:avLst>
                <a:gd name="adj" fmla="val 16667"/>
              </a:avLst>
            </a:prstGeom>
            <a:noFill/>
            <a:ln w="76200">
              <a:solidFill>
                <a:schemeClr val="bg1">
                  <a:lumMod val="50000"/>
                </a:schemeClr>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7" name="Text Box 12"/>
            <p:cNvSpPr txBox="1">
              <a:spLocks noChangeArrowheads="1"/>
            </p:cNvSpPr>
            <p:nvPr/>
          </p:nvSpPr>
          <p:spPr bwMode="auto">
            <a:xfrm>
              <a:off x="293" y="2528"/>
              <a:ext cx="1051" cy="291"/>
            </a:xfrm>
            <a:prstGeom prst="rect">
              <a:avLst/>
            </a:prstGeom>
            <a:noFill/>
            <a:ln w="9525">
              <a:solidFill>
                <a:schemeClr val="bg1">
                  <a:lumMod val="50000"/>
                </a:schemeClr>
              </a:solid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FF">
                      <a:lumMod val="50000"/>
                    </a:srgbClr>
                  </a:solidFill>
                  <a:effectLst>
                    <a:outerShdw blurRad="38100" dist="38100" dir="2700000" algn="tl">
                      <a:srgbClr val="000000"/>
                    </a:outerShdw>
                  </a:effectLst>
                  <a:uLnTx/>
                  <a:uFillTx/>
                  <a:latin typeface="Chalkboard" charset="0"/>
                  <a:ea typeface="ＭＳ Ｐゴシック" charset="0"/>
                </a:rPr>
                <a:t>Thurs</a:t>
              </a:r>
            </a:p>
          </p:txBody>
        </p:sp>
      </p:grpSp>
      <p:grpSp>
        <p:nvGrpSpPr>
          <p:cNvPr id="5" name="Group 1064"/>
          <p:cNvGrpSpPr>
            <a:grpSpLocks/>
          </p:cNvGrpSpPr>
          <p:nvPr/>
        </p:nvGrpSpPr>
        <p:grpSpPr bwMode="auto">
          <a:xfrm>
            <a:off x="457200" y="6093036"/>
            <a:ext cx="3962400" cy="543672"/>
            <a:chOff x="384" y="3731"/>
            <a:chExt cx="2352" cy="469"/>
          </a:xfrm>
        </p:grpSpPr>
        <p:sp>
          <p:nvSpPr>
            <p:cNvPr id="572459"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sp>
          <p:nvSpPr>
            <p:cNvPr id="40" name="Text Box 12"/>
            <p:cNvSpPr txBox="1">
              <a:spLocks noChangeArrowheads="1"/>
            </p:cNvSpPr>
            <p:nvPr/>
          </p:nvSpPr>
          <p:spPr bwMode="auto">
            <a:xfrm>
              <a:off x="384" y="3731"/>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Chalkboard" charset="0"/>
                  <a:ea typeface="ＭＳ Ｐゴシック" charset="0"/>
                </a:rPr>
                <a:t>Sun</a:t>
              </a:r>
            </a:p>
          </p:txBody>
        </p:sp>
      </p:grpSp>
      <p:grpSp>
        <p:nvGrpSpPr>
          <p:cNvPr id="8" name="Group 23"/>
          <p:cNvGrpSpPr>
            <a:grpSpLocks/>
          </p:cNvGrpSpPr>
          <p:nvPr/>
        </p:nvGrpSpPr>
        <p:grpSpPr bwMode="auto">
          <a:xfrm>
            <a:off x="4800634" y="4911729"/>
            <a:ext cx="1752599" cy="525463"/>
            <a:chOff x="3216" y="3094"/>
            <a:chExt cx="1104" cy="331"/>
          </a:xfrm>
        </p:grpSpPr>
        <p:sp>
          <p:nvSpPr>
            <p:cNvPr id="572457"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28" name="Text Box 16"/>
            <p:cNvSpPr txBox="1">
              <a:spLocks noChangeArrowheads="1"/>
            </p:cNvSpPr>
            <p:nvPr/>
          </p:nvSpPr>
          <p:spPr bwMode="auto">
            <a:xfrm>
              <a:off x="3248" y="3094"/>
              <a:ext cx="434"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Chalkboard" charset="0"/>
                  <a:ea typeface="ＭＳ Ｐゴシック" charset="0"/>
                </a:rPr>
                <a:t>Sun</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endParaRPr>
            </a:p>
          </p:txBody>
        </p:sp>
      </p:grpSp>
      <p:grpSp>
        <p:nvGrpSpPr>
          <p:cNvPr id="11" name="Group 21"/>
          <p:cNvGrpSpPr>
            <a:grpSpLocks/>
          </p:cNvGrpSpPr>
          <p:nvPr/>
        </p:nvGrpSpPr>
        <p:grpSpPr bwMode="auto">
          <a:xfrm>
            <a:off x="2362201" y="274639"/>
            <a:ext cx="2438400" cy="511175"/>
            <a:chOff x="1488" y="221"/>
            <a:chExt cx="1536" cy="322"/>
          </a:xfrm>
        </p:grpSpPr>
        <p:sp>
          <p:nvSpPr>
            <p:cNvPr id="572455"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2" name="Text Box 20"/>
            <p:cNvSpPr txBox="1">
              <a:spLocks noChangeArrowheads="1"/>
            </p:cNvSpPr>
            <p:nvPr/>
          </p:nvSpPr>
          <p:spPr bwMode="auto">
            <a:xfrm>
              <a:off x="1633" y="239"/>
              <a:ext cx="48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Chalkboard" charset="0"/>
                  <a:ea typeface="ＭＳ Ｐゴシック" charset="0"/>
                </a:rPr>
                <a:t>Mon</a:t>
              </a:r>
            </a:p>
          </p:txBody>
        </p:sp>
      </p:grpSp>
      <p:grpSp>
        <p:nvGrpSpPr>
          <p:cNvPr id="12" name="Group 27"/>
          <p:cNvGrpSpPr>
            <a:grpSpLocks/>
          </p:cNvGrpSpPr>
          <p:nvPr/>
        </p:nvGrpSpPr>
        <p:grpSpPr bwMode="auto">
          <a:xfrm>
            <a:off x="5334000" y="696948"/>
            <a:ext cx="1905000" cy="511175"/>
            <a:chOff x="3360" y="487"/>
            <a:chExt cx="1200" cy="322"/>
          </a:xfrm>
        </p:grpSpPr>
        <p:sp>
          <p:nvSpPr>
            <p:cNvPr id="572453"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aramond" charset="0"/>
                <a:ea typeface="ＭＳ Ｐゴシック" charset="0"/>
                <a:cs typeface="+mn-cs"/>
              </a:endParaRPr>
            </a:p>
          </p:txBody>
        </p:sp>
        <p:sp>
          <p:nvSpPr>
            <p:cNvPr id="269338" name="Text Box 26"/>
            <p:cNvSpPr txBox="1">
              <a:spLocks noChangeArrowheads="1"/>
            </p:cNvSpPr>
            <p:nvPr/>
          </p:nvSpPr>
          <p:spPr bwMode="auto">
            <a:xfrm>
              <a:off x="3360" y="511"/>
              <a:ext cx="501"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Chalkboard" charset="0"/>
                  <a:ea typeface="ＭＳ Ｐゴシック" charset="0"/>
                </a:rPr>
                <a:t>Tues</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3999" name="Freeform 1055"/>
          <p:cNvSpPr>
            <a:spLocks/>
          </p:cNvSpPr>
          <p:nvPr/>
        </p:nvSpPr>
        <p:spPr bwMode="auto">
          <a:xfrm>
            <a:off x="1628741" y="3197629"/>
            <a:ext cx="6105559" cy="232845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00" name="Freeform 1056"/>
          <p:cNvSpPr>
            <a:spLocks/>
          </p:cNvSpPr>
          <p:nvPr/>
        </p:nvSpPr>
        <p:spPr bwMode="auto">
          <a:xfrm>
            <a:off x="1964567" y="2348158"/>
            <a:ext cx="3084512" cy="1431109"/>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Chalkboard" charset="0"/>
                  <a:ea typeface="ＭＳ Ｐゴシック" charset="0"/>
                </a:rPr>
                <a:t>Sat</a:t>
              </a: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grpSp>
      <p:grpSp>
        <p:nvGrpSpPr>
          <p:cNvPr id="14" name="Group 1066"/>
          <p:cNvGrpSpPr>
            <a:grpSpLocks/>
          </p:cNvGrpSpPr>
          <p:nvPr/>
        </p:nvGrpSpPr>
        <p:grpSpPr bwMode="auto">
          <a:xfrm>
            <a:off x="457200" y="4954262"/>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halkboard" charset="0"/>
                  <a:ea typeface="ＭＳ Ｐゴシック" charset="0"/>
                </a:rPr>
                <a:t>Fri</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Chalkboard" charset="0"/>
                <a:ea typeface="ＭＳ Ｐゴシック" charset="0"/>
              </a:endParaRPr>
            </a:p>
          </p:txBody>
        </p:sp>
        <p:sp>
          <p:nvSpPr>
            <p:cNvPr id="572450"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Garamond" charset="0"/>
                <a:ea typeface="ＭＳ Ｐゴシック" charset="0"/>
                <a:cs typeface="+mn-cs"/>
              </a:endParaRPr>
            </a:p>
          </p:txBody>
        </p:sp>
      </p:grpSp>
      <p:grpSp>
        <p:nvGrpSpPr>
          <p:cNvPr id="15" name="Group 1074"/>
          <p:cNvGrpSpPr>
            <a:grpSpLocks/>
          </p:cNvGrpSpPr>
          <p:nvPr/>
        </p:nvGrpSpPr>
        <p:grpSpPr bwMode="auto">
          <a:xfrm>
            <a:off x="7162800" y="5486301"/>
            <a:ext cx="1676400" cy="534987"/>
            <a:chOff x="4512" y="3237"/>
            <a:chExt cx="1056" cy="337"/>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237"/>
              <a:ext cx="41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Chalkboard" charset="0"/>
                  <a:ea typeface="ＭＳ Ｐゴシック" charset="0"/>
                </a:rPr>
                <a:t>Sat</a:t>
              </a:r>
            </a:p>
          </p:txBody>
        </p:sp>
      </p:grpSp>
      <p:sp>
        <p:nvSpPr>
          <p:cNvPr id="84014" name="Freeform 1070"/>
          <p:cNvSpPr>
            <a:spLocks/>
          </p:cNvSpPr>
          <p:nvPr/>
        </p:nvSpPr>
        <p:spPr bwMode="auto">
          <a:xfrm>
            <a:off x="2277095" y="2218941"/>
            <a:ext cx="2726670" cy="719999"/>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5" name="Freeform 1071"/>
          <p:cNvSpPr>
            <a:spLocks/>
          </p:cNvSpPr>
          <p:nvPr/>
        </p:nvSpPr>
        <p:spPr bwMode="auto">
          <a:xfrm>
            <a:off x="2290998" y="1937353"/>
            <a:ext cx="568835" cy="719999"/>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6" name="Freeform 1072"/>
          <p:cNvSpPr>
            <a:spLocks/>
          </p:cNvSpPr>
          <p:nvPr/>
        </p:nvSpPr>
        <p:spPr bwMode="auto">
          <a:xfrm>
            <a:off x="2860275" y="1477070"/>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84017" name="Freeform 1073"/>
          <p:cNvSpPr>
            <a:spLocks/>
          </p:cNvSpPr>
          <p:nvPr/>
        </p:nvSpPr>
        <p:spPr bwMode="auto">
          <a:xfrm>
            <a:off x="1907704" y="1690044"/>
            <a:ext cx="667711" cy="967308"/>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square" lIns="91275" tIns="45638" rIns="91275" bIns="45638"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nvGrpSpPr>
          <p:cNvPr id="16" name="Group 1075"/>
          <p:cNvGrpSpPr>
            <a:grpSpLocks/>
          </p:cNvGrpSpPr>
          <p:nvPr/>
        </p:nvGrpSpPr>
        <p:grpSpPr bwMode="auto">
          <a:xfrm>
            <a:off x="7421598" y="446122"/>
            <a:ext cx="1722437" cy="528638"/>
            <a:chOff x="4776" y="329"/>
            <a:chExt cx="1085" cy="333"/>
          </a:xfrm>
        </p:grpSpPr>
        <p:sp>
          <p:nvSpPr>
            <p:cNvPr id="572445"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Garamond" charset="0"/>
                <a:ea typeface="ＭＳ Ｐゴシック" charset="0"/>
                <a:cs typeface="+mn-cs"/>
              </a:endParaRPr>
            </a:p>
          </p:txBody>
        </p:sp>
        <p:sp>
          <p:nvSpPr>
            <p:cNvPr id="36" name="Text Box 12"/>
            <p:cNvSpPr txBox="1">
              <a:spLocks noChangeArrowheads="1"/>
            </p:cNvSpPr>
            <p:nvPr/>
          </p:nvSpPr>
          <p:spPr bwMode="auto">
            <a:xfrm>
              <a:off x="4776" y="329"/>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Chalkboard" charset="0"/>
                  <a:ea typeface="ＭＳ Ｐゴシック" charset="0"/>
                </a:rPr>
                <a:t>Wed</a:t>
              </a:r>
            </a:p>
          </p:txBody>
        </p:sp>
      </p:grpSp>
      <p:sp>
        <p:nvSpPr>
          <p:cNvPr id="572443" name="Text Box 30"/>
          <p:cNvSpPr txBox="1">
            <a:spLocks noChangeArrowheads="1"/>
          </p:cNvSpPr>
          <p:nvPr/>
        </p:nvSpPr>
        <p:spPr bwMode="auto">
          <a:xfrm>
            <a:off x="8458200" y="35"/>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49" name="Picture 8" descr="j02379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0"/>
            <a:ext cx="6984776" cy="6804038"/>
          </a:xfrm>
          <a:prstGeom prst="rect">
            <a:avLst/>
          </a:prstGeom>
        </p:spPr>
      </p:pic>
      <p:sp>
        <p:nvSpPr>
          <p:cNvPr id="3" name="Title 2"/>
          <p:cNvSpPr>
            <a:spLocks noGrp="1"/>
          </p:cNvSpPr>
          <p:nvPr>
            <p:ph type="title" idx="4294967295"/>
          </p:nvPr>
        </p:nvSpPr>
        <p:spPr>
          <a:xfrm>
            <a:off x="0" y="3356992"/>
            <a:ext cx="2987824" cy="1728192"/>
          </a:xfrm>
          <a:solidFill>
            <a:schemeClr val="bg1"/>
          </a:solidFill>
        </p:spPr>
        <p:txBody>
          <a:bodyPr/>
          <a:lstStyle/>
          <a:p>
            <a:pPr algn="l"/>
            <a:r>
              <a:rPr lang="en-US" b="1"/>
              <a:t>A Silver</a:t>
            </a:r>
            <a:r>
              <a:rPr lang="en-US" b="1" baseline="0"/>
              <a:t> Denarius</a:t>
            </a:r>
            <a:endParaRPr lang="en-US" b="1"/>
          </a:p>
        </p:txBody>
      </p:sp>
      <p:sp>
        <p:nvSpPr>
          <p:cNvPr id="4" name="Title 2"/>
          <p:cNvSpPr txBox="1">
            <a:spLocks/>
          </p:cNvSpPr>
          <p:nvPr/>
        </p:nvSpPr>
        <p:spPr bwMode="auto">
          <a:xfrm>
            <a:off x="5940152" y="6453336"/>
            <a:ext cx="3203848" cy="39776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r"/>
            <a:r>
              <a:rPr lang="en-US" sz="1600" b="1"/>
              <a:t>Logos Bible Software</a:t>
            </a:r>
          </a:p>
        </p:txBody>
      </p:sp>
      <p:sp>
        <p:nvSpPr>
          <p:cNvPr id="5" name="Title 2"/>
          <p:cNvSpPr txBox="1">
            <a:spLocks/>
          </p:cNvSpPr>
          <p:nvPr/>
        </p:nvSpPr>
        <p:spPr bwMode="auto">
          <a:xfrm>
            <a:off x="4067944" y="44624"/>
            <a:ext cx="5098297" cy="223224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en-US" sz="1400" b="1"/>
              <a:t>SILVER DENARIUS</a:t>
            </a:r>
          </a:p>
          <a:p>
            <a:pPr algn="l"/>
            <a:r>
              <a:rPr lang="en-US" sz="1400"/>
              <a:t>The denarius was considered a fair day</a:t>
            </a:r>
            <a:r>
              <a:rPr lang="mr-IN" sz="1400"/>
              <a:t>'</a:t>
            </a:r>
            <a:r>
              <a:rPr lang="en-US" sz="1400"/>
              <a:t>s pay for a common labor in the first century. Jesus asked to see this coin when asked if it were lawful to pay taxes to Caesar (Matt 22:18).</a:t>
            </a:r>
          </a:p>
          <a:p>
            <a:pPr algn="l"/>
            <a:endParaRPr lang="en-US" sz="1400"/>
          </a:p>
          <a:p>
            <a:pPr algn="l"/>
            <a:r>
              <a:rPr lang="en-US" sz="1400" b="1"/>
              <a:t>What one coin could buy:</a:t>
            </a:r>
          </a:p>
          <a:p>
            <a:pPr algn="l"/>
            <a:r>
              <a:rPr lang="en-US" sz="1400"/>
              <a:t>15 lbs. of wheat (in a basket)</a:t>
            </a:r>
          </a:p>
          <a:p>
            <a:pPr algn="l"/>
            <a:endParaRPr lang="en-US" sz="1400"/>
          </a:p>
          <a:p>
            <a:pPr algn="l"/>
            <a:r>
              <a:rPr lang="en-US" sz="1400" b="1"/>
              <a:t>Translation of coin text: </a:t>
            </a:r>
            <a:r>
              <a:rPr lang="mr-IN" sz="1400"/>
              <a:t>"</a:t>
            </a:r>
            <a:r>
              <a:rPr lang="en-US" sz="1400"/>
              <a:t>Tiberius Caesar, son of the divine [Augustus], [himself now] Augustus</a:t>
            </a:r>
            <a:r>
              <a:rPr lang="mr-IN" sz="1400"/>
              <a:t>"</a:t>
            </a:r>
            <a:endParaRPr lang="en-US" sz="1400" b="1"/>
          </a:p>
        </p:txBody>
      </p:sp>
      <p:sp>
        <p:nvSpPr>
          <p:cNvPr id="8" name="Rounded Rectangle 7">
            <a:extLst>
              <a:ext uri="{FF2B5EF4-FFF2-40B4-BE49-F238E27FC236}">
                <a16:creationId xmlns:a16="http://schemas.microsoft.com/office/drawing/2014/main" id="{CCC66353-6FB3-5F47-B6F2-5F01CE4280DA}"/>
              </a:ext>
            </a:extLst>
          </p:cNvPr>
          <p:cNvSpPr/>
          <p:nvPr/>
        </p:nvSpPr>
        <p:spPr bwMode="auto">
          <a:xfrm rot="21014827">
            <a:off x="4421041" y="5940809"/>
            <a:ext cx="864096" cy="370003"/>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Title 2"/>
          <p:cNvSpPr txBox="1">
            <a:spLocks/>
          </p:cNvSpPr>
          <p:nvPr/>
        </p:nvSpPr>
        <p:spPr bwMode="auto">
          <a:xfrm>
            <a:off x="0" y="5013176"/>
            <a:ext cx="4572000" cy="1656184"/>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a:lstStyle>
          <a:p>
            <a:pPr algn="l"/>
            <a:r>
              <a:rPr lang="en-US" sz="1400" dirty="0"/>
              <a:t>When the Pharisees asked Jesus if it was lawful to pay taxes to Caesar, Jesus asked to see a coin for the tax. They gave him a denarius like this. The motto on this coin proclaims Tiberius to be the son of the divine Caesar who preceded him. Jesus, the true Son of God, would have recognized the irony of Tiberius</a:t>
            </a:r>
            <a:r>
              <a:rPr lang="mr-IN" sz="1400" dirty="0"/>
              <a:t>'</a:t>
            </a:r>
            <a:r>
              <a:rPr lang="en-US" sz="1400" dirty="0"/>
              <a:t>s claim (Matt 22:17-22; Mark 12:14-17; Luke 20:21-26).</a:t>
            </a:r>
            <a:endParaRPr lang="en-US" sz="1200" dirty="0"/>
          </a:p>
        </p:txBody>
      </p:sp>
    </p:spTree>
    <p:extLst>
      <p:ext uri="{BB962C8B-B14F-4D97-AF65-F5344CB8AC3E}">
        <p14:creationId xmlns:p14="http://schemas.microsoft.com/office/powerpoint/2010/main" val="194201365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Time is the Most Important Thing You Own">
            <a:extLst>
              <a:ext uri="{FF2B5EF4-FFF2-40B4-BE49-F238E27FC236}">
                <a16:creationId xmlns:a16="http://schemas.microsoft.com/office/drawing/2014/main" id="{7CB58863-55B5-0BB3-6EC2-0CFB92A37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1540"/>
            <a:ext cx="9123028" cy="5966460"/>
          </a:xfrm>
          <a:prstGeom prst="rect">
            <a:avLst/>
          </a:prstGeom>
          <a:noFill/>
          <a:extLst>
            <a:ext uri="{909E8E84-426E-40DD-AFC4-6F175D3DCCD1}">
              <a14:hiddenFill xmlns:a14="http://schemas.microsoft.com/office/drawing/2010/main">
                <a:solidFill>
                  <a:srgbClr val="FFFFFF"/>
                </a:solidFill>
              </a14:hiddenFill>
            </a:ext>
          </a:extLst>
        </p:spPr>
      </p:pic>
      <p:sp>
        <p:nvSpPr>
          <p:cNvPr id="331779" name="Title 1">
            <a:extLst>
              <a:ext uri="{FF2B5EF4-FFF2-40B4-BE49-F238E27FC236}">
                <a16:creationId xmlns:a16="http://schemas.microsoft.com/office/drawing/2014/main" id="{406C3E20-B1C9-2632-00F1-0C4FE79F0157}"/>
              </a:ext>
            </a:extLst>
          </p:cNvPr>
          <p:cNvSpPr>
            <a:spLocks noGrp="1"/>
          </p:cNvSpPr>
          <p:nvPr>
            <p:ph type="title" idx="4294967295"/>
          </p:nvPr>
        </p:nvSpPr>
        <p:spPr>
          <a:xfrm>
            <a:off x="685800" y="76200"/>
            <a:ext cx="7772400" cy="1143000"/>
          </a:xfrm>
        </p:spPr>
        <p:txBody>
          <a:bodyPr/>
          <a:lstStyle/>
          <a:p>
            <a:pPr eaLnBrk="1" hangingPunct="1"/>
            <a:r>
              <a:rPr lang="en-US" altLang="en-US" b="1" dirty="0">
                <a:solidFill>
                  <a:srgbClr val="FFFFFF"/>
                </a:solidFill>
                <a:ea typeface="ＭＳ Ｐゴシック" panose="020B0600070205080204" pitchFamily="34" charset="-128"/>
                <a:cs typeface="Arial" panose="020B0604020202020204" pitchFamily="34" charset="0"/>
              </a:rPr>
              <a:t>What’s Most Important?</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8B8455-A7AC-5670-94E4-A0EC699FF4DE}"/>
              </a:ext>
            </a:extLst>
          </p:cNvPr>
          <p:cNvGrpSpPr/>
          <p:nvPr/>
        </p:nvGrpSpPr>
        <p:grpSpPr>
          <a:xfrm>
            <a:off x="-70599" y="1005840"/>
            <a:ext cx="9272841" cy="4846320"/>
            <a:chOff x="-70599" y="1005840"/>
            <a:chExt cx="9272841" cy="4846320"/>
          </a:xfrm>
        </p:grpSpPr>
        <p:pic>
          <p:nvPicPr>
            <p:cNvPr id="22530" name="Picture 2" descr="The most important thing is to enjoy your life... - StatusMind.com">
              <a:extLst>
                <a:ext uri="{FF2B5EF4-FFF2-40B4-BE49-F238E27FC236}">
                  <a16:creationId xmlns:a16="http://schemas.microsoft.com/office/drawing/2014/main" id="{441BDA8E-439B-7DA4-B777-164BD4953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2" y="1005840"/>
              <a:ext cx="9260484" cy="48463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C1F420D-F9C7-1472-0F85-C13438259FC3}"/>
                </a:ext>
              </a:extLst>
            </p:cNvPr>
            <p:cNvSpPr/>
            <p:nvPr/>
          </p:nvSpPr>
          <p:spPr bwMode="auto">
            <a:xfrm>
              <a:off x="-58242" y="1005840"/>
              <a:ext cx="6199550"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3" name="Rectangle 2">
              <a:extLst>
                <a:ext uri="{FF2B5EF4-FFF2-40B4-BE49-F238E27FC236}">
                  <a16:creationId xmlns:a16="http://schemas.microsoft.com/office/drawing/2014/main" id="{BD424355-B5A3-28A4-434C-E3601025D68F}"/>
                </a:ext>
              </a:extLst>
            </p:cNvPr>
            <p:cNvSpPr/>
            <p:nvPr/>
          </p:nvSpPr>
          <p:spPr bwMode="auto">
            <a:xfrm>
              <a:off x="-58242" y="133947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4" name="Rectangle 3">
              <a:extLst>
                <a:ext uri="{FF2B5EF4-FFF2-40B4-BE49-F238E27FC236}">
                  <a16:creationId xmlns:a16="http://schemas.microsoft.com/office/drawing/2014/main" id="{CDA165A7-A570-5779-F9FE-EAFC87AB2887}"/>
                </a:ext>
              </a:extLst>
            </p:cNvPr>
            <p:cNvSpPr/>
            <p:nvPr/>
          </p:nvSpPr>
          <p:spPr bwMode="auto">
            <a:xfrm>
              <a:off x="-58242" y="182138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5" name="Rectangle 4">
              <a:extLst>
                <a:ext uri="{FF2B5EF4-FFF2-40B4-BE49-F238E27FC236}">
                  <a16:creationId xmlns:a16="http://schemas.microsoft.com/office/drawing/2014/main" id="{4EAC9E13-B9FA-74E5-9791-9BC24DDE5D23}"/>
                </a:ext>
              </a:extLst>
            </p:cNvPr>
            <p:cNvSpPr/>
            <p:nvPr/>
          </p:nvSpPr>
          <p:spPr bwMode="auto">
            <a:xfrm>
              <a:off x="-21172" y="2352726"/>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530F65D1-1FA5-CDFA-D92C-70D7E5FEF5E9}"/>
                </a:ext>
              </a:extLst>
            </p:cNvPr>
            <p:cNvSpPr/>
            <p:nvPr/>
          </p:nvSpPr>
          <p:spPr bwMode="auto">
            <a:xfrm>
              <a:off x="-70599" y="2859353"/>
              <a:ext cx="6014199" cy="551111"/>
            </a:xfrm>
            <a:prstGeom prst="rect">
              <a:avLst/>
            </a:prstGeom>
            <a:solidFill>
              <a:srgbClr val="ECECE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27109" y="1117050"/>
            <a:ext cx="5272794" cy="3524146"/>
          </a:xfrm>
          <a:noFill/>
          <a:ln>
            <a:noFill/>
          </a:ln>
          <a:effectLst/>
        </p:spPr>
        <p:txBody>
          <a:bodyPr vert="horz" wrap="square" lIns="91435" tIns="45718" rIns="91435" bIns="45718" numCol="1" anchor="ctr" anchorCtr="0" compatLnSpc="1">
            <a:prstTxWarp prst="textNoShape">
              <a:avLst/>
            </a:prstTxWarp>
          </a:bodyPr>
          <a:lstStyle/>
          <a:p>
            <a:r>
              <a:rPr lang="en-US" sz="3600" b="1" dirty="0">
                <a:solidFill>
                  <a:schemeClr val="tx2"/>
                </a:solidFill>
                <a:effectLst>
                  <a:glow rad="127000">
                    <a:schemeClr val="bg1"/>
                  </a:glow>
                </a:effectLst>
                <a:latin typeface="Arial" charset="0"/>
                <a:ea typeface="ＭＳ Ｐゴシック" charset="0"/>
              </a:rPr>
              <a:t>The most important thing is to</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enjoy your life—</a:t>
            </a: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it's all that matters</a:t>
            </a:r>
            <a:br>
              <a:rPr lang="en-US" sz="3600" b="1" dirty="0">
                <a:solidFill>
                  <a:schemeClr val="tx2"/>
                </a:solidFill>
                <a:effectLst>
                  <a:glow rad="127000">
                    <a:schemeClr val="bg1"/>
                  </a:glow>
                </a:effectLst>
                <a:latin typeface="Arial" charset="0"/>
                <a:ea typeface="ＭＳ Ｐゴシック" charset="0"/>
              </a:rPr>
            </a:br>
            <a:br>
              <a:rPr lang="en-US" sz="3600" b="1" dirty="0">
                <a:solidFill>
                  <a:schemeClr val="tx2"/>
                </a:solidFill>
                <a:effectLst>
                  <a:glow rad="127000">
                    <a:schemeClr val="bg1"/>
                  </a:glow>
                </a:effectLst>
                <a:latin typeface="Arial" charset="0"/>
                <a:ea typeface="ＭＳ Ｐゴシック" charset="0"/>
              </a:rPr>
            </a:br>
            <a:r>
              <a:rPr lang="en-US" sz="3600" b="1" dirty="0">
                <a:solidFill>
                  <a:schemeClr val="tx2"/>
                </a:solidFill>
                <a:effectLst>
                  <a:glow rad="127000">
                    <a:schemeClr val="bg1"/>
                  </a:glow>
                </a:effectLst>
                <a:latin typeface="Arial" charset="0"/>
                <a:ea typeface="ＭＳ Ｐゴシック" charset="0"/>
              </a:rPr>
              <a:t>—Audrey Hepburn—</a:t>
            </a:r>
          </a:p>
        </p:txBody>
      </p:sp>
    </p:spTree>
    <p:extLst>
      <p:ext uri="{BB962C8B-B14F-4D97-AF65-F5344CB8AC3E}">
        <p14:creationId xmlns:p14="http://schemas.microsoft.com/office/powerpoint/2010/main" val="979224537"/>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05740" y="-960120"/>
            <a:ext cx="9144000" cy="96012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"Happiness is most important"</a:t>
            </a:r>
          </a:p>
        </p:txBody>
      </p:sp>
      <p:pic>
        <p:nvPicPr>
          <p:cNvPr id="21506" name="Picture 2" descr="Marilyn Monroe quote: Happiness is the most important thing in the world,  without...">
            <a:extLst>
              <a:ext uri="{FF2B5EF4-FFF2-40B4-BE49-F238E27FC236}">
                <a16:creationId xmlns:a16="http://schemas.microsoft.com/office/drawing/2014/main" id="{FCADBCC3-CC70-80BB-9002-4A2B60A0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0087309C-F2F0-E27C-3FC4-DA9C04A0FAE7}"/>
              </a:ext>
            </a:extLst>
          </p:cNvPr>
          <p:cNvSpPr txBox="1">
            <a:spLocks noChangeArrowheads="1"/>
          </p:cNvSpPr>
          <p:nvPr/>
        </p:nvSpPr>
        <p:spPr bwMode="auto">
          <a:xfrm>
            <a:off x="3373397" y="1779372"/>
            <a:ext cx="5585254" cy="296562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Happiness is the most important thing in the world, without it, you live a life of depression.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Marilyn Monroe—</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0248662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4">
            <a:extLst>
              <a:ext uri="{FF2B5EF4-FFF2-40B4-BE49-F238E27FC236}">
                <a16:creationId xmlns:a16="http://schemas.microsoft.com/office/drawing/2014/main" id="{0E802C3D-6435-1A00-FEDD-B2EAFFDF9BEA}"/>
              </a:ext>
            </a:extLst>
          </p:cNvPr>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FD0FB718-EB29-5446-1B8F-675CEE260F93}"/>
              </a:ext>
            </a:extLst>
          </p:cNvPr>
          <p:cNvSpPr>
            <a:spLocks noGrp="1"/>
          </p:cNvSpPr>
          <p:nvPr>
            <p:ph type="title" idx="4294967295"/>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r>
              <a:rPr lang="en-US" altLang="en-US"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What’s Most Important?</a:t>
            </a:r>
          </a:p>
        </p:txBody>
      </p:sp>
      <p:sp>
        <p:nvSpPr>
          <p:cNvPr id="333828" name="Content Placeholder 2">
            <a:extLst>
              <a:ext uri="{FF2B5EF4-FFF2-40B4-BE49-F238E27FC236}">
                <a16:creationId xmlns:a16="http://schemas.microsoft.com/office/drawing/2014/main" id="{D7165BD3-34D5-37AE-C8C7-827DA23D7772}"/>
              </a:ext>
            </a:extLst>
          </p:cNvPr>
          <p:cNvSpPr>
            <a:spLocks noGrp="1"/>
          </p:cNvSpPr>
          <p:nvPr>
            <p:ph idx="4294967295"/>
          </p:nvPr>
        </p:nvSpPr>
        <p:spPr>
          <a:xfrm>
            <a:off x="152400" y="1447800"/>
            <a:ext cx="8991600" cy="3505200"/>
          </a:xfrm>
        </p:spPr>
        <p:txBody>
          <a:bodyPr/>
          <a:lstStyle/>
          <a:p>
            <a:pPr marL="0" indent="0" eaLnBrk="1" hangingPunct="1">
              <a:buFontTx/>
              <a:buNone/>
            </a:pPr>
            <a:r>
              <a:rPr lang="en-US" altLang="en-US" b="1" dirty="0">
                <a:solidFill>
                  <a:srgbClr val="FFFFFF"/>
                </a:solidFill>
                <a:ea typeface="ＭＳ Ｐゴシック" panose="020B0600070205080204" pitchFamily="34" charset="-128"/>
                <a:cs typeface="Arial" panose="020B0604020202020204" pitchFamily="34" charset="0"/>
              </a:rPr>
              <a:t>Mark 12:29-31 -- Jesus replied, “The most important commandment is this: ‘Listen, O Israel! The Lord our God is the one and only Lord. </a:t>
            </a:r>
            <a:r>
              <a:rPr lang="en-US" altLang="en-US" b="1" baseline="30000" dirty="0">
                <a:solidFill>
                  <a:srgbClr val="FFFFFF"/>
                </a:solidFill>
                <a:ea typeface="ＭＳ Ｐゴシック" panose="020B0600070205080204" pitchFamily="34" charset="-128"/>
                <a:cs typeface="Arial" panose="020B0604020202020204" pitchFamily="34" charset="0"/>
              </a:rPr>
              <a:t>30 </a:t>
            </a:r>
            <a:r>
              <a:rPr lang="en-US" altLang="en-US" b="1" dirty="0">
                <a:solidFill>
                  <a:srgbClr val="FFFFFF"/>
                </a:solidFill>
                <a:ea typeface="ＭＳ Ｐゴシック" panose="020B0600070205080204" pitchFamily="34" charset="-128"/>
                <a:cs typeface="Arial" panose="020B0604020202020204" pitchFamily="34" charset="0"/>
              </a:rPr>
              <a:t>And you must </a:t>
            </a:r>
            <a:r>
              <a:rPr lang="en-US" altLang="en-US" b="1" dirty="0">
                <a:solidFill>
                  <a:srgbClr val="FFFF00"/>
                </a:solidFill>
                <a:ea typeface="ＭＳ Ｐゴシック" panose="020B0600070205080204" pitchFamily="34" charset="-128"/>
                <a:cs typeface="Arial" panose="020B0604020202020204" pitchFamily="34" charset="0"/>
              </a:rPr>
              <a:t>love the Lord </a:t>
            </a:r>
            <a:r>
              <a:rPr lang="en-US" altLang="en-US" b="1" dirty="0">
                <a:solidFill>
                  <a:srgbClr val="FFFFFF"/>
                </a:solidFill>
                <a:ea typeface="ＭＳ Ｐゴシック" panose="020B0600070205080204" pitchFamily="34" charset="-128"/>
                <a:cs typeface="Arial" panose="020B0604020202020204" pitchFamily="34" charset="0"/>
              </a:rPr>
              <a:t>your God with all your heart, all your soul, all your mind, and all your strength.’</a:t>
            </a:r>
          </a:p>
        </p:txBody>
      </p:sp>
      <p:sp>
        <p:nvSpPr>
          <p:cNvPr id="6" name="Content Placeholder 2">
            <a:extLst>
              <a:ext uri="{FF2B5EF4-FFF2-40B4-BE49-F238E27FC236}">
                <a16:creationId xmlns:a16="http://schemas.microsoft.com/office/drawing/2014/main" id="{DA14D630-1844-05F4-43E3-AFA7C215AD25}"/>
              </a:ext>
            </a:extLst>
          </p:cNvPr>
          <p:cNvSpPr txBox="1">
            <a:spLocks/>
          </p:cNvSpPr>
          <p:nvPr/>
        </p:nvSpPr>
        <p:spPr bwMode="auto">
          <a:xfrm>
            <a:off x="152400" y="4876800"/>
            <a:ext cx="883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 second is equally important: </a:t>
            </a:r>
            <a:b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altLang="en-US" sz="32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Love your neighbor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as yourself.’ No other commandment is greater than these.”</a:t>
            </a:r>
          </a:p>
        </p:txBody>
      </p:sp>
      <p:pic>
        <p:nvPicPr>
          <p:cNvPr id="333830" name="Picture 6" descr="190520_light_bulb_1.jpg">
            <a:extLst>
              <a:ext uri="{FF2B5EF4-FFF2-40B4-BE49-F238E27FC236}">
                <a16:creationId xmlns:a16="http://schemas.microsoft.com/office/drawing/2014/main" id="{88ACEE46-D24D-6124-ECE3-4749C2B52C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718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712673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23</a:t>
            </a:r>
          </a:p>
        </p:txBody>
      </p:sp>
    </p:spTree>
    <p:extLst>
      <p:ext uri="{BB962C8B-B14F-4D97-AF65-F5344CB8AC3E}">
        <p14:creationId xmlns:p14="http://schemas.microsoft.com/office/powerpoint/2010/main" val="323041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24</a:t>
            </a:r>
          </a:p>
        </p:txBody>
      </p:sp>
    </p:spTree>
    <p:extLst>
      <p:ext uri="{BB962C8B-B14F-4D97-AF65-F5344CB8AC3E}">
        <p14:creationId xmlns:p14="http://schemas.microsoft.com/office/powerpoint/2010/main" val="19767890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matt 24 herod templ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476250"/>
            <a:ext cx="9182100" cy="642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4786" name="Title 1"/>
          <p:cNvSpPr>
            <a:spLocks noGrp="1"/>
          </p:cNvSpPr>
          <p:nvPr>
            <p:ph type="title"/>
          </p:nvPr>
        </p:nvSpPr>
        <p:spPr>
          <a:xfrm>
            <a:off x="-36513" y="-26988"/>
            <a:ext cx="9180513" cy="647701"/>
          </a:xfrm>
          <a:solidFill>
            <a:srgbClr val="1C3B1F"/>
          </a:solidFill>
        </p:spPr>
        <p:txBody>
          <a:bodyPr/>
          <a:lstStyle/>
          <a:p>
            <a:r>
              <a:rPr lang="en-US" sz="3200" b="1">
                <a:solidFill>
                  <a:srgbClr val="FFFFFF"/>
                </a:solidFill>
                <a:latin typeface="Arial" charset="0"/>
                <a:ea typeface="ＭＳ Ｐゴシック" charset="0"/>
              </a:rPr>
              <a:t>Disciples: What a fantastic temple! (24:1)</a:t>
            </a:r>
          </a:p>
        </p:txBody>
      </p:sp>
      <p:sp>
        <p:nvSpPr>
          <p:cNvPr id="5" name="Title 1"/>
          <p:cNvSpPr txBox="1">
            <a:spLocks/>
          </p:cNvSpPr>
          <p:nvPr/>
        </p:nvSpPr>
        <p:spPr bwMode="auto">
          <a:xfrm>
            <a:off x="5508625" y="2420938"/>
            <a:ext cx="3490913" cy="23764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solidFill>
                  <a:srgbClr val="FFFFFF"/>
                </a:solidFill>
                <a:cs typeface="Arial" charset="0"/>
              </a:rPr>
              <a:t>Jesus: </a:t>
            </a:r>
            <a:r>
              <a:rPr lang="mr-IN" sz="3200" b="1" dirty="0">
                <a:solidFill>
                  <a:srgbClr val="FFFFFF"/>
                </a:solidFill>
                <a:cs typeface="Arial" charset="0"/>
              </a:rPr>
              <a:t>"</a:t>
            </a:r>
            <a:r>
              <a:rPr lang="en-US" sz="3200" b="1" dirty="0">
                <a:solidFill>
                  <a:srgbClr val="FFFFFF"/>
                </a:solidFill>
                <a:cs typeface="Arial" charset="0"/>
              </a:rPr>
              <a:t>Not one stone here will be left on another</a:t>
            </a:r>
            <a:r>
              <a:rPr lang="mr-IN" sz="3200" b="1" dirty="0">
                <a:solidFill>
                  <a:srgbClr val="FFFFFF"/>
                </a:solidFill>
                <a:cs typeface="Arial" charset="0"/>
              </a:rPr>
              <a:t>"</a:t>
            </a:r>
            <a:r>
              <a:rPr lang="en-US" sz="3200" b="1" dirty="0">
                <a:solidFill>
                  <a:srgbClr val="FFFFFF"/>
                </a:solidFill>
                <a:cs typeface="Arial" charset="0"/>
              </a:rPr>
              <a:t> (24:2)</a:t>
            </a:r>
          </a:p>
        </p:txBody>
      </p:sp>
      <p:sp>
        <p:nvSpPr>
          <p:cNvPr id="6" name="Title 1"/>
          <p:cNvSpPr txBox="1">
            <a:spLocks/>
          </p:cNvSpPr>
          <p:nvPr/>
        </p:nvSpPr>
        <p:spPr bwMode="auto">
          <a:xfrm>
            <a:off x="0" y="6232525"/>
            <a:ext cx="9205913" cy="647700"/>
          </a:xfrm>
          <a:prstGeom prst="rect">
            <a:avLst/>
          </a:prstGeom>
          <a:solidFill>
            <a:srgbClr val="1C3B1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FFFFFF"/>
                </a:solidFill>
                <a:cs typeface="Arial" charset="0"/>
              </a:rPr>
              <a:t>Disciples: When?  What sign? (24:3)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4626" name="Picture 2" descr="pompeii-01.jpg"/>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706" name="Text Box 2"/>
          <p:cNvSpPr txBox="1">
            <a:spLocks noChangeArrowheads="1"/>
          </p:cNvSpPr>
          <p:nvPr/>
        </p:nvSpPr>
        <p:spPr bwMode="auto">
          <a:xfrm>
            <a:off x="381000" y="533401"/>
            <a:ext cx="8763000" cy="87716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186"/>
                </a:solidFill>
                <a:effectLst>
                  <a:glow rad="101600">
                    <a:srgbClr val="000000">
                      <a:alpha val="75000"/>
                    </a:srgbClr>
                  </a:glow>
                </a:effectLst>
                <a:uLnTx/>
                <a:uFillTx/>
                <a:latin typeface="Arial Narrow"/>
                <a:ea typeface="ＭＳ Ｐゴシック" charset="0"/>
                <a:cs typeface="Arial Narrow"/>
              </a:rPr>
              <a:t>  Topic                 Daniel 9:27                   Revelation 6–19</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Beg. of Trib.</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Peace Treaty	    Rider on White Horse (6:1)</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rPr>
              <a:t> </a:t>
            </a:r>
            <a:r>
              <a:rPr kumimoji="0" lang="en-US" sz="12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Temple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Sacrifices		     Temple (11:1-2)</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Time</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Narrow"/>
                <a:ea typeface="ＭＳ Ｐゴシック" charset="0"/>
                <a:cs typeface="Arial Narrow"/>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Half of 7 years	  1260 days; 42 months (11:2-3)</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Antichrist</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One who	                   Persecution (13:7)                </a:t>
            </a: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Persecutes</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Narrow"/>
                <a:ea typeface="ＭＳ Ｐゴシック" charset="0"/>
                <a:cs typeface="Arial Narrow"/>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makes desolate					                                 </a:t>
            </a: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Jews </a:t>
            </a:r>
          </a:p>
          <a:p>
            <a:pPr marL="0" marR="0" lvl="0" indent="0" algn="l" defTabSz="914400" rtl="0" eaLnBrk="1" fontAlgn="base" latinLnBrk="0" hangingPunct="1">
              <a:lnSpc>
                <a:spcPct val="9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Antichrist’s</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Narrow"/>
                <a:ea typeface="ＭＳ Ｐゴシック" charset="0"/>
                <a:cs typeface="Arial Narrow"/>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Abomination of	    Image of Antichrist (13:11-15)           </a:t>
            </a: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Image</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Desolation</a:t>
            </a:r>
          </a:p>
          <a:p>
            <a:pPr marL="0" marR="0" lvl="0" indent="0" algn="l" defTabSz="914400" rtl="0" eaLnBrk="1" fontAlgn="base" latinLnBrk="0" hangingPunct="1">
              <a:lnSpc>
                <a:spcPct val="90000"/>
              </a:lnSpc>
              <a:spcBef>
                <a:spcPct val="5000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glow rad="101600">
                  <a:srgbClr val="000000">
                    <a:alpha val="75000"/>
                  </a:srgbClr>
                </a:glow>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8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3CE"/>
                </a:solidFill>
                <a:effectLst>
                  <a:glow rad="101600">
                    <a:srgbClr val="000000">
                      <a:alpha val="75000"/>
                    </a:srgbClr>
                  </a:glow>
                </a:effectLst>
                <a:uLnTx/>
                <a:uFillTx/>
                <a:latin typeface="Arial Narrow"/>
                <a:ea typeface="ＭＳ Ｐゴシック" charset="0"/>
                <a:cs typeface="Arial Narrow"/>
              </a:rPr>
              <a:t>End of Trib.</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Destruction of the	    Antichrist Defeated (19:20)</a:t>
            </a:r>
            <a:r>
              <a:rPr kumimoji="0" lang="en-US" sz="2400" b="1" i="0" u="none" strike="noStrike" kern="1200" cap="none" spc="0" normalizeH="0" baseline="0" noProof="0" dirty="0">
                <a:ln>
                  <a:noFill/>
                </a:ln>
                <a:solidFill>
                  <a:srgbClr val="FFFF00"/>
                </a:solidFill>
                <a:effectLst>
                  <a:glow rad="101600">
                    <a:srgbClr val="000000">
                      <a:alpha val="75000"/>
                    </a:srgbClr>
                  </a:glow>
                </a:effectLst>
                <a:uLnTx/>
                <a:uFillTx/>
                <a:latin typeface="Arial Narrow"/>
                <a:ea typeface="ＭＳ Ｐゴシック" charset="0"/>
                <a:cs typeface="Arial Narrow"/>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Narrow"/>
                <a:ea typeface="ＭＳ Ｐゴシック" charset="0"/>
                <a:cs typeface="Arial Narrow"/>
              </a:rPr>
              <a:t>		           Desolator</a:t>
            </a:r>
            <a:r>
              <a:rPr kumimoji="0" lang="en-US" sz="24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Times New Roman" charset="0"/>
              <a:ea typeface="ＭＳ Ｐゴシック" charset="0"/>
              <a:cs typeface="ＭＳ Ｐゴシック" charset="0"/>
            </a:endParaRPr>
          </a:p>
        </p:txBody>
      </p:sp>
      <p:sp>
        <p:nvSpPr>
          <p:cNvPr id="2" name="Rectangle 1"/>
          <p:cNvSpPr/>
          <p:nvPr/>
        </p:nvSpPr>
        <p:spPr>
          <a:xfrm>
            <a:off x="0" y="25400"/>
            <a:ext cx="9144000" cy="523220"/>
          </a:xfrm>
          <a:prstGeom prst="rect">
            <a:avLst/>
          </a:prstGeom>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lbertus Extra Bold"/>
              </a:rPr>
              <a:t>Parallels Between Daniel 9:27 and Revelation</a:t>
            </a:r>
            <a:endParaRPr kumimoji="0" lang="en-US" sz="2800" b="0" i="0" u="none" strike="noStrike" kern="1200" cap="none" spc="0" normalizeH="0" baseline="0" noProof="0" dirty="0">
              <a:ln>
                <a:noFill/>
              </a:ln>
              <a:solidFill>
                <a:srgbClr val="FFC758"/>
              </a:solidFill>
              <a:effectLst>
                <a:glow rad="101600">
                  <a:srgbClr val="000000">
                    <a:alpha val="75000"/>
                  </a:srgbClr>
                </a:glow>
              </a:effectLst>
              <a:uLnTx/>
              <a:uFillTx/>
              <a:latin typeface="Albertus Extra Bold"/>
              <a:ea typeface="ＭＳ Ｐゴシック" charset="0"/>
              <a:cs typeface="Albertus Extra Bold"/>
            </a:endParaRPr>
          </a:p>
        </p:txBody>
      </p:sp>
      <p:cxnSp>
        <p:nvCxnSpPr>
          <p:cNvPr id="5" name="Straight Connector 4"/>
          <p:cNvCxnSpPr/>
          <p:nvPr/>
        </p:nvCxnSpPr>
        <p:spPr bwMode="auto">
          <a:xfrm>
            <a:off x="304800" y="533400"/>
            <a:ext cx="0" cy="60960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8915400" y="533400"/>
            <a:ext cx="0" cy="60960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p:nvCxnSpPr>
        <p:spPr bwMode="auto">
          <a:xfrm>
            <a:off x="304800" y="5334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a:off x="304800" y="10668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a:off x="304800" y="18288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a:off x="304800" y="25908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p:nvCxnSpPr>
        <p:spPr bwMode="auto">
          <a:xfrm>
            <a:off x="304800" y="35052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a:off x="304800" y="48006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p:cNvCxnSpPr/>
          <p:nvPr/>
        </p:nvCxnSpPr>
        <p:spPr bwMode="auto">
          <a:xfrm>
            <a:off x="304800" y="58674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a:off x="304800" y="6629400"/>
            <a:ext cx="8610600" cy="0"/>
          </a:xfrm>
          <a:prstGeom prst="line">
            <a:avLst/>
          </a:prstGeom>
          <a:solidFill>
            <a:schemeClr val="accent1"/>
          </a:solid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a:off x="5029200" y="533400"/>
            <a:ext cx="0" cy="60960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a:off x="2133600" y="533400"/>
            <a:ext cx="0" cy="6096000"/>
          </a:xfrm>
          <a:prstGeom prst="line">
            <a:avLst/>
          </a:prstGeom>
          <a:solidFill>
            <a:schemeClr val="accent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9233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randombar(horizontal)">
                                      <p:cBhvr>
                                        <p:cTn id="7"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10" name="Text Box 64"/>
          <p:cNvSpPr txBox="1">
            <a:spLocks noChangeArrowheads="1"/>
          </p:cNvSpPr>
          <p:nvPr/>
        </p:nvSpPr>
        <p:spPr bwMode="auto">
          <a:xfrm>
            <a:off x="76200" y="6477000"/>
            <a:ext cx="8915400" cy="279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FFFF66"/>
                </a:solidFill>
                <a:effectLst/>
                <a:uLnTx/>
                <a:uFillTx/>
                <a:latin typeface="Arial"/>
                <a:ea typeface="Osaka" charset="0"/>
                <a:cs typeface="Arial"/>
              </a:rPr>
              <a:t>Adapted from Robert Gromacki, </a:t>
            </a:r>
            <a:r>
              <a:rPr kumimoji="0" lang="en-US" sz="1200" b="0" i="1" u="none" strike="noStrike" kern="1200" cap="none" spc="0" normalizeH="0" baseline="0" noProof="0" dirty="0">
                <a:ln>
                  <a:noFill/>
                </a:ln>
                <a:solidFill>
                  <a:srgbClr val="FFFF66"/>
                </a:solidFill>
                <a:effectLst/>
                <a:uLnTx/>
                <a:uFillTx/>
                <a:latin typeface="Arial"/>
                <a:ea typeface="Osaka" charset="0"/>
                <a:cs typeface="Arial"/>
              </a:rPr>
              <a:t>NT Survey</a:t>
            </a:r>
            <a:r>
              <a:rPr kumimoji="0" lang="en-US" sz="1200" b="0" i="0" u="none" strike="noStrike" kern="1200" cap="none" spc="0" normalizeH="0" baseline="0" noProof="0" dirty="0">
                <a:ln>
                  <a:noFill/>
                </a:ln>
                <a:solidFill>
                  <a:srgbClr val="FFFF66"/>
                </a:solidFill>
                <a:effectLst/>
                <a:uLnTx/>
                <a:uFillTx/>
                <a:latin typeface="Arial"/>
                <a:ea typeface="Osaka" charset="0"/>
                <a:cs typeface="Arial"/>
              </a:rPr>
              <a:t> and H. Wayne House, </a:t>
            </a:r>
            <a:r>
              <a:rPr kumimoji="0" lang="en-US" sz="1200" b="0" i="1" u="none" strike="noStrike" kern="1200" cap="none" spc="0" normalizeH="0" baseline="0" noProof="0" dirty="0">
                <a:ln>
                  <a:noFill/>
                </a:ln>
                <a:solidFill>
                  <a:srgbClr val="FFFF66"/>
                </a:solidFill>
                <a:effectLst/>
                <a:uLnTx/>
                <a:uFillTx/>
                <a:latin typeface="Arial"/>
                <a:ea typeface="Osaka" charset="0"/>
                <a:cs typeface="Arial"/>
              </a:rPr>
              <a:t>Chronological &amp; Background Charts of the NT</a:t>
            </a:r>
            <a:r>
              <a:rPr kumimoji="0" lang="en-US" sz="1200" b="0" i="0" u="none" strike="noStrike" kern="1200" cap="none" spc="0" normalizeH="0" baseline="0" noProof="0" dirty="0">
                <a:ln>
                  <a:noFill/>
                </a:ln>
                <a:solidFill>
                  <a:srgbClr val="FFFF66"/>
                </a:solidFill>
                <a:effectLst/>
                <a:uLnTx/>
                <a:uFillTx/>
                <a:latin typeface="Arial"/>
                <a:ea typeface="Osaka" charset="0"/>
                <a:cs typeface="Arial"/>
              </a:rPr>
              <a:t>, 19</a:t>
            </a:r>
          </a:p>
        </p:txBody>
      </p:sp>
      <p:sp>
        <p:nvSpPr>
          <p:cNvPr id="822274" name="Rectangle 2"/>
          <p:cNvSpPr>
            <a:spLocks noGrp="1" noChangeArrowheads="1"/>
          </p:cNvSpPr>
          <p:nvPr>
            <p:ph type="title" idx="4294967295"/>
          </p:nvPr>
        </p:nvSpPr>
        <p:spPr>
          <a:xfrm>
            <a:off x="685800" y="152400"/>
            <a:ext cx="7772400" cy="609600"/>
          </a:xfrm>
          <a:effectLst>
            <a:outerShdw blurRad="38100" dist="35921" dir="2700000" algn="ctr" rotWithShape="0">
              <a:srgbClr val="000013">
                <a:alpha val="99962"/>
              </a:srgbClr>
            </a:outerShdw>
          </a:effectLst>
        </p:spPr>
        <p:txBody>
          <a:bodyPr/>
          <a:lstStyle/>
          <a:p>
            <a:pPr eaLnBrk="1" hangingPunct="1">
              <a:defRPr/>
            </a:pPr>
            <a:r>
              <a:rPr lang="en-US">
                <a:latin typeface="Arial"/>
                <a:cs typeface="Arial"/>
              </a:rPr>
              <a:t>Content of the Judgments</a:t>
            </a:r>
          </a:p>
        </p:txBody>
      </p:sp>
      <p:graphicFrame>
        <p:nvGraphicFramePr>
          <p:cNvPr id="344067" name="Group 3"/>
          <p:cNvGraphicFramePr>
            <a:graphicFrameLocks noGrp="1"/>
          </p:cNvGraphicFramePr>
          <p:nvPr>
            <p:ph type="tbl" idx="4294967295"/>
          </p:nvPr>
        </p:nvGraphicFramePr>
        <p:xfrm>
          <a:off x="0" y="990600"/>
          <a:ext cx="9144000" cy="5264149"/>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0"/>
                        <a:cs typeface="Arial"/>
                      </a:endParaRP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SEALS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TRUMPETS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BOWLS</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1</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0000"/>
                          </a:solidFill>
                          <a:effectLst/>
                          <a:latin typeface="Arial"/>
                          <a:ea typeface="Osaka" charset="0"/>
                          <a:cs typeface="Arial"/>
                        </a:rPr>
                        <a:t>White: conqueror</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Hail &amp; fire: 1/3 vegetation</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Sores</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2</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Red: war</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0"/>
                          <a:cs typeface="Arial"/>
                        </a:rPr>
                        <a:t>Fire: 1/3 sea creatures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CCFF"/>
                          </a:solidFill>
                          <a:effectLst/>
                          <a:latin typeface="Arial"/>
                          <a:ea typeface="Osaka" charset="0"/>
                          <a:cs typeface="Arial"/>
                        </a:rPr>
                        <a:t>Sea to blood</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3</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Black: famine</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Star: 1/3 fresh water</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Fresh water to blood</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4</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Pale: death</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0"/>
                          <a:cs typeface="Arial"/>
                        </a:rPr>
                        <a:t>Dark: 1/3 sun, moon, stars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DFFEE"/>
                          </a:solidFill>
                          <a:effectLst/>
                          <a:latin typeface="Arial"/>
                          <a:ea typeface="Osaka" charset="0"/>
                          <a:cs typeface="Arial"/>
                        </a:rPr>
                        <a:t>Sun burns men</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1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(Trumpets 5-7 are woes)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5</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Martyrs reassured</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Woe #1: locusts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0"/>
                          <a:cs typeface="Arial"/>
                        </a:rPr>
                        <a:t>Beast</a:t>
                      </a:r>
                      <a:r>
                        <a:rPr kumimoji="0" lang="uk-UA" altLang="ja-JP" sz="1800" b="1" i="0" u="none" strike="noStrike" cap="none" normalizeH="0" baseline="0" dirty="0">
                          <a:ln>
                            <a:noFill/>
                          </a:ln>
                          <a:solidFill>
                            <a:schemeClr val="tx1"/>
                          </a:solidFill>
                          <a:effectLst/>
                          <a:latin typeface="Arial"/>
                          <a:ea typeface="Osaka" charset="0"/>
                          <a:cs typeface="Arial"/>
                        </a:rPr>
                        <a:t>'</a:t>
                      </a:r>
                      <a:r>
                        <a:rPr kumimoji="0" lang="en-US" sz="1800" b="1" i="0" u="none" strike="noStrike" cap="none" normalizeH="0" baseline="0" dirty="0">
                          <a:ln>
                            <a:noFill/>
                          </a:ln>
                          <a:solidFill>
                            <a:schemeClr val="tx1"/>
                          </a:solidFill>
                          <a:effectLst/>
                          <a:latin typeface="Arial"/>
                          <a:ea typeface="Osaka" charset="0"/>
                          <a:cs typeface="Arial"/>
                        </a:rPr>
                        <a:t>s kingdom dark</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6</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Wrath: earthquake, signs</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Woe #2: Euphrates prep</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000013"/>
                          </a:solidFill>
                          <a:effectLst/>
                          <a:latin typeface="Arial"/>
                          <a:ea typeface="Osaka" charset="0"/>
                          <a:cs typeface="Arial"/>
                        </a:rPr>
                        <a:t>Euphrates dries up</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(144,000 sealed)</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(Trump #7 = mystery)</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0"/>
                        <a:cs typeface="Arial"/>
                      </a:endParaRP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9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0"/>
                          <a:cs typeface="Arial"/>
                        </a:rPr>
                        <a:t>7</a:t>
                      </a:r>
                    </a:p>
                  </a:txBody>
                  <a:tcPr marL="90000" marR="90000" marT="46795" marB="4679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0"/>
                          <a:cs typeface="Arial"/>
                        </a:rPr>
                        <a:t>1/2-hour silence</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a:ea typeface="Osaka" charset="0"/>
                          <a:cs typeface="Arial"/>
                        </a:rPr>
                        <a:t>Woe #3: victory imminent</a:t>
                      </a:r>
                    </a:p>
                  </a:txBody>
                  <a:tcPr marL="90000" marR="90000" marT="46795" marB="4679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0"/>
                          <a:cs typeface="Arial"/>
                        </a:rPr>
                        <a:t>Earthquake &amp; hail</a:t>
                      </a:r>
                    </a:p>
                  </a:txBody>
                  <a:tcPr marL="90000" marR="90000" marT="46795" marB="4679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29653" y="76200"/>
            <a:ext cx="695270" cy="833178"/>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66"/>
                </a:solidFill>
                <a:effectLst/>
                <a:uLnTx/>
                <a:uFillTx/>
                <a:latin typeface="Arial"/>
                <a:ea typeface="Osaka" charset="0"/>
                <a:cs typeface="Arial"/>
              </a:rPr>
              <a:t>337</a:t>
            </a:r>
            <a:br>
              <a:rPr kumimoji="0" lang="en-US" sz="2400" b="1" i="0" u="none" strike="noStrike" kern="1200" cap="none" spc="0" normalizeH="0" baseline="0" noProof="0" dirty="0">
                <a:ln>
                  <a:noFill/>
                </a:ln>
                <a:solidFill>
                  <a:srgbClr val="FFFF66"/>
                </a:solidFill>
                <a:effectLst/>
                <a:uLnTx/>
                <a:uFillTx/>
                <a:latin typeface="Arial"/>
                <a:ea typeface="Osaka" charset="0"/>
                <a:cs typeface="Arial"/>
              </a:rPr>
            </a:br>
            <a:r>
              <a:rPr kumimoji="0" lang="en-US" sz="2400" b="1" i="0" u="none" strike="noStrike" kern="1200" cap="none" spc="0" normalizeH="0" baseline="0" noProof="0" dirty="0">
                <a:ln>
                  <a:noFill/>
                </a:ln>
                <a:solidFill>
                  <a:srgbClr val="FFFF66"/>
                </a:solidFill>
                <a:effectLst/>
                <a:uLnTx/>
                <a:uFillTx/>
                <a:latin typeface="Arial"/>
                <a:ea typeface="Osaka" charset="0"/>
                <a:cs typeface="Arial"/>
              </a:rPr>
              <a:t>376</a:t>
            </a:r>
            <a:endParaRPr kumimoji="0" lang="en-US" sz="2000" b="1" i="0" u="none" strike="noStrike" kern="1200" cap="none" spc="0" normalizeH="0" baseline="0" noProof="0" dirty="0">
              <a:ln>
                <a:noFill/>
              </a:ln>
              <a:solidFill>
                <a:srgbClr val="FFFF66"/>
              </a:solidFill>
              <a:effectLst/>
              <a:uLnTx/>
              <a:uFillTx/>
              <a:latin typeface="Arial"/>
              <a:ea typeface="Osaka" charset="0"/>
              <a:cs typeface="Arial"/>
            </a:endParaRPr>
          </a:p>
        </p:txBody>
      </p:sp>
      <p:sp>
        <p:nvSpPr>
          <p:cNvPr id="344128" name="Text Box 64"/>
          <p:cNvSpPr txBox="1">
            <a:spLocks noChangeArrowheads="1"/>
          </p:cNvSpPr>
          <p:nvPr/>
        </p:nvSpPr>
        <p:spPr bwMode="auto">
          <a:xfrm>
            <a:off x="2417440" y="838200"/>
            <a:ext cx="4890864"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Matthew 24:5-9 Seal Parallels:</a:t>
            </a:r>
          </a:p>
        </p:txBody>
      </p:sp>
      <p:grpSp>
        <p:nvGrpSpPr>
          <p:cNvPr id="344137" name="Group 73"/>
          <p:cNvGrpSpPr>
            <a:grpSpLocks/>
          </p:cNvGrpSpPr>
          <p:nvPr/>
        </p:nvGrpSpPr>
        <p:grpSpPr bwMode="auto">
          <a:xfrm>
            <a:off x="2895600" y="1447800"/>
            <a:ext cx="3657600" cy="457200"/>
            <a:chOff x="1824" y="912"/>
            <a:chExt cx="2304" cy="288"/>
          </a:xfrm>
        </p:grpSpPr>
        <p:sp>
          <p:nvSpPr>
            <p:cNvPr id="344129" name="Text Box 65"/>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Deceivers (24:5)</a:t>
              </a:r>
            </a:p>
          </p:txBody>
        </p:sp>
        <p:sp>
          <p:nvSpPr>
            <p:cNvPr id="344133" name="AutoShape 69"/>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344138" name="Group 74"/>
          <p:cNvGrpSpPr>
            <a:grpSpLocks/>
          </p:cNvGrpSpPr>
          <p:nvPr/>
        </p:nvGrpSpPr>
        <p:grpSpPr bwMode="auto">
          <a:xfrm>
            <a:off x="2895600" y="2032000"/>
            <a:ext cx="3657600" cy="457200"/>
            <a:chOff x="1824" y="1280"/>
            <a:chExt cx="2304" cy="288"/>
          </a:xfrm>
        </p:grpSpPr>
        <p:sp>
          <p:nvSpPr>
            <p:cNvPr id="344130" name="Text Box 66"/>
            <p:cNvSpPr txBox="1">
              <a:spLocks noChangeArrowheads="1"/>
            </p:cNvSpPr>
            <p:nvPr/>
          </p:nvSpPr>
          <p:spPr bwMode="auto">
            <a:xfrm>
              <a:off x="2064" y="1280"/>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Wars (24:6-7a)</a:t>
              </a:r>
            </a:p>
          </p:txBody>
        </p:sp>
        <p:sp>
          <p:nvSpPr>
            <p:cNvPr id="344134" name="AutoShape 70"/>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344139" name="Group 75"/>
          <p:cNvGrpSpPr>
            <a:grpSpLocks/>
          </p:cNvGrpSpPr>
          <p:nvPr/>
        </p:nvGrpSpPr>
        <p:grpSpPr bwMode="auto">
          <a:xfrm>
            <a:off x="2895600" y="2616200"/>
            <a:ext cx="3657600" cy="457200"/>
            <a:chOff x="1824" y="1648"/>
            <a:chExt cx="2304" cy="288"/>
          </a:xfrm>
        </p:grpSpPr>
        <p:sp>
          <p:nvSpPr>
            <p:cNvPr id="344131" name="Text Box 67"/>
            <p:cNvSpPr txBox="1">
              <a:spLocks noChangeArrowheads="1"/>
            </p:cNvSpPr>
            <p:nvPr/>
          </p:nvSpPr>
          <p:spPr bwMode="auto">
            <a:xfrm>
              <a:off x="2064" y="1648"/>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Famines (24:7b)</a:t>
              </a:r>
            </a:p>
          </p:txBody>
        </p:sp>
        <p:sp>
          <p:nvSpPr>
            <p:cNvPr id="344135" name="AutoShape 71"/>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344140" name="Group 76"/>
          <p:cNvGrpSpPr>
            <a:grpSpLocks/>
          </p:cNvGrpSpPr>
          <p:nvPr/>
        </p:nvGrpSpPr>
        <p:grpSpPr bwMode="auto">
          <a:xfrm>
            <a:off x="2895600" y="3200400"/>
            <a:ext cx="3657600" cy="457200"/>
            <a:chOff x="1824" y="2016"/>
            <a:chExt cx="2304" cy="288"/>
          </a:xfrm>
        </p:grpSpPr>
        <p:sp>
          <p:nvSpPr>
            <p:cNvPr id="344132" name="Text Box 68"/>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Death (24:9)</a:t>
              </a:r>
            </a:p>
          </p:txBody>
        </p:sp>
        <p:sp>
          <p:nvSpPr>
            <p:cNvPr id="344136" name="AutoShape 72"/>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344141" name="Group 77"/>
          <p:cNvGrpSpPr>
            <a:grpSpLocks/>
          </p:cNvGrpSpPr>
          <p:nvPr/>
        </p:nvGrpSpPr>
        <p:grpSpPr bwMode="auto">
          <a:xfrm>
            <a:off x="2961085" y="4648202"/>
            <a:ext cx="6182916" cy="830263"/>
            <a:chOff x="1820" y="1648"/>
            <a:chExt cx="2308" cy="523"/>
          </a:xfrm>
        </p:grpSpPr>
        <p:sp>
          <p:nvSpPr>
            <p:cNvPr id="344142" name="Text Box 78"/>
            <p:cNvSpPr txBox="1">
              <a:spLocks noChangeArrowheads="1"/>
            </p:cNvSpPr>
            <p:nvPr/>
          </p:nvSpPr>
          <p:spPr bwMode="auto">
            <a:xfrm>
              <a:off x="1962" y="1648"/>
              <a:ext cx="2166"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Earthquakes &amp; worldwide chaos (24:7c, 10-13)</a:t>
              </a:r>
            </a:p>
          </p:txBody>
        </p:sp>
        <p:sp>
          <p:nvSpPr>
            <p:cNvPr id="344143" name="AutoShape 79"/>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grpSp>
        <p:nvGrpSpPr>
          <p:cNvPr id="22" name="Group 76"/>
          <p:cNvGrpSpPr>
            <a:grpSpLocks/>
          </p:cNvGrpSpPr>
          <p:nvPr/>
        </p:nvGrpSpPr>
        <p:grpSpPr bwMode="auto">
          <a:xfrm>
            <a:off x="2956472" y="4085088"/>
            <a:ext cx="3657600" cy="457200"/>
            <a:chOff x="1824" y="2016"/>
            <a:chExt cx="2304" cy="288"/>
          </a:xfrm>
        </p:grpSpPr>
        <p:sp>
          <p:nvSpPr>
            <p:cNvPr id="23" name="Text Box 68"/>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Martyrs (24:9)</a:t>
              </a:r>
            </a:p>
          </p:txBody>
        </p:sp>
        <p:sp>
          <p:nvSpPr>
            <p:cNvPr id="24" name="AutoShape 72"/>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Arial"/>
                <a:ea typeface="ＭＳ Ｐゴシック" charset="0"/>
                <a:cs typeface="Arial"/>
              </a:endParaRPr>
            </a:p>
          </p:txBody>
        </p:sp>
      </p:grpSp>
      <p:sp>
        <p:nvSpPr>
          <p:cNvPr id="2" name="Text Box 63">
            <a:extLst>
              <a:ext uri="{FF2B5EF4-FFF2-40B4-BE49-F238E27FC236}">
                <a16:creationId xmlns:a16="http://schemas.microsoft.com/office/drawing/2014/main" id="{F95E4115-1DFE-5C82-3C27-9680238C317E}"/>
              </a:ext>
            </a:extLst>
          </p:cNvPr>
          <p:cNvSpPr txBox="1">
            <a:spLocks noChangeArrowheads="1"/>
          </p:cNvSpPr>
          <p:nvPr/>
        </p:nvSpPr>
        <p:spPr bwMode="auto">
          <a:xfrm rot="16200000">
            <a:off x="-460375" y="2204743"/>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CCFF"/>
                </a:solidFill>
                <a:effectLst/>
                <a:uLnTx/>
                <a:uFillTx/>
                <a:latin typeface="Comic Sans MS" charset="0"/>
                <a:ea typeface="Osaka" charset="0"/>
                <a:cs typeface="Osaka" charset="0"/>
              </a:rPr>
              <a:t>H O R S E S</a:t>
            </a:r>
            <a:endParaRPr kumimoji="0" lang="en-US" sz="2400" b="0" i="0" u="none" strike="noStrike" kern="1200" cap="none" spc="0" normalizeH="0" baseline="0" noProof="0">
              <a:ln>
                <a:noFill/>
              </a:ln>
              <a:solidFill>
                <a:srgbClr val="FFFF66"/>
              </a:solidFill>
              <a:effectLst/>
              <a:uLnTx/>
              <a:uFillTx/>
              <a:latin typeface="Comic Sans MS" charset="0"/>
              <a:ea typeface="Osaka" charset="0"/>
              <a:cs typeface="Osaka" charset="0"/>
            </a:endParaRPr>
          </a:p>
        </p:txBody>
      </p:sp>
      <p:sp>
        <p:nvSpPr>
          <p:cNvPr id="3" name="Text Box 67">
            <a:extLst>
              <a:ext uri="{FF2B5EF4-FFF2-40B4-BE49-F238E27FC236}">
                <a16:creationId xmlns:a16="http://schemas.microsoft.com/office/drawing/2014/main" id="{BADA932F-EE99-F603-74A2-CC4B089E650B}"/>
              </a:ext>
            </a:extLst>
          </p:cNvPr>
          <p:cNvSpPr txBox="1">
            <a:spLocks noChangeArrowheads="1"/>
          </p:cNvSpPr>
          <p:nvPr/>
        </p:nvSpPr>
        <p:spPr bwMode="auto">
          <a:xfrm rot="16200000">
            <a:off x="2363788" y="480610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CCFF"/>
                </a:solidFill>
                <a:effectLst/>
                <a:uLnTx/>
                <a:uFillTx/>
                <a:latin typeface="Comic Sans MS" charset="0"/>
                <a:ea typeface="Osaka" charset="0"/>
                <a:cs typeface="Osaka" charset="0"/>
              </a:rPr>
              <a:t>W  O  E  S</a:t>
            </a:r>
            <a:endParaRPr kumimoji="0" lang="en-US" sz="2400" b="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Tree>
    <p:extLst>
      <p:ext uri="{BB962C8B-B14F-4D97-AF65-F5344CB8AC3E}">
        <p14:creationId xmlns:p14="http://schemas.microsoft.com/office/powerpoint/2010/main" val="2074659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1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41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441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441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441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4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12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0" name="Picture 5" descr="rev 3 laodicea drough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38188"/>
            <a:ext cx="9144000" cy="6127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34925" y="0"/>
            <a:ext cx="9109075" cy="609600"/>
          </a:xfrm>
        </p:spPr>
        <p:txBody>
          <a:bodyPr/>
          <a:lstStyle/>
          <a:p>
            <a:pPr eaLnBrk="1" hangingPunct="1">
              <a:defRPr/>
            </a:pPr>
            <a:r>
              <a:rPr lang="en-US" sz="3200" b="1" dirty="0">
                <a:solidFill>
                  <a:srgbClr val="FFFFFF"/>
                </a:solidFill>
                <a:latin typeface="Arial"/>
                <a:cs typeface="Arial"/>
              </a:rPr>
              <a:t>The Olivet Discourse (Matthew 24–25)</a:t>
            </a:r>
          </a:p>
        </p:txBody>
      </p:sp>
      <p:sp>
        <p:nvSpPr>
          <p:cNvPr id="301059" name="Text Box 3"/>
          <p:cNvSpPr txBox="1">
            <a:spLocks noChangeArrowheads="1"/>
          </p:cNvSpPr>
          <p:nvPr/>
        </p:nvSpPr>
        <p:spPr bwMode="auto">
          <a:xfrm>
            <a:off x="8569972" y="31615"/>
            <a:ext cx="52770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rgbClr val="FFFFFF"/>
                </a:solidFill>
                <a:latin typeface="Arial"/>
                <a:cs typeface="Arial"/>
              </a:rPr>
              <a:t>77</a:t>
            </a:r>
          </a:p>
        </p:txBody>
      </p:sp>
      <p:sp>
        <p:nvSpPr>
          <p:cNvPr id="301060" name="Text Box 4"/>
          <p:cNvSpPr txBox="1">
            <a:spLocks noChangeArrowheads="1"/>
          </p:cNvSpPr>
          <p:nvPr/>
        </p:nvSpPr>
        <p:spPr bwMode="auto">
          <a:xfrm>
            <a:off x="1925130" y="476672"/>
            <a:ext cx="5328592" cy="307777"/>
          </a:xfrm>
          <a:prstGeom prst="rect">
            <a:avLst/>
          </a:prstGeom>
          <a:noFill/>
          <a:ln>
            <a:noFill/>
          </a:ln>
          <a:effectLst/>
        </p:spPr>
        <p:txBody>
          <a:bodyPr>
            <a:spAutoFit/>
          </a:bodyPr>
          <a:lstStyle/>
          <a:p>
            <a:pPr algn="ctr" eaLnBrk="1" hangingPunct="1">
              <a:spcBef>
                <a:spcPct val="50000"/>
              </a:spcBef>
              <a:defRPr/>
            </a:pPr>
            <a:r>
              <a:rPr lang="en-US" sz="1400" dirty="0">
                <a:solidFill>
                  <a:srgbClr val="FFFFFF"/>
                </a:solidFill>
                <a:effectLst>
                  <a:glow rad="241300">
                    <a:srgbClr val="000000">
                      <a:alpha val="75000"/>
                    </a:srgbClr>
                  </a:glow>
                </a:effectLst>
                <a:latin typeface="Arial"/>
                <a:cs typeface="Arial"/>
              </a:rPr>
              <a:t>Adapted from Mark L. Bailey, DTS class notes, 1986</a:t>
            </a:r>
          </a:p>
        </p:txBody>
      </p:sp>
      <p:sp>
        <p:nvSpPr>
          <p:cNvPr id="2" name="Rectangle 1"/>
          <p:cNvSpPr/>
          <p:nvPr/>
        </p:nvSpPr>
        <p:spPr bwMode="auto">
          <a:xfrm>
            <a:off x="395288" y="3933825"/>
            <a:ext cx="6624637"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8" name="Oval 7"/>
          <p:cNvSpPr>
            <a:spLocks noChangeAspect="1"/>
          </p:cNvSpPr>
          <p:nvPr/>
        </p:nvSpPr>
        <p:spPr bwMode="auto">
          <a:xfrm>
            <a:off x="3419475" y="3716338"/>
            <a:ext cx="576263" cy="576262"/>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0" name="Oval 9"/>
          <p:cNvSpPr>
            <a:spLocks noChangeAspect="1"/>
          </p:cNvSpPr>
          <p:nvPr/>
        </p:nvSpPr>
        <p:spPr bwMode="auto">
          <a:xfrm>
            <a:off x="179388" y="3789363"/>
            <a:ext cx="431800"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11" name="Text Box 4"/>
          <p:cNvSpPr txBox="1">
            <a:spLocks noChangeArrowheads="1"/>
          </p:cNvSpPr>
          <p:nvPr/>
        </p:nvSpPr>
        <p:spPr bwMode="auto">
          <a:xfrm>
            <a:off x="467544" y="4149080"/>
            <a:ext cx="2952328"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Beginning of Birth Pangs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(4-8)</a:t>
            </a:r>
          </a:p>
        </p:txBody>
      </p:sp>
      <p:sp>
        <p:nvSpPr>
          <p:cNvPr id="12" name="Text Box 4"/>
          <p:cNvSpPr txBox="1">
            <a:spLocks noChangeArrowheads="1"/>
          </p:cNvSpPr>
          <p:nvPr/>
        </p:nvSpPr>
        <p:spPr bwMode="auto">
          <a:xfrm>
            <a:off x="3923928" y="4149080"/>
            <a:ext cx="2736304"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Great Tribulation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(9-14, 21-22)</a:t>
            </a:r>
          </a:p>
        </p:txBody>
      </p:sp>
      <p:sp>
        <p:nvSpPr>
          <p:cNvPr id="13" name="Text Box 4"/>
          <p:cNvSpPr txBox="1">
            <a:spLocks noChangeArrowheads="1"/>
          </p:cNvSpPr>
          <p:nvPr/>
        </p:nvSpPr>
        <p:spPr bwMode="auto">
          <a:xfrm>
            <a:off x="2627784" y="2636912"/>
            <a:ext cx="2016224"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Abomination of Desolation</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(15-20)</a:t>
            </a:r>
          </a:p>
        </p:txBody>
      </p:sp>
      <p:sp>
        <p:nvSpPr>
          <p:cNvPr id="14" name="Text Box 4"/>
          <p:cNvSpPr txBox="1">
            <a:spLocks noChangeArrowheads="1"/>
          </p:cNvSpPr>
          <p:nvPr/>
        </p:nvSpPr>
        <p:spPr bwMode="auto">
          <a:xfrm>
            <a:off x="4572000" y="2636912"/>
            <a:ext cx="2016224"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False Christs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&amp; Prophets </a:t>
            </a:r>
            <a:br>
              <a:rPr lang="en-US" sz="1800" b="1" dirty="0">
                <a:solidFill>
                  <a:srgbClr val="FFFFFF"/>
                </a:solidFill>
                <a:effectLst>
                  <a:glow rad="241300">
                    <a:srgbClr val="000000">
                      <a:alpha val="75000"/>
                    </a:srgbClr>
                  </a:glow>
                </a:effectLst>
                <a:latin typeface="Arial"/>
                <a:cs typeface="Arial"/>
              </a:rPr>
            </a:br>
            <a:r>
              <a:rPr lang="en-US" sz="1800" b="1" dirty="0">
                <a:solidFill>
                  <a:srgbClr val="FFFFFF"/>
                </a:solidFill>
                <a:effectLst>
                  <a:glow rad="241300">
                    <a:srgbClr val="000000">
                      <a:alpha val="75000"/>
                    </a:srgbClr>
                  </a:glow>
                </a:effectLst>
                <a:latin typeface="Arial"/>
                <a:cs typeface="Arial"/>
              </a:rPr>
              <a:t>(23-26)</a:t>
            </a:r>
          </a:p>
        </p:txBody>
      </p:sp>
      <p:sp>
        <p:nvSpPr>
          <p:cNvPr id="15" name="Text Box 4"/>
          <p:cNvSpPr txBox="1">
            <a:spLocks noChangeArrowheads="1"/>
          </p:cNvSpPr>
          <p:nvPr/>
        </p:nvSpPr>
        <p:spPr bwMode="auto">
          <a:xfrm>
            <a:off x="5076056" y="799437"/>
            <a:ext cx="4140968" cy="369332"/>
          </a:xfrm>
          <a:prstGeom prst="rect">
            <a:avLst/>
          </a:prstGeom>
          <a:noFill/>
          <a:ln>
            <a:noFill/>
          </a:ln>
          <a:effectLst/>
        </p:spPr>
        <p:txBody>
          <a:bodyPr>
            <a:spAutoFit/>
          </a:bodyPr>
          <a:lstStyle/>
          <a:p>
            <a:pP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Second Coming (27-31):</a:t>
            </a:r>
          </a:p>
        </p:txBody>
      </p:sp>
      <p:sp>
        <p:nvSpPr>
          <p:cNvPr id="16" name="Text Box 4"/>
          <p:cNvSpPr txBox="1">
            <a:spLocks noChangeArrowheads="1"/>
          </p:cNvSpPr>
          <p:nvPr/>
        </p:nvSpPr>
        <p:spPr bwMode="auto">
          <a:xfrm>
            <a:off x="5076056" y="1096788"/>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en-US" sz="1800" dirty="0">
                <a:solidFill>
                  <a:srgbClr val="FFFFFF"/>
                </a:solidFill>
                <a:effectLst>
                  <a:glow rad="241300">
                    <a:srgbClr val="000000">
                      <a:alpha val="75000"/>
                    </a:srgbClr>
                  </a:glow>
                </a:effectLst>
              </a:rPr>
              <a:t>Signs in the Heavens (29-30)</a:t>
            </a:r>
          </a:p>
        </p:txBody>
      </p:sp>
      <p:sp>
        <p:nvSpPr>
          <p:cNvPr id="17" name="Text Box 4"/>
          <p:cNvSpPr txBox="1">
            <a:spLocks noChangeArrowheads="1"/>
          </p:cNvSpPr>
          <p:nvPr/>
        </p:nvSpPr>
        <p:spPr bwMode="auto">
          <a:xfrm>
            <a:off x="5076056" y="1394139"/>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en-US" sz="1800" b="1" dirty="0">
                <a:solidFill>
                  <a:srgbClr val="FFFFFF"/>
                </a:solidFill>
                <a:effectLst>
                  <a:glow rad="241300">
                    <a:srgbClr val="000000">
                      <a:alpha val="75000"/>
                    </a:srgbClr>
                  </a:glow>
                </a:effectLst>
                <a:latin typeface="Arial"/>
                <a:cs typeface="Arial"/>
              </a:rPr>
              <a:t>Coming of the Son of Man (27, 30)</a:t>
            </a:r>
          </a:p>
        </p:txBody>
      </p:sp>
      <p:sp>
        <p:nvSpPr>
          <p:cNvPr id="18" name="Text Box 4"/>
          <p:cNvSpPr txBox="1">
            <a:spLocks noChangeArrowheads="1"/>
          </p:cNvSpPr>
          <p:nvPr/>
        </p:nvSpPr>
        <p:spPr bwMode="auto">
          <a:xfrm>
            <a:off x="5076056" y="1691490"/>
            <a:ext cx="4140968" cy="369332"/>
          </a:xfrm>
          <a:prstGeom prst="rect">
            <a:avLst/>
          </a:prstGeom>
          <a:noFill/>
          <a:ln>
            <a:noFill/>
          </a:ln>
          <a:effectLst/>
        </p:spPr>
        <p:txBody>
          <a:bodyPr>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a:defRPr/>
            </a:pPr>
            <a:r>
              <a:rPr lang="en-US" sz="1800" dirty="0">
                <a:solidFill>
                  <a:srgbClr val="FFFFFF"/>
                </a:solidFill>
                <a:effectLst>
                  <a:glow rad="241300">
                    <a:srgbClr val="000000">
                      <a:alpha val="75000"/>
                    </a:srgbClr>
                  </a:glow>
                </a:effectLst>
              </a:rPr>
              <a:t>Bird Supper (28)</a:t>
            </a:r>
          </a:p>
        </p:txBody>
      </p:sp>
      <p:sp>
        <p:nvSpPr>
          <p:cNvPr id="19" name="Text Box 4"/>
          <p:cNvSpPr txBox="1">
            <a:spLocks noChangeArrowheads="1"/>
          </p:cNvSpPr>
          <p:nvPr/>
        </p:nvSpPr>
        <p:spPr bwMode="auto">
          <a:xfrm>
            <a:off x="5076056" y="1988840"/>
            <a:ext cx="4140968" cy="369332"/>
          </a:xfrm>
          <a:prstGeom prst="rect">
            <a:avLst/>
          </a:prstGeom>
          <a:noFill/>
          <a:ln>
            <a:noFill/>
          </a:ln>
          <a:effectLst/>
        </p:spPr>
        <p:txBody>
          <a:bodyPr>
            <a:spAutoFit/>
          </a:bodyPr>
          <a:lstStyle/>
          <a:p>
            <a:pPr marL="182563" indent="-182563" eaLnBrk="1" hangingPunct="1">
              <a:spcBef>
                <a:spcPct val="50000"/>
              </a:spcBef>
              <a:buFont typeface="Arial"/>
              <a:buChar char="•"/>
              <a:defRPr/>
            </a:pPr>
            <a:r>
              <a:rPr lang="en-US" sz="1800" b="1" dirty="0">
                <a:solidFill>
                  <a:srgbClr val="FFFFFF"/>
                </a:solidFill>
                <a:effectLst>
                  <a:glow rad="241300">
                    <a:srgbClr val="000000">
                      <a:alpha val="75000"/>
                    </a:srgbClr>
                  </a:glow>
                </a:effectLst>
                <a:latin typeface="Arial"/>
                <a:cs typeface="Arial"/>
              </a:rPr>
              <a:t>Salvation of Elect (31)</a:t>
            </a:r>
          </a:p>
        </p:txBody>
      </p:sp>
      <p:sp>
        <p:nvSpPr>
          <p:cNvPr id="20" name="Text Box 4"/>
          <p:cNvSpPr txBox="1">
            <a:spLocks noChangeArrowheads="1"/>
          </p:cNvSpPr>
          <p:nvPr/>
        </p:nvSpPr>
        <p:spPr bwMode="auto">
          <a:xfrm>
            <a:off x="6012160" y="6114782"/>
            <a:ext cx="201622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(Matt. 25:31-46)</a:t>
            </a:r>
          </a:p>
        </p:txBody>
      </p:sp>
      <p:sp>
        <p:nvSpPr>
          <p:cNvPr id="21" name="Text Box 4"/>
          <p:cNvSpPr txBox="1">
            <a:spLocks noChangeArrowheads="1"/>
          </p:cNvSpPr>
          <p:nvPr/>
        </p:nvSpPr>
        <p:spPr bwMode="auto">
          <a:xfrm>
            <a:off x="6336196" y="5035242"/>
            <a:ext cx="1368152"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Judgment of the Nations</a:t>
            </a:r>
          </a:p>
        </p:txBody>
      </p:sp>
      <p:sp>
        <p:nvSpPr>
          <p:cNvPr id="22" name="Text Box 4"/>
          <p:cNvSpPr txBox="1">
            <a:spLocks noChangeArrowheads="1"/>
          </p:cNvSpPr>
          <p:nvPr/>
        </p:nvSpPr>
        <p:spPr bwMode="auto">
          <a:xfrm>
            <a:off x="5220072" y="5589240"/>
            <a:ext cx="1152128"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Sheep</a:t>
            </a:r>
          </a:p>
        </p:txBody>
      </p:sp>
      <p:sp>
        <p:nvSpPr>
          <p:cNvPr id="23" name="Text Box 4"/>
          <p:cNvSpPr txBox="1">
            <a:spLocks noChangeArrowheads="1"/>
          </p:cNvSpPr>
          <p:nvPr/>
        </p:nvSpPr>
        <p:spPr bwMode="auto">
          <a:xfrm>
            <a:off x="7740352" y="5589240"/>
            <a:ext cx="1152128"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FF"/>
                </a:solidFill>
                <a:effectLst>
                  <a:glow rad="241300">
                    <a:srgbClr val="000000">
                      <a:alpha val="75000"/>
                    </a:srgbClr>
                  </a:glow>
                </a:effectLst>
                <a:latin typeface="Arial"/>
                <a:cs typeface="Arial"/>
              </a:rPr>
              <a:t>Goats</a:t>
            </a:r>
          </a:p>
        </p:txBody>
      </p:sp>
      <p:sp>
        <p:nvSpPr>
          <p:cNvPr id="24" name="Rectangle 23"/>
          <p:cNvSpPr/>
          <p:nvPr/>
        </p:nvSpPr>
        <p:spPr bwMode="auto">
          <a:xfrm rot="18217562">
            <a:off x="5516563" y="4735513"/>
            <a:ext cx="1917700" cy="1397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25" name="Rectangle 24"/>
          <p:cNvSpPr/>
          <p:nvPr/>
        </p:nvSpPr>
        <p:spPr bwMode="auto">
          <a:xfrm rot="3382438" flipH="1">
            <a:off x="6507163" y="4700588"/>
            <a:ext cx="1916112" cy="138112"/>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9" name="Oval 8"/>
          <p:cNvSpPr>
            <a:spLocks noChangeAspect="1"/>
          </p:cNvSpPr>
          <p:nvPr/>
        </p:nvSpPr>
        <p:spPr bwMode="auto">
          <a:xfrm>
            <a:off x="6767513" y="3789363"/>
            <a:ext cx="433387" cy="4318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sp>
        <p:nvSpPr>
          <p:cNvPr id="4" name="Striped Right Arrow 3"/>
          <p:cNvSpPr/>
          <p:nvPr/>
        </p:nvSpPr>
        <p:spPr bwMode="auto">
          <a:xfrm rot="5400000">
            <a:off x="6407944" y="2817019"/>
            <a:ext cx="1152525" cy="503237"/>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a:solidFill>
                <a:srgbClr val="000000"/>
              </a:solidFill>
              <a:latin typeface="Times New Roman" charset="0"/>
            </a:endParaRPr>
          </a:p>
        </p:txBody>
      </p:sp>
      <p:cxnSp>
        <p:nvCxnSpPr>
          <p:cNvPr id="26" name="Straight Connector 25"/>
          <p:cNvCxnSpPr/>
          <p:nvPr/>
        </p:nvCxnSpPr>
        <p:spPr bwMode="auto">
          <a:xfrm>
            <a:off x="5148263" y="1125538"/>
            <a:ext cx="2663825"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7" name="Text Box 4"/>
          <p:cNvSpPr txBox="1">
            <a:spLocks noChangeArrowheads="1"/>
          </p:cNvSpPr>
          <p:nvPr/>
        </p:nvSpPr>
        <p:spPr bwMode="auto">
          <a:xfrm>
            <a:off x="1331640" y="6444044"/>
            <a:ext cx="1296144"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6:1–8:5</a:t>
            </a:r>
          </a:p>
        </p:txBody>
      </p:sp>
      <p:sp>
        <p:nvSpPr>
          <p:cNvPr id="28" name="Text Box 4"/>
          <p:cNvSpPr txBox="1">
            <a:spLocks noChangeArrowheads="1"/>
          </p:cNvSpPr>
          <p:nvPr/>
        </p:nvSpPr>
        <p:spPr bwMode="auto">
          <a:xfrm>
            <a:off x="3131840" y="6167045"/>
            <a:ext cx="1008112" cy="646331"/>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12:7-12</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13:14</a:t>
            </a:r>
          </a:p>
        </p:txBody>
      </p:sp>
      <p:sp>
        <p:nvSpPr>
          <p:cNvPr id="29" name="Text Box 4"/>
          <p:cNvSpPr txBox="1">
            <a:spLocks noChangeArrowheads="1"/>
          </p:cNvSpPr>
          <p:nvPr/>
        </p:nvSpPr>
        <p:spPr bwMode="auto">
          <a:xfrm>
            <a:off x="0" y="5890046"/>
            <a:ext cx="1403648" cy="923330"/>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Correlation with Revelation</a:t>
            </a:r>
          </a:p>
        </p:txBody>
      </p:sp>
      <p:sp>
        <p:nvSpPr>
          <p:cNvPr id="30" name="Text Box 4"/>
          <p:cNvSpPr txBox="1">
            <a:spLocks noChangeArrowheads="1"/>
          </p:cNvSpPr>
          <p:nvPr/>
        </p:nvSpPr>
        <p:spPr bwMode="auto">
          <a:xfrm>
            <a:off x="4355976" y="6167045"/>
            <a:ext cx="1512168" cy="646331"/>
          </a:xfrm>
          <a:prstGeom prst="rect">
            <a:avLst/>
          </a:prstGeom>
          <a:noFill/>
          <a:ln>
            <a:noFill/>
          </a:ln>
          <a:effectLst/>
        </p:spPr>
        <p:txBody>
          <a:bodyPr wrap="square">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12:8-17</a:t>
            </a:r>
            <a:br>
              <a:rPr lang="en-US" sz="1800" b="1" dirty="0">
                <a:solidFill>
                  <a:srgbClr val="FFFF00"/>
                </a:solidFill>
                <a:effectLst>
                  <a:glow rad="241300">
                    <a:srgbClr val="000000">
                      <a:alpha val="75000"/>
                    </a:srgbClr>
                  </a:glow>
                </a:effectLst>
                <a:latin typeface="Arial"/>
                <a:cs typeface="Arial"/>
              </a:rPr>
            </a:br>
            <a:r>
              <a:rPr lang="en-US" sz="1800" b="1" dirty="0">
                <a:solidFill>
                  <a:srgbClr val="FFFF00"/>
                </a:solidFill>
                <a:effectLst>
                  <a:glow rad="241300">
                    <a:srgbClr val="000000">
                      <a:alpha val="75000"/>
                    </a:srgbClr>
                  </a:glow>
                </a:effectLst>
                <a:latin typeface="Arial"/>
                <a:cs typeface="Arial"/>
              </a:rPr>
              <a:t>8:1–19:10</a:t>
            </a:r>
          </a:p>
        </p:txBody>
      </p:sp>
      <p:sp>
        <p:nvSpPr>
          <p:cNvPr id="31" name="Text Box 4"/>
          <p:cNvSpPr txBox="1">
            <a:spLocks noChangeArrowheads="1"/>
          </p:cNvSpPr>
          <p:nvPr/>
        </p:nvSpPr>
        <p:spPr bwMode="auto">
          <a:xfrm>
            <a:off x="6408204" y="6444044"/>
            <a:ext cx="1224136" cy="369332"/>
          </a:xfrm>
          <a:prstGeom prst="rect">
            <a:avLst/>
          </a:prstGeom>
          <a:noFill/>
          <a:ln>
            <a:noFill/>
          </a:ln>
          <a:effectLst/>
        </p:spPr>
        <p:txBody>
          <a:bodyPr>
            <a:spAutoFit/>
          </a:bodyPr>
          <a:lstStyle/>
          <a:p>
            <a:pPr algn="ctr" eaLnBrk="1" hangingPunct="1">
              <a:spcBef>
                <a:spcPct val="50000"/>
              </a:spcBef>
              <a:defRPr/>
            </a:pPr>
            <a:r>
              <a:rPr lang="en-US" sz="1800" b="1" dirty="0">
                <a:solidFill>
                  <a:srgbClr val="FFFF00"/>
                </a:solidFill>
                <a:effectLst>
                  <a:glow rad="241300">
                    <a:srgbClr val="000000">
                      <a:alpha val="75000"/>
                    </a:srgbClr>
                  </a:glow>
                </a:effectLst>
                <a:latin typeface="Arial"/>
                <a:cs typeface="Arial"/>
              </a:rPr>
              <a:t>19:11-21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22"/>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childTnLst>
                                </p:cTn>
                              </p:par>
                            </p:childTnLst>
                          </p:cTn>
                        </p:par>
                        <p:par>
                          <p:cTn id="74" fill="hold" nodeType="afterGroup">
                            <p:stCondLst>
                              <p:cond delay="0"/>
                            </p:stCondLst>
                            <p:childTnLst>
                              <p:par>
                                <p:cTn id="75" presetID="1" presetClass="entr" presetSubtype="0" fill="hold" nodeType="after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24" grpId="0" animBg="1"/>
      <p:bldP spid="25" grpId="0" animBg="1"/>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82335" y="13482"/>
            <a:ext cx="8861665" cy="6858000"/>
            <a:chOff x="282335" y="13482"/>
            <a:chExt cx="8861665" cy="6858000"/>
          </a:xfrm>
        </p:grpSpPr>
        <p:pic>
          <p:nvPicPr>
            <p:cNvPr id="3" name="Picture 2"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2335" y="13482"/>
              <a:ext cx="8861665" cy="6858000"/>
            </a:xfrm>
            <a:prstGeom prst="rect">
              <a:avLst/>
            </a:prstGeom>
            <a:solidFill>
              <a:schemeClr val="bg1"/>
            </a:solidFill>
          </p:spPr>
        </p:pic>
        <p:sp>
          <p:nvSpPr>
            <p:cNvPr id="13" name="Rectangle 12"/>
            <p:cNvSpPr/>
            <p:nvPr/>
          </p:nvSpPr>
          <p:spPr bwMode="auto">
            <a:xfrm>
              <a:off x="2627784" y="1124744"/>
              <a:ext cx="597666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4139952"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1115616" y="3645024"/>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1151624" y="3212976"/>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8" name="Rectangle 17"/>
            <p:cNvSpPr/>
            <p:nvPr/>
          </p:nvSpPr>
          <p:spPr bwMode="auto">
            <a:xfrm>
              <a:off x="2411760" y="3212976"/>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1115616" y="4077072"/>
              <a:ext cx="1080120" cy="1584176"/>
            </a:xfrm>
            <a:prstGeom prst="rect">
              <a:avLst/>
            </a:prstGeom>
            <a:solidFill>
              <a:srgbClr val="33005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6444208" y="2636912"/>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Matthew 24</a:t>
            </a:r>
          </a:p>
        </p:txBody>
      </p:sp>
      <p:sp>
        <p:nvSpPr>
          <p:cNvPr id="5" name="Rectangle 4"/>
          <p:cNvSpPr/>
          <p:nvPr/>
        </p:nvSpPr>
        <p:spPr>
          <a:xfrm>
            <a:off x="1547664" y="1052736"/>
            <a:ext cx="7416824" cy="461665"/>
          </a:xfrm>
          <a:prstGeom prst="rect">
            <a:avLst/>
          </a:prstGeom>
          <a:noFill/>
        </p:spPr>
        <p:txBody>
          <a:bodyPr wrap="square">
            <a:spAutoFit/>
          </a:bodyPr>
          <a:lstStyle/>
          <a:p>
            <a:pPr algn="ctr"/>
            <a:r>
              <a:rPr lang="en-US" altLang="zh-CN" b="1" dirty="0">
                <a:solidFill>
                  <a:schemeClr val="bg1"/>
                </a:solidFill>
                <a:latin typeface="Arial"/>
                <a:ea typeface="KaiTi" panose="02010609060101010101" pitchFamily="49" charset="-122"/>
                <a:cs typeface="Arial"/>
              </a:rPr>
              <a:t>PRESENT &amp; FUTURE SIGNS</a:t>
            </a:r>
            <a:r>
              <a:rPr lang="zh-CN" altLang="en-US" b="1" dirty="0">
                <a:solidFill>
                  <a:schemeClr val="bg1"/>
                </a:solidFill>
                <a:latin typeface="Arial"/>
                <a:ea typeface="KaiTi" panose="02010609060101010101" pitchFamily="49" charset="-122"/>
                <a:cs typeface="Arial"/>
              </a:rPr>
              <a:t>（</a:t>
            </a:r>
            <a:r>
              <a:rPr lang="en-US" altLang="zh-CN" b="1" dirty="0">
                <a:solidFill>
                  <a:schemeClr val="bg1"/>
                </a:solidFill>
                <a:latin typeface="Arial"/>
                <a:ea typeface="KaiTi" panose="02010609060101010101" pitchFamily="49" charset="-122"/>
                <a:cs typeface="Arial"/>
              </a:rPr>
              <a:t>Matt 24:4-31</a:t>
            </a:r>
            <a:r>
              <a:rPr lang="zh-CN" altLang="en-US" b="1" dirty="0">
                <a:solidFill>
                  <a:schemeClr val="bg1"/>
                </a:solidFill>
                <a:latin typeface="Arial"/>
                <a:ea typeface="KaiTi" panose="02010609060101010101" pitchFamily="49" charset="-122"/>
                <a:cs typeface="Arial"/>
              </a:rPr>
              <a:t>）</a:t>
            </a:r>
            <a:endParaRPr lang="en-SG" b="1" dirty="0">
              <a:solidFill>
                <a:schemeClr val="bg1"/>
              </a:solidFill>
              <a:latin typeface="Arial"/>
              <a:ea typeface="KaiTi" panose="02010609060101010101" pitchFamily="49" charset="-122"/>
              <a:cs typeface="Arial"/>
            </a:endParaRPr>
          </a:p>
        </p:txBody>
      </p:sp>
      <p:sp>
        <p:nvSpPr>
          <p:cNvPr id="6" name="Rectangle 5"/>
          <p:cNvSpPr/>
          <p:nvPr/>
        </p:nvSpPr>
        <p:spPr>
          <a:xfrm>
            <a:off x="4067944" y="2668850"/>
            <a:ext cx="1872208"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7" name="Rectangle 6"/>
          <p:cNvSpPr/>
          <p:nvPr/>
        </p:nvSpPr>
        <p:spPr>
          <a:xfrm>
            <a:off x="6012160" y="2668850"/>
            <a:ext cx="2592288"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8" name="Rectangle 7"/>
          <p:cNvSpPr/>
          <p:nvPr/>
        </p:nvSpPr>
        <p:spPr>
          <a:xfrm>
            <a:off x="1053232" y="3284984"/>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9" name="Rectangle 8"/>
          <p:cNvSpPr/>
          <p:nvPr/>
        </p:nvSpPr>
        <p:spPr>
          <a:xfrm>
            <a:off x="1072482" y="371703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10" name="Rectangle 9"/>
          <p:cNvSpPr/>
          <p:nvPr/>
        </p:nvSpPr>
        <p:spPr>
          <a:xfrm>
            <a:off x="2316233" y="3284984"/>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11" name="Rectangle 10"/>
          <p:cNvSpPr/>
          <p:nvPr/>
        </p:nvSpPr>
        <p:spPr>
          <a:xfrm>
            <a:off x="1115616" y="4725144"/>
            <a:ext cx="1127070" cy="738664"/>
          </a:xfrm>
          <a:prstGeom prst="rect">
            <a:avLst/>
          </a:prstGeom>
          <a:noFill/>
        </p:spPr>
        <p:txBody>
          <a:bodyPr wrap="square" lIns="0" tIns="0" rIns="0" bIns="0" anchor="ctr" anchorCtr="0">
            <a:spAutoFit/>
          </a:bodyPr>
          <a:lstStyle/>
          <a:p>
            <a:pPr algn="ctr"/>
            <a:r>
              <a:rPr lang="en-US" altLang="zh-CN" sz="1600" dirty="0">
                <a:solidFill>
                  <a:schemeClr val="bg1"/>
                </a:solidFill>
              </a:rPr>
              <a:t>Present </a:t>
            </a:r>
            <a:br>
              <a:rPr lang="en-US" altLang="zh-CN" sz="1600" dirty="0">
                <a:solidFill>
                  <a:schemeClr val="bg1"/>
                </a:solidFill>
              </a:rPr>
            </a:br>
            <a:r>
              <a:rPr lang="en-US" altLang="zh-CN" sz="1600" dirty="0">
                <a:solidFill>
                  <a:schemeClr val="bg1"/>
                </a:solidFill>
              </a:rPr>
              <a:t>&amp; Future Signs</a:t>
            </a:r>
          </a:p>
        </p:txBody>
      </p:sp>
      <p:pic>
        <p:nvPicPr>
          <p:cNvPr id="12" name="Picture 11" descr="Screen Shot 2015-07-24 at 9.32.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7839" y="8048"/>
            <a:ext cx="8861665" cy="6858000"/>
          </a:xfrm>
          <a:prstGeom prst="rect">
            <a:avLst/>
          </a:prstGeom>
        </p:spPr>
      </p:pic>
      <p:sp>
        <p:nvSpPr>
          <p:cNvPr id="21" name="Rectangle 20"/>
          <p:cNvSpPr/>
          <p:nvPr/>
        </p:nvSpPr>
        <p:spPr>
          <a:xfrm>
            <a:off x="1187624" y="44624"/>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Tree>
    <p:extLst>
      <p:ext uri="{BB962C8B-B14F-4D97-AF65-F5344CB8AC3E}">
        <p14:creationId xmlns:p14="http://schemas.microsoft.com/office/powerpoint/2010/main" val="46321887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23528" y="0"/>
            <a:ext cx="8603673" cy="6858000"/>
            <a:chOff x="323528" y="0"/>
            <a:chExt cx="8603673" cy="6858000"/>
          </a:xfrm>
        </p:grpSpPr>
        <p:pic>
          <p:nvPicPr>
            <p:cNvPr id="3" name="Picture 2"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528" y="0"/>
              <a:ext cx="8603673" cy="6858000"/>
            </a:xfrm>
            <a:prstGeom prst="rect">
              <a:avLst/>
            </a:prstGeom>
          </p:spPr>
        </p:pic>
        <p:sp>
          <p:nvSpPr>
            <p:cNvPr id="9" name="Rectangle 8"/>
            <p:cNvSpPr/>
            <p:nvPr/>
          </p:nvSpPr>
          <p:spPr>
            <a:xfrm>
              <a:off x="940503" y="3709252"/>
              <a:ext cx="1199078" cy="3139321"/>
            </a:xfrm>
            <a:prstGeom prst="rect">
              <a:avLst/>
            </a:prstGeom>
            <a:solidFill>
              <a:srgbClr val="4E0793"/>
            </a:solidFill>
          </p:spPr>
          <p:txBody>
            <a:bodyPr wrap="square" lIns="0" tIns="0" rIns="0" bIns="0" anchor="ctr" anchorCtr="0">
              <a:spAutoFit/>
            </a:bodyPr>
            <a:lstStyle/>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r>
                <a:rPr lang="zh-CN" altLang="en-US" sz="1200" dirty="0">
                  <a:solidFill>
                    <a:schemeClr val="bg1"/>
                  </a:solidFill>
                  <a:latin typeface="KaiTi" panose="02010609060101010101" pitchFamily="49" charset="-122"/>
                  <a:ea typeface="KaiTi" panose="02010609060101010101" pitchFamily="49" charset="-122"/>
                </a:rPr>
                <a:t>未来的年代</a:t>
              </a:r>
              <a:endParaRPr lang="en-US" altLang="zh-CN" sz="1200" dirty="0">
                <a:solidFill>
                  <a:schemeClr val="bg1"/>
                </a:solidFill>
                <a:latin typeface="KaiTi" panose="02010609060101010101" pitchFamily="49" charset="-122"/>
                <a:ea typeface="KaiTi" panose="02010609060101010101" pitchFamily="49" charset="-122"/>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a:p>
              <a:pPr algn="ctr"/>
              <a:endParaRPr lang="en-US" altLang="zh-CN" sz="1200" dirty="0">
                <a:solidFill>
                  <a:schemeClr val="bg1"/>
                </a:solidFill>
              </a:endParaRPr>
            </a:p>
          </p:txBody>
        </p:sp>
        <p:sp>
          <p:nvSpPr>
            <p:cNvPr id="13" name="Rectangle 12"/>
            <p:cNvSpPr/>
            <p:nvPr/>
          </p:nvSpPr>
          <p:spPr bwMode="auto">
            <a:xfrm>
              <a:off x="1763688" y="1052736"/>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3851920" y="2348880"/>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5" name="Rectangle 14"/>
            <p:cNvSpPr/>
            <p:nvPr/>
          </p:nvSpPr>
          <p:spPr bwMode="auto">
            <a:xfrm>
              <a:off x="971600" y="3356992"/>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1007608" y="2924944"/>
              <a:ext cx="1116120" cy="288032"/>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2267744" y="2924944"/>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6156176" y="2348880"/>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9300"/>
            <a:ext cx="9144000" cy="764704"/>
          </a:xfrm>
        </p:spPr>
        <p:txBody>
          <a:bodyPr/>
          <a:lstStyle/>
          <a:p>
            <a:r>
              <a:rPr lang="en-US" sz="3200" b="1" dirty="0"/>
              <a:t>Dispensational Views on Matthew 24</a:t>
            </a:r>
          </a:p>
        </p:txBody>
      </p:sp>
      <p:pic>
        <p:nvPicPr>
          <p:cNvPr id="12" name="Picture 11" descr="Screen Shot 2015-07-24 at 9.42.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4528" y="0"/>
            <a:ext cx="8603673" cy="6858000"/>
          </a:xfrm>
          <a:prstGeom prst="rect">
            <a:avLst/>
          </a:prstGeom>
        </p:spPr>
      </p:pic>
      <p:sp>
        <p:nvSpPr>
          <p:cNvPr id="18" name="Rectangle 17"/>
          <p:cNvSpPr/>
          <p:nvPr/>
        </p:nvSpPr>
        <p:spPr bwMode="auto">
          <a:xfrm>
            <a:off x="971600" y="4293096"/>
            <a:ext cx="1080120" cy="1584176"/>
          </a:xfrm>
          <a:prstGeom prst="rect">
            <a:avLst/>
          </a:prstGeom>
          <a:solidFill>
            <a:srgbClr val="4E059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a:xfrm>
            <a:off x="1538040" y="1023119"/>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Chronological View</a:t>
            </a:r>
            <a:endParaRPr lang="en-SG" sz="2000" b="1" i="1" dirty="0">
              <a:solidFill>
                <a:schemeClr val="bg1"/>
              </a:solidFill>
              <a:latin typeface="Arial"/>
              <a:ea typeface="KaiTi" panose="02010609060101010101" pitchFamily="49" charset="-122"/>
              <a:cs typeface="Arial"/>
            </a:endParaRPr>
          </a:p>
        </p:txBody>
      </p:sp>
      <p:sp>
        <p:nvSpPr>
          <p:cNvPr id="23" name="Rectangle 22"/>
          <p:cNvSpPr/>
          <p:nvPr/>
        </p:nvSpPr>
        <p:spPr>
          <a:xfrm>
            <a:off x="3851920" y="2380818"/>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24" name="Rectangle 23"/>
          <p:cNvSpPr/>
          <p:nvPr/>
        </p:nvSpPr>
        <p:spPr>
          <a:xfrm>
            <a:off x="5796136" y="2380818"/>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25" name="Rectangle 24"/>
          <p:cNvSpPr/>
          <p:nvPr/>
        </p:nvSpPr>
        <p:spPr>
          <a:xfrm>
            <a:off x="971600" y="299695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26" name="Rectangle 25"/>
          <p:cNvSpPr/>
          <p:nvPr/>
        </p:nvSpPr>
        <p:spPr>
          <a:xfrm>
            <a:off x="990850" y="3429000"/>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27" name="Rectangle 26"/>
          <p:cNvSpPr/>
          <p:nvPr/>
        </p:nvSpPr>
        <p:spPr>
          <a:xfrm>
            <a:off x="2234601" y="2996952"/>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28" name="Rectangle 27"/>
          <p:cNvSpPr/>
          <p:nvPr/>
        </p:nvSpPr>
        <p:spPr>
          <a:xfrm>
            <a:off x="1033984" y="4560222"/>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29" name="Rectangle 28"/>
          <p:cNvSpPr/>
          <p:nvPr/>
        </p:nvSpPr>
        <p:spPr>
          <a:xfrm>
            <a:off x="1105992" y="15007"/>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0" name="Rectangle 29"/>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rPr>
              <a:t>(Chronological)</a:t>
            </a:r>
          </a:p>
        </p:txBody>
      </p:sp>
    </p:spTree>
    <p:extLst>
      <p:ext uri="{BB962C8B-B14F-4D97-AF65-F5344CB8AC3E}">
        <p14:creationId xmlns:p14="http://schemas.microsoft.com/office/powerpoint/2010/main" val="4473477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251520" y="0"/>
            <a:ext cx="8717797" cy="6858000"/>
            <a:chOff x="251520" y="0"/>
            <a:chExt cx="8717797" cy="6858000"/>
          </a:xfrm>
        </p:grpSpPr>
        <p:pic>
          <p:nvPicPr>
            <p:cNvPr id="3" name="Picture 2"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520" y="0"/>
              <a:ext cx="8717797" cy="6858000"/>
            </a:xfrm>
            <a:prstGeom prst="rect">
              <a:avLst/>
            </a:prstGeom>
          </p:spPr>
        </p:pic>
        <p:sp>
          <p:nvSpPr>
            <p:cNvPr id="13" name="Rectangle 12"/>
            <p:cNvSpPr/>
            <p:nvPr/>
          </p:nvSpPr>
          <p:spPr bwMode="auto">
            <a:xfrm>
              <a:off x="2123728" y="1124744"/>
              <a:ext cx="6480720"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4" name="Rectangle 13"/>
            <p:cNvSpPr/>
            <p:nvPr/>
          </p:nvSpPr>
          <p:spPr bwMode="auto">
            <a:xfrm>
              <a:off x="3851920" y="249289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5" name="Rectangle 14"/>
            <p:cNvSpPr/>
            <p:nvPr/>
          </p:nvSpPr>
          <p:spPr bwMode="auto">
            <a:xfrm>
              <a:off x="971600" y="3429000"/>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6" name="Rectangle 15"/>
            <p:cNvSpPr/>
            <p:nvPr/>
          </p:nvSpPr>
          <p:spPr bwMode="auto">
            <a:xfrm>
              <a:off x="971600" y="3032962"/>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7" name="Rectangle 16"/>
            <p:cNvSpPr/>
            <p:nvPr/>
          </p:nvSpPr>
          <p:spPr bwMode="auto">
            <a:xfrm>
              <a:off x="2195736" y="3068960"/>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8" name="Rectangle 17"/>
            <p:cNvSpPr/>
            <p:nvPr/>
          </p:nvSpPr>
          <p:spPr bwMode="auto">
            <a:xfrm>
              <a:off x="971600" y="3933056"/>
              <a:ext cx="1080120" cy="2160240"/>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0" name="Rectangle 19"/>
            <p:cNvSpPr/>
            <p:nvPr/>
          </p:nvSpPr>
          <p:spPr bwMode="auto">
            <a:xfrm>
              <a:off x="6228184" y="2420888"/>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747464"/>
            <a:ext cx="9144000" cy="764704"/>
          </a:xfrm>
        </p:spPr>
        <p:txBody>
          <a:bodyPr/>
          <a:lstStyle/>
          <a:p>
            <a:r>
              <a:rPr lang="en-US" sz="3200" b="1" dirty="0"/>
              <a:t>Dispensational Views on Matthew 24</a:t>
            </a:r>
          </a:p>
        </p:txBody>
      </p:sp>
      <p:pic>
        <p:nvPicPr>
          <p:cNvPr id="12" name="Picture 11" descr="Screen Shot 2015-07-24 at 9.42.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52520" y="-18909"/>
            <a:ext cx="8717797" cy="6858000"/>
          </a:xfrm>
          <a:prstGeom prst="rect">
            <a:avLst/>
          </a:prstGeom>
        </p:spPr>
      </p:pic>
      <p:sp>
        <p:nvSpPr>
          <p:cNvPr id="25" name="Rectangle 24"/>
          <p:cNvSpPr/>
          <p:nvPr/>
        </p:nvSpPr>
        <p:spPr>
          <a:xfrm>
            <a:off x="899592" y="3122384"/>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26" name="Rectangle 25"/>
          <p:cNvSpPr/>
          <p:nvPr/>
        </p:nvSpPr>
        <p:spPr>
          <a:xfrm>
            <a:off x="918842" y="3554432"/>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27" name="Rectangle 26"/>
          <p:cNvSpPr/>
          <p:nvPr/>
        </p:nvSpPr>
        <p:spPr>
          <a:xfrm>
            <a:off x="2162593" y="3122384"/>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30" name="Rectangle 29"/>
          <p:cNvSpPr/>
          <p:nvPr/>
        </p:nvSpPr>
        <p:spPr>
          <a:xfrm>
            <a:off x="1538040" y="1167135"/>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Retrospective View</a:t>
            </a:r>
            <a:endParaRPr lang="en-SG" sz="2000" b="1" i="1" dirty="0">
              <a:solidFill>
                <a:schemeClr val="bg1"/>
              </a:solidFill>
              <a:latin typeface="Arial"/>
              <a:ea typeface="KaiTi" panose="02010609060101010101" pitchFamily="49" charset="-122"/>
              <a:cs typeface="Arial"/>
            </a:endParaRPr>
          </a:p>
        </p:txBody>
      </p:sp>
      <p:sp>
        <p:nvSpPr>
          <p:cNvPr id="31" name="Rectangle 30"/>
          <p:cNvSpPr/>
          <p:nvPr/>
        </p:nvSpPr>
        <p:spPr>
          <a:xfrm>
            <a:off x="3851920" y="2524834"/>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32" name="Rectangle 31"/>
          <p:cNvSpPr/>
          <p:nvPr/>
        </p:nvSpPr>
        <p:spPr>
          <a:xfrm>
            <a:off x="5796136" y="2524834"/>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33" name="Rectangle 32"/>
          <p:cNvSpPr/>
          <p:nvPr/>
        </p:nvSpPr>
        <p:spPr>
          <a:xfrm>
            <a:off x="1033984" y="4560222"/>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34" name="Rectangle 33"/>
          <p:cNvSpPr/>
          <p:nvPr/>
        </p:nvSpPr>
        <p:spPr>
          <a:xfrm>
            <a:off x="1105992" y="15007"/>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5" name="Rectangle 34"/>
          <p:cNvSpPr/>
          <p:nvPr/>
        </p:nvSpPr>
        <p:spPr>
          <a:xfrm>
            <a:off x="971600" y="5383088"/>
            <a:ext cx="1152128" cy="184666"/>
          </a:xfrm>
          <a:prstGeom prst="rect">
            <a:avLst/>
          </a:prstGeom>
          <a:noFill/>
        </p:spPr>
        <p:txBody>
          <a:bodyPr wrap="square" lIns="0" tIns="0" rIns="0" bIns="0" anchor="ctr" anchorCtr="0">
            <a:spAutoFit/>
          </a:bodyPr>
          <a:lstStyle/>
          <a:p>
            <a:pPr algn="ctr"/>
            <a:r>
              <a:rPr lang="en-US" altLang="zh-CN" sz="1200" i="1" dirty="0">
                <a:solidFill>
                  <a:schemeClr val="bg1"/>
                </a:solidFill>
              </a:rPr>
              <a:t>(Retrospective)</a:t>
            </a:r>
          </a:p>
        </p:txBody>
      </p:sp>
    </p:spTree>
    <p:extLst>
      <p:ext uri="{BB962C8B-B14F-4D97-AF65-F5344CB8AC3E}">
        <p14:creationId xmlns:p14="http://schemas.microsoft.com/office/powerpoint/2010/main" val="18096716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51141"/>
            <a:ext cx="9144000" cy="6734243"/>
            <a:chOff x="0" y="123757"/>
            <a:chExt cx="9144000" cy="6734243"/>
          </a:xfrm>
        </p:grpSpPr>
        <p:pic>
          <p:nvPicPr>
            <p:cNvPr id="3" name="Picture 2"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3757"/>
              <a:ext cx="9144000" cy="6734243"/>
            </a:xfrm>
            <a:prstGeom prst="rect">
              <a:avLst/>
            </a:prstGeom>
          </p:spPr>
        </p:pic>
        <p:sp>
          <p:nvSpPr>
            <p:cNvPr id="13" name="Rectangle 12"/>
            <p:cNvSpPr/>
            <p:nvPr/>
          </p:nvSpPr>
          <p:spPr bwMode="auto">
            <a:xfrm>
              <a:off x="1547664" y="1313384"/>
              <a:ext cx="7056784" cy="432048"/>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1" name="Rectangle 20"/>
            <p:cNvSpPr/>
            <p:nvPr/>
          </p:nvSpPr>
          <p:spPr bwMode="auto">
            <a:xfrm>
              <a:off x="3707904" y="2852936"/>
              <a:ext cx="1800200" cy="468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2" name="Rectangle 21"/>
            <p:cNvSpPr/>
            <p:nvPr/>
          </p:nvSpPr>
          <p:spPr bwMode="auto">
            <a:xfrm>
              <a:off x="791584" y="3861048"/>
              <a:ext cx="1116120" cy="288032"/>
            </a:xfrm>
            <a:prstGeom prst="rect">
              <a:avLst/>
            </a:prstGeom>
            <a:solidFill>
              <a:srgbClr val="6308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3" name="Rectangle 22"/>
            <p:cNvSpPr/>
            <p:nvPr/>
          </p:nvSpPr>
          <p:spPr bwMode="auto">
            <a:xfrm>
              <a:off x="755576" y="3465010"/>
              <a:ext cx="1116120" cy="324030"/>
            </a:xfrm>
            <a:prstGeom prst="rect">
              <a:avLst/>
            </a:prstGeom>
            <a:solidFill>
              <a:srgbClr val="6306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4" name="Rectangle 23"/>
            <p:cNvSpPr/>
            <p:nvPr/>
          </p:nvSpPr>
          <p:spPr bwMode="auto">
            <a:xfrm>
              <a:off x="2051720" y="3501008"/>
              <a:ext cx="1224136" cy="288032"/>
            </a:xfrm>
            <a:prstGeom prst="rect">
              <a:avLst/>
            </a:prstGeom>
            <a:solidFill>
              <a:srgbClr val="CC220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5" name="Rectangle 24"/>
            <p:cNvSpPr/>
            <p:nvPr/>
          </p:nvSpPr>
          <p:spPr bwMode="auto">
            <a:xfrm>
              <a:off x="755576" y="4365104"/>
              <a:ext cx="1080120" cy="1584176"/>
            </a:xfrm>
            <a:prstGeom prst="rect">
              <a:avLst/>
            </a:prstGeom>
            <a:solidFill>
              <a:srgbClr val="00235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6" name="Rectangle 25"/>
            <p:cNvSpPr/>
            <p:nvPr/>
          </p:nvSpPr>
          <p:spPr bwMode="auto">
            <a:xfrm>
              <a:off x="971600" y="23326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27" name="Rectangle 26"/>
            <p:cNvSpPr/>
            <p:nvPr/>
          </p:nvSpPr>
          <p:spPr bwMode="auto">
            <a:xfrm>
              <a:off x="6084168" y="2852936"/>
              <a:ext cx="1800200"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grpSp>
      <p:sp>
        <p:nvSpPr>
          <p:cNvPr id="2" name="Title 1"/>
          <p:cNvSpPr>
            <a:spLocks noGrp="1"/>
          </p:cNvSpPr>
          <p:nvPr>
            <p:ph type="title"/>
          </p:nvPr>
        </p:nvSpPr>
        <p:spPr>
          <a:xfrm>
            <a:off x="0" y="-675456"/>
            <a:ext cx="9144000" cy="764704"/>
          </a:xfrm>
        </p:spPr>
        <p:txBody>
          <a:bodyPr/>
          <a:lstStyle/>
          <a:p>
            <a:r>
              <a:rPr lang="en-US" sz="3200" b="1" dirty="0"/>
              <a:t>Dispensational Views on Matthew 24</a:t>
            </a:r>
          </a:p>
        </p:txBody>
      </p:sp>
      <p:sp>
        <p:nvSpPr>
          <p:cNvPr id="6" name="Rectangle 5"/>
          <p:cNvSpPr/>
          <p:nvPr/>
        </p:nvSpPr>
        <p:spPr>
          <a:xfrm>
            <a:off x="1014374" y="28875"/>
            <a:ext cx="2520280" cy="830997"/>
          </a:xfrm>
          <a:prstGeom prst="rect">
            <a:avLst/>
          </a:prstGeom>
          <a:solidFill>
            <a:schemeClr val="bg1"/>
          </a:solidFill>
        </p:spPr>
        <p:txBody>
          <a:bodyPr wrap="square">
            <a:spAutoFit/>
          </a:bodyPr>
          <a:lstStyle/>
          <a:p>
            <a:r>
              <a:rPr lang="zh-CN" altLang="en-US" dirty="0">
                <a:latin typeface="KaiTi" panose="02010609060101010101" pitchFamily="49" charset="-122"/>
                <a:ea typeface="KaiTi" panose="02010609060101010101" pitchFamily="49" charset="-122"/>
              </a:rPr>
              <a:t>综合</a:t>
            </a:r>
            <a:endParaRPr lang="en-US" altLang="zh-CN" dirty="0">
              <a:latin typeface="KaiTi" panose="02010609060101010101" pitchFamily="49" charset="-122"/>
              <a:ea typeface="KaiTi" panose="02010609060101010101" pitchFamily="49" charset="-122"/>
            </a:endParaRPr>
          </a:p>
          <a:p>
            <a:r>
              <a:rPr lang="zh-CN" altLang="en-US" dirty="0">
                <a:latin typeface="KaiTi" panose="02010609060101010101" pitchFamily="49" charset="-122"/>
                <a:ea typeface="KaiTi" panose="02010609060101010101" pitchFamily="49" charset="-122"/>
              </a:rPr>
              <a:t>时代主义</a:t>
            </a:r>
            <a:endParaRPr lang="en-SG" dirty="0">
              <a:latin typeface="KaiTi" panose="02010609060101010101" pitchFamily="49" charset="-122"/>
              <a:ea typeface="KaiTi" panose="02010609060101010101" pitchFamily="49" charset="-122"/>
            </a:endParaRPr>
          </a:p>
        </p:txBody>
      </p:sp>
      <p:pic>
        <p:nvPicPr>
          <p:cNvPr id="12" name="Picture 11" descr="Screen Shot 2015-07-24 at 9.46.1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24528" y="-5001"/>
            <a:ext cx="9144000" cy="6734243"/>
          </a:xfrm>
          <a:prstGeom prst="rect">
            <a:avLst/>
          </a:prstGeom>
        </p:spPr>
      </p:pic>
      <p:sp>
        <p:nvSpPr>
          <p:cNvPr id="19" name="Rectangle 18"/>
          <p:cNvSpPr/>
          <p:nvPr/>
        </p:nvSpPr>
        <p:spPr bwMode="auto">
          <a:xfrm>
            <a:off x="1115616" y="44624"/>
            <a:ext cx="2664296" cy="7579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30" name="Rectangle 29"/>
          <p:cNvSpPr/>
          <p:nvPr/>
        </p:nvSpPr>
        <p:spPr>
          <a:xfrm>
            <a:off x="683568" y="3503910"/>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Preterism</a:t>
            </a:r>
            <a:endParaRPr lang="en-SG" sz="1200" dirty="0">
              <a:solidFill>
                <a:schemeClr val="bg1"/>
              </a:solidFill>
              <a:latin typeface="KaiTi" panose="02010609060101010101" pitchFamily="49" charset="-122"/>
              <a:ea typeface="KaiTi" panose="02010609060101010101" pitchFamily="49" charset="-122"/>
            </a:endParaRPr>
          </a:p>
        </p:txBody>
      </p:sp>
      <p:sp>
        <p:nvSpPr>
          <p:cNvPr id="31" name="Rectangle 30"/>
          <p:cNvSpPr/>
          <p:nvPr/>
        </p:nvSpPr>
        <p:spPr>
          <a:xfrm>
            <a:off x="702818" y="3935958"/>
            <a:ext cx="1179828" cy="184666"/>
          </a:xfrm>
          <a:prstGeom prst="rect">
            <a:avLst/>
          </a:prstGeom>
          <a:noFill/>
        </p:spPr>
        <p:txBody>
          <a:bodyPr wrap="square" lIns="0" tIns="0" rIns="0" bIns="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Partial Pret.</a:t>
            </a:r>
          </a:p>
        </p:txBody>
      </p:sp>
      <p:sp>
        <p:nvSpPr>
          <p:cNvPr id="32" name="Rectangle 31"/>
          <p:cNvSpPr/>
          <p:nvPr/>
        </p:nvSpPr>
        <p:spPr>
          <a:xfrm>
            <a:off x="1946569" y="3503910"/>
            <a:ext cx="1391671" cy="184666"/>
          </a:xfrm>
          <a:prstGeom prst="rect">
            <a:avLst/>
          </a:prstGeom>
          <a:noFill/>
        </p:spPr>
        <p:txBody>
          <a:bodyPr wrap="square" lIns="0" tIns="0" rIns="0" bIns="0" anchor="ctr" anchorCtr="0">
            <a:spAutoFit/>
          </a:bodyPr>
          <a:lstStyle/>
          <a:p>
            <a:pPr algn="ctr"/>
            <a:r>
              <a:rPr lang="en-US" altLang="zh-CN" sz="1200" dirty="0">
                <a:solidFill>
                  <a:schemeClr val="bg1"/>
                </a:solidFill>
                <a:latin typeface="KaiTi" panose="02010609060101010101" pitchFamily="49" charset="-122"/>
                <a:ea typeface="KaiTi" panose="02010609060101010101" pitchFamily="49" charset="-122"/>
              </a:rPr>
              <a:t>Various Others</a:t>
            </a:r>
          </a:p>
        </p:txBody>
      </p:sp>
      <p:sp>
        <p:nvSpPr>
          <p:cNvPr id="33" name="Rectangle 32"/>
          <p:cNvSpPr/>
          <p:nvPr/>
        </p:nvSpPr>
        <p:spPr>
          <a:xfrm>
            <a:off x="1322016" y="1268760"/>
            <a:ext cx="7282432" cy="400110"/>
          </a:xfrm>
          <a:prstGeom prst="rect">
            <a:avLst/>
          </a:prstGeom>
          <a:noFill/>
        </p:spPr>
        <p:txBody>
          <a:bodyPr wrap="square">
            <a:spAutoFit/>
          </a:bodyPr>
          <a:lstStyle/>
          <a:p>
            <a:pPr algn="ctr"/>
            <a:r>
              <a:rPr lang="en-US" altLang="zh-CN" sz="2000" b="1" dirty="0">
                <a:solidFill>
                  <a:schemeClr val="bg1"/>
                </a:solidFill>
                <a:latin typeface="Arial"/>
                <a:ea typeface="KaiTi" panose="02010609060101010101" pitchFamily="49" charset="-122"/>
                <a:cs typeface="Arial"/>
              </a:rPr>
              <a:t>FUTURE SIGNS</a:t>
            </a:r>
            <a:r>
              <a:rPr lang="zh-CN" altLang="en-US" sz="2000" b="1" dirty="0">
                <a:solidFill>
                  <a:schemeClr val="bg1"/>
                </a:solidFill>
                <a:latin typeface="Arial"/>
                <a:ea typeface="KaiTi" panose="02010609060101010101" pitchFamily="49" charset="-122"/>
                <a:cs typeface="Arial"/>
              </a:rPr>
              <a:t>（</a:t>
            </a:r>
            <a:r>
              <a:rPr lang="en-US" altLang="zh-CN" sz="2000" b="1" dirty="0">
                <a:solidFill>
                  <a:schemeClr val="bg1"/>
                </a:solidFill>
                <a:latin typeface="Arial"/>
                <a:ea typeface="KaiTi" panose="02010609060101010101" pitchFamily="49" charset="-122"/>
                <a:cs typeface="Arial"/>
              </a:rPr>
              <a:t>Matt 24:4-31): </a:t>
            </a:r>
            <a:r>
              <a:rPr lang="en-US" altLang="zh-CN" sz="2000" b="1" i="1" dirty="0">
                <a:solidFill>
                  <a:schemeClr val="bg1"/>
                </a:solidFill>
                <a:latin typeface="Arial"/>
                <a:ea typeface="KaiTi" panose="02010609060101010101" pitchFamily="49" charset="-122"/>
                <a:cs typeface="Arial"/>
              </a:rPr>
              <a:t>Present Significance</a:t>
            </a:r>
            <a:endParaRPr lang="en-SG" sz="2000" b="1" i="1" dirty="0">
              <a:solidFill>
                <a:schemeClr val="bg1"/>
              </a:solidFill>
              <a:latin typeface="Arial"/>
              <a:ea typeface="KaiTi" panose="02010609060101010101" pitchFamily="49" charset="-122"/>
              <a:cs typeface="Arial"/>
            </a:endParaRPr>
          </a:p>
        </p:txBody>
      </p:sp>
      <p:sp>
        <p:nvSpPr>
          <p:cNvPr id="34" name="Rectangle 33"/>
          <p:cNvSpPr/>
          <p:nvPr/>
        </p:nvSpPr>
        <p:spPr>
          <a:xfrm>
            <a:off x="3635896" y="2906360"/>
            <a:ext cx="1800200"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Church Age</a:t>
            </a:r>
            <a:endParaRPr lang="en-SG" sz="2000" b="1" dirty="0">
              <a:latin typeface="KaiTi" panose="02010609060101010101" pitchFamily="49" charset="-122"/>
              <a:ea typeface="KaiTi" panose="02010609060101010101" pitchFamily="49" charset="-122"/>
            </a:endParaRPr>
          </a:p>
        </p:txBody>
      </p:sp>
      <p:sp>
        <p:nvSpPr>
          <p:cNvPr id="35" name="Rectangle 34"/>
          <p:cNvSpPr/>
          <p:nvPr/>
        </p:nvSpPr>
        <p:spPr>
          <a:xfrm>
            <a:off x="5580112" y="2906360"/>
            <a:ext cx="2448272" cy="400110"/>
          </a:xfrm>
          <a:prstGeom prst="rect">
            <a:avLst/>
          </a:prstGeom>
          <a:solidFill>
            <a:schemeClr val="bg1"/>
          </a:solidFill>
        </p:spPr>
        <p:txBody>
          <a:bodyPr wrap="square">
            <a:spAutoFit/>
          </a:bodyPr>
          <a:lstStyle/>
          <a:p>
            <a:pPr algn="ctr"/>
            <a:r>
              <a:rPr lang="en-US" altLang="zh-CN" sz="2000" b="1" dirty="0">
                <a:latin typeface="KaiTi" panose="02010609060101010101" pitchFamily="49" charset="-122"/>
                <a:ea typeface="KaiTi" panose="02010609060101010101" pitchFamily="49" charset="-122"/>
              </a:rPr>
              <a:t>Tribulation</a:t>
            </a:r>
            <a:endParaRPr lang="en-SG" sz="2000" b="1" dirty="0">
              <a:latin typeface="KaiTi" panose="02010609060101010101" pitchFamily="49" charset="-122"/>
              <a:ea typeface="KaiTi" panose="02010609060101010101" pitchFamily="49" charset="-122"/>
            </a:endParaRPr>
          </a:p>
        </p:txBody>
      </p:sp>
      <p:sp>
        <p:nvSpPr>
          <p:cNvPr id="36" name="Rectangle 35"/>
          <p:cNvSpPr/>
          <p:nvPr/>
        </p:nvSpPr>
        <p:spPr>
          <a:xfrm>
            <a:off x="817960" y="4941748"/>
            <a:ext cx="1127070" cy="492443"/>
          </a:xfrm>
          <a:prstGeom prst="rect">
            <a:avLst/>
          </a:prstGeom>
          <a:noFill/>
        </p:spPr>
        <p:txBody>
          <a:bodyPr wrap="square" lIns="0" tIns="0" rIns="0" bIns="0" anchor="ctr" anchorCtr="0">
            <a:spAutoFit/>
          </a:bodyPr>
          <a:lstStyle/>
          <a:p>
            <a:pPr algn="ctr"/>
            <a:r>
              <a:rPr lang="en-US" altLang="zh-CN" sz="1600" dirty="0">
                <a:solidFill>
                  <a:schemeClr val="bg1"/>
                </a:solidFill>
              </a:rPr>
              <a:t>Future Signs</a:t>
            </a:r>
          </a:p>
        </p:txBody>
      </p:sp>
      <p:sp>
        <p:nvSpPr>
          <p:cNvPr id="37" name="Rectangle 36"/>
          <p:cNvSpPr/>
          <p:nvPr/>
        </p:nvSpPr>
        <p:spPr>
          <a:xfrm>
            <a:off x="889968" y="116632"/>
            <a:ext cx="2952328" cy="800219"/>
          </a:xfrm>
          <a:prstGeom prst="rect">
            <a:avLst/>
          </a:prstGeom>
          <a:noFill/>
        </p:spPr>
        <p:txBody>
          <a:bodyPr wrap="square">
            <a:spAutoFit/>
          </a:bodyPr>
          <a:lstStyle/>
          <a:p>
            <a:r>
              <a:rPr lang="en-US" altLang="zh-CN" sz="2800" b="1" dirty="0">
                <a:latin typeface="Arial"/>
                <a:ea typeface="KaiTi" panose="02010609060101010101" pitchFamily="49" charset="-122"/>
                <a:cs typeface="Arial"/>
              </a:rPr>
              <a:t>INTEGRATIVE</a:t>
            </a:r>
            <a:endParaRPr lang="en-US" altLang="zh-CN" b="1" dirty="0">
              <a:latin typeface="Arial"/>
              <a:ea typeface="KaiTi" panose="02010609060101010101" pitchFamily="49" charset="-122"/>
              <a:cs typeface="Arial"/>
            </a:endParaRPr>
          </a:p>
          <a:p>
            <a:r>
              <a:rPr lang="en-US" altLang="zh-CN" sz="1800" dirty="0">
                <a:latin typeface="Arial"/>
                <a:ea typeface="KaiTi" panose="02010609060101010101" pitchFamily="49" charset="-122"/>
                <a:cs typeface="Arial"/>
              </a:rPr>
              <a:t>DISPENSATIONISM</a:t>
            </a:r>
            <a:endParaRPr lang="en-SG" dirty="0">
              <a:latin typeface="Arial"/>
              <a:ea typeface="KaiTi" panose="02010609060101010101" pitchFamily="49" charset="-122"/>
              <a:cs typeface="Arial"/>
            </a:endParaRPr>
          </a:p>
        </p:txBody>
      </p:sp>
      <p:sp>
        <p:nvSpPr>
          <p:cNvPr id="38" name="Rectangle 37"/>
          <p:cNvSpPr/>
          <p:nvPr/>
        </p:nvSpPr>
        <p:spPr>
          <a:xfrm>
            <a:off x="755576" y="5672281"/>
            <a:ext cx="1152128" cy="369332"/>
          </a:xfrm>
          <a:prstGeom prst="rect">
            <a:avLst/>
          </a:prstGeom>
          <a:noFill/>
        </p:spPr>
        <p:txBody>
          <a:bodyPr wrap="square" lIns="0" tIns="0" rIns="0" bIns="0" anchor="ctr" anchorCtr="0">
            <a:spAutoFit/>
          </a:bodyPr>
          <a:lstStyle/>
          <a:p>
            <a:pPr algn="ctr"/>
            <a:r>
              <a:rPr lang="en-US" altLang="zh-CN" sz="1200" i="1" dirty="0">
                <a:solidFill>
                  <a:schemeClr val="bg1"/>
                </a:solidFill>
              </a:rPr>
              <a:t>(Present Significance)</a:t>
            </a:r>
          </a:p>
        </p:txBody>
      </p:sp>
    </p:spTree>
    <p:extLst>
      <p:ext uri="{BB962C8B-B14F-4D97-AF65-F5344CB8AC3E}">
        <p14:creationId xmlns:p14="http://schemas.microsoft.com/office/powerpoint/2010/main" val="36146547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11186E-9DED-5E41-99B2-09D871CB9582}"/>
              </a:ext>
            </a:extLst>
          </p:cNvPr>
          <p:cNvGrpSpPr/>
          <p:nvPr/>
        </p:nvGrpSpPr>
        <p:grpSpPr>
          <a:xfrm>
            <a:off x="0" y="27384"/>
            <a:ext cx="9139238" cy="6858000"/>
            <a:chOff x="0" y="27384"/>
            <a:chExt cx="9139238" cy="6858000"/>
          </a:xfrm>
        </p:grpSpPr>
        <p:pic>
          <p:nvPicPr>
            <p:cNvPr id="16385" name="Picture 1" descr="KingdomBuilders-Verse.jpg">
              <a:extLst>
                <a:ext uri="{FF2B5EF4-FFF2-40B4-BE49-F238E27FC236}">
                  <a16:creationId xmlns:a16="http://schemas.microsoft.com/office/drawing/2014/main" id="{BAA6A3AC-9FCE-C246-AB51-227C3D4FE5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descr="KingdomBuilders-Verse.jpg">
              <a:extLst>
                <a:ext uri="{FF2B5EF4-FFF2-40B4-BE49-F238E27FC236}">
                  <a16:creationId xmlns:a16="http://schemas.microsoft.com/office/drawing/2014/main" id="{99F597F6-125C-7947-AA5A-84E102540D6D}"/>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2515689"/>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descr="KingdomBuilders-Verse.jpg">
              <a:extLst>
                <a:ext uri="{FF2B5EF4-FFF2-40B4-BE49-F238E27FC236}">
                  <a16:creationId xmlns:a16="http://schemas.microsoft.com/office/drawing/2014/main" id="{7F60F308-4CE4-CF4B-A00B-91A6BB950675}"/>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75656" y="2996952"/>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descr="KingdomBuilders-Verse.jpg">
              <a:extLst>
                <a:ext uri="{FF2B5EF4-FFF2-40B4-BE49-F238E27FC236}">
                  <a16:creationId xmlns:a16="http://schemas.microsoft.com/office/drawing/2014/main" id="{B2C95E8D-EFCE-E445-BD48-0BC114A77443}"/>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452207"/>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descr="KingdomBuilders-Verse.jpg">
              <a:extLst>
                <a:ext uri="{FF2B5EF4-FFF2-40B4-BE49-F238E27FC236}">
                  <a16:creationId xmlns:a16="http://schemas.microsoft.com/office/drawing/2014/main" id="{C13C1EC6-EE8A-164A-9F5D-4D954C713BE2}"/>
                </a:ext>
              </a:extLst>
            </p:cNvPr>
            <p:cNvPicPr>
              <a:picLocks noChangeAspect="1"/>
            </p:cNvPicPr>
            <p:nvPr/>
          </p:nvPicPr>
          <p:blipFill rotWithShape="1">
            <a:blip r:embed="rId3">
              <a:extLst>
                <a:ext uri="{28A0092B-C50C-407E-A947-70E740481C1C}">
                  <a14:useLocalDpi xmlns:a14="http://schemas.microsoft.com/office/drawing/2010/main" val="0"/>
                </a:ext>
              </a:extLst>
            </a:blip>
            <a:srcRect l="16583" t="30847" r="14082" b="61803"/>
            <a:stretch/>
          </p:blipFill>
          <p:spPr bwMode="auto">
            <a:xfrm>
              <a:off x="1403648" y="3933470"/>
              <a:ext cx="6336704"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a:extLst>
              <a:ext uri="{FF2B5EF4-FFF2-40B4-BE49-F238E27FC236}">
                <a16:creationId xmlns:a16="http://schemas.microsoft.com/office/drawing/2014/main" id="{31B2C0A1-125B-824D-BD8E-515972BA4B1B}"/>
              </a:ext>
            </a:extLst>
          </p:cNvPr>
          <p:cNvSpPr>
            <a:spLocks noGrp="1"/>
          </p:cNvSpPr>
          <p:nvPr>
            <p:ph type="ctrTitle"/>
          </p:nvPr>
        </p:nvSpPr>
        <p:spPr>
          <a:xfrm>
            <a:off x="2805348" y="4797152"/>
            <a:ext cx="3528541" cy="504056"/>
          </a:xfrm>
          <a:solidFill>
            <a:srgbClr val="313133"/>
          </a:solidFill>
          <a:ln>
            <a:solidFill>
              <a:srgbClr val="FFC000"/>
            </a:solidFill>
          </a:ln>
        </p:spPr>
        <p:txBody>
          <a:bodyPr/>
          <a:lstStyle/>
          <a:p>
            <a:r>
              <a:rPr lang="en-US" sz="2400" b="1" dirty="0">
                <a:solidFill>
                  <a:schemeClr val="bg1"/>
                </a:solidFill>
              </a:rPr>
              <a:t>MATTHEW</a:t>
            </a:r>
            <a:r>
              <a:rPr lang="en-US" sz="2400" b="1" baseline="0" dirty="0">
                <a:solidFill>
                  <a:schemeClr val="bg1"/>
                </a:solidFill>
              </a:rPr>
              <a:t> 24:14</a:t>
            </a:r>
            <a:endParaRPr lang="en-US" sz="2400" b="1" dirty="0">
              <a:solidFill>
                <a:schemeClr val="bg1"/>
              </a:solidFill>
            </a:endParaRPr>
          </a:p>
        </p:txBody>
      </p:sp>
      <p:sp>
        <p:nvSpPr>
          <p:cNvPr id="4" name="Title 1">
            <a:extLst>
              <a:ext uri="{FF2B5EF4-FFF2-40B4-BE49-F238E27FC236}">
                <a16:creationId xmlns:a16="http://schemas.microsoft.com/office/drawing/2014/main" id="{D9EF8886-809A-F845-A37F-03C277203221}"/>
              </a:ext>
            </a:extLst>
          </p:cNvPr>
          <p:cNvSpPr txBox="1">
            <a:spLocks/>
          </p:cNvSpPr>
          <p:nvPr/>
        </p:nvSpPr>
        <p:spPr bwMode="auto">
          <a:xfrm>
            <a:off x="1833314" y="2276872"/>
            <a:ext cx="5472608" cy="2232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t>AND THIS GOSPEL OF THE KINGDOM WILL BE PREACHED IN THE WHOLE WORLD AS A TESTIMONY TO ALL NATIONS, </a:t>
            </a:r>
            <a:b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br>
            <a:r>
              <a:rPr kumimoji="0" lang="en-US" sz="2400" b="1" i="0" u="none" strike="noStrike" kern="0" cap="none" spc="0" normalizeH="0" baseline="0" noProof="0" dirty="0">
                <a:ln>
                  <a:noFill/>
                </a:ln>
                <a:solidFill>
                  <a:srgbClr val="FFFFFF"/>
                </a:solidFill>
                <a:effectLst/>
                <a:uLnTx/>
                <a:uFillTx/>
                <a:latin typeface="Arial"/>
                <a:ea typeface="ＭＳ Ｐゴシック" pitchFamily="-108" charset="-128"/>
              </a:rPr>
              <a:t>AND THEN THE END WILL COME </a:t>
            </a:r>
          </a:p>
        </p:txBody>
      </p:sp>
    </p:spTree>
    <p:extLst>
      <p:ext uri="{BB962C8B-B14F-4D97-AF65-F5344CB8AC3E}">
        <p14:creationId xmlns:p14="http://schemas.microsoft.com/office/powerpoint/2010/main" val="1010352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Light" panose="020F0302020204030204"/>
                <a:ea typeface="+mn-ea"/>
                <a:cs typeface="+mn-cs"/>
              </a:rPr>
              <a:t>What did they see?</a:t>
            </a: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system-ui"/>
                <a:ea typeface="+mn-ea"/>
                <a:cs typeface="+mn-cs"/>
              </a:rPr>
              <a:t>John 20:15 . . . Supposing him to be the gardener</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Matthew 24:15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day is coming when you will see what Daniel the prophet spoke about—the sacrilegious object that causes desecration standing in the Holy Place.' (Reader, pay attention!)."</a:t>
            </a: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says that Daniel 9:27 was written by Daniel</a:t>
            </a: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25</a:t>
            </a:r>
          </a:p>
        </p:txBody>
      </p:sp>
    </p:spTree>
    <p:extLst>
      <p:ext uri="{BB962C8B-B14F-4D97-AF65-F5344CB8AC3E}">
        <p14:creationId xmlns:p14="http://schemas.microsoft.com/office/powerpoint/2010/main" val="6961958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ctrTitle"/>
          </p:nvPr>
        </p:nvSpPr>
        <p:spPr>
          <a:xfrm>
            <a:off x="3124200" y="152400"/>
            <a:ext cx="5334000" cy="1752600"/>
          </a:xfrm>
        </p:spPr>
        <p:txBody>
          <a:bodyPr/>
          <a:lstStyle/>
          <a:p>
            <a:pPr>
              <a:defRPr/>
            </a:pPr>
            <a:r>
              <a:rPr lang="en-US">
                <a:latin typeface="Arial" charset="0"/>
              </a:rPr>
              <a:t>Judgment of the</a:t>
            </a:r>
            <a:br>
              <a:rPr lang="en-US">
                <a:latin typeface="Arial" charset="0"/>
              </a:rPr>
            </a:br>
            <a:r>
              <a:rPr lang="en-US">
                <a:latin typeface="Arial" charset="0"/>
              </a:rPr>
              <a:t>the Nations </a:t>
            </a:r>
            <a:br>
              <a:rPr lang="en-US">
                <a:latin typeface="Arial" charset="0"/>
              </a:rPr>
            </a:br>
            <a:r>
              <a:rPr lang="en-US">
                <a:latin typeface="Arial" charset="0"/>
              </a:rPr>
              <a:t>(Sheep &amp; Goats)</a:t>
            </a:r>
            <a:endParaRPr lang="en-US">
              <a:latin typeface="Times New Roman" charset="0"/>
            </a:endParaRPr>
          </a:p>
        </p:txBody>
      </p:sp>
      <p:sp>
        <p:nvSpPr>
          <p:cNvPr id="207876" name="Text Box 4"/>
          <p:cNvSpPr txBox="1">
            <a:spLocks noChangeArrowheads="1"/>
          </p:cNvSpPr>
          <p:nvPr/>
        </p:nvSpPr>
        <p:spPr bwMode="auto">
          <a:xfrm>
            <a:off x="8404225" y="76200"/>
            <a:ext cx="692150" cy="457200"/>
          </a:xfrm>
          <a:prstGeom prst="rect">
            <a:avLst/>
          </a:prstGeom>
          <a:noFill/>
          <a:ln w="9525">
            <a:noFill/>
            <a:miter lim="800000"/>
            <a:headEnd/>
            <a:tailEnd/>
          </a:ln>
          <a:effectLst>
            <a:outerShdw blurRad="63500" dist="35921" dir="2700000" algn="ctr" rotWithShape="0">
              <a:schemeClr val="tx2">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spcBef>
                <a:spcPct val="50000"/>
              </a:spcBef>
              <a:defRPr/>
            </a:pPr>
            <a:r>
              <a:rPr lang="en-US" b="1">
                <a:solidFill>
                  <a:srgbClr val="000000"/>
                </a:solidFill>
              </a:rPr>
              <a:t>160</a:t>
            </a:r>
            <a:endParaRPr lang="en-US" sz="1800">
              <a:solidFill>
                <a:srgbClr val="FFFFFF"/>
              </a:solidFill>
            </a:endParaRPr>
          </a:p>
        </p:txBody>
      </p:sp>
      <p:sp>
        <p:nvSpPr>
          <p:cNvPr id="207877" name="Rectangle 5"/>
          <p:cNvSpPr>
            <a:spLocks noChangeArrowheads="1"/>
          </p:cNvSpPr>
          <p:nvPr/>
        </p:nvSpPr>
        <p:spPr bwMode="auto">
          <a:xfrm>
            <a:off x="0" y="2414736"/>
            <a:ext cx="9144000" cy="4038600"/>
          </a:xfrm>
          <a:prstGeom prst="rect">
            <a:avLst/>
          </a:prstGeom>
          <a:noFill/>
          <a:ln w="9525">
            <a:noFill/>
            <a:miter lim="800000"/>
            <a:headEnd/>
            <a:tailEnd/>
          </a:ln>
          <a:effectLst>
            <a:outerShdw blurRad="68580" dist="25399" dir="8100000" algn="ctr" rotWithShape="0">
              <a:srgbClr val="000000">
                <a:alpha val="75000"/>
              </a:srgbClr>
            </a:outerShdw>
          </a:effectLst>
        </p:spPr>
        <p:txBody>
          <a:bodyPr anchor="ctr"/>
          <a:lstStyle/>
          <a:p>
            <a:pPr algn="ctr">
              <a:lnSpc>
                <a:spcPct val="90000"/>
              </a:lnSpc>
              <a:spcBef>
                <a:spcPct val="20000"/>
              </a:spcBef>
              <a:buSzPct val="80000"/>
              <a:buFont typeface="Wingdings" charset="0"/>
              <a:buNone/>
              <a:defRPr/>
            </a:pPr>
            <a:r>
              <a:rPr lang="en-US" sz="2800" b="1" dirty="0">
                <a:solidFill>
                  <a:srgbClr val="FFFFFF"/>
                </a:solidFill>
                <a:effectLst>
                  <a:outerShdw blurRad="38100" dist="38100" dir="2700000" algn="tl">
                    <a:srgbClr val="000000"/>
                  </a:outerShdw>
                </a:effectLst>
                <a:ea typeface="Osaka" charset="0"/>
                <a:cs typeface="Osaka" charset="0"/>
              </a:rPr>
              <a:t>NLT Matthew 25:31 </a:t>
            </a:r>
            <a:r>
              <a:rPr lang="mr-IN" altLang="ja-JP" sz="2800" b="1" dirty="0">
                <a:solidFill>
                  <a:srgbClr val="FFFFFF"/>
                </a:solidFill>
                <a:effectLst>
                  <a:outerShdw blurRad="38100" dist="38100" dir="2700000" algn="tl">
                    <a:srgbClr val="000000"/>
                  </a:outerShdw>
                </a:effectLst>
                <a:ea typeface="Osaka" charset="0"/>
                <a:cs typeface="Osaka" charset="0"/>
              </a:rPr>
              <a:t>"</a:t>
            </a:r>
            <a:r>
              <a:rPr lang="en-US" sz="2800" b="1" dirty="0">
                <a:solidFill>
                  <a:srgbClr val="FFFFFF"/>
                </a:solidFill>
                <a:effectLst>
                  <a:outerShdw blurRad="38100" dist="38100" dir="2700000" algn="tl">
                    <a:srgbClr val="000000"/>
                  </a:outerShdw>
                </a:effectLst>
                <a:ea typeface="Osaka" charset="0"/>
                <a:cs typeface="Osaka" charset="0"/>
              </a:rPr>
              <a:t>But when the Son of Man comes in his glory, and all the angels with him, then he will sit upon his glorious throne. </a:t>
            </a:r>
            <a:r>
              <a:rPr lang="en-US" sz="2800" b="1" baseline="30000" dirty="0">
                <a:solidFill>
                  <a:srgbClr val="FFFFFF"/>
                </a:solidFill>
                <a:effectLst>
                  <a:outerShdw blurRad="38100" dist="38100" dir="2700000" algn="tl">
                    <a:srgbClr val="000000"/>
                  </a:outerShdw>
                </a:effectLst>
                <a:ea typeface="Osaka" charset="0"/>
                <a:cs typeface="Osaka" charset="0"/>
              </a:rPr>
              <a:t>32</a:t>
            </a:r>
            <a:r>
              <a:rPr lang="en-US" sz="2800" b="1" dirty="0">
                <a:solidFill>
                  <a:srgbClr val="FFFFFF"/>
                </a:solidFill>
                <a:effectLst>
                  <a:outerShdw blurRad="38100" dist="38100" dir="2700000" algn="tl">
                    <a:srgbClr val="000000"/>
                  </a:outerShdw>
                </a:effectLst>
                <a:ea typeface="Osaka" charset="0"/>
                <a:cs typeface="Osaka" charset="0"/>
              </a:rPr>
              <a:t>All </a:t>
            </a:r>
            <a:r>
              <a:rPr lang="en-US" sz="2800" b="1" dirty="0">
                <a:solidFill>
                  <a:srgbClr val="FFFF00"/>
                </a:solidFill>
                <a:effectLst>
                  <a:outerShdw blurRad="38100" dist="38100" dir="2700000" algn="tl">
                    <a:srgbClr val="000000"/>
                  </a:outerShdw>
                </a:effectLst>
                <a:ea typeface="Osaka" charset="0"/>
                <a:cs typeface="Osaka" charset="0"/>
              </a:rPr>
              <a:t>the nations </a:t>
            </a:r>
            <a:r>
              <a:rPr lang="en-US" sz="2800" b="1" dirty="0">
                <a:solidFill>
                  <a:srgbClr val="FFFFFF"/>
                </a:solidFill>
                <a:effectLst>
                  <a:outerShdw blurRad="38100" dist="38100" dir="2700000" algn="tl">
                    <a:srgbClr val="000000"/>
                  </a:outerShdw>
                </a:effectLst>
                <a:ea typeface="Osaka" charset="0"/>
                <a:cs typeface="Osaka" charset="0"/>
              </a:rPr>
              <a:t>will be gathered in his presence, and he will separate them as a shepherd </a:t>
            </a:r>
            <a:r>
              <a:rPr lang="en-US" sz="2800" b="1" dirty="0">
                <a:solidFill>
                  <a:srgbClr val="FFFF00"/>
                </a:solidFill>
                <a:effectLst>
                  <a:outerShdw blurRad="38100" dist="38100" dir="2700000" algn="tl">
                    <a:srgbClr val="000000"/>
                  </a:outerShdw>
                </a:effectLst>
                <a:ea typeface="Osaka" charset="0"/>
                <a:cs typeface="Osaka" charset="0"/>
              </a:rPr>
              <a:t>separates the sheep from the goats</a:t>
            </a:r>
            <a:r>
              <a:rPr lang="en-US" sz="2800" b="1" dirty="0">
                <a:solidFill>
                  <a:srgbClr val="FFFFFF"/>
                </a:solidFill>
                <a:effectLst>
                  <a:outerShdw blurRad="38100" dist="38100" dir="2700000" algn="tl">
                    <a:srgbClr val="000000"/>
                  </a:outerShdw>
                </a:effectLst>
                <a:ea typeface="Osaka" charset="0"/>
                <a:cs typeface="Osaka" charset="0"/>
              </a:rPr>
              <a:t>. </a:t>
            </a:r>
            <a:r>
              <a:rPr lang="en-US" sz="2800" b="1" baseline="30000" dirty="0">
                <a:solidFill>
                  <a:srgbClr val="FFFFFF"/>
                </a:solidFill>
                <a:effectLst>
                  <a:outerShdw blurRad="38100" dist="38100" dir="2700000" algn="tl">
                    <a:srgbClr val="000000"/>
                  </a:outerShdw>
                </a:effectLst>
                <a:ea typeface="Osaka" charset="0"/>
                <a:cs typeface="Osaka" charset="0"/>
              </a:rPr>
              <a:t>33</a:t>
            </a:r>
            <a:r>
              <a:rPr lang="en-US" sz="2800" b="1" dirty="0">
                <a:solidFill>
                  <a:srgbClr val="FFFFFF"/>
                </a:solidFill>
                <a:effectLst>
                  <a:outerShdw blurRad="38100" dist="38100" dir="2700000" algn="tl">
                    <a:srgbClr val="000000"/>
                  </a:outerShdw>
                </a:effectLst>
                <a:ea typeface="Osaka" charset="0"/>
                <a:cs typeface="Osaka" charset="0"/>
              </a:rPr>
              <a:t>He will place the sheep at his right hand and the goats at his left. </a:t>
            </a:r>
            <a:r>
              <a:rPr lang="en-US" sz="2800" b="1" baseline="30000" dirty="0">
                <a:solidFill>
                  <a:srgbClr val="FFFFFF"/>
                </a:solidFill>
                <a:effectLst>
                  <a:outerShdw blurRad="38100" dist="38100" dir="2700000" algn="tl">
                    <a:srgbClr val="000000"/>
                  </a:outerShdw>
                </a:effectLst>
                <a:ea typeface="Osaka" charset="0"/>
                <a:cs typeface="Osaka" charset="0"/>
              </a:rPr>
              <a:t>34</a:t>
            </a:r>
            <a:r>
              <a:rPr lang="en-US" sz="2800" b="1" dirty="0">
                <a:solidFill>
                  <a:srgbClr val="FFFFFF"/>
                </a:solidFill>
                <a:effectLst>
                  <a:outerShdw blurRad="38100" dist="38100" dir="2700000" algn="tl">
                    <a:srgbClr val="000000"/>
                  </a:outerShdw>
                </a:effectLst>
                <a:ea typeface="Osaka" charset="0"/>
                <a:cs typeface="Osaka" charset="0"/>
              </a:rPr>
              <a:t>Then the King will say to those on the right, </a:t>
            </a:r>
            <a:r>
              <a:rPr lang="mr-IN" sz="2800" b="1" dirty="0">
                <a:solidFill>
                  <a:srgbClr val="FFFFFF"/>
                </a:solidFill>
                <a:effectLst>
                  <a:outerShdw blurRad="38100" dist="38100" dir="2700000" algn="tl">
                    <a:srgbClr val="000000"/>
                  </a:outerShdw>
                </a:effectLst>
                <a:ea typeface="Osaka" charset="0"/>
                <a:cs typeface="Osaka" charset="0"/>
              </a:rPr>
              <a:t>'</a:t>
            </a:r>
            <a:r>
              <a:rPr lang="en-US" sz="2800" b="1" dirty="0">
                <a:solidFill>
                  <a:srgbClr val="FFFFFF"/>
                </a:solidFill>
                <a:effectLst>
                  <a:outerShdw blurRad="38100" dist="38100" dir="2700000" algn="tl">
                    <a:srgbClr val="000000"/>
                  </a:outerShdw>
                </a:effectLst>
                <a:ea typeface="Osaka" charset="0"/>
                <a:cs typeface="Osaka" charset="0"/>
              </a:rPr>
              <a:t>Come, you who are blessed by my Father, inherit the Kingdom prepared for you from the foundation of the world.</a:t>
            </a:r>
            <a:r>
              <a:rPr lang="mr-IN" altLang="ja-JP" sz="2800" b="1" dirty="0">
                <a:solidFill>
                  <a:srgbClr val="FFFFFF"/>
                </a:solidFill>
                <a:effectLst>
                  <a:outerShdw blurRad="38100" dist="38100" dir="2700000" algn="tl">
                    <a:srgbClr val="000000"/>
                  </a:outerShdw>
                </a:effectLst>
                <a:ea typeface="Osaka" charset="0"/>
                <a:cs typeface="Osaka" charset="0"/>
              </a:rPr>
              <a:t>'"</a:t>
            </a:r>
            <a:endParaRPr lang="en-US" sz="2800" b="1" dirty="0">
              <a:solidFill>
                <a:srgbClr val="FFFFFF"/>
              </a:solidFill>
              <a:effectLst>
                <a:outerShdw blurRad="38100" dist="38100" dir="2700000" algn="tl">
                  <a:srgbClr val="000000"/>
                </a:outerShdw>
              </a:effectLst>
              <a:ea typeface="Osaka" charset="0"/>
              <a:cs typeface="Osaka" charset="0"/>
            </a:endParaRPr>
          </a:p>
        </p:txBody>
      </p:sp>
      <p:pic>
        <p:nvPicPr>
          <p:cNvPr id="247812" name="Picture 7"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895600" cy="235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68727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Title 1"/>
          <p:cNvSpPr>
            <a:spLocks noGrp="1"/>
          </p:cNvSpPr>
          <p:nvPr>
            <p:ph type="title"/>
          </p:nvPr>
        </p:nvSpPr>
        <p:spPr>
          <a:xfrm>
            <a:off x="-14288" y="0"/>
            <a:ext cx="9144001" cy="908050"/>
          </a:xfrm>
          <a:solidFill>
            <a:srgbClr val="000000"/>
          </a:solidFill>
        </p:spPr>
        <p:txBody>
          <a:bodyPr/>
          <a:lstStyle/>
          <a:p>
            <a:r>
              <a:rPr lang="en-US" b="1" dirty="0" err="1">
                <a:solidFill>
                  <a:schemeClr val="tx1"/>
                </a:solidFill>
                <a:latin typeface="Arial" charset="0"/>
                <a:ea typeface="ＭＳ Ｐゴシック" charset="0"/>
              </a:rPr>
              <a:t>Aren</a:t>
            </a:r>
            <a:r>
              <a:rPr lang="mr-IN" b="1" dirty="0">
                <a:solidFill>
                  <a:schemeClr val="tx1"/>
                </a:solidFill>
                <a:latin typeface="Arial" charset="0"/>
                <a:ea typeface="ＭＳ Ｐゴシック" charset="0"/>
              </a:rPr>
              <a:t>'</a:t>
            </a:r>
            <a:r>
              <a:rPr lang="en-US" b="1" dirty="0">
                <a:solidFill>
                  <a:schemeClr val="tx1"/>
                </a:solidFill>
                <a:latin typeface="Arial" charset="0"/>
                <a:ea typeface="ＭＳ Ｐゴシック" charset="0"/>
              </a:rPr>
              <a:t>t Sheep &amp; Goats the Same?</a:t>
            </a:r>
          </a:p>
        </p:txBody>
      </p:sp>
      <p:pic>
        <p:nvPicPr>
          <p:cNvPr id="377858" name="Picture 5" descr="rev 19 goat and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52525"/>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ev 19 sheep-goa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2275" y="981075"/>
            <a:ext cx="4895850" cy="4895850"/>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descr="rev 19 sheep-and-goat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882" name="Title 1"/>
          <p:cNvSpPr>
            <a:spLocks noGrp="1"/>
          </p:cNvSpPr>
          <p:nvPr>
            <p:ph type="title"/>
          </p:nvPr>
        </p:nvSpPr>
        <p:spPr>
          <a:xfrm>
            <a:off x="-36513" y="-26988"/>
            <a:ext cx="9180513" cy="647701"/>
          </a:xfrm>
          <a:solidFill>
            <a:srgbClr val="000000"/>
          </a:solidFill>
        </p:spPr>
        <p:txBody>
          <a:bodyPr/>
          <a:lstStyle/>
          <a:p>
            <a:r>
              <a:rPr lang="en-US" sz="3600" b="1">
                <a:solidFill>
                  <a:srgbClr val="FFFFFF"/>
                </a:solidFill>
                <a:latin typeface="Arial" charset="0"/>
                <a:ea typeface="ＭＳ Ｐゴシック" charset="0"/>
              </a:rPr>
              <a:t>Judgment of the Nations</a:t>
            </a:r>
          </a:p>
        </p:txBody>
      </p:sp>
      <p:sp>
        <p:nvSpPr>
          <p:cNvPr id="378883" name="Title 1"/>
          <p:cNvSpPr txBox="1">
            <a:spLocks/>
          </p:cNvSpPr>
          <p:nvPr/>
        </p:nvSpPr>
        <p:spPr bwMode="auto">
          <a:xfrm>
            <a:off x="1588" y="620713"/>
            <a:ext cx="9142412"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mr-IN" sz="2800" b="1" dirty="0">
                <a:solidFill>
                  <a:schemeClr val="bg1"/>
                </a:solidFill>
                <a:cs typeface="Arial" charset="0"/>
              </a:rPr>
              <a:t>"</a:t>
            </a:r>
            <a:r>
              <a:rPr lang="en-US" sz="2800" b="1" dirty="0">
                <a:solidFill>
                  <a:schemeClr val="bg1"/>
                </a:solidFill>
                <a:cs typeface="Arial" charset="0"/>
              </a:rPr>
              <a:t>All the nations will be gathered in his presence, and he will separate the people as a shepherd separates the sheep from the goats. </a:t>
            </a:r>
            <a:r>
              <a:rPr lang="en-US" sz="2800" b="1" baseline="30000" dirty="0">
                <a:solidFill>
                  <a:schemeClr val="bg1"/>
                </a:solidFill>
                <a:cs typeface="Arial" charset="0"/>
              </a:rPr>
              <a:t>33</a:t>
            </a:r>
            <a:r>
              <a:rPr lang="en-US" sz="2800" b="1" dirty="0">
                <a:solidFill>
                  <a:schemeClr val="bg1"/>
                </a:solidFill>
                <a:cs typeface="Arial" charset="0"/>
              </a:rPr>
              <a:t>He will place the sheep at his right hand and the goats at his left</a:t>
            </a:r>
            <a:r>
              <a:rPr lang="mr-IN" sz="2800" b="1" dirty="0">
                <a:solidFill>
                  <a:schemeClr val="bg1"/>
                </a:solidFill>
                <a:cs typeface="Arial" charset="0"/>
              </a:rPr>
              <a:t>"</a:t>
            </a:r>
            <a:r>
              <a:rPr lang="en-US" sz="2800" b="1" dirty="0">
                <a:solidFill>
                  <a:schemeClr val="bg1"/>
                </a:solidFill>
                <a:cs typeface="Arial" charset="0"/>
              </a:rPr>
              <a:t> </a:t>
            </a:r>
            <a:br>
              <a:rPr lang="en-US" sz="2800" b="1" dirty="0">
                <a:solidFill>
                  <a:schemeClr val="bg1"/>
                </a:solidFill>
                <a:cs typeface="Arial" charset="0"/>
              </a:rPr>
            </a:br>
            <a:r>
              <a:rPr lang="en-US" sz="2800" b="1" dirty="0">
                <a:solidFill>
                  <a:schemeClr val="bg1"/>
                </a:solidFill>
                <a:cs typeface="Arial" charset="0"/>
              </a:rPr>
              <a:t>(Matt. 25:31-32).</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096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8" name="TextBox 7"/>
          <p:cNvSpPr txBox="1">
            <a:spLocks noChangeArrowheads="1"/>
          </p:cNvSpPr>
          <p:nvPr/>
        </p:nvSpPr>
        <p:spPr bwMode="auto">
          <a:xfrm>
            <a:off x="0" y="4191000"/>
            <a:ext cx="91440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32 </a:t>
            </a:r>
            <a:r>
              <a:rPr lang="en-US" b="1" dirty="0">
                <a:solidFill>
                  <a:srgbClr val="FF0000"/>
                </a:solidFill>
              </a:rPr>
              <a:t>All the nations will be gathered in his presence, and he will separate the people </a:t>
            </a:r>
            <a:r>
              <a:rPr lang="en-US" b="1" dirty="0">
                <a:solidFill>
                  <a:srgbClr val="000000"/>
                </a:solidFill>
              </a:rPr>
              <a:t>as a shepherd separates the sheep from the goats. </a:t>
            </a:r>
            <a:r>
              <a:rPr lang="en-US" b="1" baseline="30000" dirty="0">
                <a:solidFill>
                  <a:srgbClr val="000000"/>
                </a:solidFill>
              </a:rPr>
              <a:t>33 </a:t>
            </a:r>
            <a:r>
              <a:rPr lang="en-US" b="1" dirty="0">
                <a:solidFill>
                  <a:srgbClr val="000000"/>
                </a:solidFill>
              </a:rPr>
              <a:t>He will place the sheep at his right hand and the goats at his left.</a:t>
            </a:r>
            <a:endParaRPr lang="en-US" b="1" i="1" dirty="0">
              <a:solidFill>
                <a:srgbClr val="000000"/>
              </a:solidFill>
            </a:endParaRPr>
          </a:p>
          <a:p>
            <a:r>
              <a:rPr lang="en-US" b="1" baseline="30000" dirty="0">
                <a:solidFill>
                  <a:srgbClr val="000000"/>
                </a:solidFill>
              </a:rPr>
              <a:t>34 </a:t>
            </a:r>
            <a:r>
              <a:rPr lang="mr-IN" altLang="ja-JP" b="1" dirty="0">
                <a:solidFill>
                  <a:srgbClr val="000000"/>
                </a:solidFill>
              </a:rPr>
              <a:t>"</a:t>
            </a:r>
            <a:r>
              <a:rPr lang="en-US" altLang="ja-JP" b="1" dirty="0">
                <a:solidFill>
                  <a:srgbClr val="000000"/>
                </a:solidFill>
              </a:rPr>
              <a:t>Then the King will say to those on his right, </a:t>
            </a:r>
            <a:r>
              <a:rPr lang="mr-IN" altLang="ja-JP" b="1" dirty="0">
                <a:solidFill>
                  <a:srgbClr val="000000"/>
                </a:solidFill>
              </a:rPr>
              <a:t>'</a:t>
            </a:r>
            <a:r>
              <a:rPr lang="en-US" altLang="ja-JP" b="1" dirty="0">
                <a:solidFill>
                  <a:srgbClr val="000000"/>
                </a:solidFill>
              </a:rPr>
              <a:t>Come, you who are blessed by my Father, inherit the Kingdom prepared for you from the creation of the world</a:t>
            </a:r>
            <a:r>
              <a:rPr lang="mr-IN" altLang="ja-JP" b="1" dirty="0">
                <a:solidFill>
                  <a:srgbClr val="000000"/>
                </a:solidFill>
              </a:rPr>
              <a:t>"</a:t>
            </a:r>
            <a:r>
              <a:rPr lang="en-US" altLang="ja-JP" b="1" dirty="0">
                <a:solidFill>
                  <a:srgbClr val="000000"/>
                </a:solidFill>
              </a:rPr>
              <a:t> (Matt. 25:31-34 NLT).</a:t>
            </a:r>
            <a:endParaRPr lang="en-US" b="1" dirty="0">
              <a:solidFill>
                <a:srgbClr val="000000"/>
              </a:solidFill>
            </a:endParaRPr>
          </a:p>
        </p:txBody>
      </p:sp>
      <p:sp>
        <p:nvSpPr>
          <p:cNvPr id="9" name="TextBox 8"/>
          <p:cNvSpPr txBox="1">
            <a:spLocks noChangeArrowheads="1"/>
          </p:cNvSpPr>
          <p:nvPr/>
        </p:nvSpPr>
        <p:spPr bwMode="auto">
          <a:xfrm>
            <a:off x="5867400" y="1512888"/>
            <a:ext cx="3048000"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b="1" baseline="30000" dirty="0">
                <a:solidFill>
                  <a:srgbClr val="000000"/>
                </a:solidFill>
              </a:rPr>
              <a:t>31 </a:t>
            </a:r>
            <a:r>
              <a:rPr lang="mr-IN" altLang="ja-JP" b="1" dirty="0">
                <a:solidFill>
                  <a:srgbClr val="000000"/>
                </a:solidFill>
              </a:rPr>
              <a:t>"</a:t>
            </a:r>
            <a:r>
              <a:rPr lang="en-US" altLang="ja-JP" b="1" dirty="0">
                <a:solidFill>
                  <a:srgbClr val="000000"/>
                </a:solidFill>
              </a:rPr>
              <a:t>But when the Son of Man comes in his glory, and all the angels with him, then he will sit upon his glorious throne. </a:t>
            </a:r>
            <a:endParaRPr lang="en-US" b="1" dirty="0">
              <a:solidFill>
                <a:srgbClr val="000000"/>
              </a:solidFill>
            </a:endParaRPr>
          </a:p>
        </p:txBody>
      </p:sp>
    </p:spTree>
    <p:extLst>
      <p:ext uri="{BB962C8B-B14F-4D97-AF65-F5344CB8AC3E}">
        <p14:creationId xmlns:p14="http://schemas.microsoft.com/office/powerpoint/2010/main" val="809453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762000"/>
          </a:xfrm>
        </p:spPr>
        <p:txBody>
          <a:bodyPr/>
          <a:lstStyle/>
          <a:p>
            <a:pPr>
              <a:defRPr/>
            </a:pPr>
            <a:r>
              <a:rPr lang="en-US" sz="3600" b="1" dirty="0">
                <a:solidFill>
                  <a:schemeClr val="bg1"/>
                </a:solidFill>
                <a:effectLst>
                  <a:outerShdw blurRad="38100" dist="38100" dir="2700000" algn="tl">
                    <a:srgbClr val="000000">
                      <a:alpha val="43137"/>
                    </a:srgbClr>
                  </a:outerShdw>
                </a:effectLst>
                <a:latin typeface="Arial"/>
                <a:ea typeface="+mj-ea"/>
                <a:cs typeface="Arial"/>
              </a:rPr>
              <a:t>Judgment of Living </a:t>
            </a:r>
            <a:r>
              <a:rPr lang="en-US" sz="3600" b="1" dirty="0">
                <a:solidFill>
                  <a:srgbClr val="16165D"/>
                </a:solidFill>
                <a:latin typeface="Arial"/>
                <a:ea typeface="+mj-ea"/>
                <a:cs typeface="Arial"/>
              </a:rPr>
              <a:t>Gentiles</a:t>
            </a:r>
          </a:p>
        </p:txBody>
      </p:sp>
      <p:sp>
        <p:nvSpPr>
          <p:cNvPr id="7" name="TextBox 6"/>
          <p:cNvSpPr txBox="1">
            <a:spLocks noChangeArrowheads="1"/>
          </p:cNvSpPr>
          <p:nvPr/>
        </p:nvSpPr>
        <p:spPr bwMode="auto">
          <a:xfrm>
            <a:off x="0" y="4011613"/>
            <a:ext cx="9144000" cy="286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000" b="1" baseline="30000" dirty="0">
                <a:solidFill>
                  <a:srgbClr val="000000"/>
                </a:solidFill>
              </a:rPr>
              <a:t>43 </a:t>
            </a:r>
            <a:r>
              <a:rPr lang="en-US" sz="2000" b="1" dirty="0">
                <a:solidFill>
                  <a:srgbClr val="000000"/>
                </a:solidFill>
              </a:rPr>
              <a:t>I was a stranger, and you </a:t>
            </a:r>
            <a:r>
              <a:rPr lang="en-US" sz="2000" b="1" dirty="0" err="1">
                <a:solidFill>
                  <a:srgbClr val="000000"/>
                </a:solidFill>
              </a:rPr>
              <a:t>didn</a:t>
            </a:r>
            <a:r>
              <a:rPr lang="mr-IN" altLang="ja-JP" sz="2000" b="1" dirty="0">
                <a:solidFill>
                  <a:srgbClr val="000000"/>
                </a:solidFill>
              </a:rPr>
              <a:t>'</a:t>
            </a:r>
            <a:r>
              <a:rPr lang="en-US" altLang="ja-JP" sz="2000" b="1" dirty="0">
                <a:solidFill>
                  <a:srgbClr val="000000"/>
                </a:solidFill>
              </a:rPr>
              <a:t>t invite me into your home. I was naked,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give me clothing. I was sick and in prison,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visit me.</a:t>
            </a:r>
            <a:r>
              <a:rPr lang="mr-IN" altLang="ja-JP" sz="2000" b="1" dirty="0">
                <a:solidFill>
                  <a:srgbClr val="000000"/>
                </a:solidFill>
              </a:rPr>
              <a:t>'</a:t>
            </a:r>
            <a:endParaRPr lang="en-US" altLang="ja-JP" sz="2000" b="1" dirty="0">
              <a:solidFill>
                <a:srgbClr val="000000"/>
              </a:solidFill>
            </a:endParaRPr>
          </a:p>
          <a:p>
            <a:r>
              <a:rPr lang="en-US" sz="2000" b="1" baseline="30000" dirty="0">
                <a:solidFill>
                  <a:srgbClr val="000000"/>
                </a:solidFill>
              </a:rPr>
              <a:t>44 </a:t>
            </a:r>
            <a:r>
              <a:rPr lang="mr-IN" altLang="ja-JP" sz="2000" b="1" dirty="0">
                <a:solidFill>
                  <a:srgbClr val="000000"/>
                </a:solidFill>
              </a:rPr>
              <a:t>"</a:t>
            </a:r>
            <a:r>
              <a:rPr lang="en-US" altLang="ja-JP" sz="2000" b="1" dirty="0">
                <a:solidFill>
                  <a:srgbClr val="000000"/>
                </a:solidFill>
              </a:rPr>
              <a:t>Then they will reply, </a:t>
            </a:r>
            <a:r>
              <a:rPr lang="mr-IN" altLang="ja-JP" sz="2000" b="1" dirty="0">
                <a:solidFill>
                  <a:srgbClr val="000000"/>
                </a:solidFill>
              </a:rPr>
              <a:t>'</a:t>
            </a:r>
            <a:r>
              <a:rPr lang="en-US" altLang="ja-JP" sz="2000" b="1" dirty="0">
                <a:solidFill>
                  <a:srgbClr val="000000"/>
                </a:solidFill>
              </a:rPr>
              <a:t>Lord, when did we ever see you hungry or thirsty or a stranger or naked or sick or in prison, and not help you?</a:t>
            </a:r>
            <a:r>
              <a:rPr lang="mr-IN" altLang="ja-JP" sz="2000" b="1" dirty="0">
                <a:solidFill>
                  <a:srgbClr val="000000"/>
                </a:solidFill>
              </a:rPr>
              <a:t>'</a:t>
            </a:r>
            <a:endParaRPr lang="en-US" altLang="ja-JP" sz="2000" b="1" dirty="0">
              <a:solidFill>
                <a:srgbClr val="000000"/>
              </a:solidFill>
            </a:endParaRPr>
          </a:p>
          <a:p>
            <a:r>
              <a:rPr lang="en-US" sz="2000" b="1" baseline="30000" dirty="0">
                <a:solidFill>
                  <a:srgbClr val="000000"/>
                </a:solidFill>
              </a:rPr>
              <a:t>45 </a:t>
            </a:r>
            <a:r>
              <a:rPr lang="mr-IN" altLang="ja-JP" sz="2000" b="1" dirty="0">
                <a:solidFill>
                  <a:srgbClr val="000000"/>
                </a:solidFill>
              </a:rPr>
              <a:t>"</a:t>
            </a:r>
            <a:r>
              <a:rPr lang="en-US" altLang="ja-JP" sz="2000" b="1" dirty="0">
                <a:solidFill>
                  <a:srgbClr val="000000"/>
                </a:solidFill>
              </a:rPr>
              <a:t>And he will answer, </a:t>
            </a:r>
            <a:r>
              <a:rPr lang="mr-IN" altLang="ja-JP" sz="2000" b="1" dirty="0">
                <a:solidFill>
                  <a:srgbClr val="000000"/>
                </a:solidFill>
              </a:rPr>
              <a:t>'</a:t>
            </a:r>
            <a:r>
              <a:rPr lang="en-US" altLang="ja-JP" sz="2000" b="1" dirty="0">
                <a:solidFill>
                  <a:srgbClr val="000000"/>
                </a:solidFill>
              </a:rPr>
              <a:t>I tell you the truth, when you refused to help the least of these my brothers and sisters, you were refusing to help me.</a:t>
            </a:r>
            <a:r>
              <a:rPr lang="mr-IN" altLang="ja-JP" sz="2000" b="1" dirty="0">
                <a:solidFill>
                  <a:srgbClr val="000000"/>
                </a:solidFill>
              </a:rPr>
              <a:t>'</a:t>
            </a:r>
            <a:r>
              <a:rPr lang="en-US" altLang="ja-JP" sz="2000" b="1" dirty="0">
                <a:solidFill>
                  <a:srgbClr val="000000"/>
                </a:solidFill>
              </a:rPr>
              <a:t> </a:t>
            </a:r>
            <a:r>
              <a:rPr lang="en-US" altLang="ja-JP" sz="2000" b="1" baseline="30000" dirty="0">
                <a:solidFill>
                  <a:srgbClr val="000000"/>
                </a:solidFill>
              </a:rPr>
              <a:t>46 </a:t>
            </a:r>
            <a:r>
              <a:rPr lang="mr-IN" altLang="ja-JP" sz="2000" b="1" dirty="0">
                <a:solidFill>
                  <a:srgbClr val="000000"/>
                </a:solidFill>
              </a:rPr>
              <a:t>"</a:t>
            </a:r>
            <a:r>
              <a:rPr lang="en-US" altLang="ja-JP" sz="2000" b="1" dirty="0">
                <a:solidFill>
                  <a:srgbClr val="000000"/>
                </a:solidFill>
              </a:rPr>
              <a:t>And </a:t>
            </a:r>
            <a:r>
              <a:rPr lang="en-US" altLang="ja-JP" sz="2000" b="1" dirty="0">
                <a:solidFill>
                  <a:srgbClr val="FF0000"/>
                </a:solidFill>
              </a:rPr>
              <a:t>they will go away into eternal punishment</a:t>
            </a:r>
            <a:r>
              <a:rPr lang="en-US" altLang="ja-JP" sz="2000" b="1" dirty="0">
                <a:solidFill>
                  <a:srgbClr val="000000"/>
                </a:solidFill>
              </a:rPr>
              <a:t>, but the righteous will go into eternal life</a:t>
            </a:r>
            <a:r>
              <a:rPr lang="mr-IN" altLang="ja-JP" sz="2000" b="1" dirty="0">
                <a:solidFill>
                  <a:srgbClr val="000000"/>
                </a:solidFill>
              </a:rPr>
              <a:t>"</a:t>
            </a:r>
            <a:r>
              <a:rPr lang="en-US" altLang="ja-JP" sz="2000" b="1" dirty="0">
                <a:solidFill>
                  <a:srgbClr val="000000"/>
                </a:solidFill>
              </a:rPr>
              <a:t> (Matt. 25:41-46 NLT).</a:t>
            </a:r>
            <a:endParaRPr lang="en-US" sz="2000" b="1" dirty="0">
              <a:solidFill>
                <a:srgbClr val="000000"/>
              </a:solidFill>
            </a:endParaRPr>
          </a:p>
        </p:txBody>
      </p:sp>
      <p:sp>
        <p:nvSpPr>
          <p:cNvPr id="9" name="TextBox 8"/>
          <p:cNvSpPr txBox="1">
            <a:spLocks noChangeArrowheads="1"/>
          </p:cNvSpPr>
          <p:nvPr/>
        </p:nvSpPr>
        <p:spPr bwMode="auto">
          <a:xfrm>
            <a:off x="5791200" y="868363"/>
            <a:ext cx="3429000" cy="3170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r>
              <a:rPr lang="en-US" sz="2000" b="1" baseline="30000" dirty="0">
                <a:solidFill>
                  <a:srgbClr val="000000"/>
                </a:solidFill>
              </a:rPr>
              <a:t>41 </a:t>
            </a:r>
            <a:r>
              <a:rPr lang="mr-IN" altLang="ja-JP" sz="2000" b="1" dirty="0">
                <a:solidFill>
                  <a:srgbClr val="000000"/>
                </a:solidFill>
              </a:rPr>
              <a:t>"</a:t>
            </a:r>
            <a:r>
              <a:rPr lang="en-US" altLang="ja-JP" sz="2000" b="1" dirty="0">
                <a:solidFill>
                  <a:srgbClr val="000000"/>
                </a:solidFill>
              </a:rPr>
              <a:t>Then the King will turn to those on the left and say, </a:t>
            </a:r>
            <a:r>
              <a:rPr lang="mr-IN" altLang="ja-JP" sz="2000" b="1" dirty="0">
                <a:solidFill>
                  <a:srgbClr val="000000"/>
                </a:solidFill>
              </a:rPr>
              <a:t>'</a:t>
            </a:r>
            <a:r>
              <a:rPr lang="en-US" altLang="ja-JP" sz="2000" b="1" dirty="0">
                <a:solidFill>
                  <a:srgbClr val="FF0000"/>
                </a:solidFill>
              </a:rPr>
              <a:t>Away with you, you cursed ones, into the eternal fire prepared for the devil and his demons</a:t>
            </a:r>
            <a:r>
              <a:rPr lang="en-US" altLang="ja-JP" sz="2000" b="1" dirty="0">
                <a:solidFill>
                  <a:srgbClr val="000000"/>
                </a:solidFill>
              </a:rPr>
              <a:t>. </a:t>
            </a:r>
            <a:r>
              <a:rPr lang="en-US" altLang="ja-JP" sz="2000" b="1" baseline="30000" dirty="0">
                <a:solidFill>
                  <a:srgbClr val="000000"/>
                </a:solidFill>
              </a:rPr>
              <a:t>42 </a:t>
            </a:r>
            <a:r>
              <a:rPr lang="en-US" altLang="ja-JP" sz="2000" b="1" dirty="0">
                <a:solidFill>
                  <a:srgbClr val="000000"/>
                </a:solidFill>
              </a:rPr>
              <a:t>For I was hungry,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feed me. I was thirsty, and you </a:t>
            </a:r>
            <a:r>
              <a:rPr lang="en-US" altLang="ja-JP" sz="2000" b="1" dirty="0" err="1">
                <a:solidFill>
                  <a:srgbClr val="000000"/>
                </a:solidFill>
              </a:rPr>
              <a:t>didn</a:t>
            </a:r>
            <a:r>
              <a:rPr lang="mr-IN" altLang="ja-JP" sz="2000" b="1" dirty="0">
                <a:solidFill>
                  <a:srgbClr val="000000"/>
                </a:solidFill>
              </a:rPr>
              <a:t>'</a:t>
            </a:r>
            <a:r>
              <a:rPr lang="en-US" altLang="ja-JP" sz="2000" b="1" dirty="0">
                <a:solidFill>
                  <a:srgbClr val="000000"/>
                </a:solidFill>
              </a:rPr>
              <a:t>t give me a drink. </a:t>
            </a:r>
            <a:endParaRPr lang="en-US" sz="2000" b="1" dirty="0">
              <a:solidFill>
                <a:srgbClr val="000000"/>
              </a:solidFill>
            </a:endParaRPr>
          </a:p>
        </p:txBody>
      </p:sp>
    </p:spTree>
    <p:extLst>
      <p:ext uri="{BB962C8B-B14F-4D97-AF65-F5344CB8AC3E}">
        <p14:creationId xmlns:p14="http://schemas.microsoft.com/office/powerpoint/2010/main" val="326304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9601" name="Straight Arrow Connector 55"/>
          <p:cNvCxnSpPr>
            <a:cxnSpLocks noChangeShapeType="1"/>
          </p:cNvCxnSpPr>
          <p:nvPr/>
        </p:nvCxnSpPr>
        <p:spPr bwMode="auto">
          <a:xfrm flipV="1">
            <a:off x="6446242" y="3614212"/>
            <a:ext cx="0" cy="1295400"/>
          </a:xfrm>
          <a:prstGeom prst="straightConnector1">
            <a:avLst/>
          </a:prstGeom>
          <a:noFill/>
          <a:ln w="28575">
            <a:solidFill>
              <a:srgbClr val="FFFFFF"/>
            </a:solidFill>
            <a:prstDash val="sysDash"/>
            <a:round/>
            <a:headEnd/>
            <a:tailEnd/>
          </a:ln>
        </p:spPr>
      </p:cxnSp>
      <p:grpSp>
        <p:nvGrpSpPr>
          <p:cNvPr id="409602" name="Group 50"/>
          <p:cNvGrpSpPr>
            <a:grpSpLocks/>
          </p:cNvGrpSpPr>
          <p:nvPr/>
        </p:nvGrpSpPr>
        <p:grpSpPr bwMode="auto">
          <a:xfrm>
            <a:off x="1403350" y="3614212"/>
            <a:ext cx="4464050" cy="1079500"/>
            <a:chOff x="611560" y="3356992"/>
            <a:chExt cx="4464496" cy="1080120"/>
          </a:xfrm>
        </p:grpSpPr>
        <p:sp>
          <p:nvSpPr>
            <p:cNvPr id="409631" name="Isosceles Triangle 36"/>
            <p:cNvSpPr>
              <a:spLocks noChangeArrowheads="1"/>
            </p:cNvSpPr>
            <p:nvPr/>
          </p:nvSpPr>
          <p:spPr bwMode="auto">
            <a:xfrm>
              <a:off x="4067944" y="3356992"/>
              <a:ext cx="1008112" cy="432048"/>
            </a:xfrm>
            <a:prstGeom prst="triangle">
              <a:avLst>
                <a:gd name="adj" fmla="val 50000"/>
              </a:avLst>
            </a:prstGeom>
            <a:solidFill>
              <a:srgbClr val="FFFFFF"/>
            </a:solidFill>
            <a:ln w="9525">
              <a:solidFill>
                <a:schemeClr val="tx1"/>
              </a:solidFill>
              <a:round/>
              <a:headEnd/>
              <a:tailEnd/>
            </a:ln>
          </p:spPr>
          <p:txBody>
            <a:bodyPr/>
            <a:lstStyle/>
            <a:p>
              <a:endParaRPr lang="en-US">
                <a:solidFill>
                  <a:srgbClr val="FFFFCC"/>
                </a:solidFill>
              </a:endParaRPr>
            </a:p>
          </p:txBody>
        </p:sp>
        <p:sp>
          <p:nvSpPr>
            <p:cNvPr id="409632" name="Rectangle 42"/>
            <p:cNvSpPr>
              <a:spLocks noChangeArrowheads="1"/>
            </p:cNvSpPr>
            <p:nvPr/>
          </p:nvSpPr>
          <p:spPr bwMode="auto">
            <a:xfrm rot="-5400000">
              <a:off x="4211960" y="3861048"/>
              <a:ext cx="720080"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a:solidFill>
                  <a:srgbClr val="FFFFCC"/>
                </a:solidFill>
              </a:endParaRPr>
            </a:p>
          </p:txBody>
        </p:sp>
        <p:sp>
          <p:nvSpPr>
            <p:cNvPr id="409633" name="Rectangle 39"/>
            <p:cNvSpPr>
              <a:spLocks noChangeArrowheads="1"/>
            </p:cNvSpPr>
            <p:nvPr/>
          </p:nvSpPr>
          <p:spPr bwMode="auto">
            <a:xfrm>
              <a:off x="611560" y="4005064"/>
              <a:ext cx="4176464"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a:solidFill>
                  <a:srgbClr val="FFFFCC"/>
                </a:solidFill>
              </a:endParaRPr>
            </a:p>
          </p:txBody>
        </p:sp>
        <p:sp>
          <p:nvSpPr>
            <p:cNvPr id="409634" name="Rectangle 41"/>
            <p:cNvSpPr>
              <a:spLocks noChangeArrowheads="1"/>
            </p:cNvSpPr>
            <p:nvPr/>
          </p:nvSpPr>
          <p:spPr bwMode="auto">
            <a:xfrm rot="-5400000">
              <a:off x="291717" y="3685220"/>
              <a:ext cx="1071736" cy="432048"/>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a:solidFill>
                  <a:srgbClr val="FFFFCC"/>
                </a:solidFill>
              </a:endParaRPr>
            </a:p>
          </p:txBody>
        </p:sp>
      </p:grpSp>
      <p:sp>
        <p:nvSpPr>
          <p:cNvPr id="409603" name="Rectangle 35"/>
          <p:cNvSpPr>
            <a:spLocks noChangeArrowheads="1"/>
          </p:cNvSpPr>
          <p:nvPr/>
        </p:nvSpPr>
        <p:spPr bwMode="auto">
          <a:xfrm>
            <a:off x="-71438" y="3325287"/>
            <a:ext cx="9251951" cy="360362"/>
          </a:xfrm>
          <a:prstGeom prst="rect">
            <a:avLst/>
          </a:prstGeom>
          <a:solidFill>
            <a:srgbClr val="FFFFFF"/>
          </a:solidFill>
          <a:ln>
            <a:noFill/>
          </a:ln>
          <a:extLst>
            <a:ext uri="{91240B29-F687-4f45-9708-019B960494DF}">
              <a14:hiddenLine xmlns="" xmlns:a14="http://schemas.microsoft.com/office/drawing/2010/main" w="38100">
                <a:solidFill>
                  <a:srgbClr val="000000"/>
                </a:solidFill>
                <a:round/>
                <a:headEnd/>
                <a:tailEnd/>
              </a14:hiddenLine>
            </a:ext>
          </a:extLst>
        </p:spPr>
        <p:txBody>
          <a:bodyPr/>
          <a:lstStyle/>
          <a:p>
            <a:endParaRPr lang="en-US">
              <a:solidFill>
                <a:srgbClr val="FFFFCC"/>
              </a:solidFill>
            </a:endParaRPr>
          </a:p>
        </p:txBody>
      </p:sp>
      <p:sp>
        <p:nvSpPr>
          <p:cNvPr id="409604" name="Rectangle 4"/>
          <p:cNvSpPr>
            <a:spLocks noGrp="1" noChangeArrowheads="1"/>
          </p:cNvSpPr>
          <p:nvPr>
            <p:ph type="title" idx="4294967295"/>
          </p:nvPr>
        </p:nvSpPr>
        <p:spPr>
          <a:xfrm>
            <a:off x="971550" y="-3577"/>
            <a:ext cx="7129463" cy="1200329"/>
          </a:xfrm>
          <a:solidFill>
            <a:schemeClr val="bg2"/>
          </a:solidFill>
        </p:spPr>
        <p:txBody>
          <a:bodyPr anchor="t">
            <a:spAutoFit/>
          </a:bodyPr>
          <a:lstStyle/>
          <a:p>
            <a:pPr eaLnBrk="1" hangingPunct="1"/>
            <a:r>
              <a:rPr lang="en-US" sz="3600" b="1" dirty="0">
                <a:latin typeface="Arial" charset="0"/>
              </a:rPr>
              <a:t>Olivet Discourse Overview</a:t>
            </a:r>
            <a:br>
              <a:rPr lang="en-US" sz="3600" b="1" dirty="0">
                <a:latin typeface="Arial" charset="0"/>
              </a:rPr>
            </a:br>
            <a:r>
              <a:rPr lang="en-US" sz="3600" b="1" dirty="0">
                <a:latin typeface="Arial" charset="0"/>
              </a:rPr>
              <a:t>(Matt. 24–25)</a:t>
            </a:r>
          </a:p>
        </p:txBody>
      </p:sp>
      <p:sp>
        <p:nvSpPr>
          <p:cNvPr id="409605" name="Text Box 2"/>
          <p:cNvSpPr txBox="1">
            <a:spLocks noChangeArrowheads="1"/>
          </p:cNvSpPr>
          <p:nvPr/>
        </p:nvSpPr>
        <p:spPr bwMode="auto">
          <a:xfrm>
            <a:off x="85788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27</a:t>
            </a:r>
          </a:p>
        </p:txBody>
      </p:sp>
      <p:sp>
        <p:nvSpPr>
          <p:cNvPr id="409606" name="TextBox 1"/>
          <p:cNvSpPr txBox="1">
            <a:spLocks noChangeArrowheads="1"/>
          </p:cNvSpPr>
          <p:nvPr/>
        </p:nvSpPr>
        <p:spPr bwMode="auto">
          <a:xfrm>
            <a:off x="1835696" y="3325609"/>
            <a:ext cx="3384376"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220011"/>
                </a:solidFill>
              </a:rPr>
              <a:t>Church Age</a:t>
            </a:r>
          </a:p>
        </p:txBody>
      </p:sp>
      <p:sp>
        <p:nvSpPr>
          <p:cNvPr id="409607" name="TextBox 5"/>
          <p:cNvSpPr txBox="1">
            <a:spLocks noChangeArrowheads="1"/>
          </p:cNvSpPr>
          <p:nvPr/>
        </p:nvSpPr>
        <p:spPr bwMode="auto">
          <a:xfrm>
            <a:off x="7380882" y="3325609"/>
            <a:ext cx="1656408"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600" b="1" dirty="0">
                <a:solidFill>
                  <a:srgbClr val="220011"/>
                </a:solidFill>
              </a:rPr>
              <a:t>Millennium</a:t>
            </a:r>
          </a:p>
        </p:txBody>
      </p:sp>
      <p:sp>
        <p:nvSpPr>
          <p:cNvPr id="409608" name="TextBox 6"/>
          <p:cNvSpPr txBox="1">
            <a:spLocks noChangeArrowheads="1"/>
          </p:cNvSpPr>
          <p:nvPr/>
        </p:nvSpPr>
        <p:spPr bwMode="auto">
          <a:xfrm>
            <a:off x="5724128" y="3325609"/>
            <a:ext cx="1654380"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220011"/>
                </a:solidFill>
              </a:rPr>
              <a:t>Tribulation</a:t>
            </a:r>
          </a:p>
        </p:txBody>
      </p:sp>
      <p:sp>
        <p:nvSpPr>
          <p:cNvPr id="409609" name="TextBox 7"/>
          <p:cNvSpPr txBox="1">
            <a:spLocks noChangeArrowheads="1"/>
          </p:cNvSpPr>
          <p:nvPr/>
        </p:nvSpPr>
        <p:spPr bwMode="auto">
          <a:xfrm>
            <a:off x="1404293" y="4346049"/>
            <a:ext cx="2735659"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220011"/>
                </a:solidFill>
              </a:rPr>
              <a:t>Israel Scattered Luke 21:24</a:t>
            </a:r>
          </a:p>
        </p:txBody>
      </p:sp>
      <p:sp>
        <p:nvSpPr>
          <p:cNvPr id="409610" name="TextBox 8"/>
          <p:cNvSpPr txBox="1">
            <a:spLocks noChangeArrowheads="1"/>
          </p:cNvSpPr>
          <p:nvPr/>
        </p:nvSpPr>
        <p:spPr bwMode="auto">
          <a:xfrm>
            <a:off x="3779912" y="4346049"/>
            <a:ext cx="1841514" cy="30777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sz="1400" b="1" dirty="0">
                <a:solidFill>
                  <a:srgbClr val="220011"/>
                </a:solidFill>
              </a:rPr>
              <a:t>Return to the Land</a:t>
            </a:r>
          </a:p>
        </p:txBody>
      </p:sp>
      <p:sp>
        <p:nvSpPr>
          <p:cNvPr id="409611" name="TextBox 10"/>
          <p:cNvSpPr txBox="1">
            <a:spLocks noChangeArrowheads="1"/>
          </p:cNvSpPr>
          <p:nvPr/>
        </p:nvSpPr>
        <p:spPr bwMode="auto">
          <a:xfrm>
            <a:off x="5652120" y="6310481"/>
            <a:ext cx="3375893"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100" b="1" dirty="0">
                <a:solidFill>
                  <a:srgbClr val="FFFFFF"/>
                </a:solidFill>
              </a:rPr>
              <a:t>Adapted from Salem </a:t>
            </a:r>
            <a:r>
              <a:rPr lang="en-US" sz="1100" b="1" dirty="0" err="1">
                <a:solidFill>
                  <a:srgbClr val="FFFFFF"/>
                </a:solidFill>
              </a:rPr>
              <a:t>Kirban</a:t>
            </a:r>
            <a:br>
              <a:rPr lang="en-US" sz="1100" b="1" dirty="0">
                <a:solidFill>
                  <a:srgbClr val="FFFFFF"/>
                </a:solidFill>
              </a:rPr>
            </a:br>
            <a:r>
              <a:rPr lang="en-US" sz="1100" b="1" i="1" dirty="0">
                <a:solidFill>
                  <a:srgbClr val="FFFFFF"/>
                </a:solidFill>
              </a:rPr>
              <a:t>Charts on Revelation</a:t>
            </a:r>
            <a:r>
              <a:rPr lang="en-US" sz="1100" b="1" dirty="0">
                <a:solidFill>
                  <a:srgbClr val="FFFFFF"/>
                </a:solidFill>
              </a:rPr>
              <a:t> (1979), 48</a:t>
            </a:r>
          </a:p>
        </p:txBody>
      </p:sp>
      <p:sp>
        <p:nvSpPr>
          <p:cNvPr id="409612" name="TextBox 11"/>
          <p:cNvSpPr txBox="1">
            <a:spLocks noChangeArrowheads="1"/>
          </p:cNvSpPr>
          <p:nvPr/>
        </p:nvSpPr>
        <p:spPr bwMode="auto">
          <a:xfrm>
            <a:off x="6300192" y="3761849"/>
            <a:ext cx="148765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The Great Tribulation</a:t>
            </a:r>
          </a:p>
          <a:p>
            <a:pPr algn="ctr"/>
            <a:r>
              <a:rPr lang="en-US" sz="1600" b="1" dirty="0">
                <a:solidFill>
                  <a:srgbClr val="FFFFFF"/>
                </a:solidFill>
              </a:rPr>
              <a:t>Dan. 9:27 </a:t>
            </a:r>
          </a:p>
          <a:p>
            <a:pPr algn="ctr"/>
            <a:r>
              <a:rPr lang="en-US" sz="1600" b="1" dirty="0">
                <a:solidFill>
                  <a:srgbClr val="FFFFFF"/>
                </a:solidFill>
              </a:rPr>
              <a:t>Matt. 24:15</a:t>
            </a:r>
          </a:p>
        </p:txBody>
      </p:sp>
      <p:sp>
        <p:nvSpPr>
          <p:cNvPr id="409613" name="TextBox 12"/>
          <p:cNvSpPr txBox="1">
            <a:spLocks noChangeArrowheads="1"/>
          </p:cNvSpPr>
          <p:nvPr/>
        </p:nvSpPr>
        <p:spPr bwMode="auto">
          <a:xfrm>
            <a:off x="7597179" y="3761849"/>
            <a:ext cx="165335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Judgment </a:t>
            </a:r>
            <a:br>
              <a:rPr lang="en-US" sz="1600" b="1" dirty="0">
                <a:solidFill>
                  <a:srgbClr val="FFFFFF"/>
                </a:solidFill>
              </a:rPr>
            </a:br>
            <a:r>
              <a:rPr lang="en-US" sz="1600" b="1" dirty="0">
                <a:solidFill>
                  <a:srgbClr val="FFFFFF"/>
                </a:solidFill>
              </a:rPr>
              <a:t>of the Gentile Nations</a:t>
            </a:r>
          </a:p>
          <a:p>
            <a:pPr algn="ctr"/>
            <a:r>
              <a:rPr lang="en-US" sz="1600" b="1" dirty="0">
                <a:solidFill>
                  <a:srgbClr val="FFFFFF"/>
                </a:solidFill>
              </a:rPr>
              <a:t>Matt. 25:31-46</a:t>
            </a:r>
          </a:p>
        </p:txBody>
      </p:sp>
      <p:sp>
        <p:nvSpPr>
          <p:cNvPr id="409614" name="TextBox 13"/>
          <p:cNvSpPr txBox="1">
            <a:spLocks noChangeArrowheads="1"/>
          </p:cNvSpPr>
          <p:nvPr/>
        </p:nvSpPr>
        <p:spPr bwMode="auto">
          <a:xfrm>
            <a:off x="960439" y="1597417"/>
            <a:ext cx="148765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Second </a:t>
            </a:r>
            <a:br>
              <a:rPr lang="en-US" sz="1600" b="1" dirty="0">
                <a:solidFill>
                  <a:srgbClr val="FFFFFF"/>
                </a:solidFill>
              </a:rPr>
            </a:br>
            <a:r>
              <a:rPr lang="en-US" sz="1600" b="1" dirty="0">
                <a:solidFill>
                  <a:srgbClr val="FFFFFF"/>
                </a:solidFill>
              </a:rPr>
              <a:t>Fall of  Jerusalem</a:t>
            </a:r>
          </a:p>
          <a:p>
            <a:pPr algn="ctr"/>
            <a:r>
              <a:rPr lang="en-US" sz="1600" b="1" dirty="0">
                <a:solidFill>
                  <a:srgbClr val="FFFFFF"/>
                </a:solidFill>
              </a:rPr>
              <a:t>AD 70</a:t>
            </a:r>
          </a:p>
        </p:txBody>
      </p:sp>
      <p:sp>
        <p:nvSpPr>
          <p:cNvPr id="409615" name="TextBox 14"/>
          <p:cNvSpPr txBox="1">
            <a:spLocks noChangeArrowheads="1"/>
          </p:cNvSpPr>
          <p:nvPr/>
        </p:nvSpPr>
        <p:spPr bwMode="auto">
          <a:xfrm>
            <a:off x="4489450" y="1772816"/>
            <a:ext cx="173528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Rapture</a:t>
            </a:r>
          </a:p>
          <a:p>
            <a:pPr algn="ctr"/>
            <a:r>
              <a:rPr lang="en-US" sz="1600" b="1" dirty="0">
                <a:solidFill>
                  <a:srgbClr val="FFFFFF"/>
                </a:solidFill>
              </a:rPr>
              <a:t>1 Thess.</a:t>
            </a:r>
          </a:p>
          <a:p>
            <a:pPr algn="ctr"/>
            <a:r>
              <a:rPr lang="en-US" sz="1600" b="1" dirty="0">
                <a:solidFill>
                  <a:srgbClr val="FFFFFF"/>
                </a:solidFill>
              </a:rPr>
              <a:t>4:14-17</a:t>
            </a:r>
          </a:p>
        </p:txBody>
      </p:sp>
      <p:sp>
        <p:nvSpPr>
          <p:cNvPr id="409616" name="TextBox 15"/>
          <p:cNvSpPr txBox="1">
            <a:spLocks noChangeArrowheads="1"/>
          </p:cNvSpPr>
          <p:nvPr/>
        </p:nvSpPr>
        <p:spPr bwMode="auto">
          <a:xfrm>
            <a:off x="5652120" y="1772816"/>
            <a:ext cx="1487650"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Third </a:t>
            </a:r>
            <a:br>
              <a:rPr lang="en-US" sz="1600" b="1" dirty="0">
                <a:solidFill>
                  <a:srgbClr val="FFFFFF"/>
                </a:solidFill>
              </a:rPr>
            </a:br>
            <a:r>
              <a:rPr lang="en-US" sz="1600" b="1" dirty="0">
                <a:solidFill>
                  <a:srgbClr val="FFFFFF"/>
                </a:solidFill>
              </a:rPr>
              <a:t>Fall of Jerusalem</a:t>
            </a:r>
          </a:p>
        </p:txBody>
      </p:sp>
      <p:sp>
        <p:nvSpPr>
          <p:cNvPr id="409617" name="TextBox 16"/>
          <p:cNvSpPr txBox="1">
            <a:spLocks noChangeArrowheads="1"/>
          </p:cNvSpPr>
          <p:nvPr/>
        </p:nvSpPr>
        <p:spPr bwMode="auto">
          <a:xfrm>
            <a:off x="6931970" y="1772816"/>
            <a:ext cx="189006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Second Coming with the Saints</a:t>
            </a:r>
          </a:p>
          <a:p>
            <a:pPr algn="ctr"/>
            <a:r>
              <a:rPr lang="en-US" sz="1600" b="1" dirty="0">
                <a:solidFill>
                  <a:srgbClr val="FFFFFF"/>
                </a:solidFill>
              </a:rPr>
              <a:t>Matt. 23:39; 24:30</a:t>
            </a:r>
          </a:p>
        </p:txBody>
      </p:sp>
      <p:sp>
        <p:nvSpPr>
          <p:cNvPr id="409618" name="TextBox 1"/>
          <p:cNvSpPr txBox="1">
            <a:spLocks noChangeArrowheads="1"/>
          </p:cNvSpPr>
          <p:nvPr/>
        </p:nvSpPr>
        <p:spPr bwMode="auto">
          <a:xfrm>
            <a:off x="251891" y="3325609"/>
            <a:ext cx="1656407" cy="33855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220011"/>
                </a:solidFill>
              </a:rPr>
              <a:t>Israel</a:t>
            </a:r>
          </a:p>
        </p:txBody>
      </p:sp>
      <p:sp>
        <p:nvSpPr>
          <p:cNvPr id="409619" name="TextBox 1"/>
          <p:cNvSpPr txBox="1">
            <a:spLocks noChangeArrowheads="1"/>
          </p:cNvSpPr>
          <p:nvPr/>
        </p:nvSpPr>
        <p:spPr bwMode="auto">
          <a:xfrm>
            <a:off x="-144463" y="4776262"/>
            <a:ext cx="111437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FFFFFF"/>
                </a:solidFill>
              </a:rPr>
              <a:t>606 B.C.</a:t>
            </a:r>
          </a:p>
        </p:txBody>
      </p:sp>
      <p:sp>
        <p:nvSpPr>
          <p:cNvPr id="409620" name="TextBox 13"/>
          <p:cNvSpPr txBox="1">
            <a:spLocks noChangeArrowheads="1"/>
          </p:cNvSpPr>
          <p:nvPr/>
        </p:nvSpPr>
        <p:spPr bwMode="auto">
          <a:xfrm>
            <a:off x="-36512" y="1597417"/>
            <a:ext cx="1236371"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FFFFFF"/>
                </a:solidFill>
              </a:rPr>
              <a:t>First </a:t>
            </a:r>
            <a:br>
              <a:rPr lang="en-US" sz="1600" b="1" dirty="0">
                <a:solidFill>
                  <a:srgbClr val="FFFFFF"/>
                </a:solidFill>
              </a:rPr>
            </a:br>
            <a:r>
              <a:rPr lang="en-US" sz="1600" b="1" dirty="0">
                <a:solidFill>
                  <a:srgbClr val="FFFFFF"/>
                </a:solidFill>
              </a:rPr>
              <a:t>Fall of  Jerusalem</a:t>
            </a:r>
          </a:p>
          <a:p>
            <a:pPr algn="ctr"/>
            <a:r>
              <a:rPr lang="en-US" sz="1600" b="1" dirty="0">
                <a:solidFill>
                  <a:srgbClr val="FFFFFF"/>
                </a:solidFill>
              </a:rPr>
              <a:t>586 BC</a:t>
            </a:r>
          </a:p>
        </p:txBody>
      </p:sp>
      <p:cxnSp>
        <p:nvCxnSpPr>
          <p:cNvPr id="409621" name="Straight Arrow Connector 20"/>
          <p:cNvCxnSpPr>
            <a:cxnSpLocks noChangeShapeType="1"/>
          </p:cNvCxnSpPr>
          <p:nvPr/>
        </p:nvCxnSpPr>
        <p:spPr bwMode="auto">
          <a:xfrm>
            <a:off x="547688" y="2677587"/>
            <a:ext cx="0" cy="576262"/>
          </a:xfrm>
          <a:prstGeom prst="straightConnector1">
            <a:avLst/>
          </a:prstGeom>
          <a:noFill/>
          <a:ln w="57150">
            <a:solidFill>
              <a:srgbClr val="FFFFFF"/>
            </a:solidFill>
            <a:round/>
            <a:headEnd/>
            <a:tailEnd type="triangle" w="med" len="med"/>
          </a:ln>
        </p:spPr>
      </p:cxnSp>
      <p:cxnSp>
        <p:nvCxnSpPr>
          <p:cNvPr id="409622" name="Straight Arrow Connector 26"/>
          <p:cNvCxnSpPr>
            <a:cxnSpLocks noChangeShapeType="1"/>
          </p:cNvCxnSpPr>
          <p:nvPr/>
        </p:nvCxnSpPr>
        <p:spPr bwMode="auto">
          <a:xfrm>
            <a:off x="1704264" y="2677587"/>
            <a:ext cx="0" cy="576262"/>
          </a:xfrm>
          <a:prstGeom prst="straightConnector1">
            <a:avLst/>
          </a:prstGeom>
          <a:noFill/>
          <a:ln w="57150">
            <a:solidFill>
              <a:srgbClr val="FFFFFF"/>
            </a:solidFill>
            <a:round/>
            <a:headEnd/>
            <a:tailEnd type="triangle" w="med" len="med"/>
          </a:ln>
        </p:spPr>
      </p:cxnSp>
      <p:cxnSp>
        <p:nvCxnSpPr>
          <p:cNvPr id="409623" name="Straight Arrow Connector 27"/>
          <p:cNvCxnSpPr>
            <a:cxnSpLocks noChangeShapeType="1"/>
          </p:cNvCxnSpPr>
          <p:nvPr/>
        </p:nvCxnSpPr>
        <p:spPr bwMode="auto">
          <a:xfrm>
            <a:off x="5364163" y="2677587"/>
            <a:ext cx="0" cy="576262"/>
          </a:xfrm>
          <a:prstGeom prst="straightConnector1">
            <a:avLst/>
          </a:prstGeom>
          <a:noFill/>
          <a:ln w="57150">
            <a:solidFill>
              <a:srgbClr val="FFFFFF"/>
            </a:solidFill>
            <a:round/>
            <a:headEnd/>
            <a:tailEnd type="triangle" w="med" len="med"/>
          </a:ln>
        </p:spPr>
      </p:cxnSp>
      <p:cxnSp>
        <p:nvCxnSpPr>
          <p:cNvPr id="409624" name="Straight Arrow Connector 28"/>
          <p:cNvCxnSpPr>
            <a:cxnSpLocks noChangeShapeType="1"/>
          </p:cNvCxnSpPr>
          <p:nvPr/>
        </p:nvCxnSpPr>
        <p:spPr bwMode="auto">
          <a:xfrm>
            <a:off x="6446242" y="2677587"/>
            <a:ext cx="0" cy="576262"/>
          </a:xfrm>
          <a:prstGeom prst="straightConnector1">
            <a:avLst/>
          </a:prstGeom>
          <a:noFill/>
          <a:ln w="57150">
            <a:solidFill>
              <a:srgbClr val="FFFFFF"/>
            </a:solidFill>
            <a:round/>
            <a:headEnd/>
            <a:tailEnd type="triangle" w="med" len="med"/>
          </a:ln>
        </p:spPr>
      </p:cxnSp>
      <p:cxnSp>
        <p:nvCxnSpPr>
          <p:cNvPr id="409625" name="Straight Arrow Connector 29"/>
          <p:cNvCxnSpPr>
            <a:cxnSpLocks noChangeShapeType="1"/>
          </p:cNvCxnSpPr>
          <p:nvPr/>
        </p:nvCxnSpPr>
        <p:spPr bwMode="auto">
          <a:xfrm>
            <a:off x="7669906" y="2677587"/>
            <a:ext cx="0" cy="576262"/>
          </a:xfrm>
          <a:prstGeom prst="straightConnector1">
            <a:avLst/>
          </a:prstGeom>
          <a:noFill/>
          <a:ln w="57150">
            <a:solidFill>
              <a:srgbClr val="FFFFFF"/>
            </a:solidFill>
            <a:round/>
            <a:headEnd/>
            <a:tailEnd type="triangle" w="med" len="med"/>
          </a:ln>
        </p:spPr>
      </p:cxnSp>
      <p:cxnSp>
        <p:nvCxnSpPr>
          <p:cNvPr id="409626" name="Straight Arrow Connector 30"/>
          <p:cNvCxnSpPr>
            <a:cxnSpLocks noChangeShapeType="1"/>
          </p:cNvCxnSpPr>
          <p:nvPr/>
        </p:nvCxnSpPr>
        <p:spPr bwMode="auto">
          <a:xfrm flipV="1">
            <a:off x="7669906" y="3685649"/>
            <a:ext cx="0" cy="1295400"/>
          </a:xfrm>
          <a:prstGeom prst="straightConnector1">
            <a:avLst/>
          </a:prstGeom>
          <a:noFill/>
          <a:ln w="57150">
            <a:solidFill>
              <a:srgbClr val="FFFFFF"/>
            </a:solidFill>
            <a:round/>
            <a:headEnd/>
            <a:tailEnd type="triangle" w="med" len="med"/>
          </a:ln>
        </p:spPr>
      </p:cxnSp>
      <p:cxnSp>
        <p:nvCxnSpPr>
          <p:cNvPr id="409627" name="Straight Arrow Connector 33"/>
          <p:cNvCxnSpPr>
            <a:cxnSpLocks noChangeShapeType="1"/>
          </p:cNvCxnSpPr>
          <p:nvPr/>
        </p:nvCxnSpPr>
        <p:spPr bwMode="auto">
          <a:xfrm>
            <a:off x="5508625" y="4944537"/>
            <a:ext cx="2016125" cy="0"/>
          </a:xfrm>
          <a:prstGeom prst="straightConnector1">
            <a:avLst/>
          </a:prstGeom>
          <a:noFill/>
          <a:ln w="57150">
            <a:solidFill>
              <a:srgbClr val="FFFFFF"/>
            </a:solidFill>
            <a:round/>
            <a:headEnd/>
            <a:tailEnd type="triangle" w="med" len="med"/>
          </a:ln>
        </p:spPr>
      </p:cxnSp>
      <p:sp>
        <p:nvSpPr>
          <p:cNvPr id="409628" name="TextBox 9"/>
          <p:cNvSpPr txBox="1">
            <a:spLocks noChangeArrowheads="1"/>
          </p:cNvSpPr>
          <p:nvPr/>
        </p:nvSpPr>
        <p:spPr bwMode="auto">
          <a:xfrm>
            <a:off x="2483768" y="4725144"/>
            <a:ext cx="337589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dirty="0">
                <a:solidFill>
                  <a:srgbClr val="FFFFFF"/>
                </a:solidFill>
              </a:rPr>
              <a:t>Times of the Gentiles </a:t>
            </a:r>
            <a:br>
              <a:rPr lang="en-US" sz="1800" b="1" dirty="0">
                <a:solidFill>
                  <a:srgbClr val="FFFFFF"/>
                </a:solidFill>
              </a:rPr>
            </a:br>
            <a:r>
              <a:rPr lang="en-US" sz="1800" b="1" dirty="0">
                <a:solidFill>
                  <a:srgbClr val="FFFFFF"/>
                </a:solidFill>
              </a:rPr>
              <a:t>Luke 21:24</a:t>
            </a:r>
          </a:p>
        </p:txBody>
      </p:sp>
      <p:cxnSp>
        <p:nvCxnSpPr>
          <p:cNvPr id="409629" name="Straight Arrow Connector 44"/>
          <p:cNvCxnSpPr>
            <a:cxnSpLocks noChangeShapeType="1"/>
          </p:cNvCxnSpPr>
          <p:nvPr/>
        </p:nvCxnSpPr>
        <p:spPr bwMode="auto">
          <a:xfrm>
            <a:off x="900113" y="4944537"/>
            <a:ext cx="1943100" cy="0"/>
          </a:xfrm>
          <a:prstGeom prst="straightConnector1">
            <a:avLst/>
          </a:prstGeom>
          <a:noFill/>
          <a:ln w="57150">
            <a:solidFill>
              <a:srgbClr val="FFFFFF"/>
            </a:solidFill>
            <a:round/>
            <a:headEnd/>
            <a:tailEnd/>
          </a:ln>
        </p:spPr>
      </p:cxnSp>
      <p:grpSp>
        <p:nvGrpSpPr>
          <p:cNvPr id="50" name="Group 49"/>
          <p:cNvGrpSpPr/>
          <p:nvPr/>
        </p:nvGrpSpPr>
        <p:grpSpPr>
          <a:xfrm>
            <a:off x="763960" y="2461513"/>
            <a:ext cx="567680" cy="864096"/>
            <a:chOff x="835968" y="2204864"/>
            <a:chExt cx="567680" cy="864096"/>
          </a:xfrm>
          <a:solidFill>
            <a:srgbClr val="CCFFCC"/>
          </a:solidFill>
        </p:grpSpPr>
        <p:sp>
          <p:nvSpPr>
            <p:cNvPr id="49" name="Rectangle 48"/>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a:defRPr/>
              </a:pPr>
              <a:endParaRPr lang="en-US">
                <a:solidFill>
                  <a:srgbClr val="FFFFCC"/>
                </a:solidFill>
                <a:ea typeface="ＭＳ Ｐゴシック" charset="-128"/>
                <a:cs typeface="ＭＳ Ｐゴシック" charset="-128"/>
              </a:endParaRPr>
            </a:p>
          </p:txBody>
        </p:sp>
        <p:sp>
          <p:nvSpPr>
            <p:cNvPr id="53" name="Rectangle 52"/>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a:defRPr/>
              </a:pPr>
              <a:endParaRPr lang="en-US">
                <a:solidFill>
                  <a:srgbClr val="FFFFCC"/>
                </a:solidFill>
                <a:ea typeface="ＭＳ Ｐゴシック" charset="-128"/>
                <a:cs typeface="ＭＳ Ｐゴシック" charset="-128"/>
              </a:endParaRPr>
            </a:p>
          </p:txBody>
        </p:sp>
      </p:grpSp>
    </p:spTree>
    <p:extLst>
      <p:ext uri="{BB962C8B-B14F-4D97-AF65-F5344CB8AC3E}">
        <p14:creationId xmlns:p14="http://schemas.microsoft.com/office/powerpoint/2010/main" val="11914063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79908"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79909"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379910" name="Text Box 5"/>
          <p:cNvSpPr txBox="1">
            <a:spLocks noChangeArrowheads="1"/>
          </p:cNvSpPr>
          <p:nvPr/>
        </p:nvSpPr>
        <p:spPr bwMode="auto">
          <a:xfrm>
            <a:off x="12700"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379911"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 (</a:t>
            </a:r>
            <a:r>
              <a:rPr lang="en-US" b="1" dirty="0" err="1">
                <a:solidFill>
                  <a:schemeClr val="bg1"/>
                </a:solidFill>
                <a:cs typeface="Times New Roman" charset="0"/>
              </a:rPr>
              <a:t>Chs</a:t>
            </a:r>
            <a:r>
              <a:rPr lang="en-US" b="1" dirty="0">
                <a:solidFill>
                  <a:schemeClr val="bg1"/>
                </a:solidFill>
                <a:cs typeface="Times New Roman" charset="0"/>
              </a:rPr>
              <a:t>. 21–27) Christ</a:t>
            </a:r>
            <a:r>
              <a:rPr lang="mr-IN" b="1" dirty="0">
                <a:solidFill>
                  <a:schemeClr val="bg1"/>
                </a:solidFill>
                <a:cs typeface="Times New Roman" charset="0"/>
              </a:rPr>
              <a:t>'</a:t>
            </a:r>
            <a:r>
              <a:rPr lang="en-US" b="1" dirty="0">
                <a:solidFill>
                  <a:schemeClr val="bg1"/>
                </a:solidFill>
                <a:cs typeface="Times New Roman" charset="0"/>
              </a:rPr>
              <a:t>s official presentation and rejection as Israel</a:t>
            </a:r>
            <a:r>
              <a:rPr lang="mr-IN" b="1" dirty="0">
                <a:solidFill>
                  <a:schemeClr val="bg1"/>
                </a:solidFill>
                <a:cs typeface="Times New Roman" charset="0"/>
              </a:rPr>
              <a:t>'</a:t>
            </a:r>
            <a:r>
              <a:rPr lang="en-US" b="1" dirty="0">
                <a:solidFill>
                  <a:schemeClr val="bg1"/>
                </a:solidFill>
                <a:cs typeface="Times New Roman" charset="0"/>
              </a:rPr>
              <a:t>s King in His vicarious crucifixion show why the kingdom is postponed until His return. </a:t>
            </a: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en-US" sz="2400" b="1" kern="1200" dirty="0">
                <a:solidFill>
                  <a:schemeClr val="bg1"/>
                </a:solidFill>
                <a:ea typeface="Times New Roman" charset="0"/>
                <a:cs typeface="Arial"/>
              </a:rPr>
              <a:t>Outline Finished</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26</a:t>
            </a:r>
          </a:p>
        </p:txBody>
      </p:sp>
    </p:spTree>
    <p:extLst>
      <p:ext uri="{BB962C8B-B14F-4D97-AF65-F5344CB8AC3E}">
        <p14:creationId xmlns:p14="http://schemas.microsoft.com/office/powerpoint/2010/main" val="248409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693866"/>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12 </a:t>
            </a:r>
            <a:r>
              <a:rPr kumimoji="0" lang="en-US" sz="2800" b="0" i="0" u="none" strike="noStrike" kern="1200" cap="none" spc="0" normalizeH="0" baseline="0" noProof="0" dirty="0">
                <a:ln>
                  <a:noFill/>
                </a:ln>
                <a:solidFill>
                  <a:prstClr val="white"/>
                </a:solidFill>
                <a:effectLst/>
                <a:uLnTx/>
                <a:uFillTx/>
                <a:latin typeface="system-ui"/>
                <a:ea typeface="+mn-ea"/>
                <a:cs typeface="+mn-cs"/>
              </a:rPr>
              <a:t>Then I turned to see the voice that was speaking to me, and on turning</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I saw seven golden lampstands,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13 </a:t>
            </a:r>
            <a:r>
              <a:rPr kumimoji="0" lang="en-US" sz="2800" b="0" i="0" u="none" strike="noStrike" kern="1200" cap="none" spc="0" normalizeH="0" baseline="0" noProof="0" dirty="0">
                <a:ln>
                  <a:noFill/>
                </a:ln>
                <a:solidFill>
                  <a:prstClr val="white"/>
                </a:solidFill>
                <a:effectLst/>
                <a:uLnTx/>
                <a:uFillTx/>
                <a:latin typeface="system-ui"/>
                <a:ea typeface="+mn-ea"/>
                <a:cs typeface="+mn-cs"/>
              </a:rPr>
              <a:t>and in the midst of the lampstands one like a son of man, clothed with a long robe and with a golden sash around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ystem-ui"/>
                <a:ea typeface="+mn-ea"/>
                <a:cs typeface="+mn-cs"/>
              </a:rPr>
              <a:t> his chest.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14 </a:t>
            </a:r>
            <a:r>
              <a:rPr kumimoji="0" lang="en-US" sz="2800" b="0" i="0" u="none" strike="noStrike" kern="1200" cap="none" spc="0" normalizeH="0" baseline="0" noProof="0" dirty="0">
                <a:ln>
                  <a:noFill/>
                </a:ln>
                <a:solidFill>
                  <a:prstClr val="white"/>
                </a:solidFill>
                <a:effectLst/>
                <a:uLnTx/>
                <a:uFillTx/>
                <a:latin typeface="system-ui"/>
                <a:ea typeface="+mn-ea"/>
                <a:cs typeface="+mn-cs"/>
              </a:rPr>
              <a:t>The hairs of his head were white, like white wool, like snow. His eyes were like a flame of fire, </a:t>
            </a:r>
            <a:r>
              <a:rPr kumimoji="0" lang="en-US" sz="2800" b="1" i="0" u="none" strike="noStrike" kern="1200" cap="none" spc="0" normalizeH="0" baseline="30000" noProof="0" dirty="0">
                <a:ln>
                  <a:noFill/>
                </a:ln>
                <a:solidFill>
                  <a:prstClr val="white"/>
                </a:solidFill>
                <a:effectLst/>
                <a:uLnTx/>
                <a:uFillTx/>
                <a:latin typeface="system-ui"/>
                <a:ea typeface="+mn-ea"/>
                <a:cs typeface="+mn-cs"/>
              </a:rPr>
              <a:t>15 </a:t>
            </a:r>
            <a:r>
              <a:rPr kumimoji="0" lang="en-US" sz="2800" b="0" i="0" u="none" strike="noStrike" kern="1200" cap="none" spc="0" normalizeH="0" baseline="0" noProof="0" dirty="0">
                <a:ln>
                  <a:noFill/>
                </a:ln>
                <a:solidFill>
                  <a:prstClr val="white"/>
                </a:solidFill>
                <a:effectLst/>
                <a:uLnTx/>
                <a:uFillTx/>
                <a:latin typeface="system-ui"/>
                <a:ea typeface="+mn-ea"/>
                <a:cs typeface="+mn-cs"/>
              </a:rPr>
              <a:t>his feet were like burnished bronze, refined in a furnace, and his voice was like the roar of many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3849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uLnTx/>
                <a:uFillTx/>
                <a:latin typeface="system-ui"/>
                <a:ea typeface="+mn-ea"/>
                <a:cs typeface="+mn-cs"/>
              </a:rPr>
              <a:t>                                                      16 </a:t>
            </a:r>
            <a:r>
              <a:rPr kumimoji="0" lang="en-US" sz="2800" b="0" i="0" u="none" strike="noStrike" kern="1200" cap="none" spc="0" normalizeH="0" baseline="0" noProof="0" dirty="0">
                <a:ln>
                  <a:noFill/>
                </a:ln>
                <a:solidFill>
                  <a:prstClr val="white"/>
                </a:solidFill>
                <a:effectLst/>
                <a:uLnTx/>
                <a:uFillTx/>
                <a:latin typeface="system-ui"/>
                <a:ea typeface="+mn-ea"/>
                <a:cs typeface="+mn-cs"/>
              </a:rPr>
              <a:t>In his right hand he held seven stars,  from his mouth came a sharp two-edged sword, and his face was like the sun shining in full strength.</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system-ui"/>
                <a:ea typeface="+mn-ea"/>
                <a:cs typeface="+mn-cs"/>
              </a:rPr>
              <a:t>Revelation 1</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p:spPr>
        <p:txBody>
          <a:bodyPr/>
          <a:lstStyle/>
          <a:p>
            <a:pPr>
              <a:defRPr/>
            </a:pPr>
            <a:r>
              <a:rPr lang="en-US" sz="6600" dirty="0">
                <a:solidFill>
                  <a:prstClr val="white"/>
                </a:solidFill>
                <a:effectLst>
                  <a:glow rad="127000">
                    <a:prstClr val="black"/>
                  </a:glow>
                </a:effectLst>
              </a:rPr>
              <a:t>Broken &amp; Spilled Out</a:t>
            </a:r>
            <a:endParaRPr lang="en-US" dirty="0"/>
          </a:p>
        </p:txBody>
      </p:sp>
      <p:sp>
        <p:nvSpPr>
          <p:cNvPr id="5" name="TextBox 4"/>
          <p:cNvSpPr txBox="1"/>
          <p:nvPr/>
        </p:nvSpPr>
        <p:spPr>
          <a:xfrm>
            <a:off x="701675" y="4594225"/>
            <a:ext cx="7740650" cy="922338"/>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JESUS IS ANOINTED</a:t>
            </a: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Matthew 26:6-13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Mark 14:1-11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John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Arial"/>
                <a:ea typeface="ＭＳ Ｐゴシック" charset="0"/>
                <a:cs typeface="Arial"/>
              </a:rPr>
              <a:t>Performed By Steve Green</a:t>
            </a:r>
          </a:p>
        </p:txBody>
      </p:sp>
      <p:grpSp>
        <p:nvGrpSpPr>
          <p:cNvPr id="10" name="Group 9"/>
          <p:cNvGrpSpPr/>
          <p:nvPr/>
        </p:nvGrpSpPr>
        <p:grpSpPr>
          <a:xfrm>
            <a:off x="395536" y="26064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0335362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descr="01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69721585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02_Jesus_Anointed_102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114713269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03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2895600" cy="563879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One day a plain village woman,</a:t>
            </a:r>
            <a:br>
              <a:rPr lang="en-US" b="1" dirty="0">
                <a:solidFill>
                  <a:schemeClr val="bg1"/>
                </a:solidFill>
                <a:effectLst>
                  <a:glow rad="127000">
                    <a:schemeClr val="tx1"/>
                  </a:glow>
                </a:effectLst>
                <a:latin typeface="Arial"/>
                <a:ea typeface="ＭＳ Ｐゴシック" charset="0"/>
                <a:cs typeface="Arial"/>
              </a:rPr>
            </a:br>
            <a:r>
              <a:rPr lang="en-US" b="1" dirty="0">
                <a:solidFill>
                  <a:schemeClr val="bg1"/>
                </a:solidFill>
                <a:effectLst>
                  <a:glow rad="127000">
                    <a:schemeClr val="tx1"/>
                  </a:glow>
                </a:effectLst>
                <a:latin typeface="Arial"/>
                <a:ea typeface="ＭＳ Ｐゴシック" charset="0"/>
                <a:cs typeface="Arial"/>
              </a:rPr>
              <a:t>driven by love for her Lord</a:t>
            </a:r>
          </a:p>
        </p:txBody>
      </p:sp>
    </p:spTree>
    <p:extLst>
      <p:ext uri="{BB962C8B-B14F-4D97-AF65-F5344CB8AC3E}">
        <p14:creationId xmlns:p14="http://schemas.microsoft.com/office/powerpoint/2010/main" val="48311982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04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225"/>
            <a:ext cx="9144000" cy="1412875"/>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fontScale="90000"/>
          </a:bodyPr>
          <a:lstStyle/>
          <a:p>
            <a:pPr defTabSz="457200" eaLnBrk="0" fontAlgn="base" hangingPunct="0">
              <a:spcAft>
                <a:spcPct val="0"/>
              </a:spcAft>
            </a:pPr>
            <a:r>
              <a:rPr lang="en-US" b="1" dirty="0">
                <a:solidFill>
                  <a:schemeClr val="bg1"/>
                </a:solidFill>
                <a:effectLst>
                  <a:glow rad="127000">
                    <a:schemeClr val="tx1"/>
                  </a:glow>
                </a:effectLst>
                <a:latin typeface="Arial"/>
                <a:ea typeface="ＭＳ Ｐゴシック" charset="0"/>
                <a:cs typeface="Arial"/>
              </a:rPr>
              <a:t>Recklessly poured out a valuable essence, disregarding the scorn </a:t>
            </a:r>
          </a:p>
        </p:txBody>
      </p:sp>
    </p:spTree>
    <p:extLst>
      <p:ext uri="{BB962C8B-B14F-4D97-AF65-F5344CB8AC3E}">
        <p14:creationId xmlns:p14="http://schemas.microsoft.com/office/powerpoint/2010/main" val="1536793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2700" y="381000"/>
            <a:ext cx="9232900" cy="1430239"/>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once it was 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 fragrance filled all the room.</a:t>
            </a:r>
          </a:p>
        </p:txBody>
      </p:sp>
    </p:spTree>
    <p:extLst>
      <p:ext uri="{BB962C8B-B14F-4D97-AF65-F5344CB8AC3E}">
        <p14:creationId xmlns:p14="http://schemas.microsoft.com/office/powerpoint/2010/main" val="48801740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05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88900" y="1"/>
            <a:ext cx="9321800" cy="189935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Like a prisoner released from his shackles</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Like a spirit set free from the tomb</a:t>
            </a:r>
          </a:p>
        </p:txBody>
      </p:sp>
    </p:spTree>
    <p:extLst>
      <p:ext uri="{BB962C8B-B14F-4D97-AF65-F5344CB8AC3E}">
        <p14:creationId xmlns:p14="http://schemas.microsoft.com/office/powerpoint/2010/main" val="23060272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 just for love of you, Jesus</a:t>
            </a:r>
          </a:p>
        </p:txBody>
      </p:sp>
    </p:spTree>
    <p:extLst>
      <p:ext uri="{BB962C8B-B14F-4D97-AF65-F5344CB8AC3E}">
        <p14:creationId xmlns:p14="http://schemas.microsoft.com/office/powerpoint/2010/main" val="14490444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06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136900" cy="2959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Life's most precious treasure, lavished on Thee</a:t>
            </a:r>
          </a:p>
        </p:txBody>
      </p:sp>
    </p:spTree>
    <p:extLst>
      <p:ext uri="{BB962C8B-B14F-4D97-AF65-F5344CB8AC3E}">
        <p14:creationId xmlns:p14="http://schemas.microsoft.com/office/powerpoint/2010/main" val="41493401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Your feet</a:t>
            </a:r>
          </a:p>
        </p:txBody>
      </p:sp>
    </p:spTree>
    <p:extLst>
      <p:ext uri="{BB962C8B-B14F-4D97-AF65-F5344CB8AC3E}">
        <p14:creationId xmlns:p14="http://schemas.microsoft.com/office/powerpoint/2010/main" val="166740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229922511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was transfigured before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3 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4 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And there appeared to them Elijah with Moses, and they were talking with Jesus. </a:t>
            </a: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07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152400" y="228600"/>
            <a:ext cx="3810000" cy="3467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rm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2406116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3429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Lord, You were God's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His loved and His own perfect Son</a:t>
            </a:r>
          </a:p>
        </p:txBody>
      </p:sp>
    </p:spTree>
    <p:extLst>
      <p:ext uri="{BB962C8B-B14F-4D97-AF65-F5344CB8AC3E}">
        <p14:creationId xmlns:p14="http://schemas.microsoft.com/office/powerpoint/2010/main" val="400266236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08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228600"/>
            <a:ext cx="3594100" cy="30861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Sent here to show me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the love of the Father,</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it was done</a:t>
            </a: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1555363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And though You were perfect and holy</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gave up Yourself willingly</a:t>
            </a:r>
          </a:p>
        </p:txBody>
      </p:sp>
    </p:spTree>
    <p:extLst>
      <p:ext uri="{BB962C8B-B14F-4D97-AF65-F5344CB8AC3E}">
        <p14:creationId xmlns:p14="http://schemas.microsoft.com/office/powerpoint/2010/main" val="397830030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09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977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You spared no expense for my pardon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You were used up and wasted for me</a:t>
            </a:r>
          </a:p>
        </p:txBody>
      </p:sp>
      <p:sp>
        <p:nvSpPr>
          <p:cNvPr id="4" name="Title 1"/>
          <p:cNvSpPr txBox="1">
            <a:spLocks/>
          </p:cNvSpPr>
          <p:nvPr/>
        </p:nvSpPr>
        <p:spPr bwMode="auto">
          <a:xfrm>
            <a:off x="-4763" y="2814638"/>
            <a:ext cx="9144001"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68094525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453124"/>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Just for love of me, Jesus––</a:t>
            </a:r>
          </a:p>
        </p:txBody>
      </p:sp>
    </p:spTree>
    <p:extLst>
      <p:ext uri="{BB962C8B-B14F-4D97-AF65-F5344CB8AC3E}">
        <p14:creationId xmlns:p14="http://schemas.microsoft.com/office/powerpoint/2010/main" val="36401418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10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37303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God's most precious treasure</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lavished on me</a:t>
            </a:r>
          </a:p>
        </p:txBody>
      </p:sp>
    </p:spTree>
    <p:extLst>
      <p:ext uri="{BB962C8B-B14F-4D97-AF65-F5344CB8AC3E}">
        <p14:creationId xmlns:p14="http://schemas.microsoft.com/office/powerpoint/2010/main" val="21244597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Broken and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poured at my feet.</a:t>
            </a:r>
            <a:br>
              <a:rPr lang="en-US" sz="3600" b="1" dirty="0">
                <a:solidFill>
                  <a:schemeClr val="bg1"/>
                </a:solidFill>
                <a:effectLst>
                  <a:glow rad="127000">
                    <a:schemeClr val="tx1"/>
                  </a:glow>
                </a:effectLst>
                <a:latin typeface="Arial"/>
                <a:ea typeface="ＭＳ Ｐゴシック" charset="0"/>
                <a:cs typeface="Arial"/>
              </a:rPr>
            </a:br>
            <a:endParaRPr lang="en-US" sz="3600" b="1" dirty="0">
              <a:solidFill>
                <a:schemeClr val="bg1"/>
              </a:solidFill>
              <a:effectLst>
                <a:glow rad="127000">
                  <a:schemeClr val="tx1"/>
                </a:glow>
              </a:effectLst>
              <a:latin typeface="Arial"/>
              <a:ea typeface="ＭＳ Ｐゴシック" charset="0"/>
              <a:cs typeface="Arial"/>
            </a:endParaRPr>
          </a:p>
        </p:txBody>
      </p:sp>
    </p:spTree>
    <p:extLst>
      <p:ext uri="{BB962C8B-B14F-4D97-AF65-F5344CB8AC3E}">
        <p14:creationId xmlns:p14="http://schemas.microsoft.com/office/powerpoint/2010/main" val="394823730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11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5109"/>
            <a:ext cx="9144000" cy="1666853"/>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Lord, You were spilled out </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me</a:t>
            </a:r>
          </a:p>
        </p:txBody>
      </p:sp>
      <p:sp>
        <p:nvSpPr>
          <p:cNvPr id="4" name="Title 1"/>
          <p:cNvSpPr txBox="1">
            <a:spLocks/>
          </p:cNvSpPr>
          <p:nvPr/>
        </p:nvSpPr>
        <p:spPr bwMode="auto">
          <a:xfrm>
            <a:off x="0" y="4244975"/>
            <a:ext cx="9061450" cy="205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defTabSz="45720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33557967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12_Jesus_Anointed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1"/>
            <a:ext cx="9144000" cy="1219200"/>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lIns="91440" tIns="45720" rIns="91440" bIns="45720" rtlCol="0" anchor="ctr">
            <a:noAutofit/>
          </a:bodyPr>
          <a:lstStyle/>
          <a:p>
            <a:pPr defTabSz="457200" eaLnBrk="0" fontAlgn="base" hangingPunct="0">
              <a:spcAft>
                <a:spcPct val="0"/>
              </a:spcAft>
            </a:pPr>
            <a:r>
              <a:rPr lang="en-US" sz="3600" b="1" dirty="0">
                <a:solidFill>
                  <a:schemeClr val="bg1"/>
                </a:solidFill>
                <a:effectLst>
                  <a:glow rad="127000">
                    <a:schemeClr val="tx1"/>
                  </a:glow>
                </a:effectLst>
                <a:latin typeface="Arial"/>
                <a:ea typeface="ＭＳ Ｐゴシック" charset="0"/>
                <a:cs typeface="Arial"/>
              </a:rPr>
              <a:t>In sweet abandon, let me be spilled out</a:t>
            </a:r>
            <a:br>
              <a:rPr lang="en-US" sz="3600" b="1" dirty="0">
                <a:solidFill>
                  <a:schemeClr val="bg1"/>
                </a:solidFill>
                <a:effectLst>
                  <a:glow rad="127000">
                    <a:schemeClr val="tx1"/>
                  </a:glow>
                </a:effectLst>
                <a:latin typeface="Arial"/>
                <a:ea typeface="ＭＳ Ｐゴシック" charset="0"/>
                <a:cs typeface="Arial"/>
              </a:rPr>
            </a:br>
            <a:r>
              <a:rPr lang="en-US" sz="3600" b="1" dirty="0">
                <a:solidFill>
                  <a:schemeClr val="bg1"/>
                </a:solidFill>
                <a:effectLst>
                  <a:glow rad="127000">
                    <a:schemeClr val="tx1"/>
                  </a:glow>
                </a:effectLst>
                <a:latin typeface="Arial"/>
                <a:ea typeface="ＭＳ Ｐゴシック" charset="0"/>
                <a:cs typeface="Arial"/>
              </a:rPr>
              <a:t>and used up for Thee</a:t>
            </a:r>
          </a:p>
        </p:txBody>
      </p:sp>
    </p:spTree>
    <p:extLst>
      <p:ext uri="{BB962C8B-B14F-4D97-AF65-F5344CB8AC3E}">
        <p14:creationId xmlns:p14="http://schemas.microsoft.com/office/powerpoint/2010/main" val="907696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Moses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Elijah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Jesus</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383251672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34573519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sz="3600" i="1" dirty="0">
                <a:solidFill>
                  <a:srgbClr val="FFFFCC"/>
                </a:solidFill>
                <a:effectLst>
                  <a:outerShdw blurRad="50800" dist="63500" dir="2700000" algn="tl" rotWithShape="0">
                    <a:srgbClr val="000000">
                      <a:alpha val="85000"/>
                    </a:srgbClr>
                  </a:outerShdw>
                </a:effectLst>
                <a:latin typeface="Arial"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15535"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0" y="1143000"/>
            <a:ext cx="3980349" cy="5715000"/>
            <a:chOff x="0" y="1143000"/>
            <a:chExt cx="3980349" cy="5715000"/>
          </a:xfrm>
        </p:grpSpPr>
        <p:pic>
          <p:nvPicPr>
            <p:cNvPr id="429058"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BONES" pitchFamily="-105"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b="1" dirty="0">
                <a:solidFill>
                  <a:schemeClr val="bg1"/>
                </a:solidFill>
                <a:latin typeface="Times"/>
                <a:cs typeface="Times"/>
              </a:rPr>
              <a:t>The </a:t>
            </a:r>
            <a:r>
              <a:rPr lang="en-US" sz="3600" b="1" dirty="0">
                <a:solidFill>
                  <a:schemeClr val="bg1"/>
                </a:solidFill>
                <a:latin typeface="Times"/>
                <a:cs typeface="Times"/>
              </a:rPr>
              <a:t>WOMAN </a:t>
            </a:r>
            <a:br>
              <a:rPr lang="en-US" sz="2800" b="1" dirty="0">
                <a:solidFill>
                  <a:schemeClr val="bg1"/>
                </a:solidFill>
                <a:latin typeface="Times"/>
                <a:cs typeface="Times"/>
              </a:rPr>
            </a:br>
            <a:r>
              <a:rPr lang="en-US" b="1" dirty="0">
                <a:solidFill>
                  <a:schemeClr val="bg1"/>
                </a:solidFill>
                <a:latin typeface="Times"/>
                <a:cs typeface="Times"/>
              </a:rPr>
              <a:t>with the </a:t>
            </a:r>
            <a:br>
              <a:rPr lang="en-US" b="1" dirty="0">
                <a:solidFill>
                  <a:schemeClr val="bg1"/>
                </a:solidFill>
                <a:latin typeface="Times"/>
                <a:cs typeface="Times"/>
              </a:rPr>
            </a:br>
            <a:r>
              <a:rPr lang="en-US" sz="3200" b="1" dirty="0">
                <a:solidFill>
                  <a:schemeClr val="bg1"/>
                </a:solidFill>
                <a:latin typeface="Times"/>
                <a:cs typeface="Times"/>
              </a:rPr>
              <a:t>ALABASTER JAR</a:t>
            </a:r>
            <a:endParaRPr lang="en-US" b="1" dirty="0">
              <a:solidFill>
                <a:schemeClr val="bg1"/>
              </a:solidFill>
              <a:latin typeface="Times"/>
              <a:cs typeface="Times"/>
            </a:endParaRPr>
          </a:p>
        </p:txBody>
      </p:sp>
      <p:sp>
        <p:nvSpPr>
          <p:cNvPr id="16" name="Rectangle 3"/>
          <p:cNvSpPr txBox="1">
            <a:spLocks noChangeArrowheads="1"/>
          </p:cNvSpPr>
          <p:nvPr/>
        </p:nvSpPr>
        <p:spPr bwMode="auto">
          <a:xfrm>
            <a:off x="2357768" y="2737943"/>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sz="2000" b="1" dirty="0">
                <a:solidFill>
                  <a:schemeClr val="bg1"/>
                </a:solidFill>
                <a:latin typeface="Times"/>
                <a:cs typeface="Times"/>
              </a:rPr>
              <a:t>Mary </a:t>
            </a:r>
            <a:r>
              <a:rPr lang="en-US" sz="2000" b="1" dirty="0" err="1">
                <a:solidFill>
                  <a:schemeClr val="bg1"/>
                </a:solidFill>
                <a:latin typeface="Times"/>
                <a:cs typeface="Times"/>
              </a:rPr>
              <a:t>Magdalen</a:t>
            </a:r>
            <a:r>
              <a:rPr lang="en-US" sz="2000" b="1" dirty="0">
                <a:solidFill>
                  <a:schemeClr val="bg1"/>
                </a:solidFill>
                <a:latin typeface="Times"/>
                <a:cs typeface="Times"/>
              </a:rPr>
              <a:t> and the Holy </a:t>
            </a:r>
            <a:br>
              <a:rPr lang="en-US" sz="2000" b="1" dirty="0">
                <a:solidFill>
                  <a:schemeClr val="bg1"/>
                </a:solidFill>
                <a:latin typeface="Times"/>
                <a:cs typeface="Times"/>
              </a:rPr>
            </a:br>
            <a:r>
              <a:rPr lang="en-US" sz="2000" b="1" dirty="0">
                <a:solidFill>
                  <a:schemeClr val="bg1"/>
                </a:solidFill>
                <a:latin typeface="Times"/>
                <a:cs typeface="Times"/>
              </a:rPr>
              <a:t>Grail</a:t>
            </a:r>
          </a:p>
        </p:txBody>
      </p:sp>
      <p:sp>
        <p:nvSpPr>
          <p:cNvPr id="18" name="Rectangle 3"/>
          <p:cNvSpPr txBox="1">
            <a:spLocks noChangeArrowheads="1"/>
          </p:cNvSpPr>
          <p:nvPr/>
        </p:nvSpPr>
        <p:spPr bwMode="auto">
          <a:xfrm rot="21036044">
            <a:off x="2017340" y="4753134"/>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20000"/>
              </a:spcBef>
              <a:spcAft>
                <a:spcPct val="0"/>
              </a:spcAft>
              <a:buSzPct val="75000"/>
              <a:buFont typeface="Wingdings" charset="0"/>
              <a:buNone/>
            </a:pPr>
            <a:r>
              <a:rPr lang="en-US" sz="1600" b="1" dirty="0">
                <a:solidFill>
                  <a:srgbClr val="FFFFFF"/>
                </a:solidFill>
                <a:latin typeface="Times"/>
                <a:cs typeface="Times"/>
              </a:rPr>
              <a:t>As featured in </a:t>
            </a:r>
            <a:r>
              <a:rPr lang="en-US" sz="2000" b="1" dirty="0">
                <a:solidFill>
                  <a:srgbClr val="FFFFFF"/>
                </a:solidFill>
                <a:latin typeface="Times"/>
                <a:cs typeface="Times"/>
              </a:rPr>
              <a:t>The </a:t>
            </a:r>
            <a:br>
              <a:rPr lang="en-US" sz="2000" b="1" dirty="0">
                <a:solidFill>
                  <a:srgbClr val="FFFFFF"/>
                </a:solidFill>
                <a:latin typeface="Times"/>
                <a:cs typeface="Times"/>
              </a:rPr>
            </a:br>
            <a:r>
              <a:rPr lang="en-US" sz="2000" b="1" dirty="0">
                <a:solidFill>
                  <a:srgbClr val="FFFFFF"/>
                </a:solidFill>
                <a:latin typeface="Times"/>
                <a:cs typeface="Times"/>
              </a:rPr>
              <a:t>Da Vinci Code</a:t>
            </a:r>
          </a:p>
        </p:txBody>
      </p:sp>
    </p:spTree>
    <p:extLst>
      <p:ext uri="{BB962C8B-B14F-4D97-AF65-F5344CB8AC3E}">
        <p14:creationId xmlns:p14="http://schemas.microsoft.com/office/powerpoint/2010/main" val="239898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45998"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656</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257029" name="Text Box 5"/>
          <p:cNvSpPr txBox="1">
            <a:spLocks noChangeArrowheads="1"/>
          </p:cNvSpPr>
          <p:nvPr/>
        </p:nvSpPr>
        <p:spPr bwMode="auto">
          <a:xfrm>
            <a:off x="5373640" y="5638800"/>
            <a:ext cx="3522761"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Anointing at Bethany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12:1-11</a:t>
            </a:r>
          </a:p>
        </p:txBody>
      </p:sp>
      <p:sp>
        <p:nvSpPr>
          <p:cNvPr id="257030" name="Text Box 6"/>
          <p:cNvSpPr txBox="1">
            <a:spLocks noChangeArrowheads="1"/>
          </p:cNvSpPr>
          <p:nvPr/>
        </p:nvSpPr>
        <p:spPr bwMode="auto">
          <a:xfrm>
            <a:off x="4399299" y="4165600"/>
            <a:ext cx="2718716"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Triumphal Entry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12:12-20</a:t>
            </a:r>
          </a:p>
        </p:txBody>
      </p:sp>
      <p:sp>
        <p:nvSpPr>
          <p:cNvPr id="257031" name="Text Box 7"/>
          <p:cNvSpPr txBox="1">
            <a:spLocks noChangeArrowheads="1"/>
          </p:cNvSpPr>
          <p:nvPr/>
        </p:nvSpPr>
        <p:spPr bwMode="auto">
          <a:xfrm>
            <a:off x="3035620" y="2692400"/>
            <a:ext cx="255047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Predicts Death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12:21-36</a:t>
            </a:r>
          </a:p>
        </p:txBody>
      </p:sp>
      <p:sp>
        <p:nvSpPr>
          <p:cNvPr id="257032" name="Text Box 8"/>
          <p:cNvSpPr txBox="1">
            <a:spLocks noChangeArrowheads="1"/>
          </p:cNvSpPr>
          <p:nvPr/>
        </p:nvSpPr>
        <p:spPr bwMode="auto">
          <a:xfrm>
            <a:off x="1273757" y="1219200"/>
            <a:ext cx="3151614" cy="9580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Unbelief Summary</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CC"/>
                </a:solidFill>
                <a:effectLst/>
                <a:uLnTx/>
                <a:uFillTx/>
                <a:latin typeface="Arial" charset="0"/>
                <a:ea typeface="ＭＳ Ｐゴシック"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Times New Roman"/>
              <a:ea typeface="+mn-ea"/>
              <a:cs typeface="+mn-cs"/>
            </a:endParaRPr>
          </a:p>
        </p:txBody>
      </p:sp>
      <p:sp>
        <p:nvSpPr>
          <p:cNvPr id="531467" name="Text Box 13"/>
          <p:cNvSpPr txBox="1">
            <a:spLocks noChangeArrowheads="1"/>
          </p:cNvSpPr>
          <p:nvPr/>
        </p:nvSpPr>
        <p:spPr bwMode="auto">
          <a:xfrm>
            <a:off x="8578858" y="7"/>
            <a:ext cx="492109"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Times New Roman" charset="0"/>
                <a:ea typeface="ＭＳ Ｐゴシック" charset="0"/>
              </a:rPr>
              <a:t>64</a:t>
            </a:r>
            <a:endParaRPr kumimoji="0" lang="en-US" sz="2400" b="0" i="0" u="none" strike="noStrike" kern="1200" cap="none" spc="0" normalizeH="0" baseline="0" noProof="0">
              <a:ln>
                <a:noFill/>
              </a:ln>
              <a:solidFill>
                <a:srgbClr val="000066"/>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Luke 7:36-50</a:t>
            </a:r>
            <a:br>
              <a:rPr lang="en-US" sz="2800" i="1">
                <a:latin typeface="Papyrus" charset="0"/>
              </a:rPr>
            </a:br>
            <a:r>
              <a:rPr lang="en-US" sz="3600" i="1">
                <a:latin typeface="Papyrus" charset="0"/>
              </a:rPr>
              <a:t>Jesus and the Sinful Woman</a:t>
            </a:r>
          </a:p>
        </p:txBody>
      </p:sp>
    </p:spTree>
    <p:extLst>
      <p:ext uri="{BB962C8B-B14F-4D97-AF65-F5344CB8AC3E}">
        <p14:creationId xmlns:p14="http://schemas.microsoft.com/office/powerpoint/2010/main" val="44580306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solidFill>
                <a:srgbClr val="000000"/>
              </a:solidFill>
              <a:ea typeface="ＭＳ Ｐゴシック" charset="-128"/>
              <a:cs typeface="ＭＳ Ｐゴシック" charset="-128"/>
            </a:endParaRPr>
          </a:p>
        </p:txBody>
      </p:sp>
      <p:sp>
        <p:nvSpPr>
          <p:cNvPr id="179203" name="Text Box 3"/>
          <p:cNvSpPr txBox="1">
            <a:spLocks noChangeArrowheads="1"/>
          </p:cNvSpPr>
          <p:nvPr/>
        </p:nvSpPr>
        <p:spPr bwMode="auto">
          <a:xfrm>
            <a:off x="0" y="1006475"/>
            <a:ext cx="9144000" cy="579438"/>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000000"/>
                </a:solidFill>
                <a:latin typeface="Lucida Sans Unicode" charset="0"/>
              </a:rPr>
              <a:t>Common to all four gospel accounts:</a:t>
            </a:r>
          </a:p>
        </p:txBody>
      </p:sp>
      <p:sp>
        <p:nvSpPr>
          <p:cNvPr id="179204" name="Rectangle 4"/>
          <p:cNvSpPr>
            <a:spLocks noGrp="1" noChangeArrowheads="1"/>
          </p:cNvSpPr>
          <p:nvPr>
            <p:ph type="title"/>
          </p:nvPr>
        </p:nvSpPr>
        <p:spPr>
          <a:xfrm>
            <a:off x="0" y="238125"/>
            <a:ext cx="7620000" cy="600075"/>
          </a:xfrm>
        </p:spPr>
        <p:txBody>
          <a:bodyPr anchor="t">
            <a:spAutoFit/>
          </a:bodyPr>
          <a:lstStyle/>
          <a:p>
            <a:pPr eaLnBrk="1" hangingPunct="1">
              <a:defRPr/>
            </a:pPr>
            <a:r>
              <a:rPr lang="en-US" sz="3200" b="1">
                <a:solidFill>
                  <a:schemeClr val="bg1"/>
                </a:solidFill>
                <a:effectLst>
                  <a:outerShdw blurRad="38100" dist="38100" dir="2700000" algn="tl">
                    <a:srgbClr val="000000"/>
                  </a:outerShdw>
                </a:effectLst>
                <a:latin typeface="Lucida Sans Unicode" charset="0"/>
              </a:rPr>
              <a:t>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5" y="2214563"/>
            <a:ext cx="8855075"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3200" b="1" dirty="0">
                <a:solidFill>
                  <a:srgbClr val="000000"/>
                </a:solidFill>
                <a:latin typeface="Lucida Sans Unicode" charset="0"/>
              </a:rPr>
              <a:t>Unannounced visit by woman</a:t>
            </a:r>
          </a:p>
          <a:p>
            <a:pPr>
              <a:buFont typeface="Arial" charset="0"/>
              <a:buAutoNum type="arabicPeriod"/>
            </a:pPr>
            <a:r>
              <a:rPr lang="en-US" sz="3200" b="1" dirty="0">
                <a:solidFill>
                  <a:srgbClr val="000000"/>
                </a:solidFill>
                <a:latin typeface="Lucida Sans Unicode" charset="0"/>
              </a:rPr>
              <a:t>Anointed Jesus</a:t>
            </a:r>
            <a:r>
              <a:rPr lang="mr-IN" sz="3200" b="1" dirty="0">
                <a:solidFill>
                  <a:srgbClr val="000000"/>
                </a:solidFill>
                <a:latin typeface="Lucida Sans Unicode" charset="0"/>
              </a:rPr>
              <a:t>'</a:t>
            </a:r>
            <a:r>
              <a:rPr lang="en-US" sz="3200" b="1" dirty="0">
                <a:solidFill>
                  <a:srgbClr val="000000"/>
                </a:solidFill>
                <a:latin typeface="Lucida Sans Unicode" charset="0"/>
              </a:rPr>
              <a:t> head and/or feet</a:t>
            </a:r>
            <a:endParaRPr lang="en-US" altLang="ja-JP" sz="3200" b="1" dirty="0">
              <a:solidFill>
                <a:srgbClr val="000000"/>
              </a:solidFill>
              <a:latin typeface="Lucida Sans Unicode" charset="0"/>
            </a:endParaRPr>
          </a:p>
          <a:p>
            <a:pPr>
              <a:buFont typeface="Arial" charset="0"/>
              <a:buAutoNum type="arabicPeriod"/>
            </a:pPr>
            <a:r>
              <a:rPr lang="en-US" sz="3200" b="1" dirty="0">
                <a:solidFill>
                  <a:srgbClr val="000000"/>
                </a:solidFill>
                <a:latin typeface="Lucida Sans Unicode" charset="0"/>
              </a:rPr>
              <a:t>Wiped his feet with her hair</a:t>
            </a:r>
          </a:p>
          <a:p>
            <a:pPr>
              <a:buFont typeface="Arial" charset="0"/>
              <a:buAutoNum type="arabicPeriod"/>
            </a:pPr>
            <a:r>
              <a:rPr lang="en-US" sz="3200" b="1" dirty="0">
                <a:solidFill>
                  <a:srgbClr val="000000"/>
                </a:solidFill>
                <a:latin typeface="Lucida Sans Unicode" charset="0"/>
              </a:rPr>
              <a:t>Complaint of waste by disciples/Judas</a:t>
            </a:r>
          </a:p>
          <a:p>
            <a:pPr>
              <a:buFont typeface="Arial" charset="0"/>
              <a:buAutoNum type="arabicPeriod"/>
            </a:pPr>
            <a:r>
              <a:rPr lang="en-US" sz="3200" b="1" dirty="0">
                <a:solidFill>
                  <a:srgbClr val="000000"/>
                </a:solidFill>
                <a:latin typeface="Lucida Sans Unicode" charset="0"/>
              </a:rPr>
              <a:t>Disciples rebuked by Jesus</a:t>
            </a:r>
          </a:p>
          <a:p>
            <a:pPr>
              <a:buFont typeface="Arial" charset="0"/>
              <a:buAutoNum type="arabicPeriod"/>
            </a:pPr>
            <a:r>
              <a:rPr lang="en-US" sz="3200" b="1" dirty="0">
                <a:solidFill>
                  <a:srgbClr val="000000"/>
                </a:solidFill>
                <a:latin typeface="Lucida Sans Unicode" charset="0"/>
              </a:rPr>
              <a:t>In a home</a:t>
            </a:r>
          </a:p>
          <a:p>
            <a:pPr>
              <a:buFont typeface="Arial" charset="0"/>
              <a:buAutoNum type="arabicPeriod"/>
            </a:pPr>
            <a:r>
              <a:rPr lang="en-US" sz="3200" b="1" dirty="0">
                <a:solidFill>
                  <a:srgbClr val="000000"/>
                </a:solidFill>
                <a:latin typeface="Lucida Sans Unicode" charset="0"/>
              </a:rPr>
              <a:t>Alabaster jar (except in John)</a:t>
            </a:r>
          </a:p>
          <a:p>
            <a:pPr>
              <a:buFont typeface="Arial" charset="0"/>
              <a:buAutoNum type="arabicPeriod"/>
            </a:pPr>
            <a:r>
              <a:rPr lang="en-US" sz="3200" b="1" dirty="0">
                <a:solidFill>
                  <a:srgbClr val="000000"/>
                </a:solidFill>
                <a:latin typeface="Lucida Sans Unicode"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13"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4868863"/>
            <a:ext cx="9144000" cy="2052637"/>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endParaRPr>
          </a:p>
        </p:txBody>
      </p:sp>
      <p:sp>
        <p:nvSpPr>
          <p:cNvPr id="181252" name="Rectangle 4"/>
          <p:cNvSpPr>
            <a:spLocks noChangeArrowheads="1"/>
          </p:cNvSpPr>
          <p:nvPr/>
        </p:nvSpPr>
        <p:spPr bwMode="auto">
          <a:xfrm>
            <a:off x="0" y="2419350"/>
            <a:ext cx="9144000" cy="1187450"/>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endParaRPr>
          </a:p>
        </p:txBody>
      </p:sp>
      <p:sp>
        <p:nvSpPr>
          <p:cNvPr id="181253" name="Text Box 5"/>
          <p:cNvSpPr txBox="1">
            <a:spLocks noChangeArrowheads="1"/>
          </p:cNvSpPr>
          <p:nvPr/>
        </p:nvSpPr>
        <p:spPr bwMode="auto">
          <a:xfrm>
            <a:off x="0" y="980728"/>
            <a:ext cx="9144000" cy="6617195"/>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Luke 7:36-50</a:t>
            </a:r>
          </a:p>
          <a:p>
            <a:pPr eaLnBrk="1" hangingPunct="1"/>
            <a:endParaRPr lang="en-US" sz="3200"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Early in Ministry</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Weeping</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worship, woman</a:t>
            </a:r>
            <a:r>
              <a:rPr lang="mr-IN" altLang="ja-JP" b="1" dirty="0">
                <a:solidFill>
                  <a:srgbClr val="000000"/>
                </a:solidFill>
                <a:latin typeface="Lucida Sans Unicode" charset="0"/>
              </a:rPr>
              <a:t>'</a:t>
            </a:r>
            <a:r>
              <a:rPr lang="en-US" altLang="ja-JP" b="1" dirty="0">
                <a:solidFill>
                  <a:srgbClr val="000000"/>
                </a:solidFill>
                <a:latin typeface="Lucida Sans Unicode" charset="0"/>
              </a:rPr>
              <a:t>s </a:t>
            </a:r>
            <a:br>
              <a:rPr lang="en-US" altLang="ja-JP" b="1" dirty="0">
                <a:solidFill>
                  <a:srgbClr val="000000"/>
                </a:solidFill>
                <a:latin typeface="Lucida Sans Unicode" charset="0"/>
              </a:rPr>
            </a:br>
            <a:r>
              <a:rPr lang="en-US" altLang="ja-JP" b="1" dirty="0">
                <a:solidFill>
                  <a:srgbClr val="000000"/>
                </a:solidFill>
                <a:latin typeface="Lucida Sans Unicode" charset="0"/>
              </a:rPr>
              <a:t>sins forgiven (Luke 7:48)</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unnamed harlot at</a:t>
            </a:r>
          </a:p>
          <a:p>
            <a:pPr eaLnBrk="1" hangingPunct="1"/>
            <a:r>
              <a:rPr lang="en-US" b="1" dirty="0">
                <a:solidFill>
                  <a:srgbClr val="000000"/>
                </a:solidFill>
                <a:latin typeface="Lucida Sans Unicode" charset="0"/>
              </a:rPr>
              <a:t>home of Simon the </a:t>
            </a:r>
            <a:br>
              <a:rPr lang="en-US" b="1" dirty="0">
                <a:solidFill>
                  <a:srgbClr val="000000"/>
                </a:solidFill>
                <a:latin typeface="Lucida Sans Unicode" charset="0"/>
              </a:rPr>
            </a:br>
            <a:r>
              <a:rPr lang="en-US" b="1" dirty="0">
                <a:solidFill>
                  <a:srgbClr val="000000"/>
                </a:solidFill>
                <a:latin typeface="Lucida Sans Unicode" charset="0"/>
              </a:rPr>
              <a:t>Pharisee (Luke 7:40) in </a:t>
            </a:r>
            <a:br>
              <a:rPr lang="en-US" b="1" dirty="0">
                <a:solidFill>
                  <a:srgbClr val="000000"/>
                </a:solidFill>
                <a:latin typeface="Lucida Sans Unicode" charset="0"/>
              </a:rPr>
            </a:br>
            <a:r>
              <a:rPr lang="en-US" b="1" dirty="0">
                <a:solidFill>
                  <a:srgbClr val="000000"/>
                </a:solidFill>
                <a:latin typeface="Lucida Sans Unicode" charset="0"/>
              </a:rPr>
              <a:t>an unknown town</a:t>
            </a: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a:p>
            <a:pPr eaLnBrk="1" hangingPunct="1"/>
            <a:endParaRPr lang="en-US" b="1" dirty="0">
              <a:solidFill>
                <a:srgbClr val="000000"/>
              </a:solidFill>
              <a:latin typeface="Lucida Sans Unicode" charset="0"/>
            </a:endParaRPr>
          </a:p>
        </p:txBody>
      </p:sp>
      <p:sp>
        <p:nvSpPr>
          <p:cNvPr id="181254" name="Text Box 6"/>
          <p:cNvSpPr txBox="1">
            <a:spLocks noChangeArrowheads="1"/>
          </p:cNvSpPr>
          <p:nvPr/>
        </p:nvSpPr>
        <p:spPr bwMode="auto">
          <a:xfrm>
            <a:off x="4211960" y="1006475"/>
            <a:ext cx="4935537" cy="6247863"/>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Lucida Sans Unicode" charset="0"/>
              </a:rPr>
              <a:t>Matt. 26:6-13</a:t>
            </a:r>
          </a:p>
          <a:p>
            <a:pPr eaLnBrk="1" hangingPunct="1"/>
            <a:r>
              <a:rPr lang="en-US" b="1" dirty="0">
                <a:solidFill>
                  <a:srgbClr val="000000"/>
                </a:solidFill>
                <a:latin typeface="Lucida Sans Unicode" charset="0"/>
              </a:rPr>
              <a:t>Mark 14:3-9</a:t>
            </a:r>
          </a:p>
          <a:p>
            <a:pPr eaLnBrk="1" hangingPunct="1"/>
            <a:r>
              <a:rPr lang="en-US" b="1" dirty="0">
                <a:solidFill>
                  <a:srgbClr val="000000"/>
                </a:solidFill>
                <a:latin typeface="Lucida Sans Unicode" charset="0"/>
              </a:rPr>
              <a:t>John 12:1-11</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During Passion Week</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No weeping noted</a:t>
            </a:r>
          </a:p>
          <a:p>
            <a:pPr eaLnBrk="1" hangingPunct="1"/>
            <a:endParaRPr lang="en-US" sz="1600" b="1" dirty="0">
              <a:solidFill>
                <a:srgbClr val="000000"/>
              </a:solidFill>
              <a:latin typeface="Lucida Sans Unicode" charset="0"/>
            </a:endParaRPr>
          </a:p>
          <a:p>
            <a:pPr eaLnBrk="1" hangingPunct="1"/>
            <a:r>
              <a:rPr lang="en-US" b="1" dirty="0">
                <a:solidFill>
                  <a:srgbClr val="000000"/>
                </a:solidFill>
                <a:latin typeface="Lucida Sans Unicode" charset="0"/>
              </a:rPr>
              <a:t>For burial, woman needed</a:t>
            </a:r>
            <a:br>
              <a:rPr lang="en-US" b="1" dirty="0">
                <a:solidFill>
                  <a:srgbClr val="000000"/>
                </a:solidFill>
                <a:latin typeface="Lucida Sans Unicode" charset="0"/>
              </a:rPr>
            </a:br>
            <a:r>
              <a:rPr lang="en-US" b="1" dirty="0">
                <a:solidFill>
                  <a:srgbClr val="000000"/>
                </a:solidFill>
                <a:latin typeface="Lucida Sans Unicode" charset="0"/>
              </a:rPr>
              <a:t>no forgiveness</a:t>
            </a:r>
          </a:p>
          <a:p>
            <a:pPr eaLnBrk="1" hangingPunct="1"/>
            <a:endParaRPr lang="en-US" b="1" dirty="0">
              <a:solidFill>
                <a:srgbClr val="000000"/>
              </a:solidFill>
              <a:latin typeface="Lucida Sans Unicode" charset="0"/>
            </a:endParaRPr>
          </a:p>
          <a:p>
            <a:pPr eaLnBrk="1" hangingPunct="1"/>
            <a:r>
              <a:rPr lang="en-US" b="1" dirty="0">
                <a:solidFill>
                  <a:srgbClr val="000000"/>
                </a:solidFill>
                <a:latin typeface="Lucida Sans Unicode" charset="0"/>
              </a:rPr>
              <a:t>By Lazarus</a:t>
            </a:r>
            <a:r>
              <a:rPr lang="mr-IN" altLang="ja-JP" b="1" dirty="0">
                <a:solidFill>
                  <a:srgbClr val="000000"/>
                </a:solidFill>
                <a:latin typeface="Lucida Sans Unicode" charset="0"/>
              </a:rPr>
              <a:t>'</a:t>
            </a:r>
            <a:r>
              <a:rPr lang="en-US" altLang="ja-JP" b="1" dirty="0">
                <a:solidFill>
                  <a:srgbClr val="000000"/>
                </a:solidFill>
                <a:latin typeface="Lucida Sans Unicode" charset="0"/>
              </a:rPr>
              <a:t> sister </a:t>
            </a:r>
            <a:r>
              <a:rPr lang="en-US" b="1" dirty="0">
                <a:solidFill>
                  <a:srgbClr val="000000"/>
                </a:solidFill>
                <a:latin typeface="Lucida Sans Unicode" charset="0"/>
              </a:rPr>
              <a:t>Mary</a:t>
            </a:r>
            <a:r>
              <a:rPr lang="en-US" altLang="ja-JP" b="1" dirty="0">
                <a:solidFill>
                  <a:srgbClr val="000000"/>
                </a:solidFill>
                <a:latin typeface="Lucida Sans Unicode" charset="0"/>
              </a:rPr>
              <a:t> at home of Simon the Leper</a:t>
            </a:r>
          </a:p>
          <a:p>
            <a:pPr eaLnBrk="1" hangingPunct="1"/>
            <a:r>
              <a:rPr lang="en-US" b="1" dirty="0">
                <a:solidFill>
                  <a:srgbClr val="000000"/>
                </a:solidFill>
                <a:latin typeface="Lucida Sans Unicode" charset="0"/>
              </a:rPr>
              <a:t>(Matt. 26:6; Mark 14:3) in Lazarus</a:t>
            </a:r>
            <a:r>
              <a:rPr lang="mr-IN" b="1" dirty="0">
                <a:solidFill>
                  <a:srgbClr val="000000"/>
                </a:solidFill>
                <a:latin typeface="Lucida Sans Unicode" charset="0"/>
              </a:rPr>
              <a:t>'</a:t>
            </a:r>
            <a:r>
              <a:rPr lang="en-US" b="1" dirty="0">
                <a:solidFill>
                  <a:srgbClr val="000000"/>
                </a:solidFill>
                <a:latin typeface="Lucida Sans Unicode" charset="0"/>
              </a:rPr>
              <a:t> hometown of Bethany (John 12:1)</a:t>
            </a:r>
          </a:p>
          <a:p>
            <a:pPr eaLnBrk="1" hangingPunct="1"/>
            <a:endParaRPr lang="en-US" b="1" dirty="0">
              <a:solidFill>
                <a:srgbClr val="000000"/>
              </a:solidFill>
              <a:latin typeface="Lucida Sans Unicode" charset="0"/>
            </a:endParaRPr>
          </a:p>
        </p:txBody>
      </p:sp>
      <p:sp>
        <p:nvSpPr>
          <p:cNvPr id="181250"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solidFill>
                <a:srgbClr val="000000"/>
              </a:solidFill>
              <a:ea typeface="ＭＳ Ｐゴシック" charset="-128"/>
              <a:cs typeface="ＭＳ Ｐゴシック" charset="-128"/>
            </a:endParaRPr>
          </a:p>
        </p:txBody>
      </p:sp>
      <p:sp>
        <p:nvSpPr>
          <p:cNvPr id="181255" name="Rectangle 7"/>
          <p:cNvSpPr>
            <a:spLocks noGrp="1" noChangeArrowheads="1"/>
          </p:cNvSpPr>
          <p:nvPr>
            <p:ph type="title"/>
          </p:nvPr>
        </p:nvSpPr>
        <p:spPr>
          <a:xfrm>
            <a:off x="0" y="238125"/>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t>
            </a:r>
            <a:r>
              <a:rPr lang="en-US" sz="3200" b="1" dirty="0" err="1">
                <a:solidFill>
                  <a:schemeClr val="bg1"/>
                </a:solidFill>
                <a:effectLst>
                  <a:outerShdw blurRad="38100" dist="38100" dir="2700000" algn="tl">
                    <a:srgbClr val="000000"/>
                  </a:outerShdw>
                </a:effectLst>
                <a:latin typeface="Lucida Sans Unicode" charset="0"/>
              </a:rPr>
              <a:t>Anointings</a:t>
            </a:r>
            <a:r>
              <a:rPr lang="en-US" sz="3200" b="1" dirty="0">
                <a:solidFill>
                  <a:schemeClr val="bg1"/>
                </a:solidFill>
                <a:effectLst>
                  <a:outerShdw blurRad="38100" dist="38100" dir="2700000" algn="tl">
                    <a:srgbClr val="000000"/>
                  </a:outerShdw>
                </a:effectLst>
                <a:latin typeface="Lucida Sans Unicode" charset="0"/>
              </a:rPr>
              <a:t>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3"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2370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LAST SUPPER</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26:17-35</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14:12-31</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22:7-38</a:t>
            </a:r>
          </a:p>
          <a:p>
            <a:pPr algn="r" defTabSz="91354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13:18-38</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6300192" y="188640"/>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8762197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148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9568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2 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after six days Jesus took with him Peter and James and John, and led them up a high mountain by themselves. And he was transfigured before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3 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his clothes became radiant, intensely white, as no one on earth could bleach them. </a:t>
            </a:r>
            <a:r>
              <a:rPr kumimoji="0" lang="en-US" sz="3200" b="1" i="0" u="none" strike="noStrike" kern="1200" cap="none" spc="0" normalizeH="0" baseline="30000" noProof="0" dirty="0">
                <a:ln>
                  <a:noFill/>
                </a:ln>
                <a:solidFill>
                  <a:prstClr val="white">
                    <a:lumMod val="65000"/>
                  </a:prstClr>
                </a:solidFill>
                <a:effectLst/>
                <a:uLnTx/>
                <a:uFillTx/>
                <a:latin typeface="system-ui"/>
                <a:ea typeface="+mn-ea"/>
                <a:cs typeface="+mn-cs"/>
              </a:rPr>
              <a:t>4 </a:t>
            </a:r>
            <a:r>
              <a:rPr kumimoji="0" lang="en-US" sz="3200" b="0" i="0" u="none" strike="noStrike" kern="1200" cap="none" spc="0" normalizeH="0" baseline="0" noProof="0" dirty="0">
                <a:ln>
                  <a:noFill/>
                </a:ln>
                <a:solidFill>
                  <a:prstClr val="white">
                    <a:lumMod val="65000"/>
                  </a:prstClr>
                </a:solidFill>
                <a:effectLst/>
                <a:uLnTx/>
                <a:uFillTx/>
                <a:latin typeface="system-ui"/>
                <a:ea typeface="+mn-ea"/>
                <a:cs typeface="+mn-cs"/>
              </a:rPr>
              <a:t>And there appeared to them Elijah with Moses, and they were talking with Jesus.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5 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Peter said to Jesus, “Rabbi, it is good that we are here. Let us make three tents, one for you and one for Moses and one for Elijah.”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6 </a:t>
            </a:r>
            <a:r>
              <a:rPr kumimoji="0" lang="en-US" sz="3200" b="0" i="0" u="none" strike="noStrike" kern="1200" cap="none" spc="0" normalizeH="0" baseline="0" noProof="0" dirty="0">
                <a:ln>
                  <a:noFill/>
                </a:ln>
                <a:solidFill>
                  <a:srgbClr val="000000"/>
                </a:solidFill>
                <a:effectLst/>
                <a:uLnTx/>
                <a:uFillTx/>
                <a:latin typeface="system-ui"/>
                <a:ea typeface="+mn-ea"/>
                <a:cs typeface="+mn-cs"/>
              </a:rPr>
              <a:t>For he did not know what to say,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for they were terrified. </a:t>
            </a:r>
          </a:p>
        </p:txBody>
      </p:sp>
    </p:spTree>
    <p:extLst>
      <p:ext uri="{BB962C8B-B14F-4D97-AF65-F5344CB8AC3E}">
        <p14:creationId xmlns:p14="http://schemas.microsoft.com/office/powerpoint/2010/main" val="391964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480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7129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8780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0615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22391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5719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4903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4699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283560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7223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Look, I am sending you the prophet Elijah before the great and dreadful day of the L</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arrives. </a:t>
            </a:r>
            <a:r>
              <a:rPr kumimoji="0" lang="en-US" altLang="ja-JP" sz="2400" b="1" i="0" u="none" strike="noStrike" kern="1200" cap="none" spc="0" normalizeH="0" baseline="30000" noProof="0" dirty="0">
                <a:ln>
                  <a:noFill/>
                </a:ln>
                <a:solidFill>
                  <a:srgbClr val="FFFFFF"/>
                </a:solidFill>
                <a:effectLst>
                  <a:glow rad="152400">
                    <a:srgbClr val="000000"/>
                  </a:glow>
                </a:effectLst>
                <a:uLnTx/>
                <a:uFillTx/>
                <a:latin typeface="Arial" charset="0"/>
                <a:ea typeface="ＭＳ Ｐゴシック" charset="0"/>
                <a:cs typeface="Arial" charset="0"/>
              </a:rPr>
              <a:t>6 </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His preaching will turn the hearts of fathers to their children, and the hearts of children to their fathers. Otherwise, I will come and strike the land with a curse</a:t>
            </a:r>
            <a:r>
              <a:rPr kumimoji="0" lang="ru-RU"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(Malachi 4:5-6 </a:t>
            </a:r>
            <a:r>
              <a:rPr kumimoji="0" lang="en-US" altLang="ja-JP" sz="20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NLT</a:t>
            </a:r>
            <a:r>
              <a:rPr kumimoji="0" lang="en-US" altLang="ja-JP"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463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3510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6268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60910613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26:36-56</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14:32-52</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22:39-53</a:t>
            </a:r>
          </a:p>
          <a:p>
            <a:pPr algn="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154436811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6749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1434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253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9795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1224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en-US" sz="2800" b="1" dirty="0">
                <a:solidFill>
                  <a:srgbClr val="FFFFFF"/>
                </a:solidFill>
                <a:latin typeface="Arial"/>
                <a:cs typeface="Arial"/>
              </a:rPr>
              <a:t>The Expectation: Elijah, Messiah, Kingdom</a:t>
            </a: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76</a:t>
            </a:r>
          </a:p>
        </p:txBody>
      </p:sp>
      <p:sp>
        <p:nvSpPr>
          <p:cNvPr id="301060" name="Text Box 4"/>
          <p:cNvSpPr txBox="1">
            <a:spLocks noChangeArrowheads="1"/>
          </p:cNvSpPr>
          <p:nvPr/>
        </p:nvSpPr>
        <p:spPr bwMode="auto">
          <a:xfrm>
            <a:off x="35496" y="6453336"/>
            <a:ext cx="8784976" cy="307777"/>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Adapted from Mark L. Bailey, DTS class notes, 1986</a:t>
            </a: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PROPHECY</a:t>
            </a:r>
          </a:p>
        </p:txBody>
      </p:sp>
      <p:sp>
        <p:nvSpPr>
          <p:cNvPr id="16" name="Text Box 4"/>
          <p:cNvSpPr txBox="1">
            <a:spLocks noChangeArrowheads="1"/>
          </p:cNvSpPr>
          <p:nvPr/>
        </p:nvSpPr>
        <p:spPr bwMode="auto">
          <a:xfrm>
            <a:off x="1331640" y="1168877"/>
            <a:ext cx="1944216"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This Age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MESSIAH</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The Age to Come</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19" name="Text Box 4"/>
          <p:cNvSpPr txBox="1">
            <a:spLocks noChangeArrowheads="1"/>
          </p:cNvSpPr>
          <p:nvPr/>
        </p:nvSpPr>
        <p:spPr bwMode="auto">
          <a:xfrm>
            <a:off x="5508104" y="1610216"/>
            <a:ext cx="2088232"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KINGDOM</a:t>
            </a: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4"/>
            <a:ext cx="2735263" cy="1582737"/>
            <a:chOff x="431540" y="4149080"/>
            <a:chExt cx="2736304" cy="1582435"/>
          </a:xfrm>
        </p:grpSpPr>
        <p:sp>
          <p:nvSpPr>
            <p:cNvPr id="12"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Rejection</a:t>
              </a:r>
            </a:p>
          </p:txBody>
        </p:sp>
        <p:sp>
          <p:nvSpPr>
            <p:cNvPr id="31"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Israel</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Blessing to Gentiles</a:t>
              </a:r>
            </a:p>
          </p:txBody>
        </p:sp>
      </p:grpSp>
      <p:grpSp>
        <p:nvGrpSpPr>
          <p:cNvPr id="36" name="Group 35"/>
          <p:cNvGrpSpPr>
            <a:grpSpLocks/>
          </p:cNvGrpSpPr>
          <p:nvPr/>
        </p:nvGrpSpPr>
        <p:grpSpPr bwMode="auto">
          <a:xfrm>
            <a:off x="6084888" y="4510109"/>
            <a:ext cx="2735262" cy="1582737"/>
            <a:chOff x="431540" y="4149080"/>
            <a:chExt cx="2736304" cy="1582435"/>
          </a:xfrm>
        </p:grpSpPr>
        <p:sp>
          <p:nvSpPr>
            <p:cNvPr id="37" name="Text Box 4"/>
            <p:cNvSpPr txBox="1">
              <a:spLocks noChangeArrowheads="1"/>
            </p:cNvSpPr>
            <p:nvPr/>
          </p:nvSpPr>
          <p:spPr bwMode="auto">
            <a:xfrm>
              <a:off x="431540" y="4617132"/>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2</a:t>
              </a:r>
              <a:r>
                <a:rPr kumimoji="0" lang="en-US" sz="1800" b="1" i="0" u="none" strike="noStrike" kern="1200" cap="none" spc="0" normalizeH="0" baseline="30000" noProof="0" dirty="0">
                  <a:ln>
                    <a:noFill/>
                  </a:ln>
                  <a:solidFill>
                    <a:srgbClr val="FFFFFF"/>
                  </a:solidFill>
                  <a:effectLst>
                    <a:glow rad="241300">
                      <a:srgbClr val="000000">
                        <a:alpha val="75000"/>
                      </a:srgbClr>
                    </a:glow>
                  </a:effectLst>
                  <a:uLnTx/>
                  <a:uFillTx/>
                  <a:latin typeface="Arial"/>
                  <a:ea typeface="ＭＳ Ｐゴシック" charset="0"/>
                  <a:cs typeface="Arial"/>
                </a:rPr>
                <a:t>nd</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 Advent</a:t>
              </a:r>
            </a:p>
          </p:txBody>
        </p:sp>
        <p:sp>
          <p:nvSpPr>
            <p:cNvPr id="38" name="Text Box 4"/>
            <p:cNvSpPr txBox="1">
              <a:spLocks noChangeArrowheads="1"/>
            </p:cNvSpPr>
            <p:nvPr/>
          </p:nvSpPr>
          <p:spPr bwMode="auto">
            <a:xfrm>
              <a:off x="79158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Reception</a:t>
              </a:r>
            </a:p>
          </p:txBody>
        </p:sp>
        <p:sp>
          <p:nvSpPr>
            <p:cNvPr id="39" name="Text Box 4"/>
            <p:cNvSpPr txBox="1">
              <a:spLocks noChangeArrowheads="1"/>
            </p:cNvSpPr>
            <p:nvPr/>
          </p:nvSpPr>
          <p:spPr bwMode="auto">
            <a:xfrm>
              <a:off x="431540" y="5085184"/>
              <a:ext cx="2736304"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Judgment on Nations</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Restoration of Israel</a:t>
              </a: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539750" y="3800445"/>
            <a:ext cx="6624638" cy="369332"/>
            <a:chOff x="539552" y="3800073"/>
            <a:chExt cx="6624736" cy="370368"/>
          </a:xfrm>
        </p:grpSpPr>
        <p:sp>
          <p:nvSpPr>
            <p:cNvPr id="11" name="Text Box 4"/>
            <p:cNvSpPr txBox="1">
              <a:spLocks noChangeArrowheads="1"/>
            </p:cNvSpPr>
            <p:nvPr/>
          </p:nvSpPr>
          <p:spPr bwMode="auto">
            <a:xfrm>
              <a:off x="539552"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E</a:t>
              </a:r>
            </a:p>
          </p:txBody>
        </p:sp>
      </p:grpSp>
      <p:grpSp>
        <p:nvGrpSpPr>
          <p:cNvPr id="301077" name="Group 301076"/>
          <p:cNvGrpSpPr>
            <a:grpSpLocks/>
          </p:cNvGrpSpPr>
          <p:nvPr/>
        </p:nvGrpSpPr>
        <p:grpSpPr bwMode="auto">
          <a:xfrm>
            <a:off x="1476375" y="3500433"/>
            <a:ext cx="7416800" cy="668370"/>
            <a:chOff x="1475656" y="3501008"/>
            <a:chExt cx="7416824" cy="668430"/>
          </a:xfrm>
        </p:grpSpPr>
        <p:sp>
          <p:nvSpPr>
            <p:cNvPr id="14" name="Text Box 4"/>
            <p:cNvSpPr txBox="1">
              <a:spLocks noChangeArrowheads="1"/>
            </p:cNvSpPr>
            <p:nvPr/>
          </p:nvSpPr>
          <p:spPr bwMode="auto">
            <a:xfrm>
              <a:off x="3059832" y="3501008"/>
              <a:ext cx="3384376" cy="646331"/>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Mysteries of the Kingdom</a:t>
              </a:r>
              <a:b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b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Matthew 13</a:t>
              </a:r>
            </a:p>
          </p:txBody>
        </p:sp>
        <p:sp>
          <p:nvSpPr>
            <p:cNvPr id="29" name="Text Box 4"/>
            <p:cNvSpPr txBox="1">
              <a:spLocks noChangeArrowheads="1"/>
            </p:cNvSpPr>
            <p:nvPr/>
          </p:nvSpPr>
          <p:spPr bwMode="auto">
            <a:xfrm>
              <a:off x="1475656"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r>
                <a:rPr kumimoji="0" lang="mr-IN"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K</a:t>
              </a:r>
            </a:p>
          </p:txBody>
        </p:sp>
      </p:grpSp>
      <p:grpSp>
        <p:nvGrpSpPr>
          <p:cNvPr id="301075" name="Group 301074"/>
          <p:cNvGrpSpPr>
            <a:grpSpLocks/>
          </p:cNvGrpSpPr>
          <p:nvPr/>
        </p:nvGrpSpPr>
        <p:grpSpPr bwMode="auto">
          <a:xfrm>
            <a:off x="1008065" y="3800445"/>
            <a:ext cx="6588125" cy="369332"/>
            <a:chOff x="1007604" y="3800073"/>
            <a:chExt cx="6588732" cy="370368"/>
          </a:xfrm>
        </p:grpSpPr>
        <p:sp>
          <p:nvSpPr>
            <p:cNvPr id="28" name="Text Box 4"/>
            <p:cNvSpPr txBox="1">
              <a:spLocks noChangeArrowheads="1"/>
            </p:cNvSpPr>
            <p:nvPr/>
          </p:nvSpPr>
          <p:spPr bwMode="auto">
            <a:xfrm>
              <a:off x="1007604"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sp>
          <p:nvSpPr>
            <p:cNvPr id="33" name="Text Box 4"/>
            <p:cNvSpPr txBox="1">
              <a:spLocks noChangeArrowheads="1"/>
            </p:cNvSpPr>
            <p:nvPr/>
          </p:nvSpPr>
          <p:spPr bwMode="auto">
            <a:xfrm>
              <a:off x="7092280" y="3800073"/>
              <a:ext cx="504056"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M</a:t>
              </a: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0433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5140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41876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8717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987035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5117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7665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24772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7904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5263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uLnTx/>
                <a:uFillTx/>
                <a:latin typeface="system-ui"/>
                <a:ea typeface="+mn-ea"/>
                <a:cs typeface="+mn-cs"/>
              </a:rPr>
              <a:t>But I tell you that Elijah has come, and they did to him whatever they pleased, as it is written of him.”</a:t>
            </a: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5491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9840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72247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84564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57426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55296120"/>
      </p:ext>
    </p:extLst>
  </p:cSld>
  <p:clrMapOvr>
    <a:masterClrMapping/>
  </p:clrMapOvr>
  <p:transition spd="med"/>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defTabSz="91354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BEFORE </a:t>
            </a:r>
            <a:b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26:57-67</a:t>
            </a:r>
          </a:p>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14:53-65</a:t>
            </a:r>
          </a:p>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22:66-71</a:t>
            </a:r>
          </a:p>
          <a:p>
            <a:pPr defTabSz="913545">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defTabSz="321295">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66187819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000548"/>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Good Question</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Elijah come first?</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3:1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Mal 4:5</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will send you Elijah the prophet before the great and awesome day of the </a:t>
            </a:r>
            <a:r>
              <a:rPr kumimoji="0" lang="en-US" sz="2800" b="0" i="0" u="none" strike="noStrike" kern="1200" cap="small" spc="0" normalizeH="0" baseline="0" noProof="0" dirty="0">
                <a:ln>
                  <a:noFill/>
                </a:ln>
                <a:solidFill>
                  <a:srgbClr val="000000"/>
                </a:solidFill>
                <a:effectLst/>
                <a:uLnTx/>
                <a:uFillTx/>
                <a:latin typeface="system-ui"/>
                <a:ea typeface="+mn-ea"/>
                <a:cs typeface="+mn-cs"/>
              </a:rPr>
              <a:t>Lord</a:t>
            </a:r>
            <a:r>
              <a:rPr kumimoji="0" lang="en-US" sz="2800" b="0" i="0" u="none" strike="noStrike" kern="1200" cap="none" spc="0" normalizeH="0" baseline="0" noProof="0" dirty="0">
                <a:ln>
                  <a:noFill/>
                </a:ln>
                <a:solidFill>
                  <a:srgbClr val="000000"/>
                </a:solidFill>
                <a:effectLst/>
                <a:uLnTx/>
                <a:uFillTx/>
                <a:latin typeface="system-ui"/>
                <a:ea typeface="+mn-ea"/>
                <a:cs typeface="+mn-cs"/>
              </a:rPr>
              <a:t> comes."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844595010"/>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3545060128"/>
      </p:ext>
    </p:extLst>
  </p:cSld>
  <p:clrMapOvr>
    <a:masterClrMapping/>
  </p:clrMapOvr>
  <p:transition spd="med"/>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3619749" cy="2083587"/>
          </a:xfrm>
          <a:prstGeom prst="rect">
            <a:avLst/>
          </a:prstGeom>
          <a:noFill/>
        </p:spPr>
        <p:txBody>
          <a:bodyPr wrap="none" lIns="91403" tIns="45702" rIns="91403" bIns="45702">
            <a:spAutoFit/>
          </a:bodyPr>
          <a:lstStyle/>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Matthew 26:69-75</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Mark 14:66-72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Luke 22:54-62</a:t>
            </a:r>
          </a:p>
          <a:p>
            <a:pPr eaLnBrk="0" hangingPunct="0">
              <a:defRPr/>
            </a:pP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John 18:15-27</a:t>
            </a:r>
          </a:p>
        </p:txBody>
      </p:sp>
      <p:sp>
        <p:nvSpPr>
          <p:cNvPr id="8" name="TextBox 7"/>
          <p:cNvSpPr txBox="1"/>
          <p:nvPr/>
        </p:nvSpPr>
        <p:spPr>
          <a:xfrm>
            <a:off x="215901" y="4695833"/>
            <a:ext cx="3262313" cy="461963"/>
          </a:xfrm>
          <a:prstGeom prst="rect">
            <a:avLst/>
          </a:prstGeom>
          <a:noFill/>
        </p:spPr>
        <p:txBody>
          <a:bodyPr wrap="none" lIns="91403" tIns="45702" rIns="91403" bIns="45702">
            <a:spAutoFit/>
          </a:bodyPr>
          <a:lstStyle/>
          <a:p>
            <a:pPr eaLnBrk="0" hangingPunct="0">
              <a:defRPr/>
            </a:pPr>
            <a:r>
              <a:rPr lang="en-US"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mn-cs"/>
              </a:rPr>
              <a:t>THE EASTER STORY</a:t>
            </a:r>
          </a:p>
        </p:txBody>
      </p:sp>
      <p:grpSp>
        <p:nvGrpSpPr>
          <p:cNvPr id="9" name="Group 8"/>
          <p:cNvGrpSpPr/>
          <p:nvPr/>
        </p:nvGrpSpPr>
        <p:grpSpPr>
          <a:xfrm>
            <a:off x="323528" y="260648"/>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85595032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015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Having established the authority of Scripture</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Q: Why must Messiah suffer?</a:t>
            </a:r>
          </a:p>
          <a:p>
            <a:pPr marL="571500" marR="0" lvl="0" indent="-571500" algn="l" defTabSz="4571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rPr>
              <a:t>A:  The Scriptures say so</a:t>
            </a:r>
            <a:endParaRPr kumimoji="0" lang="en-GB" sz="4000" b="0" i="0" u="none" strike="noStrike" kern="0" cap="none" spc="0" normalizeH="0" baseline="0" noProof="0" dirty="0">
              <a:ln>
                <a:noFill/>
              </a:ln>
              <a:solidFill>
                <a:prstClr val="white"/>
              </a:solidFill>
              <a:effectLst>
                <a:glow rad="127000">
                  <a:srgbClr val="000000"/>
                </a:glow>
              </a:effectLst>
              <a:uLnTx/>
              <a:uFillTx/>
              <a:latin typeface="Arial" charset="0"/>
              <a:ea typeface="ＭＳ Ｐゴシック" charset="0"/>
              <a:cs typeface="+mn-cs"/>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Ps 69:20-21</a:t>
            </a:r>
            <a:r>
              <a:rPr kumimoji="0" lang="en-US" sz="2800" b="0" i="0" u="none" strike="noStrike" kern="1200" cap="none" spc="0" normalizeH="0" baseline="0" noProof="0" dirty="0">
                <a:ln>
                  <a:noFill/>
                </a:ln>
                <a:solidFill>
                  <a:srgbClr val="000000"/>
                </a:solidFill>
                <a:effectLst/>
                <a:uLnTx/>
                <a:uFillTx/>
                <a:latin typeface="system-ui"/>
                <a:ea typeface="+mn-ea"/>
                <a:cs typeface="+mn-cs"/>
              </a:rPr>
              <a:t> "Behold, I send my messenger, and he will prepare the way before me." </a:t>
            </a:r>
            <a:endParaRPr kumimoji="0" lang="en-US" sz="2800" b="0" i="0" u="none" strike="noStrike" kern="1200" cap="none" spc="0" normalizeH="0" baseline="0" noProof="0" dirty="0">
              <a:ln>
                <a:noFill/>
              </a:ln>
              <a:solidFill>
                <a:prstClr val="black"/>
              </a:solidFill>
              <a:effectLst/>
              <a:uLnTx/>
              <a:uFillTx/>
              <a:latin typeface="system-ui"/>
              <a:ea typeface="+mn-ea"/>
              <a:cs typeface="+mn-cs"/>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1815882"/>
          </a:xfrm>
          <a:prstGeom prst="rect">
            <a:avLst/>
          </a:prstGeom>
          <a:solidFill>
            <a:srgbClr val="F2F2F2">
              <a:alpha val="80000"/>
            </a:srgb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system-ui"/>
                <a:ea typeface="+mn-ea"/>
                <a:cs typeface="+mn-cs"/>
              </a:rPr>
              <a:t>Isa 53</a:t>
            </a:r>
            <a:r>
              <a:rPr kumimoji="0" lang="en-US" sz="2800" b="0" i="0" u="none" strike="noStrike" kern="1200" cap="none" spc="0" normalizeH="0" baseline="0" noProof="0" dirty="0">
                <a:ln>
                  <a:noFill/>
                </a:ln>
                <a:solidFill>
                  <a:srgbClr val="000000"/>
                </a:solidFill>
                <a:effectLst/>
                <a:uLnTx/>
                <a:uFillTx/>
                <a:latin typeface="system-ui"/>
                <a:ea typeface="+mn-ea"/>
                <a:cs typeface="+mn-cs"/>
              </a:rPr>
              <a:t>  "</a:t>
            </a:r>
            <a:r>
              <a:rPr kumimoji="0" lang="en-US" sz="2800" b="0" i="0" u="none" strike="noStrike" kern="1200" cap="none" spc="0" normalizeH="0" baseline="0" noProof="0" dirty="0">
                <a:ln>
                  <a:noFill/>
                </a:ln>
                <a:solidFill>
                  <a:prstClr val="black"/>
                </a:solidFill>
                <a:effectLst/>
                <a:uLnTx/>
                <a:uFillTx/>
                <a:latin typeface="system-ui"/>
                <a:ea typeface="+mn-ea"/>
                <a:cs typeface="+mn-cs"/>
              </a:rPr>
              <a:t>But he was pierced for our transgressions;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he was crushed for our iniquities;</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upon him was the chastisement that brought us peace,</a:t>
            </a:r>
            <a:br>
              <a:rPr kumimoji="0" lang="en-US" sz="2800" b="0" i="0" u="none" strike="noStrike" kern="1200" cap="none" spc="0" normalizeH="0" baseline="0" noProof="0" dirty="0">
                <a:ln>
                  <a:noFill/>
                </a:ln>
                <a:solidFill>
                  <a:prstClr val="black"/>
                </a:solidFill>
                <a:effectLst/>
                <a:uLnTx/>
                <a:uFillTx/>
                <a:latin typeface="system-ui"/>
                <a:ea typeface="+mn-ea"/>
                <a:cs typeface="+mn-cs"/>
              </a:rPr>
            </a:br>
            <a:r>
              <a:rPr kumimoji="0" lang="en-US" sz="2800" b="0" i="0" u="none" strike="noStrike" kern="1200" cap="none" spc="0" normalizeH="0" baseline="0" noProof="0" dirty="0">
                <a:ln>
                  <a:noFill/>
                </a:ln>
                <a:solidFill>
                  <a:prstClr val="black"/>
                </a:solidFill>
                <a:effectLst/>
                <a:uLnTx/>
                <a:uFillTx/>
                <a:latin typeface="system-ui"/>
                <a:ea typeface="+mn-ea"/>
                <a:cs typeface="+mn-cs"/>
              </a:rPr>
              <a:t>    and with his wounds we are healed."</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365648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76599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34819"/>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518119"/>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68831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52128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64976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090393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585211"/>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eaLnBrk="1" fontAlgn="auto" hangingPunct="1">
              <a:spcBef>
                <a:spcPts val="0"/>
              </a:spcBef>
              <a:spcAft>
                <a:spcPts val="0"/>
              </a:spcAft>
            </a:pPr>
            <a:r>
              <a:rPr lang="en-US" altLang="zh-CN" sz="4800" b="1" dirty="0">
                <a:solidFill>
                  <a:prstClr val="black">
                    <a:lumMod val="75000"/>
                    <a:lumOff val="25000"/>
                  </a:prstClr>
                </a:solidFill>
                <a:latin typeface="Arial"/>
                <a:ea typeface="宋体"/>
                <a:cs typeface="Arial"/>
              </a:rPr>
              <a:t>BIG BOOK MEDIA</a:t>
            </a:r>
            <a:endParaRPr lang="en-GB" sz="8800" b="1" dirty="0">
              <a:solidFill>
                <a:prstClr val="black">
                  <a:lumMod val="75000"/>
                  <a:lumOff val="25000"/>
                </a:prstClr>
              </a:solidFill>
              <a:latin typeface="Arial"/>
              <a:ea typeface="+mn-ea"/>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en-US" sz="3200" b="1" kern="0">
                <a:solidFill>
                  <a:srgbClr val="000000"/>
                </a:solidFill>
                <a:latin typeface="Calibri"/>
                <a:ea typeface="ＭＳ Ｐゴシック"/>
                <a:cs typeface="DejaVu Sans"/>
              </a:rPr>
              <a:t>Used with permission</a:t>
            </a:r>
          </a:p>
        </p:txBody>
      </p:sp>
    </p:spTree>
    <p:extLst>
      <p:ext uri="{BB962C8B-B14F-4D97-AF65-F5344CB8AC3E}">
        <p14:creationId xmlns:p14="http://schemas.microsoft.com/office/powerpoint/2010/main" val="2414295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ystem-ui"/>
                <a:ea typeface="+mn-ea"/>
                <a:cs typeface="+mn-cs"/>
              </a:rPr>
              <a:t>Mark 9:2-13 (ESV)</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000000"/>
                </a:solidFill>
                <a:effectLst/>
                <a:uLnTx/>
                <a:uFillTx/>
                <a:latin typeface="system-ui"/>
                <a:ea typeface="+mn-ea"/>
                <a:cs typeface="+mn-cs"/>
              </a:rPr>
              <a:t>11 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they asked him, “Why do the scribes say that first Elijah must come?”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12 </a:t>
            </a:r>
            <a:r>
              <a:rPr kumimoji="0" lang="en-US" sz="3200" b="0" i="0" u="none" strike="noStrike" kern="1200" cap="none" spc="0" normalizeH="0" baseline="0" noProof="0" dirty="0">
                <a:ln>
                  <a:noFill/>
                </a:ln>
                <a:solidFill>
                  <a:srgbClr val="000000"/>
                </a:solidFill>
                <a:effectLst/>
                <a:uLnTx/>
                <a:uFillTx/>
                <a:latin typeface="system-ui"/>
                <a:ea typeface="+mn-ea"/>
                <a:cs typeface="+mn-cs"/>
              </a:rPr>
              <a:t>And he said to them, “Elijah does come first to restore all things. And how is it written of the Son of Man that he should suffer many things and be treated with contempt? </a:t>
            </a:r>
            <a:r>
              <a:rPr kumimoji="0" lang="en-US" sz="3200" b="1" i="0" u="none" strike="noStrike" kern="1200" cap="none" spc="0" normalizeH="0" baseline="30000" noProof="0" dirty="0">
                <a:ln>
                  <a:noFill/>
                </a:ln>
                <a:solidFill>
                  <a:srgbClr val="000000"/>
                </a:solidFill>
                <a:effectLst/>
                <a:uLnTx/>
                <a:uFillTx/>
                <a:latin typeface="system-ui"/>
                <a:ea typeface="+mn-ea"/>
                <a:cs typeface="+mn-cs"/>
              </a:rPr>
              <a:t>13 </a:t>
            </a:r>
            <a:r>
              <a:rPr kumimoji="0" lang="en-US" sz="3200" b="0" i="0" u="none" strike="noStrike" kern="1200" cap="none" spc="0" normalizeH="0" baseline="0" noProof="0" dirty="0">
                <a:ln>
                  <a:noFill/>
                </a:ln>
                <a:solidFill>
                  <a:srgbClr val="000000"/>
                </a:solidFill>
                <a:effectLst/>
                <a:highlight>
                  <a:srgbClr val="FFFF00"/>
                </a:highlight>
                <a:uLnTx/>
                <a:uFillTx/>
                <a:latin typeface="system-ui"/>
                <a:ea typeface="+mn-ea"/>
                <a:cs typeface="+mn-cs"/>
              </a:rPr>
              <a:t>But I tell you that Elijah has come</a:t>
            </a:r>
            <a:r>
              <a:rPr kumimoji="0" lang="en-US" sz="3200" b="0" i="0" u="none" strike="noStrike" kern="1200" cap="none" spc="0" normalizeH="0" baseline="0" noProof="0" dirty="0">
                <a:ln>
                  <a:noFill/>
                </a:ln>
                <a:solidFill>
                  <a:srgbClr val="000000"/>
                </a:solidFill>
                <a:effectLst/>
                <a:uLnTx/>
                <a:uFillTx/>
                <a:latin typeface="system-ui"/>
                <a:ea typeface="+mn-ea"/>
                <a:cs typeface="+mn-cs"/>
              </a:rPr>
              <a:t>, and they did to him whatever they pleased, as it is written of him.”</a:t>
            </a:r>
          </a:p>
        </p:txBody>
      </p:sp>
    </p:spTree>
    <p:extLst>
      <p:ext uri="{BB962C8B-B14F-4D97-AF65-F5344CB8AC3E}">
        <p14:creationId xmlns:p14="http://schemas.microsoft.com/office/powerpoint/2010/main" val="227134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65625143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27</a:t>
            </a:r>
          </a:p>
        </p:txBody>
      </p:sp>
    </p:spTree>
    <p:extLst>
      <p:ext uri="{BB962C8B-B14F-4D97-AF65-F5344CB8AC3E}">
        <p14:creationId xmlns:p14="http://schemas.microsoft.com/office/powerpoint/2010/main" val="47555393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defTabSz="913365" eaLnBrk="1" hangingPunct="1">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27:27-37</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15:16-25</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23:26-34</a:t>
            </a:r>
          </a:p>
          <a:p>
            <a:pPr defTabSz="913365" eaLnBrk="1" hangingPunct="1">
              <a:defRPr/>
            </a:pPr>
            <a:r>
              <a:rPr lang="en-US" sz="3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defTabSz="321231" eaLnBrk="1" hangingPunct="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395637526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mn-cs"/>
              </a:rPr>
              <a:t>By what authority can Jesus proclaim John the Baptist fulfills prophecies about Elijah?</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680179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Tree>
    <p:extLst>
      <p:ext uri="{BB962C8B-B14F-4D97-AF65-F5344CB8AC3E}">
        <p14:creationId xmlns:p14="http://schemas.microsoft.com/office/powerpoint/2010/main" val="26204553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805238"/>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l" fontAlgn="b"/>
                      <a:r>
                        <a:rPr lang="en-US" sz="1600" b="1" u="sng" strike="noStrike" cap="none" spc="0" dirty="0">
                          <a:solidFill>
                            <a:schemeClr val="bg1"/>
                          </a:solidFill>
                          <a:effectLst/>
                          <a:latin typeface="+mn-lt"/>
                        </a:rPr>
                        <a: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l" fontAlgn="b"/>
                      <a:r>
                        <a:rPr lang="en-US" sz="1600" b="1" u="sng" strike="noStrike" cap="none" spc="0" dirty="0">
                          <a:solidFill>
                            <a:schemeClr val="bg1"/>
                          </a:solidFill>
                          <a:effectLst/>
                          <a:latin typeface="+mn-lt"/>
                        </a:rPr>
                        <a:t>Title</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Mt</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dirty="0">
                          <a:solidFill>
                            <a:schemeClr val="bg1"/>
                          </a:solidFill>
                          <a:effectLst/>
                          <a:latin typeface="+mn-lt"/>
                        </a:rPr>
                        <a:t>Mk</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Lk</a:t>
                      </a:r>
                      <a:endParaRPr lang="en-US" sz="1600" b="1" i="0" u="sng" strike="noStrike" cap="none" spc="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en-US" sz="1600" b="1" u="sng" strike="noStrike" cap="none" spc="0">
                          <a:solidFill>
                            <a:schemeClr val="bg1"/>
                          </a:solidFill>
                          <a:effectLst/>
                          <a:latin typeface="+mn-lt"/>
                        </a:rPr>
                        <a:t>Jn</a:t>
                      </a:r>
                      <a:endParaRPr lang="en-US" sz="1600" b="1" i="0" u="sng" strike="noStrike" cap="none" spc="0" dirty="0">
                        <a:solidFill>
                          <a:schemeClr val="bg1"/>
                        </a:solidFill>
                        <a:effectLst/>
                        <a:latin typeface="+mn-lt"/>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en-US" sz="2000" b="0" i="0" u="none" strike="noStrike" dirty="0">
                          <a:solidFill>
                            <a:srgbClr val="000000"/>
                          </a:solidFill>
                          <a:effectLst/>
                          <a:latin typeface="Calibri" panose="020F0502020204030204" pitchFamily="34" charset="0"/>
                        </a:rPr>
                        <a:t>1</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dirty="0">
                          <a:solidFill>
                            <a:srgbClr val="000000"/>
                          </a:solidFill>
                          <a:effectLst/>
                          <a:latin typeface="Calibri" panose="020F0502020204030204" pitchFamily="34" charset="0"/>
                        </a:rPr>
                        <a:t>Jesus Heals Many</a:t>
                      </a: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4:23–24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1:32–34</a:t>
                      </a: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en-US" sz="2000" b="0" i="0" u="none" strike="noStrike" dirty="0">
                          <a:solidFill>
                            <a:srgbClr val="000000"/>
                          </a:solidFill>
                          <a:effectLst/>
                          <a:latin typeface="Calibri" panose="020F0502020204030204" pitchFamily="34" charset="0"/>
                        </a:rPr>
                        <a:t>2</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Casts Out Demons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4:24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Mk 1:39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7:18–23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en-US" sz="2000" b="0" i="0" u="none" strike="noStrike">
                          <a:solidFill>
                            <a:srgbClr val="000000"/>
                          </a:solidFill>
                          <a:effectLst/>
                          <a:latin typeface="Calibri" panose="020F0502020204030204" pitchFamily="34" charset="0"/>
                        </a:rPr>
                        <a:t>3</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ctr"/>
                      <a:r>
                        <a:rPr lang="en-US" sz="2000" b="0" i="0" u="none" strike="noStrike">
                          <a:solidFill>
                            <a:srgbClr val="000000"/>
                          </a:solidFill>
                          <a:effectLst/>
                          <a:latin typeface="Calibri" panose="020F0502020204030204" pitchFamily="34" charset="0"/>
                        </a:rPr>
                        <a:t>Jesus Cleanses a Leper</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Mt 8:1–4</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Mk 1:40–45</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r>
                        <a:rPr lang="en-US" sz="1100" b="0" i="0" u="none" strike="noStrike">
                          <a:solidFill>
                            <a:srgbClr val="000000"/>
                          </a:solidFill>
                          <a:effectLst/>
                          <a:latin typeface="Calibri" panose="020F0502020204030204" pitchFamily="34" charset="0"/>
                        </a:rPr>
                        <a:t>Lk 5:12–16</a:t>
                      </a: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en-US" sz="2000" b="0" i="0" u="none" strike="noStrike" dirty="0">
                          <a:solidFill>
                            <a:srgbClr val="000000"/>
                          </a:solidFill>
                          <a:effectLst/>
                          <a:latin typeface="Calibri" panose="020F0502020204030204" pitchFamily="34" charset="0"/>
                        </a:rPr>
                        <a:t>4</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Heals a Centurion’s Servant</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Mt 8:5–13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Lk 7:1–10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0" i="0" u="none" strike="noStrike" cap="none" spc="0" dirty="0">
                          <a:solidFill>
                            <a:schemeClr val="tx1"/>
                          </a:solidFill>
                          <a:effectLst/>
                          <a:latin typeface="Calibri" panose="020F050202020403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en-US" sz="2000" b="0" i="0" u="none" strike="noStrike" dirty="0">
                          <a:solidFill>
                            <a:srgbClr val="000000"/>
                          </a:solidFill>
                          <a:effectLst/>
                          <a:latin typeface="Calibri" panose="020F0502020204030204" pitchFamily="34" charset="0"/>
                        </a:rPr>
                        <a:t>59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a:solidFill>
                            <a:srgbClr val="000000"/>
                          </a:solidFill>
                          <a:effectLst/>
                          <a:latin typeface="Calibri" panose="020F0502020204030204" pitchFamily="34" charset="0"/>
                        </a:rPr>
                        <a:t>Jesus Appears in a Locked Room</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20:19–23</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en-US" sz="2000" b="0" i="0" u="none" strike="noStrike" dirty="0">
                          <a:solidFill>
                            <a:srgbClr val="000000"/>
                          </a:solidFill>
                          <a:effectLst/>
                          <a:latin typeface="Calibri" panose="020F0502020204030204" pitchFamily="34" charset="0"/>
                        </a:rPr>
                        <a:t>60</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Appears in a Locked Room for Thomas</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a:solidFill>
                            <a:srgbClr val="000000"/>
                          </a:solidFill>
                          <a:effectLst/>
                          <a:latin typeface="Calibri" panose="020F0502020204030204" pitchFamily="34" charset="0"/>
                        </a:rPr>
                        <a:t>Jn 20:26–29</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en-US" sz="2000" b="0" i="0" u="none" strike="noStrike" dirty="0">
                          <a:solidFill>
                            <a:srgbClr val="000000"/>
                          </a:solidFill>
                          <a:effectLst/>
                          <a:latin typeface="Calibri" panose="020F0502020204030204" pitchFamily="34" charset="0"/>
                        </a:rPr>
                        <a:t>61</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ctr"/>
                      <a:r>
                        <a:rPr lang="en-US" sz="2000" b="0" i="0" u="none" strike="noStrike" dirty="0">
                          <a:solidFill>
                            <a:srgbClr val="000000"/>
                          </a:solidFill>
                          <a:effectLst/>
                          <a:latin typeface="Calibri" panose="020F0502020204030204" pitchFamily="34" charset="0"/>
                        </a:rPr>
                        <a:t>Jesus Provides a Miraculous Catch of Fish (John)</a:t>
                      </a: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100" b="0" i="0" u="none" strike="noStrike" dirty="0">
                          <a:solidFill>
                            <a:srgbClr val="000000"/>
                          </a:solidFill>
                          <a:effectLst/>
                          <a:latin typeface="Calibri" panose="020F0502020204030204" pitchFamily="34" charset="0"/>
                        </a:rPr>
                        <a:t>Jn 21:4–6</a:t>
                      </a: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8CA31574-D73D-4140-95BE-E7C86D4814D1}"/>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FF0000"/>
                </a:solidFill>
                <a:effectLst/>
                <a:uLnTx/>
                <a:uFillTx/>
                <a:latin typeface="Calibri" panose="020F0502020204030204"/>
                <a:ea typeface="+mn-ea"/>
                <a:cs typeface="+mn-cs"/>
              </a:rPr>
              <a:t>61 Miracles</a:t>
            </a:r>
          </a:p>
        </p:txBody>
      </p:sp>
    </p:spTree>
    <p:extLst>
      <p:ext uri="{BB962C8B-B14F-4D97-AF65-F5344CB8AC3E}">
        <p14:creationId xmlns:p14="http://schemas.microsoft.com/office/powerpoint/2010/main" val="426491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094136150"/>
      </p:ext>
    </p:extLst>
  </p:cSld>
  <p:clrMapOvr>
    <a:masterClrMapping/>
  </p:clrMapOvr>
  <p:transition spd="med"/>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defTabSz="913365">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DIES ON THE CROSS</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a:defRPr/>
            </a:pPr>
            <a:r>
              <a:rPr lang="en-US" sz="3100" b="1" dirty="0">
                <a:solidFill>
                  <a:srgbClr val="000000"/>
                </a:solidFill>
                <a:effectLst/>
                <a:latin typeface="Arial" pitchFamily="34" charset="0"/>
                <a:ea typeface="MS PGothic" pitchFamily="34" charset="-128"/>
              </a:rPr>
              <a:t>Matthew 27:38-66</a:t>
            </a:r>
          </a:p>
          <a:p>
            <a:pPr defTabSz="913365">
              <a:defRPr/>
            </a:pPr>
            <a:r>
              <a:rPr lang="en-US" sz="3100" b="1" dirty="0">
                <a:solidFill>
                  <a:srgbClr val="000000"/>
                </a:solidFill>
                <a:effectLst/>
                <a:latin typeface="Arial" pitchFamily="34" charset="0"/>
                <a:ea typeface="MS PGothic" pitchFamily="34" charset="-128"/>
              </a:rPr>
              <a:t>Mark 15:25-47</a:t>
            </a:r>
          </a:p>
          <a:p>
            <a:pPr defTabSz="913365">
              <a:defRPr/>
            </a:pPr>
            <a:r>
              <a:rPr lang="en-US" sz="3100" b="1" dirty="0">
                <a:solidFill>
                  <a:srgbClr val="000000"/>
                </a:solidFill>
                <a:effectLst/>
                <a:latin typeface="Arial" pitchFamily="34" charset="0"/>
                <a:ea typeface="MS PGothic" pitchFamily="34" charset="-128"/>
              </a:rPr>
              <a:t>Luke 23:35-56</a:t>
            </a:r>
          </a:p>
          <a:p>
            <a:pPr defTabSz="913365">
              <a:defRPr/>
            </a:pPr>
            <a:r>
              <a:rPr lang="en-US" sz="3100" b="1" dirty="0">
                <a:solidFill>
                  <a:srgbClr val="000000"/>
                </a:solidFill>
                <a:effectLst/>
                <a:latin typeface="Arial" pitchFamily="34" charset="0"/>
                <a:ea typeface="MS PGothic" pitchFamily="34" charset="-128"/>
              </a:rPr>
              <a:t>John 19:28-42</a:t>
            </a:r>
          </a:p>
        </p:txBody>
      </p:sp>
      <p:sp>
        <p:nvSpPr>
          <p:cNvPr id="9" name="TextBox 8"/>
          <p:cNvSpPr txBox="1"/>
          <p:nvPr/>
        </p:nvSpPr>
        <p:spPr>
          <a:xfrm>
            <a:off x="151823" y="4749134"/>
            <a:ext cx="3092282" cy="418648"/>
          </a:xfrm>
          <a:prstGeom prst="rect">
            <a:avLst/>
          </a:prstGeom>
          <a:noFill/>
        </p:spPr>
        <p:txBody>
          <a:bodyPr wrap="none" lIns="64208" tIns="32101" rIns="64208" bIns="32101">
            <a:spAutoFit/>
          </a:bodyPr>
          <a:lstStyle/>
          <a:p>
            <a:pPr defTabSz="321231">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107504" y="404664"/>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TextBox 11"/>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416523979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DF9791DD-A520-4C32-AA09-CC7946B70846}"/>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Terrified </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 the presence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of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The Disciples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Listened to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Disciples' questions </a:t>
            </a:r>
            <a:r>
              <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answered by </a:t>
            </a:r>
            <a:r>
              <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rPr>
              <a:t>the Lord</a:t>
            </a:r>
          </a:p>
        </p:txBody>
      </p:sp>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Be Transformed!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rPr>
              <a:t>Not Terrified</a:t>
            </a: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976266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675140909"/>
      </p:ext>
    </p:extLst>
  </p:cSld>
  <p:clrMapOvr>
    <a:masterClrMapping/>
  </p:clrMapOvr>
  <p:transition spd="med"/>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36513" y="-26988"/>
            <a:ext cx="9180513" cy="647701"/>
          </a:xfrm>
        </p:spPr>
        <p:txBody>
          <a:bodyPr/>
          <a:lstStyle/>
          <a:p>
            <a:r>
              <a:rPr lang="en-US" sz="3600" b="1">
                <a:solidFill>
                  <a:srgbClr val="FFFFFF"/>
                </a:solidFill>
                <a:latin typeface="Arial" charset="0"/>
                <a:ea typeface="ＭＳ Ｐゴシック" charset="0"/>
              </a:rPr>
              <a:t>The Temple Veil Torn (27:51)</a:t>
            </a:r>
          </a:p>
        </p:txBody>
      </p:sp>
      <p:pic>
        <p:nvPicPr>
          <p:cNvPr id="382978" name="Picture 2" descr="matt 27v51 temple veil torn in half.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410643923"/>
      </p:ext>
    </p:extLst>
  </p:cSld>
  <p:clrMapOvr>
    <a:overrideClrMapping bg1="lt1" tx1="dk1" bg2="lt2" tx2="dk2" accent1="accent1" accent2="accent2" accent3="accent3" accent4="accent4" accent5="accent5" accent6="accent6" hlink="hlink" folHlink="folHlink"/>
  </p:clrMapOvr>
</p:sld>
</file>

<file path=ppt/slides/slide3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Tree>
    <p:extLst>
      <p:ext uri="{BB962C8B-B14F-4D97-AF65-F5344CB8AC3E}">
        <p14:creationId xmlns:p14="http://schemas.microsoft.com/office/powerpoint/2010/main" val="20916097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30275003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21092201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Tree>
    <p:extLst>
      <p:ext uri="{BB962C8B-B14F-4D97-AF65-F5344CB8AC3E}">
        <p14:creationId xmlns:p14="http://schemas.microsoft.com/office/powerpoint/2010/main" val="1135002889"/>
      </p:ext>
    </p:extLst>
  </p:cSld>
  <p:clrMapOvr>
    <a:overrideClrMapping bg1="lt1" tx1="dk1" bg2="lt2" tx2="dk2" accent1="accent1" accent2="accent2" accent3="accent3" accent4="accent4" accent5="accent5" accent6="accent6" hlink="hlink" folHlink="folHlink"/>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28</a:t>
            </a:r>
          </a:p>
        </p:txBody>
      </p:sp>
    </p:spTree>
    <p:extLst>
      <p:ext uri="{BB962C8B-B14F-4D97-AF65-F5344CB8AC3E}">
        <p14:creationId xmlns:p14="http://schemas.microsoft.com/office/powerpoint/2010/main" val="2003166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18</a:t>
            </a:r>
          </a:p>
        </p:txBody>
      </p:sp>
    </p:spTree>
    <p:extLst>
      <p:ext uri="{BB962C8B-B14F-4D97-AF65-F5344CB8AC3E}">
        <p14:creationId xmlns:p14="http://schemas.microsoft.com/office/powerpoint/2010/main" val="17109359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384004" name="Text Box 3"/>
          <p:cNvSpPr txBox="1">
            <a:spLocks noChangeArrowheads="1"/>
          </p:cNvSpPr>
          <p:nvPr/>
        </p:nvSpPr>
        <p:spPr bwMode="auto">
          <a:xfrm>
            <a:off x="8502650" y="1524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73</a:t>
            </a:r>
          </a:p>
        </p:txBody>
      </p:sp>
      <p:sp>
        <p:nvSpPr>
          <p:cNvPr id="384005" name="Text Box 4"/>
          <p:cNvSpPr txBox="1">
            <a:spLocks noChangeArrowheads="1"/>
          </p:cNvSpPr>
          <p:nvPr/>
        </p:nvSpPr>
        <p:spPr bwMode="auto">
          <a:xfrm>
            <a:off x="0" y="1058863"/>
            <a:ext cx="914400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384006" name="Text Box 5"/>
          <p:cNvSpPr txBox="1">
            <a:spLocks noChangeArrowheads="1"/>
          </p:cNvSpPr>
          <p:nvPr/>
        </p:nvSpPr>
        <p:spPr bwMode="auto">
          <a:xfrm>
            <a:off x="12700" y="2832100"/>
            <a:ext cx="9096375"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cs typeface="Times New Roman" charset="0"/>
              </a:rPr>
              <a:t>V. (16:13–20:34) Christ prepares His disciples regarding His Person and program in order that His Messianic authority might be delegated to them after His death. </a:t>
            </a:r>
          </a:p>
        </p:txBody>
      </p:sp>
      <p:sp>
        <p:nvSpPr>
          <p:cNvPr id="384007" name="Text Box 6"/>
          <p:cNvSpPr txBox="1">
            <a:spLocks noChangeArrowheads="1"/>
          </p:cNvSpPr>
          <p:nvPr/>
        </p:nvSpPr>
        <p:spPr bwMode="auto">
          <a:xfrm>
            <a:off x="17463" y="4235450"/>
            <a:ext cx="916305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 (</a:t>
            </a:r>
            <a:r>
              <a:rPr lang="en-US" b="1" dirty="0" err="1">
                <a:solidFill>
                  <a:schemeClr val="bg1"/>
                </a:solidFill>
                <a:cs typeface="Times New Roman" charset="0"/>
              </a:rPr>
              <a:t>Chs</a:t>
            </a:r>
            <a:r>
              <a:rPr lang="en-US" b="1" dirty="0">
                <a:solidFill>
                  <a:schemeClr val="bg1"/>
                </a:solidFill>
                <a:cs typeface="Times New Roman" charset="0"/>
              </a:rPr>
              <a:t>. 21–27) Christ</a:t>
            </a:r>
            <a:r>
              <a:rPr lang="mr-IN" b="1" dirty="0">
                <a:solidFill>
                  <a:schemeClr val="bg1"/>
                </a:solidFill>
                <a:cs typeface="Times New Roman" charset="0"/>
              </a:rPr>
              <a:t>'</a:t>
            </a:r>
            <a:r>
              <a:rPr lang="en-US" b="1" dirty="0">
                <a:solidFill>
                  <a:schemeClr val="bg1"/>
                </a:solidFill>
                <a:cs typeface="Times New Roman" charset="0"/>
              </a:rPr>
              <a:t>s official presentation and rejection as Israel</a:t>
            </a:r>
            <a:r>
              <a:rPr lang="mr-IN" b="1" dirty="0">
                <a:solidFill>
                  <a:schemeClr val="bg1"/>
                </a:solidFill>
                <a:cs typeface="Times New Roman" charset="0"/>
              </a:rPr>
              <a:t>'</a:t>
            </a:r>
            <a:r>
              <a:rPr lang="en-US" b="1" dirty="0">
                <a:solidFill>
                  <a:schemeClr val="bg1"/>
                </a:solidFill>
                <a:cs typeface="Times New Roman" charset="0"/>
              </a:rPr>
              <a:t>s King in His vicarious crucifixion show why the kingdom is postponed until His return. </a:t>
            </a:r>
          </a:p>
        </p:txBody>
      </p:sp>
      <p:sp>
        <p:nvSpPr>
          <p:cNvPr id="140295" name="Text Box 7"/>
          <p:cNvSpPr txBox="1">
            <a:spLocks noChangeArrowheads="1"/>
          </p:cNvSpPr>
          <p:nvPr/>
        </p:nvSpPr>
        <p:spPr bwMode="auto">
          <a:xfrm>
            <a:off x="-63500" y="5638800"/>
            <a:ext cx="92075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chemeClr val="bg1"/>
                </a:solidFill>
                <a:cs typeface="Times New Roman" charset="0"/>
              </a:rPr>
              <a:t>VII. (Ch. 28) Christ</a:t>
            </a:r>
            <a:r>
              <a:rPr lang="mr-IN" b="1" dirty="0">
                <a:solidFill>
                  <a:schemeClr val="bg1"/>
                </a:solidFill>
                <a:cs typeface="Times New Roman" charset="0"/>
              </a:rPr>
              <a:t>'</a:t>
            </a:r>
            <a:r>
              <a:rPr lang="en-US" b="1" dirty="0">
                <a:solidFill>
                  <a:schemeClr val="bg1"/>
                </a:solidFill>
                <a:cs typeface="Times New Roman" charset="0"/>
              </a:rPr>
              <a:t>s victory over death confirms Him as the Messiah who should be believed by all throughout the entire world. </a:t>
            </a:r>
          </a:p>
        </p:txBody>
      </p:sp>
      <p:sp>
        <p:nvSpPr>
          <p:cNvPr id="266247" name="Rectangle 8"/>
          <p:cNvSpPr>
            <a:spLocks noGrp="1" noChangeArrowheads="1"/>
          </p:cNvSpPr>
          <p:nvPr>
            <p:ph type="title" idx="4294967295"/>
          </p:nvPr>
        </p:nvSpPr>
        <p:spPr>
          <a:xfrm>
            <a:off x="3349625" y="287338"/>
            <a:ext cx="2597150" cy="461962"/>
          </a:xfrm>
          <a:gradFill flip="none" rotWithShape="1">
            <a:gsLst>
              <a:gs pos="0">
                <a:srgbClr val="660066"/>
              </a:gs>
              <a:gs pos="100000">
                <a:schemeClr val="tx2"/>
              </a:gs>
            </a:gsLst>
            <a:path path="rect">
              <a:fillToRect l="100000" t="100000"/>
            </a:path>
            <a:tileRect r="-100000" b="-100000"/>
          </a:gradFill>
        </p:spPr>
        <p:txBody>
          <a:bodyPr/>
          <a:lstStyle/>
          <a:p>
            <a:pPr eaLnBrk="1" hangingPunct="1">
              <a:defRPr/>
            </a:pPr>
            <a:r>
              <a:rPr lang="en-US" sz="2400" b="1" kern="1200" dirty="0">
                <a:solidFill>
                  <a:schemeClr val="bg1"/>
                </a:solidFill>
                <a:ea typeface="Times New Roman" charset="0"/>
                <a:cs typeface="Arial"/>
              </a:rPr>
              <a:t>Outline Finished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0295"/>
                                        </p:tgtEl>
                                        <p:attrNameLst>
                                          <p:attrName>style.visibility</p:attrName>
                                        </p:attrNameLst>
                                      </p:cBhvr>
                                      <p:to>
                                        <p:strVal val="visible"/>
                                      </p:to>
                                    </p:set>
                                    <p:anim calcmode="lin" valueType="num">
                                      <p:cBhvr>
                                        <p:cTn id="7" dur="500" fill="hold"/>
                                        <p:tgtEl>
                                          <p:spTgt spid="140295"/>
                                        </p:tgtEl>
                                        <p:attrNameLst>
                                          <p:attrName>ppt_w</p:attrName>
                                        </p:attrNameLst>
                                      </p:cBhvr>
                                      <p:tavLst>
                                        <p:tav tm="0">
                                          <p:val>
                                            <p:fltVal val="0"/>
                                          </p:val>
                                        </p:tav>
                                        <p:tav tm="100000">
                                          <p:val>
                                            <p:strVal val="#ppt_w"/>
                                          </p:val>
                                        </p:tav>
                                      </p:tavLst>
                                    </p:anim>
                                    <p:anim calcmode="lin" valueType="num">
                                      <p:cBhvr>
                                        <p:cTn id="8" dur="500" fill="hold"/>
                                        <p:tgtEl>
                                          <p:spTgt spid="1402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5" grpId="0" animBg="1" autoUpdateAnimBg="0"/>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defTabSz="91350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28:1-15</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16:1-20</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24:1-47</a:t>
            </a:r>
          </a:p>
          <a:p>
            <a:pPr defTabSz="91350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defTabSz="321279">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extBox 12"/>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291606335"/>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4404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12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9255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32915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9680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2668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9341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9320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defRPr/>
            </a:pPr>
            <a:r>
              <a:rPr lang="en-US" sz="2800" dirty="0"/>
              <a:t>Dr. Rick Griffith</a:t>
            </a:r>
          </a:p>
          <a:p>
            <a:pPr>
              <a:defRPr/>
            </a:pPr>
            <a:r>
              <a:rPr lang="en-US" sz="2800" dirty="0"/>
              <a:t>Singapore Bible College</a:t>
            </a:r>
          </a:p>
          <a:p>
            <a:pPr>
              <a:defRPr/>
            </a:pPr>
            <a:r>
              <a:rPr lang="en-US" sz="2800" dirty="0"/>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en-US" sz="4800">
                <a:latin typeface="Arial" charset="0"/>
                <a:ea typeface="ＭＳ Ｐゴシック" charset="0"/>
                <a:cs typeface="ＭＳ Ｐゴシック" charset="0"/>
              </a:rPr>
              <a:t>How to Restore Relationships</a:t>
            </a:r>
            <a:endParaRPr lang="en-US">
              <a:latin typeface="Arial" charset="0"/>
              <a:ea typeface="ＭＳ Ｐゴシック" charset="0"/>
              <a:cs typeface="ＭＳ Ｐゴシック"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en-US" sz="4400">
                <a:latin typeface="Arial" charset="0"/>
                <a:ea typeface="ＭＳ Ｐゴシック" charset="0"/>
                <a:cs typeface="ＭＳ Ｐゴシック" charset="0"/>
              </a:rPr>
              <a:t>10 December 2006</a:t>
            </a:r>
          </a:p>
          <a:p>
            <a:pPr eaLnBrk="1" hangingPunct="1"/>
            <a:r>
              <a:rPr lang="en-US" sz="4400">
                <a:latin typeface="Arial" charset="0"/>
                <a:ea typeface="ＭＳ Ｐゴシック" charset="0"/>
                <a:cs typeface="ＭＳ Ｐゴシック" charset="0"/>
              </a:rPr>
              <a:t>6 March 2011</a:t>
            </a: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solidFill>
                <a:srgbClr val="000000"/>
              </a:solidFill>
            </a:endParaRPr>
          </a:p>
        </p:txBody>
      </p:sp>
      <p:pic>
        <p:nvPicPr>
          <p:cNvPr id="235526" name="Picture 5" descr="oth-tic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algn="r">
              <a:defRPr/>
            </a:pPr>
            <a:r>
              <a:rPr lang="en-US" sz="4000" i="1" dirty="0"/>
              <a:t>Matthew 18:15-20</a:t>
            </a:r>
          </a:p>
        </p:txBody>
      </p:sp>
    </p:spTree>
    <p:extLst>
      <p:ext uri="{BB962C8B-B14F-4D97-AF65-F5344CB8AC3E}">
        <p14:creationId xmlns:p14="http://schemas.microsoft.com/office/powerpoint/2010/main" val="355317602"/>
      </p:ext>
    </p:extLst>
  </p:cSld>
  <p:clrMapOvr>
    <a:masterClrMapping/>
  </p:clrMapOvr>
  <p:transition>
    <p:random/>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7463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215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9287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14890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5390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0818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592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9078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6243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613372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	</a:t>
            </a:r>
            <a:r>
              <a:rPr lang="en-US" sz="2400">
                <a:latin typeface="Helvetica" charset="0"/>
                <a:ea typeface="ＭＳ Ｐゴシック" charset="0"/>
                <a:cs typeface="ＭＳ Ｐゴシック" charset="0"/>
              </a:rPr>
              <a:t>(15-17) The </a:t>
            </a:r>
            <a:r>
              <a:rPr lang="en-US" sz="2400">
                <a:solidFill>
                  <a:srgbClr val="FFFF00"/>
                </a:solidFill>
                <a:latin typeface="Helvetica" charset="0"/>
                <a:ea typeface="ＭＳ Ｐゴシック" charset="0"/>
                <a:cs typeface="ＭＳ Ｐゴシック" charset="0"/>
              </a:rPr>
              <a:t>manner </a:t>
            </a:r>
            <a:r>
              <a:rPr lang="en-US" sz="2400">
                <a:latin typeface="Helvetica" charset="0"/>
                <a:ea typeface="ＭＳ Ｐゴシック" charset="0"/>
                <a:cs typeface="ＭＳ Ｐゴシック" charset="0"/>
              </a:rPr>
              <a:t>in which the church should correctly restore a sinning Christian is by keeping the matter as private as possible.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410200"/>
          </a:xfrm>
          <a:prstGeom prst="rect">
            <a:avLst/>
          </a:prstGeom>
          <a:noFill/>
          <a:ln>
            <a:noFill/>
          </a:ln>
          <a:effectLst/>
        </p:spPr>
        <p:txBody>
          <a:bodyPr anchor="ctr"/>
          <a:lstStyle/>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(15) A private sin should be dealt with only </a:t>
            </a:r>
            <a:r>
              <a:rPr lang="en-US" b="1" dirty="0">
                <a:solidFill>
                  <a:srgbClr val="FFFF00"/>
                </a:solidFill>
                <a:effectLst>
                  <a:glow rad="177800">
                    <a:srgbClr val="000000">
                      <a:alpha val="75000"/>
                    </a:srgbClr>
                  </a:glow>
                </a:effectLst>
                <a:ea typeface="ＭＳ Ｐゴシック" charset="-128"/>
                <a:cs typeface="ＭＳ Ｐゴシック" charset="-128"/>
              </a:rPr>
              <a:t>between those directly involved </a:t>
            </a:r>
            <a:r>
              <a:rPr lang="en-US" b="1" dirty="0">
                <a:solidFill>
                  <a:srgbClr val="BBE0E3"/>
                </a:solidFill>
                <a:effectLst>
                  <a:glow rad="177800">
                    <a:srgbClr val="000000">
                      <a:alpha val="75000"/>
                    </a:srgbClr>
                  </a:glow>
                </a:effectLst>
                <a:ea typeface="ＭＳ Ｐゴシック" charset="-128"/>
                <a:cs typeface="ＭＳ Ｐゴシック" charset="-128"/>
              </a:rPr>
              <a:t>so as to make restoration of the offender easier.</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(16) Unrepentant sin after a private confrontation should be exposed only to </a:t>
            </a:r>
            <a:r>
              <a:rPr lang="en-US" b="1" dirty="0">
                <a:solidFill>
                  <a:srgbClr val="FFFF00"/>
                </a:solidFill>
                <a:effectLst>
                  <a:glow rad="177800">
                    <a:srgbClr val="000000">
                      <a:alpha val="75000"/>
                    </a:srgbClr>
                  </a:glow>
                </a:effectLst>
                <a:ea typeface="ＭＳ Ｐゴシック" charset="-128"/>
                <a:cs typeface="ＭＳ Ｐゴシック" charset="-128"/>
              </a:rPr>
              <a:t>one or two more persons</a:t>
            </a:r>
            <a:r>
              <a:rPr lang="en-US" b="1" dirty="0">
                <a:solidFill>
                  <a:srgbClr val="BBE0E3"/>
                </a:solidFill>
                <a:effectLst>
                  <a:glow rad="177800">
                    <a:srgbClr val="000000">
                      <a:alpha val="75000"/>
                    </a:srgbClr>
                  </a:glow>
                </a:effectLst>
                <a:ea typeface="ＭＳ Ｐゴシック" charset="-128"/>
                <a:cs typeface="ＭＳ Ｐゴシック" charset="-128"/>
              </a:rPr>
              <a:t> in order to facilitate restoring the sinner.</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(17a) Unrepentant sin after a small group attempt at restoration should be brought before the entire </a:t>
            </a:r>
            <a:r>
              <a:rPr lang="en-US" b="1" dirty="0">
                <a:solidFill>
                  <a:srgbClr val="FFFF00"/>
                </a:solidFill>
                <a:effectLst>
                  <a:glow rad="177800">
                    <a:srgbClr val="000000">
                      <a:alpha val="75000"/>
                    </a:srgbClr>
                  </a:glow>
                </a:effectLst>
                <a:ea typeface="ＭＳ Ｐゴシック" charset="-128"/>
                <a:cs typeface="ＭＳ Ｐゴシック" charset="-128"/>
              </a:rPr>
              <a:t>church body </a:t>
            </a:r>
            <a:r>
              <a:rPr lang="en-US" b="1" dirty="0">
                <a:solidFill>
                  <a:srgbClr val="BBE0E3"/>
                </a:solidFill>
                <a:effectLst>
                  <a:glow rad="177800">
                    <a:srgbClr val="000000">
                      <a:alpha val="75000"/>
                    </a:srgbClr>
                  </a:glow>
                </a:effectLst>
                <a:ea typeface="ＭＳ Ｐゴシック" charset="-128"/>
                <a:cs typeface="ＭＳ Ｐゴシック" charset="-128"/>
              </a:rPr>
              <a:t>as a deterrent to continued sin.</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(17b) Unrepentant sin after exposure to the church should result in requiring each church member to </a:t>
            </a:r>
            <a:r>
              <a:rPr lang="en-US" b="1" dirty="0">
                <a:solidFill>
                  <a:srgbClr val="FFFF00"/>
                </a:solidFill>
                <a:effectLst>
                  <a:glow rad="177800">
                    <a:srgbClr val="000000">
                      <a:alpha val="75000"/>
                    </a:srgbClr>
                  </a:glow>
                </a:effectLst>
                <a:ea typeface="ＭＳ Ｐゴシック" charset="-128"/>
                <a:cs typeface="ＭＳ Ｐゴシック" charset="-128"/>
              </a:rPr>
              <a:t>relate to the sinner as an unbeliever </a:t>
            </a:r>
            <a:r>
              <a:rPr lang="en-US" b="1" dirty="0">
                <a:solidFill>
                  <a:srgbClr val="BBE0E3"/>
                </a:solidFill>
                <a:effectLst>
                  <a:glow rad="177800">
                    <a:srgbClr val="000000">
                      <a:alpha val="75000"/>
                    </a:srgbClr>
                  </a:glow>
                </a:effectLst>
                <a:ea typeface="ＭＳ Ｐゴシック" charset="-128"/>
                <a:cs typeface="ＭＳ Ｐゴシック" charset="-128"/>
              </a:rPr>
              <a:t>(this includes removal from membership). </a:t>
            </a:r>
          </a:p>
        </p:txBody>
      </p:sp>
      <p:sp>
        <p:nvSpPr>
          <p:cNvPr id="135172"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34c</a:t>
            </a:r>
            <a:endParaRPr lang="en-US">
              <a:solidFill>
                <a:srgbClr val="FFFFFF"/>
              </a:solidFill>
              <a:cs typeface="Arial" charset="0"/>
            </a:endParaRPr>
          </a:p>
        </p:txBody>
      </p:sp>
    </p:spTree>
    <p:extLst>
      <p:ext uri="{BB962C8B-B14F-4D97-AF65-F5344CB8AC3E}">
        <p14:creationId xmlns:p14="http://schemas.microsoft.com/office/powerpoint/2010/main" val="18361588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pPr>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ctr" eaLnBrk="1" fontAlgn="auto">
              <a:spcBef>
                <a:spcPts val="0"/>
              </a:spcBef>
              <a:spcAft>
                <a:spcPts val="0"/>
              </a:spcAft>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eaLnBrk="1" fontAlgn="auto">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eaLnBrk="1" fontAlgn="auto">
              <a:spcBef>
                <a:spcPts val="0"/>
              </a:spcBef>
              <a:spcAft>
                <a:spcPts val="0"/>
              </a:spcAft>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eaLnBrk="1" fontAlgn="auto">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eaLnBrk="1" fontAlgn="auto">
              <a:lnSpc>
                <a:spcPct val="80000"/>
              </a:lnSpc>
              <a:spcBef>
                <a:spcPts val="0"/>
              </a:spcBef>
              <a:spcAft>
                <a:spcPts val="0"/>
              </a:spcAft>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678137489"/>
      </p:ext>
    </p:extLst>
  </p:cSld>
  <p:clrMapOvr>
    <a:masterClrMapping/>
  </p:clrMapOvr>
  <p:transition spd="med"/>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en-US" altLang="en-US" b="1">
                <a:solidFill>
                  <a:srgbClr val="FFFFFF"/>
                </a:solidFill>
                <a:latin typeface="Arial" pitchFamily="34" charset="0"/>
                <a:cs typeface="Arial" pitchFamily="34" charset="0"/>
              </a:rPr>
              <a:t>A Prophetic Weekend</a:t>
            </a: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Thursday</a:t>
              </a: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Friday</a:t>
              </a: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Saturday</a:t>
              </a: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Sunday</a:t>
              </a: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Last Supper</a:t>
            </a: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Crucifixion</a:t>
            </a: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Resurrection</a:t>
            </a: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Passover</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Unleavened Bread</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a:rPr>
                <a:t>Firstfruits</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Galilean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Judean</a:t>
            </a:r>
            <a:endParaRPr kumimoji="0" lang="en-US"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2 April 33</a:t>
            </a: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3 April 33</a:t>
            </a: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rPr>
              <a:t>5 April 33</a:t>
            </a: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0400"/>
                </a:solidFill>
                <a:effectLst/>
                <a:uLnTx/>
                <a:uFillTx/>
                <a:latin typeface="Arial" charset="0"/>
                <a:ea typeface="Times New Roman" charset="0"/>
                <a:cs typeface="Times New Roman" charset="0"/>
              </a:rPr>
              <a:t>NTS 39</a:t>
            </a:r>
          </a:p>
        </p:txBody>
      </p:sp>
    </p:spTree>
    <p:extLst>
      <p:ext uri="{BB962C8B-B14F-4D97-AF65-F5344CB8AC3E}">
        <p14:creationId xmlns:p14="http://schemas.microsoft.com/office/powerpoint/2010/main" val="1072363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blinds(horizontal)">
                                      <p:cBhvr>
                                        <p:cTn id="35" dur="500"/>
                                        <p:tgtEl>
                                          <p:spTgt spid="39"/>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linds(horizontal)">
                                      <p:cBhvr>
                                        <p:cTn id="38" dur="500"/>
                                        <p:tgtEl>
                                          <p:spTgt spid="3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blinds(horizontal)">
                                      <p:cBhvr>
                                        <p:cTn id="43" dur="500"/>
                                        <p:tgtEl>
                                          <p:spTgt spid="41"/>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1000" fill="hold"/>
                                        <p:tgtEl>
                                          <p:spTgt spid="32"/>
                                        </p:tgtEl>
                                        <p:attrNameLst>
                                          <p:attrName>ppt_w</p:attrName>
                                        </p:attrNameLst>
                                      </p:cBhvr>
                                      <p:tavLst>
                                        <p:tav tm="0">
                                          <p:val>
                                            <p:strVal val="#ppt_w*0.70"/>
                                          </p:val>
                                        </p:tav>
                                        <p:tav tm="100000">
                                          <p:val>
                                            <p:strVal val="#ppt_w"/>
                                          </p:val>
                                        </p:tav>
                                      </p:tavLst>
                                    </p:anim>
                                    <p:anim calcmode="lin" valueType="num">
                                      <p:cBhvr>
                                        <p:cTn id="52" dur="1000" fill="hold"/>
                                        <p:tgtEl>
                                          <p:spTgt spid="32"/>
                                        </p:tgtEl>
                                        <p:attrNameLst>
                                          <p:attrName>ppt_h</p:attrName>
                                        </p:attrNameLst>
                                      </p:cBhvr>
                                      <p:tavLst>
                                        <p:tav tm="0">
                                          <p:val>
                                            <p:strVal val="#ppt_h"/>
                                          </p:val>
                                        </p:tav>
                                        <p:tav tm="100000">
                                          <p:val>
                                            <p:strVal val="#ppt_h"/>
                                          </p:val>
                                        </p:tav>
                                      </p:tavLst>
                                    </p:anim>
                                    <p:animEffect transition="in" filter="fade">
                                      <p:cBhvr>
                                        <p:cTn id="53" dur="10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1000" fill="hold"/>
                                        <p:tgtEl>
                                          <p:spTgt spid="35"/>
                                        </p:tgtEl>
                                        <p:attrNameLst>
                                          <p:attrName>ppt_w</p:attrName>
                                        </p:attrNameLst>
                                      </p:cBhvr>
                                      <p:tavLst>
                                        <p:tav tm="0">
                                          <p:val>
                                            <p:strVal val="#ppt_w*0.70"/>
                                          </p:val>
                                        </p:tav>
                                        <p:tav tm="100000">
                                          <p:val>
                                            <p:strVal val="#ppt_w"/>
                                          </p:val>
                                        </p:tav>
                                      </p:tavLst>
                                    </p:anim>
                                    <p:anim calcmode="lin" valueType="num">
                                      <p:cBhvr>
                                        <p:cTn id="59" dur="1000" fill="hold"/>
                                        <p:tgtEl>
                                          <p:spTgt spid="35"/>
                                        </p:tgtEl>
                                        <p:attrNameLst>
                                          <p:attrName>ppt_h</p:attrName>
                                        </p:attrNameLst>
                                      </p:cBhvr>
                                      <p:tavLst>
                                        <p:tav tm="0">
                                          <p:val>
                                            <p:strVal val="#ppt_h"/>
                                          </p:val>
                                        </p:tav>
                                        <p:tav tm="100000">
                                          <p:val>
                                            <p:strVal val="#ppt_h"/>
                                          </p:val>
                                        </p:tav>
                                      </p:tavLst>
                                    </p:anim>
                                    <p:animEffect transition="in" filter="fade">
                                      <p:cBhvr>
                                        <p:cTn id="60" dur="10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pic>
        <p:nvPicPr>
          <p:cNvPr id="386050" name="Picture 3" descr="Jewish_leaders_paid_the_guar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en-US" b="1">
                <a:solidFill>
                  <a:srgbClr val="000000"/>
                </a:solidFill>
                <a:effectLst/>
                <a:latin typeface="Arial" charset="0"/>
                <a:ea typeface="ＭＳ Ｐゴシック" charset="0"/>
                <a:cs typeface="ＭＳ Ｐゴシック" charset="0"/>
              </a:rPr>
              <a:t>Guards Bribed (28:12)</a:t>
            </a:r>
          </a:p>
        </p:txBody>
      </p:sp>
      <p:pic>
        <p:nvPicPr>
          <p:cNvPr id="291845" name="Picture 5" descr="Despite_the_guard_the_tomb_was_emp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en-US" b="1" dirty="0">
                <a:solidFill>
                  <a:srgbClr val="FFFFFF"/>
                </a:solidFill>
                <a:latin typeface="Arial" charset="0"/>
                <a:ea typeface="ＭＳ Ｐゴシック" charset="0"/>
                <a:cs typeface="ＭＳ Ｐゴシック" charset="0"/>
              </a:rPr>
              <a:t>Matthew 28:18-20 </a:t>
            </a:r>
            <a:r>
              <a:rPr lang="en-US" sz="3600" b="1" dirty="0">
                <a:solidFill>
                  <a:srgbClr val="FFFFFF"/>
                </a:solidFill>
                <a:latin typeface="Arial" charset="0"/>
                <a:ea typeface="ＭＳ Ｐゴシック" charset="0"/>
                <a:cs typeface="ＭＳ Ｐゴシック" charset="0"/>
              </a:rPr>
              <a:t>NLT</a:t>
            </a:r>
            <a:endParaRPr lang="en-US" b="1" dirty="0">
              <a:solidFill>
                <a:srgbClr val="FFFFFF"/>
              </a:solidFill>
              <a:latin typeface="Arial" charset="0"/>
              <a:ea typeface="ＭＳ Ｐゴシック" charset="0"/>
              <a:cs typeface="ＭＳ Ｐゴシック"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mr-IN" sz="2800" b="1" dirty="0">
                <a:solidFill>
                  <a:srgbClr val="FFFFFF"/>
                </a:solidFill>
                <a:effectLst>
                  <a:outerShdw blurRad="38100" dist="38100" dir="2700000" algn="tl">
                    <a:srgbClr val="000000">
                      <a:alpha val="43137"/>
                    </a:srgbClr>
                  </a:outerShdw>
                </a:effectLst>
              </a:rPr>
              <a:t>"</a:t>
            </a:r>
            <a:r>
              <a:rPr lang="en-US" sz="2800" b="1" dirty="0">
                <a:solidFill>
                  <a:srgbClr val="FFFFFF"/>
                </a:solidFill>
                <a:effectLst>
                  <a:outerShdw blurRad="38100" dist="38100" dir="2700000" algn="tl">
                    <a:srgbClr val="000000">
                      <a:alpha val="43137"/>
                    </a:srgbClr>
                  </a:outerShdw>
                </a:effectLst>
              </a:rPr>
              <a:t>Jesus came and told his disciples, </a:t>
            </a:r>
            <a:r>
              <a:rPr lang="mr-IN" sz="2800" b="1" dirty="0">
                <a:solidFill>
                  <a:srgbClr val="FFFFFF"/>
                </a:solidFill>
                <a:effectLst>
                  <a:outerShdw blurRad="38100" dist="38100" dir="2700000" algn="tl">
                    <a:srgbClr val="000000">
                      <a:alpha val="43137"/>
                    </a:srgbClr>
                  </a:outerShdw>
                </a:effectLst>
              </a:rPr>
              <a:t>'</a:t>
            </a:r>
            <a:r>
              <a:rPr lang="en-US" altLang="ja-JP" sz="2800" b="1" dirty="0">
                <a:solidFill>
                  <a:srgbClr val="FFFFFF"/>
                </a:solidFill>
                <a:effectLst>
                  <a:outerShdw blurRad="38100" dist="38100" dir="2700000" algn="tl">
                    <a:srgbClr val="000000">
                      <a:alpha val="43137"/>
                    </a:srgbClr>
                  </a:outerShdw>
                </a:effectLst>
              </a:rPr>
              <a:t>I have been given all authority in heaven and on earth. </a:t>
            </a:r>
            <a:r>
              <a:rPr lang="en-US" altLang="ja-JP" sz="2800" b="1" baseline="30000" dirty="0">
                <a:solidFill>
                  <a:srgbClr val="FFFFFF"/>
                </a:solidFill>
                <a:effectLst>
                  <a:outerShdw blurRad="38100" dist="38100" dir="2700000" algn="tl">
                    <a:srgbClr val="000000">
                      <a:alpha val="43137"/>
                    </a:srgbClr>
                  </a:outerShdw>
                </a:effectLst>
              </a:rPr>
              <a:t>19</a:t>
            </a:r>
            <a:r>
              <a:rPr lang="en-US" altLang="ja-JP" sz="2800" b="1" dirty="0">
                <a:solidFill>
                  <a:srgbClr val="FFFFFF"/>
                </a:solidFill>
                <a:effectLst>
                  <a:outerShdw blurRad="38100" dist="38100" dir="2700000" algn="tl">
                    <a:srgbClr val="000000">
                      <a:alpha val="43137"/>
                    </a:srgbClr>
                  </a:outerShdw>
                </a:effectLst>
              </a:rPr>
              <a:t>Therefore, go and </a:t>
            </a:r>
            <a:r>
              <a:rPr lang="en-US" altLang="ja-JP" sz="2800" b="1" dirty="0">
                <a:solidFill>
                  <a:srgbClr val="FFFF00"/>
                </a:solidFill>
                <a:effectLst>
                  <a:outerShdw blurRad="38100" dist="38100" dir="2700000" algn="tl">
                    <a:srgbClr val="000000">
                      <a:alpha val="43137"/>
                    </a:srgbClr>
                  </a:outerShdw>
                </a:effectLst>
              </a:rPr>
              <a:t>make disciples </a:t>
            </a:r>
            <a:r>
              <a:rPr lang="en-US" altLang="ja-JP" sz="2800" b="1" dirty="0">
                <a:solidFill>
                  <a:srgbClr val="FFFFFF"/>
                </a:solidFill>
                <a:effectLst>
                  <a:outerShdw blurRad="38100" dist="38100" dir="2700000" algn="tl">
                    <a:srgbClr val="000000">
                      <a:alpha val="43137"/>
                    </a:srgbClr>
                  </a:outerShdw>
                </a:effectLst>
              </a:rPr>
              <a:t>of all the nations, baptizing them in the name of the Father and the Son and the Holy Spirit. </a:t>
            </a:r>
            <a:r>
              <a:rPr lang="en-US" altLang="ja-JP" sz="2800" b="1" baseline="30000" dirty="0">
                <a:solidFill>
                  <a:srgbClr val="FFFFFF"/>
                </a:solidFill>
                <a:effectLst>
                  <a:outerShdw blurRad="38100" dist="38100" dir="2700000" algn="tl">
                    <a:srgbClr val="000000">
                      <a:alpha val="43137"/>
                    </a:srgbClr>
                  </a:outerShdw>
                </a:effectLst>
              </a:rPr>
              <a:t>20</a:t>
            </a:r>
            <a:r>
              <a:rPr lang="en-US" altLang="ja-JP" sz="2800" b="1" dirty="0">
                <a:solidFill>
                  <a:srgbClr val="FFFFFF"/>
                </a:solidFill>
                <a:effectLst>
                  <a:outerShdw blurRad="38100" dist="38100" dir="2700000" algn="tl">
                    <a:srgbClr val="000000">
                      <a:alpha val="43137"/>
                    </a:srgbClr>
                  </a:outerShdw>
                </a:effectLst>
              </a:rPr>
              <a:t>Teach these new disciples to obey all the commands I have given you. And be sure of this: I am with you always, even to the end of the age.</a:t>
            </a:r>
            <a:r>
              <a:rPr lang="mr-IN" altLang="ja-JP" sz="2800" b="1" dirty="0">
                <a:solidFill>
                  <a:srgbClr val="FFFFFF"/>
                </a:solidFill>
                <a:effectLst>
                  <a:outerShdw blurRad="38100" dist="38100" dir="2700000" algn="tl">
                    <a:srgbClr val="000000">
                      <a:alpha val="43137"/>
                    </a:srgbClr>
                  </a:outerShdw>
                </a:effectLst>
              </a:rPr>
              <a:t>'"</a:t>
            </a:r>
            <a:endParaRPr lang="en-US" sz="2800" b="1" dirty="0">
              <a:solidFill>
                <a:srgbClr val="FFFFFF"/>
              </a:solidFill>
              <a:effectLst>
                <a:outerShdw blurRad="38100" dist="38100" dir="2700000" algn="tl">
                  <a:srgbClr val="000000">
                    <a:alpha val="43137"/>
                  </a:srgbClr>
                </a:outerShdw>
              </a:effectLst>
            </a:endParaRP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5334000"/>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Matthew 28:18-20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b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br>
            <a:endParaRPr kumimoji="0" lang="en-US" sz="1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18</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Then Jesus came to them and said, </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All authority in heaven and on earth has been given to me.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19</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Therefore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go</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make disciples</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of all nations,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baptizing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in the name of…, </a:t>
            </a:r>
            <a:r>
              <a:rPr kumimoji="0" lang="en-US" sz="3200" b="1" i="0" u="none" strike="noStrike" kern="1200" cap="none" spc="0" normalizeH="0" baseline="30000" noProof="0" dirty="0">
                <a:ln>
                  <a:noFill/>
                </a:ln>
                <a:solidFill>
                  <a:srgbClr val="FFFFFF"/>
                </a:solidFill>
                <a:effectLst>
                  <a:glow rad="139700">
                    <a:srgbClr val="000000">
                      <a:alpha val="95000"/>
                    </a:srgbClr>
                  </a:glow>
                </a:effectLst>
                <a:uLnTx/>
                <a:uFillTx/>
                <a:latin typeface="Arial" charset="0"/>
                <a:ea typeface="ＭＳ Ｐゴシック" charset="0"/>
              </a:rPr>
              <a:t>20</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and </a:t>
            </a:r>
            <a:r>
              <a:rPr kumimoji="0" lang="en-US" sz="3200" b="1" i="0" u="none" strike="noStrike" kern="1200" cap="none" spc="0" normalizeH="0" baseline="0" noProof="0" dirty="0">
                <a:ln>
                  <a:noFill/>
                </a:ln>
                <a:solidFill>
                  <a:srgbClr val="FFFF00"/>
                </a:solidFill>
                <a:effectLst>
                  <a:glow rad="139700">
                    <a:srgbClr val="000000">
                      <a:alpha val="95000"/>
                    </a:srgbClr>
                  </a:glow>
                </a:effectLst>
                <a:uLnTx/>
                <a:uFillTx/>
                <a:latin typeface="Arial" charset="0"/>
                <a:ea typeface="ＭＳ Ｐゴシック" charset="0"/>
              </a:rPr>
              <a:t>teaching</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them to obey everything I have commanded you. And surely I am with you always, to the very end of the age.</a:t>
            </a:r>
            <a:r>
              <a:rPr kumimoji="0" lang="mr-IN"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4" name="Oval 4"/>
          <p:cNvSpPr>
            <a:spLocks noChangeArrowheads="1"/>
          </p:cNvSpPr>
          <p:nvPr/>
        </p:nvSpPr>
        <p:spPr bwMode="auto">
          <a:xfrm>
            <a:off x="228600" y="3352800"/>
            <a:ext cx="3733800" cy="990600"/>
          </a:xfrm>
          <a:prstGeom prst="ellipse">
            <a:avLst/>
          </a:prstGeom>
          <a:noFill/>
          <a:ln w="76200">
            <a:solidFill>
              <a:srgbClr val="FF1321"/>
            </a:solidFill>
            <a:round/>
            <a:headEnd/>
            <a:tailEnd/>
          </a:ln>
          <a:extLst>
            <a:ext uri="{909E8E84-426E-40dd-AFC4-6F175D3DCCD1}">
              <a14:hiddenFill xmlns:a14="http://schemas.microsoft.com/office/drawing/2010/main" xmlns="">
                <a:solidFill>
                  <a:srgbClr val="FFFFFF"/>
                </a:solid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5" name="AutoShape 5"/>
          <p:cNvSpPr>
            <a:spLocks noChangeArrowheads="1"/>
          </p:cNvSpPr>
          <p:nvPr/>
        </p:nvSpPr>
        <p:spPr bwMode="auto">
          <a:xfrm>
            <a:off x="4038600" y="35814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a:off x="4038600" y="31242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a:off x="4038600" y="40386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Tree>
    <p:extLst>
      <p:ext uri="{BB962C8B-B14F-4D97-AF65-F5344CB8AC3E}">
        <p14:creationId xmlns:p14="http://schemas.microsoft.com/office/powerpoint/2010/main" val="2297440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4"/>
                                        </p:tgtEl>
                                        <p:attrNameLst>
                                          <p:attrName>style.visibility</p:attrName>
                                        </p:attrNameLst>
                                      </p:cBhvr>
                                      <p:to>
                                        <p:strVal val="visible"/>
                                      </p:to>
                                    </p:set>
                                    <p:animEffect transition="in" filter="wipe(left)">
                                      <p:cBhvr>
                                        <p:cTn id="7" dur="500"/>
                                        <p:tgtEl>
                                          <p:spTgt spid="256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left)">
                                      <p:cBhvr>
                                        <p:cTn id="12" dur="500"/>
                                        <p:tgtEl>
                                          <p:spTgt spid="2560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left)">
                                      <p:cBhvr>
                                        <p:cTn id="17" dur="500"/>
                                        <p:tgtEl>
                                          <p:spTgt spid="2560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07"/>
                                        </p:tgtEl>
                                        <p:attrNameLst>
                                          <p:attrName>style.visibility</p:attrName>
                                        </p:attrNameLst>
                                      </p:cBhvr>
                                      <p:to>
                                        <p:strVal val="visible"/>
                                      </p:to>
                                    </p:set>
                                    <p:animEffect transition="in" filter="wipe(left)">
                                      <p:cBhvr>
                                        <p:cTn id="22" dur="500"/>
                                        <p:tgtEl>
                                          <p:spTgt spid="256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4" grpId="0" animBg="1"/>
      <p:bldP spid="256005" grpId="0" animBg="1"/>
      <p:bldP spid="256006" grpId="0" animBg="1"/>
      <p:bldP spid="256007"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matt 28 worl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5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8" name="Rectangle 8"/>
          <p:cNvSpPr>
            <a:spLocks noChangeArrowheads="1"/>
          </p:cNvSpPr>
          <p:nvPr/>
        </p:nvSpPr>
        <p:spPr bwMode="auto">
          <a:xfrm>
            <a:off x="381000" y="1295400"/>
            <a:ext cx="8229600" cy="765448"/>
          </a:xfrm>
          <a:prstGeom prst="rect">
            <a:avLst/>
          </a:prstGeom>
          <a:noFill/>
          <a:ln w="9525">
            <a:noFill/>
            <a:miter lim="800000"/>
            <a:headEnd/>
            <a:tailEnd/>
          </a:ln>
          <a:effec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Make Disciples</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6005" name="AutoShape 5"/>
          <p:cNvSpPr>
            <a:spLocks noChangeArrowheads="1"/>
          </p:cNvSpPr>
          <p:nvPr/>
        </p:nvSpPr>
        <p:spPr bwMode="auto">
          <a:xfrm rot="1613650">
            <a:off x="5199855" y="2193112"/>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6" name="AutoShape 6"/>
          <p:cNvSpPr>
            <a:spLocks noChangeArrowheads="1"/>
          </p:cNvSpPr>
          <p:nvPr/>
        </p:nvSpPr>
        <p:spPr bwMode="auto">
          <a:xfrm rot="5400000">
            <a:off x="3834316" y="2082552"/>
            <a:ext cx="1083568"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7" name="AutoShape 7"/>
          <p:cNvSpPr>
            <a:spLocks noChangeArrowheads="1"/>
          </p:cNvSpPr>
          <p:nvPr/>
        </p:nvSpPr>
        <p:spPr bwMode="auto">
          <a:xfrm rot="9552532">
            <a:off x="1266345" y="2091643"/>
            <a:ext cx="2286000" cy="457200"/>
          </a:xfrm>
          <a:prstGeom prst="notchedRightArrow">
            <a:avLst>
              <a:gd name="adj1" fmla="val 50000"/>
              <a:gd name="adj2" fmla="val 125000"/>
            </a:avLst>
          </a:prstGeom>
          <a:solidFill>
            <a:srgbClr val="FFFF00"/>
          </a:solidFill>
          <a:ln w="9525">
            <a:solidFill>
              <a:schemeClr val="tx1"/>
            </a:solidFill>
            <a:miter lim="800000"/>
            <a:headEnd/>
            <a:tailEnd/>
          </a:ln>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48839" name="Picture 1" descr="matt 28.19-2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492" y="-74613"/>
            <a:ext cx="2851151" cy="213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ctrTitle"/>
          </p:nvPr>
        </p:nvSpPr>
        <p:spPr>
          <a:xfrm>
            <a:off x="2414590" y="62136"/>
            <a:ext cx="6694487" cy="990601"/>
          </a:xfrm>
          <a:solidFill>
            <a:schemeClr val="accent2"/>
          </a:solidFill>
          <a:ln w="76200">
            <a:solidFill>
              <a:schemeClr val="bg1"/>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The Great Commission</a:t>
            </a:r>
          </a:p>
        </p:txBody>
      </p:sp>
      <p:sp>
        <p:nvSpPr>
          <p:cNvPr id="10" name="Rectangle 8"/>
          <p:cNvSpPr>
            <a:spLocks noChangeArrowheads="1"/>
          </p:cNvSpPr>
          <p:nvPr/>
        </p:nvSpPr>
        <p:spPr bwMode="auto">
          <a:xfrm>
            <a:off x="-23688"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Going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1" name="Rectangle 8"/>
          <p:cNvSpPr>
            <a:spLocks noChangeArrowheads="1"/>
          </p:cNvSpPr>
          <p:nvPr/>
        </p:nvSpPr>
        <p:spPr bwMode="auto">
          <a:xfrm>
            <a:off x="2964137"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Baptizing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2" name="Rectangle 8"/>
          <p:cNvSpPr>
            <a:spLocks noChangeArrowheads="1"/>
          </p:cNvSpPr>
          <p:nvPr/>
        </p:nvSpPr>
        <p:spPr bwMode="auto">
          <a:xfrm>
            <a:off x="5988473" y="2852936"/>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Teaching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3" name="Rectangle 8"/>
          <p:cNvSpPr>
            <a:spLocks noChangeArrowheads="1"/>
          </p:cNvSpPr>
          <p:nvPr/>
        </p:nvSpPr>
        <p:spPr bwMode="auto">
          <a:xfrm>
            <a:off x="-23688"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Salvation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4" name="Rectangle 8"/>
          <p:cNvSpPr>
            <a:spLocks noChangeArrowheads="1"/>
          </p:cNvSpPr>
          <p:nvPr/>
        </p:nvSpPr>
        <p:spPr bwMode="auto">
          <a:xfrm>
            <a:off x="2964137"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Identification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5" name="Rectangle 8"/>
          <p:cNvSpPr>
            <a:spLocks noChangeArrowheads="1"/>
          </p:cNvSpPr>
          <p:nvPr/>
        </p:nvSpPr>
        <p:spPr bwMode="auto">
          <a:xfrm>
            <a:off x="5988473" y="3501008"/>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Sanctification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6" name="Rectangle 8"/>
          <p:cNvSpPr>
            <a:spLocks noChangeArrowheads="1"/>
          </p:cNvSpPr>
          <p:nvPr/>
        </p:nvSpPr>
        <p:spPr bwMode="auto">
          <a:xfrm>
            <a:off x="-23688"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Evangelism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7" name="Rectangle 8"/>
          <p:cNvSpPr>
            <a:spLocks noChangeArrowheads="1"/>
          </p:cNvSpPr>
          <p:nvPr/>
        </p:nvSpPr>
        <p:spPr bwMode="auto">
          <a:xfrm>
            <a:off x="2964137"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Assimilation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8" name="Rectangle 8"/>
          <p:cNvSpPr>
            <a:spLocks noChangeArrowheads="1"/>
          </p:cNvSpPr>
          <p:nvPr/>
        </p:nvSpPr>
        <p:spPr bwMode="auto">
          <a:xfrm>
            <a:off x="5988473" y="4149080"/>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Education</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19" name="Rectangle 8"/>
          <p:cNvSpPr>
            <a:spLocks noChangeArrowheads="1"/>
          </p:cNvSpPr>
          <p:nvPr/>
        </p:nvSpPr>
        <p:spPr bwMode="auto">
          <a:xfrm>
            <a:off x="-23688"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Believing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0" name="Rectangle 8"/>
          <p:cNvSpPr>
            <a:spLocks noChangeArrowheads="1"/>
          </p:cNvSpPr>
          <p:nvPr/>
        </p:nvSpPr>
        <p:spPr bwMode="auto">
          <a:xfrm>
            <a:off x="2964137"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Bonding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1" name="Rectangle 8"/>
          <p:cNvSpPr>
            <a:spLocks noChangeArrowheads="1"/>
          </p:cNvSpPr>
          <p:nvPr/>
        </p:nvSpPr>
        <p:spPr bwMode="auto">
          <a:xfrm>
            <a:off x="5988473" y="4797152"/>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Maturing</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2" name="Rectangle 8"/>
          <p:cNvSpPr>
            <a:spLocks noChangeArrowheads="1"/>
          </p:cNvSpPr>
          <p:nvPr/>
        </p:nvSpPr>
        <p:spPr bwMode="auto">
          <a:xfrm>
            <a:off x="-23688"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Find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3" name="Rectangle 8"/>
          <p:cNvSpPr>
            <a:spLocks noChangeArrowheads="1"/>
          </p:cNvSpPr>
          <p:nvPr/>
        </p:nvSpPr>
        <p:spPr bwMode="auto">
          <a:xfrm>
            <a:off x="2964137"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Keep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4" name="Rectangle 8"/>
          <p:cNvSpPr>
            <a:spLocks noChangeArrowheads="1"/>
          </p:cNvSpPr>
          <p:nvPr/>
        </p:nvSpPr>
        <p:spPr bwMode="auto">
          <a:xfrm>
            <a:off x="5988473" y="5445224"/>
            <a:ext cx="3131840" cy="576064"/>
          </a:xfrm>
          <a:prstGeom prst="rect">
            <a:avLst/>
          </a:prstGeom>
          <a:noFill/>
          <a:ln w="9525">
            <a:noFill/>
            <a:miter lim="800000"/>
            <a:headEnd/>
            <a:tailEnd/>
          </a:ln>
          <a:effectLst/>
        </p:spPr>
        <p:txBody>
          <a:bodyPr lIns="91341" tIns="45671" rIns="91341" bIns="45671"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Build Them</a:t>
            </a:r>
            <a:endParaRPr kumimoji="0" lang="en-US" sz="2400" b="0" i="0"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
        <p:nvSpPr>
          <p:cNvPr id="25" name="Rectangle 8"/>
          <p:cNvSpPr>
            <a:spLocks noChangeArrowheads="1"/>
          </p:cNvSpPr>
          <p:nvPr/>
        </p:nvSpPr>
        <p:spPr bwMode="auto">
          <a:xfrm>
            <a:off x="0" y="6381329"/>
            <a:ext cx="8892480" cy="416124"/>
          </a:xfrm>
          <a:prstGeom prst="rect">
            <a:avLst/>
          </a:prstGeom>
          <a:noFill/>
          <a:ln w="9525">
            <a:noFill/>
            <a:miter lim="800000"/>
            <a:headEnd/>
            <a:tailEnd/>
          </a:ln>
          <a:effectLst/>
        </p:spPr>
        <p:txBody>
          <a:bodyPr lIns="91341" tIns="45671" rIns="91341" bIns="45671" anchor="ct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1800" b="1" i="1" u="none" strike="noStrike" kern="1200" cap="none" spc="0" normalizeH="0" baseline="0" noProof="0">
                <a:ln>
                  <a:noFill/>
                </a:ln>
                <a:solidFill>
                  <a:srgbClr val="FFFFFF"/>
                </a:solidFill>
                <a:effectLst>
                  <a:glow rad="139700">
                    <a:srgbClr val="000000">
                      <a:alpha val="95000"/>
                    </a:srgbClr>
                  </a:glow>
                </a:effectLst>
                <a:uLnTx/>
                <a:uFillTx/>
                <a:latin typeface="Arial" charset="0"/>
                <a:ea typeface="ＭＳ Ｐゴシック" charset="0"/>
              </a:rPr>
              <a:t>Adapted from Dr</a:t>
            </a:r>
            <a:r>
              <a:rPr kumimoji="0" lang="en-US" sz="1800" b="1" i="1" u="none" strike="noStrike" kern="1200" cap="none" spc="0" normalizeH="0" baseline="0" noProof="0" dirty="0">
                <a:ln>
                  <a:noFill/>
                </a:ln>
                <a:solidFill>
                  <a:srgbClr val="FFFFFF"/>
                </a:solidFill>
                <a:effectLst>
                  <a:glow rad="139700">
                    <a:srgbClr val="000000">
                      <a:alpha val="95000"/>
                    </a:srgbClr>
                  </a:glow>
                </a:effectLst>
                <a:uLnTx/>
                <a:uFillTx/>
                <a:latin typeface="Arial" charset="0"/>
                <a:ea typeface="ＭＳ Ｐゴシック" charset="0"/>
              </a:rPr>
              <a:t>. Gary McIntosh, Church Growth Network 2014</a:t>
            </a:r>
            <a:endParaRPr kumimoji="0" lang="en-US" sz="1400" b="0" i="1" u="none" strike="noStrike" kern="1200" cap="none" spc="0" normalizeH="0" baseline="0" noProof="0" dirty="0">
              <a:ln>
                <a:noFill/>
              </a:ln>
              <a:solidFill>
                <a:srgbClr val="000000"/>
              </a:solidFill>
              <a:effectLst>
                <a:glow rad="139700">
                  <a:srgbClr val="000000">
                    <a:alpha val="95000"/>
                  </a:srgbClr>
                </a:glow>
              </a:effectLst>
              <a:uLnTx/>
              <a:uFillTx/>
              <a:latin typeface="Arial" charset="0"/>
              <a:ea typeface="ＭＳ Ｐゴシック" charset="0"/>
            </a:endParaRPr>
          </a:p>
        </p:txBody>
      </p:sp>
    </p:spTree>
    <p:extLst>
      <p:ext uri="{BB962C8B-B14F-4D97-AF65-F5344CB8AC3E}">
        <p14:creationId xmlns:p14="http://schemas.microsoft.com/office/powerpoint/2010/main" val="3572235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6007"/>
                                        </p:tgtEl>
                                        <p:attrNameLst>
                                          <p:attrName>style.visibility</p:attrName>
                                        </p:attrNameLst>
                                      </p:cBhvr>
                                      <p:to>
                                        <p:strVal val="visible"/>
                                      </p:to>
                                    </p:set>
                                    <p:animEffect transition="in" filter="wipe(up)">
                                      <p:cBhvr>
                                        <p:cTn id="7" dur="500"/>
                                        <p:tgtEl>
                                          <p:spTgt spid="2560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6006"/>
                                        </p:tgtEl>
                                        <p:attrNameLst>
                                          <p:attrName>style.visibility</p:attrName>
                                        </p:attrNameLst>
                                      </p:cBhvr>
                                      <p:to>
                                        <p:strVal val="visible"/>
                                      </p:to>
                                    </p:set>
                                    <p:animEffect transition="in" filter="wipe(up)">
                                      <p:cBhvr>
                                        <p:cTn id="12" dur="500"/>
                                        <p:tgtEl>
                                          <p:spTgt spid="2560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6005"/>
                                        </p:tgtEl>
                                        <p:attrNameLst>
                                          <p:attrName>style.visibility</p:attrName>
                                        </p:attrNameLst>
                                      </p:cBhvr>
                                      <p:to>
                                        <p:strVal val="visible"/>
                                      </p:to>
                                    </p:set>
                                    <p:animEffect transition="in" filter="wipe(up)">
                                      <p:cBhvr>
                                        <p:cTn id="17" dur="500"/>
                                        <p:tgtEl>
                                          <p:spTgt spid="25600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strVal val="#ppt_w*0.70"/>
                                          </p:val>
                                        </p:tav>
                                        <p:tav tm="100000">
                                          <p:val>
                                            <p:strVal val="#ppt_w"/>
                                          </p:val>
                                        </p:tav>
                                      </p:tavLst>
                                    </p:anim>
                                    <p:anim calcmode="lin" valueType="num">
                                      <p:cBhvr>
                                        <p:cTn id="40" dur="1000" fill="hold"/>
                                        <p:tgtEl>
                                          <p:spTgt spid="13"/>
                                        </p:tgtEl>
                                        <p:attrNameLst>
                                          <p:attrName>ppt_h</p:attrName>
                                        </p:attrNameLst>
                                      </p:cBhvr>
                                      <p:tavLst>
                                        <p:tav tm="0">
                                          <p:val>
                                            <p:strVal val="#ppt_h"/>
                                          </p:val>
                                        </p:tav>
                                        <p:tav tm="100000">
                                          <p:val>
                                            <p:strVal val="#ppt_h"/>
                                          </p:val>
                                        </p:tav>
                                      </p:tavLst>
                                    </p:anim>
                                    <p:animEffect transition="in" filter="fade">
                                      <p:cBhvr>
                                        <p:cTn id="41" dur="1000"/>
                                        <p:tgtEl>
                                          <p:spTgt spid="13"/>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000" fill="hold"/>
                                        <p:tgtEl>
                                          <p:spTgt spid="15"/>
                                        </p:tgtEl>
                                        <p:attrNameLst>
                                          <p:attrName>ppt_w</p:attrName>
                                        </p:attrNameLst>
                                      </p:cBhvr>
                                      <p:tavLst>
                                        <p:tav tm="0">
                                          <p:val>
                                            <p:strVal val="#ppt_w*0.70"/>
                                          </p:val>
                                        </p:tav>
                                        <p:tav tm="100000">
                                          <p:val>
                                            <p:strVal val="#ppt_w"/>
                                          </p:val>
                                        </p:tav>
                                      </p:tavLst>
                                    </p:anim>
                                    <p:anim calcmode="lin" valueType="num">
                                      <p:cBhvr>
                                        <p:cTn id="50" dur="1000" fill="hold"/>
                                        <p:tgtEl>
                                          <p:spTgt spid="15"/>
                                        </p:tgtEl>
                                        <p:attrNameLst>
                                          <p:attrName>ppt_h</p:attrName>
                                        </p:attrNameLst>
                                      </p:cBhvr>
                                      <p:tavLst>
                                        <p:tav tm="0">
                                          <p:val>
                                            <p:strVal val="#ppt_h"/>
                                          </p:val>
                                        </p:tav>
                                        <p:tav tm="100000">
                                          <p:val>
                                            <p:strVal val="#ppt_h"/>
                                          </p:val>
                                        </p:tav>
                                      </p:tavLst>
                                    </p:anim>
                                    <p:animEffect transition="in" filter="fade">
                                      <p:cBhvr>
                                        <p:cTn id="51" dur="10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1000" fill="hold"/>
                                        <p:tgtEl>
                                          <p:spTgt spid="16"/>
                                        </p:tgtEl>
                                        <p:attrNameLst>
                                          <p:attrName>ppt_w</p:attrName>
                                        </p:attrNameLst>
                                      </p:cBhvr>
                                      <p:tavLst>
                                        <p:tav tm="0">
                                          <p:val>
                                            <p:strVal val="#ppt_w*0.70"/>
                                          </p:val>
                                        </p:tav>
                                        <p:tav tm="100000">
                                          <p:val>
                                            <p:strVal val="#ppt_w"/>
                                          </p:val>
                                        </p:tav>
                                      </p:tavLst>
                                    </p:anim>
                                    <p:anim calcmode="lin" valueType="num">
                                      <p:cBhvr>
                                        <p:cTn id="57" dur="1000" fill="hold"/>
                                        <p:tgtEl>
                                          <p:spTgt spid="16"/>
                                        </p:tgtEl>
                                        <p:attrNameLst>
                                          <p:attrName>ppt_h</p:attrName>
                                        </p:attrNameLst>
                                      </p:cBhvr>
                                      <p:tavLst>
                                        <p:tav tm="0">
                                          <p:val>
                                            <p:strVal val="#ppt_h"/>
                                          </p:val>
                                        </p:tav>
                                        <p:tav tm="100000">
                                          <p:val>
                                            <p:strVal val="#ppt_h"/>
                                          </p:val>
                                        </p:tav>
                                      </p:tavLst>
                                    </p:anim>
                                    <p:animEffect transition="in" filter="fade">
                                      <p:cBhvr>
                                        <p:cTn id="58" dur="1000"/>
                                        <p:tgtEl>
                                          <p:spTgt spid="16"/>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1000" fill="hold"/>
                                        <p:tgtEl>
                                          <p:spTgt spid="17"/>
                                        </p:tgtEl>
                                        <p:attrNameLst>
                                          <p:attrName>ppt_w</p:attrName>
                                        </p:attrNameLst>
                                      </p:cBhvr>
                                      <p:tavLst>
                                        <p:tav tm="0">
                                          <p:val>
                                            <p:strVal val="#ppt_w*0.70"/>
                                          </p:val>
                                        </p:tav>
                                        <p:tav tm="100000">
                                          <p:val>
                                            <p:strVal val="#ppt_w"/>
                                          </p:val>
                                        </p:tav>
                                      </p:tavLst>
                                    </p:anim>
                                    <p:anim calcmode="lin" valueType="num">
                                      <p:cBhvr>
                                        <p:cTn id="62" dur="1000" fill="hold"/>
                                        <p:tgtEl>
                                          <p:spTgt spid="17"/>
                                        </p:tgtEl>
                                        <p:attrNameLst>
                                          <p:attrName>ppt_h</p:attrName>
                                        </p:attrNameLst>
                                      </p:cBhvr>
                                      <p:tavLst>
                                        <p:tav tm="0">
                                          <p:val>
                                            <p:strVal val="#ppt_h"/>
                                          </p:val>
                                        </p:tav>
                                        <p:tav tm="100000">
                                          <p:val>
                                            <p:strVal val="#ppt_h"/>
                                          </p:val>
                                        </p:tav>
                                      </p:tavLst>
                                    </p:anim>
                                    <p:animEffect transition="in" filter="fade">
                                      <p:cBhvr>
                                        <p:cTn id="63" dur="1000"/>
                                        <p:tgtEl>
                                          <p:spTgt spid="1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strVal val="#ppt_w*0.70"/>
                                          </p:val>
                                        </p:tav>
                                        <p:tav tm="100000">
                                          <p:val>
                                            <p:strVal val="#ppt_w"/>
                                          </p:val>
                                        </p:tav>
                                      </p:tavLst>
                                    </p:anim>
                                    <p:anim calcmode="lin" valueType="num">
                                      <p:cBhvr>
                                        <p:cTn id="67" dur="1000" fill="hold"/>
                                        <p:tgtEl>
                                          <p:spTgt spid="18"/>
                                        </p:tgtEl>
                                        <p:attrNameLst>
                                          <p:attrName>ppt_h</p:attrName>
                                        </p:attrNameLst>
                                      </p:cBhvr>
                                      <p:tavLst>
                                        <p:tav tm="0">
                                          <p:val>
                                            <p:strVal val="#ppt_h"/>
                                          </p:val>
                                        </p:tav>
                                        <p:tav tm="100000">
                                          <p:val>
                                            <p:strVal val="#ppt_h"/>
                                          </p:val>
                                        </p:tav>
                                      </p:tavLst>
                                    </p:anim>
                                    <p:animEffect transition="in" filter="fade">
                                      <p:cBhvr>
                                        <p:cTn id="68" dur="10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1000" fill="hold"/>
                                        <p:tgtEl>
                                          <p:spTgt spid="19"/>
                                        </p:tgtEl>
                                        <p:attrNameLst>
                                          <p:attrName>ppt_w</p:attrName>
                                        </p:attrNameLst>
                                      </p:cBhvr>
                                      <p:tavLst>
                                        <p:tav tm="0">
                                          <p:val>
                                            <p:strVal val="#ppt_w*0.70"/>
                                          </p:val>
                                        </p:tav>
                                        <p:tav tm="100000">
                                          <p:val>
                                            <p:strVal val="#ppt_w"/>
                                          </p:val>
                                        </p:tav>
                                      </p:tavLst>
                                    </p:anim>
                                    <p:anim calcmode="lin" valueType="num">
                                      <p:cBhvr>
                                        <p:cTn id="74" dur="1000" fill="hold"/>
                                        <p:tgtEl>
                                          <p:spTgt spid="19"/>
                                        </p:tgtEl>
                                        <p:attrNameLst>
                                          <p:attrName>ppt_h</p:attrName>
                                        </p:attrNameLst>
                                      </p:cBhvr>
                                      <p:tavLst>
                                        <p:tav tm="0">
                                          <p:val>
                                            <p:strVal val="#ppt_h"/>
                                          </p:val>
                                        </p:tav>
                                        <p:tav tm="100000">
                                          <p:val>
                                            <p:strVal val="#ppt_h"/>
                                          </p:val>
                                        </p:tav>
                                      </p:tavLst>
                                    </p:anim>
                                    <p:animEffect transition="in" filter="fade">
                                      <p:cBhvr>
                                        <p:cTn id="75" dur="1000"/>
                                        <p:tgtEl>
                                          <p:spTgt spid="19"/>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strVal val="#ppt_w*0.70"/>
                                          </p:val>
                                        </p:tav>
                                        <p:tav tm="100000">
                                          <p:val>
                                            <p:strVal val="#ppt_w"/>
                                          </p:val>
                                        </p:tav>
                                      </p:tavLst>
                                    </p:anim>
                                    <p:anim calcmode="lin" valueType="num">
                                      <p:cBhvr>
                                        <p:cTn id="79" dur="1000" fill="hold"/>
                                        <p:tgtEl>
                                          <p:spTgt spid="20"/>
                                        </p:tgtEl>
                                        <p:attrNameLst>
                                          <p:attrName>ppt_h</p:attrName>
                                        </p:attrNameLst>
                                      </p:cBhvr>
                                      <p:tavLst>
                                        <p:tav tm="0">
                                          <p:val>
                                            <p:strVal val="#ppt_h"/>
                                          </p:val>
                                        </p:tav>
                                        <p:tav tm="100000">
                                          <p:val>
                                            <p:strVal val="#ppt_h"/>
                                          </p:val>
                                        </p:tav>
                                      </p:tavLst>
                                    </p:anim>
                                    <p:animEffect transition="in" filter="fade">
                                      <p:cBhvr>
                                        <p:cTn id="80" dur="1000"/>
                                        <p:tgtEl>
                                          <p:spTgt spid="20"/>
                                        </p:tgtEl>
                                      </p:cBhvr>
                                    </p:animEffect>
                                  </p:childTnLst>
                                </p:cTn>
                              </p:par>
                              <p:par>
                                <p:cTn id="81" presetID="55" presetClass="entr" presetSubtype="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1000" fill="hold"/>
                                        <p:tgtEl>
                                          <p:spTgt spid="21"/>
                                        </p:tgtEl>
                                        <p:attrNameLst>
                                          <p:attrName>ppt_w</p:attrName>
                                        </p:attrNameLst>
                                      </p:cBhvr>
                                      <p:tavLst>
                                        <p:tav tm="0">
                                          <p:val>
                                            <p:strVal val="#ppt_w*0.70"/>
                                          </p:val>
                                        </p:tav>
                                        <p:tav tm="100000">
                                          <p:val>
                                            <p:strVal val="#ppt_w"/>
                                          </p:val>
                                        </p:tav>
                                      </p:tavLst>
                                    </p:anim>
                                    <p:anim calcmode="lin" valueType="num">
                                      <p:cBhvr>
                                        <p:cTn id="84" dur="1000" fill="hold"/>
                                        <p:tgtEl>
                                          <p:spTgt spid="21"/>
                                        </p:tgtEl>
                                        <p:attrNameLst>
                                          <p:attrName>ppt_h</p:attrName>
                                        </p:attrNameLst>
                                      </p:cBhvr>
                                      <p:tavLst>
                                        <p:tav tm="0">
                                          <p:val>
                                            <p:strVal val="#ppt_h"/>
                                          </p:val>
                                        </p:tav>
                                        <p:tav tm="100000">
                                          <p:val>
                                            <p:strVal val="#ppt_h"/>
                                          </p:val>
                                        </p:tav>
                                      </p:tavLst>
                                    </p:anim>
                                    <p:animEffect transition="in" filter="fade">
                                      <p:cBhvr>
                                        <p:cTn id="85" dur="10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strVal val="#ppt_w*0.70"/>
                                          </p:val>
                                        </p:tav>
                                        <p:tav tm="100000">
                                          <p:val>
                                            <p:strVal val="#ppt_w"/>
                                          </p:val>
                                        </p:tav>
                                      </p:tavLst>
                                    </p:anim>
                                    <p:anim calcmode="lin" valueType="num">
                                      <p:cBhvr>
                                        <p:cTn id="91" dur="1000" fill="hold"/>
                                        <p:tgtEl>
                                          <p:spTgt spid="22"/>
                                        </p:tgtEl>
                                        <p:attrNameLst>
                                          <p:attrName>ppt_h</p:attrName>
                                        </p:attrNameLst>
                                      </p:cBhvr>
                                      <p:tavLst>
                                        <p:tav tm="0">
                                          <p:val>
                                            <p:strVal val="#ppt_h"/>
                                          </p:val>
                                        </p:tav>
                                        <p:tav tm="100000">
                                          <p:val>
                                            <p:strVal val="#ppt_h"/>
                                          </p:val>
                                        </p:tav>
                                      </p:tavLst>
                                    </p:anim>
                                    <p:animEffect transition="in" filter="fade">
                                      <p:cBhvr>
                                        <p:cTn id="92" dur="1000"/>
                                        <p:tgtEl>
                                          <p:spTgt spid="22"/>
                                        </p:tgtEl>
                                      </p:cBhvr>
                                    </p:animEffect>
                                  </p:childTnLst>
                                </p:cTn>
                              </p:par>
                              <p:par>
                                <p:cTn id="93" presetID="55" presetClass="entr" presetSubtype="0" fill="hold" grpId="0" nodeType="withEffect">
                                  <p:stCondLst>
                                    <p:cond delay="0"/>
                                  </p:stCondLst>
                                  <p:childTnLst>
                                    <p:set>
                                      <p:cBhvr>
                                        <p:cTn id="94" dur="1" fill="hold">
                                          <p:stCondLst>
                                            <p:cond delay="0"/>
                                          </p:stCondLst>
                                        </p:cTn>
                                        <p:tgtEl>
                                          <p:spTgt spid="23"/>
                                        </p:tgtEl>
                                        <p:attrNameLst>
                                          <p:attrName>style.visibility</p:attrName>
                                        </p:attrNameLst>
                                      </p:cBhvr>
                                      <p:to>
                                        <p:strVal val="visible"/>
                                      </p:to>
                                    </p:set>
                                    <p:anim calcmode="lin" valueType="num">
                                      <p:cBhvr>
                                        <p:cTn id="95" dur="1000" fill="hold"/>
                                        <p:tgtEl>
                                          <p:spTgt spid="23"/>
                                        </p:tgtEl>
                                        <p:attrNameLst>
                                          <p:attrName>ppt_w</p:attrName>
                                        </p:attrNameLst>
                                      </p:cBhvr>
                                      <p:tavLst>
                                        <p:tav tm="0">
                                          <p:val>
                                            <p:strVal val="#ppt_w*0.70"/>
                                          </p:val>
                                        </p:tav>
                                        <p:tav tm="100000">
                                          <p:val>
                                            <p:strVal val="#ppt_w"/>
                                          </p:val>
                                        </p:tav>
                                      </p:tavLst>
                                    </p:anim>
                                    <p:anim calcmode="lin" valueType="num">
                                      <p:cBhvr>
                                        <p:cTn id="96" dur="1000" fill="hold"/>
                                        <p:tgtEl>
                                          <p:spTgt spid="23"/>
                                        </p:tgtEl>
                                        <p:attrNameLst>
                                          <p:attrName>ppt_h</p:attrName>
                                        </p:attrNameLst>
                                      </p:cBhvr>
                                      <p:tavLst>
                                        <p:tav tm="0">
                                          <p:val>
                                            <p:strVal val="#ppt_h"/>
                                          </p:val>
                                        </p:tav>
                                        <p:tav tm="100000">
                                          <p:val>
                                            <p:strVal val="#ppt_h"/>
                                          </p:val>
                                        </p:tav>
                                      </p:tavLst>
                                    </p:anim>
                                    <p:animEffect transition="in" filter="fade">
                                      <p:cBhvr>
                                        <p:cTn id="97" dur="1000"/>
                                        <p:tgtEl>
                                          <p:spTgt spid="23"/>
                                        </p:tgtEl>
                                      </p:cBhvr>
                                    </p:animEffect>
                                  </p:childTnLst>
                                </p:cTn>
                              </p:par>
                              <p:par>
                                <p:cTn id="98" presetID="55" presetClass="entr" presetSubtype="0" fill="hold" grpId="0" nodeType="withEffect">
                                  <p:stCondLst>
                                    <p:cond delay="0"/>
                                  </p:stCondLst>
                                  <p:childTnLst>
                                    <p:set>
                                      <p:cBhvr>
                                        <p:cTn id="99" dur="1" fill="hold">
                                          <p:stCondLst>
                                            <p:cond delay="0"/>
                                          </p:stCondLst>
                                        </p:cTn>
                                        <p:tgtEl>
                                          <p:spTgt spid="24"/>
                                        </p:tgtEl>
                                        <p:attrNameLst>
                                          <p:attrName>style.visibility</p:attrName>
                                        </p:attrNameLst>
                                      </p:cBhvr>
                                      <p:to>
                                        <p:strVal val="visible"/>
                                      </p:to>
                                    </p:set>
                                    <p:anim calcmode="lin" valueType="num">
                                      <p:cBhvr>
                                        <p:cTn id="100" dur="1000" fill="hold"/>
                                        <p:tgtEl>
                                          <p:spTgt spid="24"/>
                                        </p:tgtEl>
                                        <p:attrNameLst>
                                          <p:attrName>ppt_w</p:attrName>
                                        </p:attrNameLst>
                                      </p:cBhvr>
                                      <p:tavLst>
                                        <p:tav tm="0">
                                          <p:val>
                                            <p:strVal val="#ppt_w*0.70"/>
                                          </p:val>
                                        </p:tav>
                                        <p:tav tm="100000">
                                          <p:val>
                                            <p:strVal val="#ppt_w"/>
                                          </p:val>
                                        </p:tav>
                                      </p:tavLst>
                                    </p:anim>
                                    <p:anim calcmode="lin" valueType="num">
                                      <p:cBhvr>
                                        <p:cTn id="101" dur="1000" fill="hold"/>
                                        <p:tgtEl>
                                          <p:spTgt spid="24"/>
                                        </p:tgtEl>
                                        <p:attrNameLst>
                                          <p:attrName>ppt_h</p:attrName>
                                        </p:attrNameLst>
                                      </p:cBhvr>
                                      <p:tavLst>
                                        <p:tav tm="0">
                                          <p:val>
                                            <p:strVal val="#ppt_h"/>
                                          </p:val>
                                        </p:tav>
                                        <p:tav tm="100000">
                                          <p:val>
                                            <p:strVal val="#ppt_h"/>
                                          </p:val>
                                        </p:tav>
                                      </p:tavLst>
                                    </p:anim>
                                    <p:animEffect transition="in" filter="fade">
                                      <p:cBhvr>
                                        <p:cTn id="10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5" grpId="0" animBg="1"/>
      <p:bldP spid="256006" grpId="0" animBg="1"/>
      <p:bldP spid="256007" grpId="0" animBg="1"/>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Lst>
  </p:timing>
</p:sld>
</file>

<file path=ppt/slides/slide3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838" y="263691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a:t>
            </a:r>
            <a:r>
              <a:rPr lang="en-US" sz="5400" b="1" dirty="0">
                <a:solidFill>
                  <a:srgbClr val="FFFF00"/>
                </a:solidFill>
                <a:effectLst>
                  <a:glow rad="127000">
                    <a:schemeClr val="tx1"/>
                  </a:glow>
                </a:effectLst>
                <a:latin typeface="Arial" charset="0"/>
                <a:ea typeface="ＭＳ Ｐゴシック" charset="0"/>
                <a:cs typeface="ＭＳ Ｐゴシック" charset="0"/>
              </a:rPr>
              <a:t>serve</a:t>
            </a:r>
            <a:r>
              <a:rPr lang="en-US" sz="5400" b="1" dirty="0">
                <a:effectLst>
                  <a:glow rad="127000">
                    <a:schemeClr val="tx1"/>
                  </a:glow>
                </a:effectLst>
                <a:latin typeface="Arial" charset="0"/>
                <a:ea typeface="ＭＳ Ｐゴシック" charset="0"/>
                <a:cs typeface="ＭＳ Ｐゴシック" charset="0"/>
              </a:rPr>
              <a:t> Jesus?</a:t>
            </a:r>
          </a:p>
        </p:txBody>
      </p:sp>
    </p:spTree>
    <p:extLst>
      <p:ext uri="{BB962C8B-B14F-4D97-AF65-F5344CB8AC3E}">
        <p14:creationId xmlns:p14="http://schemas.microsoft.com/office/powerpoint/2010/main" val="1403593630"/>
      </p:ext>
    </p:extLst>
  </p:cSld>
  <p:clrMapOvr>
    <a:overrideClrMapping bg1="lt1" tx1="dk1" bg2="lt2" tx2="dk2" accent1="accent1" accent2="accent2" accent3="accent3" accent4="accent4" accent5="accent5" accent6="accent6" hlink="hlink" folHlink="folHlink"/>
  </p:clrMapOvr>
</p:sld>
</file>

<file path=ppt/slides/slide3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Tree>
    <p:extLst>
      <p:ext uri="{BB962C8B-B14F-4D97-AF65-F5344CB8AC3E}">
        <p14:creationId xmlns:p14="http://schemas.microsoft.com/office/powerpoint/2010/main" val="37379979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42002154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l" eaLnBrk="1" hangingPunct="1"/>
            <a:r>
              <a:rPr kumimoji="0" lang="en-US" sz="2400">
                <a:latin typeface="Helvetica" charset="0"/>
                <a:ea typeface="ＭＳ Ｐゴシック" charset="0"/>
                <a:cs typeface="ＭＳ Ｐゴシック" charset="0"/>
              </a:rPr>
              <a:t>II.	</a:t>
            </a:r>
            <a:r>
              <a:rPr lang="en-US" sz="2400">
                <a:latin typeface="Helvetica" charset="0"/>
                <a:ea typeface="ＭＳ Ｐゴシック" charset="0"/>
                <a:cs typeface="ＭＳ Ｐゴシック" charset="0"/>
              </a:rPr>
              <a:t>(18-20) 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can restore or continue to seek to restore errant believers is because it extends the authority of God Himself. </a:t>
            </a:r>
            <a:r>
              <a:rPr kumimoji="0" lang="en-US" sz="2400">
                <a:latin typeface="Helvetica" charset="0"/>
                <a:ea typeface="ＭＳ Ｐゴシック" charset="0"/>
                <a:cs typeface="ＭＳ Ｐゴシック" charset="0"/>
              </a:rPr>
              <a:t>  </a:t>
            </a:r>
            <a:endParaRPr kumimoji="0" lang="en-US" sz="2400">
              <a:solidFill>
                <a:srgbClr val="FFFF00"/>
              </a:solidFill>
              <a:latin typeface="Helvetica" charset="0"/>
              <a:ea typeface="ＭＳ Ｐゴシック" charset="0"/>
              <a:cs typeface="ＭＳ Ｐゴシック"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(18-19) Churches that prayerfully restore or continue to seek to restore sinful believers act in the place of the </a:t>
            </a:r>
            <a:r>
              <a:rPr lang="en-US" b="1" dirty="0">
                <a:solidFill>
                  <a:srgbClr val="FFFF00"/>
                </a:solidFill>
                <a:effectLst>
                  <a:glow rad="177800">
                    <a:srgbClr val="000000">
                      <a:alpha val="75000"/>
                    </a:srgbClr>
                  </a:glow>
                </a:effectLst>
                <a:ea typeface="ＭＳ Ｐゴシック" charset="-128"/>
                <a:cs typeface="ＭＳ Ｐゴシック" charset="-128"/>
              </a:rPr>
              <a:t>Father</a:t>
            </a:r>
            <a:r>
              <a:rPr lang="en-US" b="1" dirty="0">
                <a:solidFill>
                  <a:srgbClr val="BBE0E3"/>
                </a:solidFill>
                <a:effectLst>
                  <a:glow rad="177800">
                    <a:srgbClr val="000000">
                      <a:alpha val="75000"/>
                    </a:srgbClr>
                  </a:glow>
                </a:effectLst>
                <a:ea typeface="ＭＳ Ｐゴシック" charset="-128"/>
                <a:cs typeface="ＭＳ Ｐゴシック" charset="-128"/>
              </a:rPr>
              <a:t>.</a:t>
            </a:r>
          </a:p>
          <a:p>
            <a:pPr marL="1371600" lvl="2" indent="-457200">
              <a:buFont typeface="+mj-lt"/>
              <a:buAutoNum type="arabicPeriod"/>
              <a:defRPr/>
            </a:pPr>
            <a:r>
              <a:rPr lang="en-US" b="1" dirty="0">
                <a:solidFill>
                  <a:srgbClr val="BBE0E3"/>
                </a:solidFill>
                <a:effectLst>
                  <a:glow rad="177800">
                    <a:srgbClr val="000000">
                      <a:alpha val="75000"/>
                    </a:srgbClr>
                  </a:glow>
                </a:effectLst>
                <a:ea typeface="ＭＳ Ｐゴシック" charset="-128"/>
                <a:cs typeface="ＭＳ Ｐゴシック" charset="-128"/>
              </a:rPr>
              <a:t>(18) The church must announce guilt or innocence based upon what God has already determined.</a:t>
            </a:r>
          </a:p>
          <a:p>
            <a:pPr marL="1371600" lvl="2" indent="-457200">
              <a:buFont typeface="+mj-lt"/>
              <a:buAutoNum type="arabicPeriod"/>
              <a:defRPr/>
            </a:pPr>
            <a:r>
              <a:rPr lang="en-US" b="1" dirty="0">
                <a:solidFill>
                  <a:srgbClr val="BBE0E3"/>
                </a:solidFill>
                <a:effectLst>
                  <a:glow rad="177800">
                    <a:srgbClr val="000000">
                      <a:alpha val="75000"/>
                    </a:srgbClr>
                  </a:glow>
                </a:effectLst>
                <a:ea typeface="ＭＳ Ｐゴシック" charset="-128"/>
                <a:cs typeface="ＭＳ Ｐゴシック" charset="-128"/>
              </a:rPr>
              <a:t>(19) Church leaders who prayerfully make a judgment can have confidence that they have acted according to God's will.</a:t>
            </a:r>
          </a:p>
          <a:p>
            <a:pPr marL="914400" lvl="1" indent="-457200">
              <a:buFont typeface="+mj-lt"/>
              <a:buAutoNum type="alphaUcPeriod"/>
              <a:defRPr/>
            </a:pPr>
            <a:r>
              <a:rPr lang="en-US" b="1" dirty="0">
                <a:solidFill>
                  <a:srgbClr val="BBE0E3"/>
                </a:solidFill>
                <a:effectLst>
                  <a:glow rad="177800">
                    <a:srgbClr val="000000">
                      <a:alpha val="75000"/>
                    </a:srgbClr>
                  </a:glow>
                </a:effectLst>
                <a:ea typeface="ＭＳ Ｐゴシック" charset="-128"/>
                <a:cs typeface="ＭＳ Ｐゴシック" charset="-128"/>
              </a:rPr>
              <a:t>(20) Churches that restore or continue to seek to restore sinful believers act in the presence of </a:t>
            </a:r>
            <a:r>
              <a:rPr lang="en-US" b="1" dirty="0">
                <a:solidFill>
                  <a:srgbClr val="FFFF00"/>
                </a:solidFill>
                <a:effectLst>
                  <a:glow rad="177800">
                    <a:srgbClr val="000000">
                      <a:alpha val="75000"/>
                    </a:srgbClr>
                  </a:glow>
                </a:effectLst>
                <a:ea typeface="ＭＳ Ｐゴシック" charset="-128"/>
                <a:cs typeface="ＭＳ Ｐゴシック" charset="-128"/>
              </a:rPr>
              <a:t>Jesus</a:t>
            </a:r>
            <a:r>
              <a:rPr lang="en-US" b="1" dirty="0">
                <a:solidFill>
                  <a:srgbClr val="BBE0E3"/>
                </a:solidFill>
                <a:effectLst>
                  <a:glow rad="177800">
                    <a:srgbClr val="000000">
                      <a:alpha val="75000"/>
                    </a:srgbClr>
                  </a:glow>
                </a:effectLst>
                <a:ea typeface="ＭＳ Ｐゴシック" charset="-128"/>
                <a:cs typeface="ＭＳ Ｐゴシック" charset="-128"/>
              </a:rPr>
              <a:t>.</a:t>
            </a:r>
          </a:p>
        </p:txBody>
      </p:sp>
      <p:sp>
        <p:nvSpPr>
          <p:cNvPr id="137220"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34c</a:t>
            </a:r>
            <a:endParaRPr lang="en-US">
              <a:solidFill>
                <a:srgbClr val="FFFFFF"/>
              </a:solidFill>
              <a:cs typeface="Arial" charset="0"/>
            </a:endParaRPr>
          </a:p>
        </p:txBody>
      </p:sp>
    </p:spTree>
    <p:extLst>
      <p:ext uri="{BB962C8B-B14F-4D97-AF65-F5344CB8AC3E}">
        <p14:creationId xmlns:p14="http://schemas.microsoft.com/office/powerpoint/2010/main" val="126333773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3" end="3"/>
                                            </p:txEl>
                                          </p:spTgt>
                                        </p:tgtEl>
                                        <p:attrNameLst>
                                          <p:attrName>style.visibility</p:attrName>
                                        </p:attrNameLst>
                                      </p:cBhvr>
                                      <p:to>
                                        <p:strVal val="visible"/>
                                      </p:to>
                                    </p:set>
                                    <p:animEffect transition="in" filter="fade">
                                      <p:cBhvr>
                                        <p:cTn id="16" dur="2000"/>
                                        <p:tgtEl>
                                          <p:spTgt spid="4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6690109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Tree>
    <p:extLst>
      <p:ext uri="{BB962C8B-B14F-4D97-AF65-F5344CB8AC3E}">
        <p14:creationId xmlns:p14="http://schemas.microsoft.com/office/powerpoint/2010/main" val="1678646746"/>
      </p:ext>
    </p:extLst>
  </p:cSld>
  <p:clrMapOvr>
    <a:overrideClrMapping bg1="lt1" tx1="dk1" bg2="lt2" tx2="dk2" accent1="accent1" accent2="accent2" accent3="accent3" accent4="accent4" accent5="accent5" accent6="accent6" hlink="hlink" folHlink="folHlink"/>
  </p:clrMapOvr>
</p:sld>
</file>

<file path=ppt/slides/slide3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Tree>
    <p:extLst>
      <p:ext uri="{BB962C8B-B14F-4D97-AF65-F5344CB8AC3E}">
        <p14:creationId xmlns:p14="http://schemas.microsoft.com/office/powerpoint/2010/main" val="3177912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2" name="Up Arrow Callout 1">
            <a:extLst>
              <a:ext uri="{FF2B5EF4-FFF2-40B4-BE49-F238E27FC236}">
                <a16:creationId xmlns:a16="http://schemas.microsoft.com/office/drawing/2014/main" id="{C011FF71-433A-5A41-8482-3D1BAFDCA7BC}"/>
              </a:ext>
            </a:extLst>
          </p:cNvPr>
          <p:cNvSpPr/>
          <p:nvPr/>
        </p:nvSpPr>
        <p:spPr bwMode="auto">
          <a:xfrm>
            <a:off x="5265" y="4906436"/>
            <a:ext cx="6552728" cy="1842143"/>
          </a:xfrm>
          <a:prstGeom prst="upArrowCallou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provided salvation by conquering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death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28).</a:t>
            </a:r>
          </a:p>
        </p:txBody>
      </p:sp>
      <p:sp>
        <p:nvSpPr>
          <p:cNvPr id="13" name="Down Arrow Callout 12">
            <a:extLst>
              <a:ext uri="{FF2B5EF4-FFF2-40B4-BE49-F238E27FC236}">
                <a16:creationId xmlns:a16="http://schemas.microsoft.com/office/drawing/2014/main" id="{2DE4248D-5338-5040-AB46-BE6247C72D7C}"/>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
        <p:nvSpPr>
          <p:cNvPr id="14" name="Down Arrow Callout 13">
            <a:extLst>
              <a:ext uri="{FF2B5EF4-FFF2-40B4-BE49-F238E27FC236}">
                <a16:creationId xmlns:a16="http://schemas.microsoft.com/office/drawing/2014/main" id="{CA27B60C-6E40-2049-BCA3-7D3FE0AB6E17}"/>
              </a:ext>
            </a:extLst>
          </p:cNvPr>
          <p:cNvSpPr/>
          <p:nvPr/>
        </p:nvSpPr>
        <p:spPr bwMode="auto">
          <a:xfrm>
            <a:off x="2339752" y="2728305"/>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2215943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heckerboard(across)">
                                      <p:cBhvr>
                                        <p:cTn id="1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MAIN IDEA OF MATTHEW</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7" name="Group 6">
            <a:extLst>
              <a:ext uri="{FF2B5EF4-FFF2-40B4-BE49-F238E27FC236}">
                <a16:creationId xmlns:a16="http://schemas.microsoft.com/office/drawing/2014/main" id="{C4BB5812-9AE4-2F42-8072-7632D5454614}"/>
              </a:ext>
            </a:extLst>
          </p:cNvPr>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Jesus</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Serve the Lord Jesus Christ</a:t>
            </a: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SAVIOR</a:t>
            </a: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GOD</a:t>
            </a: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KING</a:t>
            </a:r>
          </a:p>
        </p:txBody>
      </p:sp>
    </p:spTree>
    <p:extLst>
      <p:ext uri="{BB962C8B-B14F-4D97-AF65-F5344CB8AC3E}">
        <p14:creationId xmlns:p14="http://schemas.microsoft.com/office/powerpoint/2010/main" val="35057189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Do you trust the King right now?</a:t>
            </a:r>
          </a:p>
        </p:txBody>
      </p:sp>
      <p:pic>
        <p:nvPicPr>
          <p:cNvPr id="3" name="Picture 2"/>
          <p:cNvPicPr>
            <a:picLocks noChangeAspect="1"/>
          </p:cNvPicPr>
          <p:nvPr/>
        </p:nvPicPr>
        <p:blipFill>
          <a:blip r:embed="rId2"/>
          <a:stretch>
            <a:fillRect/>
          </a:stretch>
        </p:blipFill>
        <p:spPr>
          <a:xfrm>
            <a:off x="0" y="1270000"/>
            <a:ext cx="9144000" cy="4303059"/>
          </a:xfrm>
          <a:prstGeom prst="rect">
            <a:avLst/>
          </a:prstGeom>
        </p:spPr>
      </p:pic>
      <p:pic>
        <p:nvPicPr>
          <p:cNvPr id="4" name="Picture 3"/>
          <p:cNvPicPr>
            <a:picLocks noChangeAspect="1"/>
          </p:cNvPicPr>
          <p:nvPr/>
        </p:nvPicPr>
        <p:blipFill>
          <a:blip r:embed="rId3"/>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4000" b="1" dirty="0">
                <a:solidFill>
                  <a:srgbClr val="FFFFFF"/>
                </a:solidFill>
                <a:effectLst>
                  <a:glow rad="165100">
                    <a:srgbClr val="000000"/>
                  </a:glow>
                </a:effectLst>
              </a:rPr>
              <a:t>Before we can pray, </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Lord, Thy kingdom come,</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 we must be willing to pray, </a:t>
            </a:r>
            <a:r>
              <a:rPr lang="mr-IN" sz="4000" b="1" dirty="0">
                <a:solidFill>
                  <a:srgbClr val="FFFFFF"/>
                </a:solidFill>
                <a:effectLst>
                  <a:glow rad="165100">
                    <a:srgbClr val="000000"/>
                  </a:glow>
                </a:effectLst>
              </a:rPr>
              <a:t>"</a:t>
            </a:r>
            <a:r>
              <a:rPr lang="en-US" sz="4000" b="1" dirty="0">
                <a:solidFill>
                  <a:srgbClr val="FFFFFF"/>
                </a:solidFill>
                <a:effectLst>
                  <a:glow rad="165100">
                    <a:srgbClr val="000000"/>
                  </a:glow>
                </a:effectLst>
              </a:rPr>
              <a:t>My kingdom go.</a:t>
            </a:r>
            <a:r>
              <a:rPr lang="mr-IN" sz="4000" b="1" dirty="0">
                <a:solidFill>
                  <a:srgbClr val="FFFFFF"/>
                </a:solidFill>
                <a:effectLst>
                  <a:glow rad="165100">
                    <a:srgbClr val="000000"/>
                  </a:glow>
                </a:effectLst>
              </a:rPr>
              <a:t>"</a:t>
            </a:r>
            <a:endParaRPr lang="en-US" sz="4000" b="1" dirty="0">
              <a:solidFill>
                <a:srgbClr val="FFFFFF"/>
              </a:solidFill>
              <a:effectLst>
                <a:glow rad="165100">
                  <a:srgbClr val="000000"/>
                </a:glow>
              </a:effectLst>
            </a:endParaRPr>
          </a:p>
        </p:txBody>
      </p:sp>
    </p:spTree>
    <p:extLst>
      <p:ext uri="{BB962C8B-B14F-4D97-AF65-F5344CB8AC3E}">
        <p14:creationId xmlns:p14="http://schemas.microsoft.com/office/powerpoint/2010/main" val="1029005252"/>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860480064"/>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9244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en-US" sz="4800" b="1" dirty="0">
                <a:solidFill>
                  <a:schemeClr val="bg1"/>
                </a:solidFill>
                <a:latin typeface="Arial" charset="0"/>
                <a:ea typeface="ＭＳ Ｐゴシック" charset="0"/>
              </a:rPr>
              <a:t>Matthew</a:t>
            </a: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42690" name="Group 3"/>
          <p:cNvGrpSpPr>
            <a:grpSpLocks/>
          </p:cNvGrpSpPr>
          <p:nvPr/>
        </p:nvGrpSpPr>
        <p:grpSpPr bwMode="auto">
          <a:xfrm>
            <a:off x="0" y="838200"/>
            <a:ext cx="9144000" cy="1022350"/>
            <a:chOff x="0" y="0"/>
            <a:chExt cx="4040" cy="671"/>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Messiah with Authority over the Church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24" name="Rectangle 5"/>
            <p:cNvSpPr>
              <a:spLocks noChangeArrowheads="1"/>
            </p:cNvSpPr>
            <p:nvPr/>
          </p:nvSpPr>
          <p:spPr bwMode="auto">
            <a:xfrm>
              <a:off x="0" y="0"/>
              <a:ext cx="4040" cy="671"/>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2721" name="Rectangle 7"/>
          <p:cNvSpPr>
            <a:spLocks noChangeArrowheads="1"/>
          </p:cNvSpPr>
          <p:nvPr/>
        </p:nvSpPr>
        <p:spPr bwMode="auto">
          <a:xfrm>
            <a:off x="72428" y="1676421"/>
            <a:ext cx="2933308"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Preliminary Evidence that </a:t>
            </a:r>
            <a:b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2" name="Rectangle 9"/>
          <p:cNvSpPr>
            <a:spLocks noChangeArrowheads="1"/>
          </p:cNvSpPr>
          <p:nvPr/>
        </p:nvSpPr>
        <p:spPr bwMode="auto">
          <a:xfrm>
            <a:off x="3151188" y="1676421"/>
            <a:ext cx="2932112"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Rejections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Interadvent Age </a:t>
            </a:r>
          </a:p>
        </p:txBody>
      </p:sp>
      <p:sp>
        <p:nvSpPr>
          <p:cNvPr id="242693" name="Rectangle 11"/>
          <p:cNvSpPr>
            <a:spLocks noChangeArrowheads="1"/>
          </p:cNvSpPr>
          <p:nvPr/>
        </p:nvSpPr>
        <p:spPr bwMode="auto">
          <a:xfrm>
            <a:off x="6229371" y="1676421"/>
            <a:ext cx="2841625" cy="1139825"/>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Final Evidence that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11–27</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 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697" name="Rectangle 20"/>
          <p:cNvSpPr>
            <a:spLocks noChangeArrowheads="1"/>
          </p:cNvSpPr>
          <p:nvPr/>
        </p:nvSpPr>
        <p:spPr bwMode="auto">
          <a:xfrm>
            <a:off x="73046" y="4038600"/>
            <a:ext cx="2932113"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Offered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8" name="Rectangle 22"/>
          <p:cNvSpPr>
            <a:spLocks noChangeArrowheads="1"/>
          </p:cNvSpPr>
          <p:nvPr/>
        </p:nvSpPr>
        <p:spPr bwMode="auto">
          <a:xfrm>
            <a:off x="3151188" y="3886200"/>
            <a:ext cx="2932112"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Rejected</a:t>
            </a:r>
          </a:p>
        </p:txBody>
      </p:sp>
      <p:sp>
        <p:nvSpPr>
          <p:cNvPr id="242699" name="Rectangle 24"/>
          <p:cNvSpPr>
            <a:spLocks noChangeArrowheads="1"/>
          </p:cNvSpPr>
          <p:nvPr/>
        </p:nvSpPr>
        <p:spPr bwMode="auto">
          <a:xfrm>
            <a:off x="6019821" y="3886200"/>
            <a:ext cx="3051175" cy="965200"/>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King Re-offered</a:t>
            </a:r>
          </a:p>
        </p:txBody>
      </p:sp>
      <p:grpSp>
        <p:nvGrpSpPr>
          <p:cNvPr id="242700" name="Group 26"/>
          <p:cNvGrpSpPr>
            <a:grpSpLocks/>
          </p:cNvGrpSpPr>
          <p:nvPr/>
        </p:nvGrpSpPr>
        <p:grpSpPr bwMode="auto">
          <a:xfrm>
            <a:off x="2" y="4929188"/>
            <a:ext cx="3078163" cy="963612"/>
            <a:chOff x="0" y="2685"/>
            <a:chExt cx="1360" cy="633"/>
          </a:xfrm>
        </p:grpSpPr>
        <p:sp>
          <p:nvSpPr>
            <p:cNvPr id="242719" name="Rectangle 27"/>
            <p:cNvSpPr>
              <a:spLocks noChangeArrowheads="1"/>
            </p:cNvSpPr>
            <p:nvPr/>
          </p:nvSpPr>
          <p:spPr bwMode="auto">
            <a:xfrm>
              <a:off x="32" y="2685"/>
              <a:ext cx="129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Droves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20" name="Rectangle 28"/>
            <p:cNvSpPr>
              <a:spLocks noChangeArrowheads="1"/>
            </p:cNvSpPr>
            <p:nvPr/>
          </p:nvSpPr>
          <p:spPr bwMode="auto">
            <a:xfrm>
              <a:off x="0" y="2685"/>
              <a:ext cx="136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1" name="Group 29"/>
          <p:cNvGrpSpPr>
            <a:grpSpLocks/>
          </p:cNvGrpSpPr>
          <p:nvPr/>
        </p:nvGrpSpPr>
        <p:grpSpPr bwMode="auto">
          <a:xfrm>
            <a:off x="3078184" y="4929188"/>
            <a:ext cx="6065837" cy="963612"/>
            <a:chOff x="1360" y="2685"/>
            <a:chExt cx="2680"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Disciples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8" name="Rectangle 31"/>
            <p:cNvSpPr>
              <a:spLocks noChangeArrowheads="1"/>
            </p:cNvSpPr>
            <p:nvPr/>
          </p:nvSpPr>
          <p:spPr bwMode="auto">
            <a:xfrm>
              <a:off x="1360" y="2685"/>
              <a:ext cx="26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2" name="Group 32"/>
          <p:cNvGrpSpPr>
            <a:grpSpLocks/>
          </p:cNvGrpSpPr>
          <p:nvPr/>
        </p:nvGrpSpPr>
        <p:grpSpPr bwMode="auto">
          <a:xfrm>
            <a:off x="2" y="5892800"/>
            <a:ext cx="3078163" cy="965200"/>
            <a:chOff x="0" y="3318"/>
            <a:chExt cx="1360" cy="633"/>
          </a:xfrm>
        </p:grpSpPr>
        <p:sp>
          <p:nvSpPr>
            <p:cNvPr id="242715" name="Rectangle 33"/>
            <p:cNvSpPr>
              <a:spLocks noChangeArrowheads="1"/>
            </p:cNvSpPr>
            <p:nvPr/>
          </p:nvSpPr>
          <p:spPr bwMode="auto">
            <a:xfrm>
              <a:off x="32" y="3318"/>
              <a:ext cx="129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Topical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16" name="Rectangle 34"/>
            <p:cNvSpPr>
              <a:spLocks noChangeArrowheads="1"/>
            </p:cNvSpPr>
            <p:nvPr/>
          </p:nvSpPr>
          <p:spPr bwMode="auto">
            <a:xfrm>
              <a:off x="0" y="3318"/>
              <a:ext cx="136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3" name="Group 35"/>
          <p:cNvGrpSpPr>
            <a:grpSpLocks/>
          </p:cNvGrpSpPr>
          <p:nvPr/>
        </p:nvGrpSpPr>
        <p:grpSpPr bwMode="auto">
          <a:xfrm>
            <a:off x="3078184" y="5892800"/>
            <a:ext cx="6065837" cy="965200"/>
            <a:chOff x="1360" y="3318"/>
            <a:chExt cx="2680" cy="633"/>
          </a:xfrm>
        </p:grpSpPr>
        <p:sp>
          <p:nvSpPr>
            <p:cNvPr id="242713" name="Rectangle 36"/>
            <p:cNvSpPr>
              <a:spLocks noChangeArrowheads="1"/>
            </p:cNvSpPr>
            <p:nvPr/>
          </p:nvSpPr>
          <p:spPr bwMode="auto">
            <a:xfrm>
              <a:off x="1392" y="3318"/>
              <a:ext cx="2616" cy="633"/>
            </a:xfrm>
            <a:prstGeom prst="rect">
              <a:avLst/>
            </a:prstGeom>
            <a:solidFill>
              <a:srgbClr val="FFFFCC">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Chronological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4" name="Rectangle 37"/>
            <p:cNvSpPr>
              <a:spLocks noChangeArrowheads="1"/>
            </p:cNvSpPr>
            <p:nvPr/>
          </p:nvSpPr>
          <p:spPr bwMode="auto">
            <a:xfrm>
              <a:off x="1360" y="3318"/>
              <a:ext cx="2680" cy="633"/>
            </a:xfrm>
            <a:prstGeom prst="rect">
              <a:avLst/>
            </a:prstGeom>
            <a:solidFill>
              <a:srgbClr val="FFFFCC">
                <a:alpha val="0"/>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242704" name="Text Box 38"/>
          <p:cNvSpPr txBox="1">
            <a:spLocks noChangeArrowheads="1"/>
          </p:cNvSpPr>
          <p:nvPr/>
        </p:nvSpPr>
        <p:spPr bwMode="auto">
          <a:xfrm>
            <a:off x="8578855" y="44634"/>
            <a:ext cx="526807"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238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en-US" b="1" dirty="0">
                <a:effectLst>
                  <a:glow rad="165100">
                    <a:schemeClr val="tx1"/>
                  </a:glow>
                </a:effectLst>
              </a:rPr>
              <a:t>Since Jesus is king, then believers will </a:t>
            </a:r>
            <a:r>
              <a:rPr lang="en-US" b="1" dirty="0">
                <a:solidFill>
                  <a:srgbClr val="FFFF00"/>
                </a:solidFill>
                <a:effectLst>
                  <a:glow rad="165100">
                    <a:schemeClr val="tx1"/>
                  </a:glow>
                </a:effectLst>
              </a:rPr>
              <a:t>rule</a:t>
            </a:r>
            <a:r>
              <a:rPr lang="en-US" b="1" dirty="0">
                <a:effectLst>
                  <a:glow rad="165100">
                    <a:schemeClr val="tx1"/>
                  </a:glow>
                </a:effectLst>
              </a:rPr>
              <a:t> with him!</a:t>
            </a:r>
          </a:p>
        </p:txBody>
      </p:sp>
    </p:spTree>
    <p:extLst>
      <p:ext uri="{BB962C8B-B14F-4D97-AF65-F5344CB8AC3E}">
        <p14:creationId xmlns:p14="http://schemas.microsoft.com/office/powerpoint/2010/main" val="13655410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algn="l" eaLnBrk="1" hangingPunct="1"/>
            <a:r>
              <a:rPr kumimoji="0" lang="en-US" sz="2400" u="sng">
                <a:latin typeface="Helvetica" charset="0"/>
                <a:ea typeface="ＭＳ Ｐゴシック" charset="0"/>
                <a:cs typeface="ＭＳ Ｐゴシック" charset="0"/>
              </a:rPr>
              <a:t>Exegetical Idea</a:t>
            </a:r>
            <a:r>
              <a:rPr kumimoji="0" lang="en-US" sz="2400">
                <a:latin typeface="Helvetica" charset="0"/>
                <a:ea typeface="ＭＳ Ｐゴシック" charset="0"/>
                <a:cs typeface="ＭＳ Ｐゴシック" charset="0"/>
              </a:rPr>
              <a:t>: </a:t>
            </a:r>
            <a:r>
              <a:rPr lang="en-US" sz="2400">
                <a:latin typeface="Helvetica" charset="0"/>
                <a:ea typeface="ＭＳ Ｐゴシック" charset="0"/>
                <a:cs typeface="ＭＳ Ｐゴシック" charset="0"/>
              </a:rPr>
              <a:t>The </a:t>
            </a:r>
            <a:r>
              <a:rPr lang="en-US" sz="2400">
                <a:solidFill>
                  <a:srgbClr val="FFFF00"/>
                </a:solidFill>
                <a:latin typeface="Helvetica" charset="0"/>
                <a:ea typeface="ＭＳ Ｐゴシック" charset="0"/>
                <a:cs typeface="ＭＳ Ｐゴシック" charset="0"/>
              </a:rPr>
              <a:t>reason </a:t>
            </a:r>
            <a:r>
              <a:rPr lang="en-US" sz="2400">
                <a:latin typeface="Helvetica" charset="0"/>
                <a:ea typeface="ＭＳ Ｐゴシック" charset="0"/>
                <a:cs typeface="ＭＳ Ｐゴシック" charset="0"/>
              </a:rPr>
              <a:t>the church should restore a sinning Christian correctly is because it extends God's authority.</a:t>
            </a:r>
            <a:endParaRPr kumimoji="0" lang="en-US" sz="2400">
              <a:solidFill>
                <a:srgbClr val="FFFF00"/>
              </a:solidFill>
              <a:latin typeface="Helvetica" charset="0"/>
              <a:ea typeface="ＭＳ Ｐゴシック" charset="0"/>
              <a:cs typeface="ＭＳ Ｐゴシック"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lvl="1" indent="-514350">
              <a:buFontTx/>
              <a:buAutoNum type="romanUcPeriod"/>
              <a:defRPr/>
            </a:pPr>
            <a:r>
              <a:rPr lang="en-US" b="1" dirty="0">
                <a:solidFill>
                  <a:srgbClr val="BBE0E3"/>
                </a:solidFill>
                <a:effectLst>
                  <a:glow rad="177800">
                    <a:srgbClr val="000000">
                      <a:alpha val="75000"/>
                    </a:srgbClr>
                  </a:glow>
                </a:effectLst>
                <a:ea typeface="ＭＳ Ｐゴシック" charset="-128"/>
                <a:cs typeface="ＭＳ Ｐゴシック" charset="-128"/>
              </a:rPr>
              <a:t>(15-17) The </a:t>
            </a:r>
            <a:r>
              <a:rPr lang="en-US" b="1" dirty="0">
                <a:solidFill>
                  <a:srgbClr val="FFFF00"/>
                </a:solidFill>
                <a:effectLst>
                  <a:glow rad="177800">
                    <a:srgbClr val="000000">
                      <a:alpha val="75000"/>
                    </a:srgbClr>
                  </a:glow>
                </a:effectLst>
                <a:ea typeface="ＭＳ Ｐゴシック" charset="-128"/>
                <a:cs typeface="ＭＳ Ｐゴシック" charset="-128"/>
              </a:rPr>
              <a:t>manner </a:t>
            </a:r>
            <a:r>
              <a:rPr lang="en-US" b="1" dirty="0">
                <a:solidFill>
                  <a:srgbClr val="BBE0E3"/>
                </a:solidFill>
                <a:effectLst>
                  <a:glow rad="177800">
                    <a:srgbClr val="000000">
                      <a:alpha val="75000"/>
                    </a:srgbClr>
                  </a:glow>
                </a:effectLst>
                <a:ea typeface="ＭＳ Ｐゴシック" charset="-128"/>
                <a:cs typeface="ＭＳ Ｐゴシック" charset="-128"/>
              </a:rPr>
              <a:t>in which the church should correctly restore a sinning Christian is by keeping the matter as private as possible. </a:t>
            </a:r>
          </a:p>
          <a:p>
            <a:pPr marL="971550" lvl="1" indent="-514350">
              <a:buFontTx/>
              <a:buAutoNum type="romanUcPeriod"/>
              <a:defRPr/>
            </a:pPr>
            <a:endParaRPr lang="en-US" b="1" dirty="0">
              <a:solidFill>
                <a:srgbClr val="BBE0E3"/>
              </a:solidFill>
              <a:effectLst>
                <a:glow rad="177800">
                  <a:srgbClr val="000000">
                    <a:alpha val="75000"/>
                  </a:srgbClr>
                </a:glow>
              </a:effectLst>
              <a:ea typeface="ＭＳ Ｐゴシック" charset="-128"/>
              <a:cs typeface="ＭＳ Ｐゴシック" charset="-128"/>
            </a:endParaRPr>
          </a:p>
          <a:p>
            <a:pPr marL="971550" lvl="1" indent="-514350">
              <a:buFontTx/>
              <a:buAutoNum type="romanUcPeriod"/>
              <a:defRPr/>
            </a:pPr>
            <a:r>
              <a:rPr lang="en-US" b="1" dirty="0">
                <a:solidFill>
                  <a:srgbClr val="BBE0E3"/>
                </a:solidFill>
                <a:effectLst>
                  <a:glow rad="177800">
                    <a:srgbClr val="000000">
                      <a:alpha val="75000"/>
                    </a:srgbClr>
                  </a:glow>
                </a:effectLst>
                <a:ea typeface="ＭＳ Ｐゴシック" charset="-128"/>
                <a:cs typeface="ＭＳ Ｐゴシック" charset="-128"/>
              </a:rPr>
              <a:t>(18-20) The </a:t>
            </a:r>
            <a:r>
              <a:rPr lang="en-US" b="1" dirty="0">
                <a:solidFill>
                  <a:srgbClr val="FFFF00"/>
                </a:solidFill>
                <a:effectLst>
                  <a:glow rad="177800">
                    <a:srgbClr val="000000">
                      <a:alpha val="75000"/>
                    </a:srgbClr>
                  </a:glow>
                </a:effectLst>
                <a:ea typeface="ＭＳ Ｐゴシック" charset="-128"/>
                <a:cs typeface="ＭＳ Ｐゴシック" charset="-128"/>
              </a:rPr>
              <a:t>reason </a:t>
            </a:r>
            <a:r>
              <a:rPr lang="en-US" b="1" dirty="0">
                <a:solidFill>
                  <a:srgbClr val="BBE0E3"/>
                </a:solidFill>
                <a:effectLst>
                  <a:glow rad="177800">
                    <a:srgbClr val="000000">
                      <a:alpha val="75000"/>
                    </a:srgbClr>
                  </a:glow>
                </a:effectLst>
                <a:ea typeface="ＭＳ Ｐゴシック" charset="-128"/>
                <a:cs typeface="ＭＳ Ｐゴシック" charset="-128"/>
              </a:rPr>
              <a:t>the church can restore or continue to seek </a:t>
            </a:r>
            <a:r>
              <a:rPr lang="en-US" b="1">
                <a:solidFill>
                  <a:srgbClr val="BBE0E3"/>
                </a:solidFill>
                <a:effectLst>
                  <a:glow rad="177800">
                    <a:srgbClr val="000000">
                      <a:alpha val="75000"/>
                    </a:srgbClr>
                  </a:glow>
                </a:effectLst>
                <a:ea typeface="ＭＳ Ｐゴシック" charset="-128"/>
                <a:cs typeface="ＭＳ Ｐゴシック" charset="-128"/>
              </a:rPr>
              <a:t>to restore errant </a:t>
            </a:r>
            <a:r>
              <a:rPr lang="en-US" b="1" dirty="0">
                <a:solidFill>
                  <a:srgbClr val="BBE0E3"/>
                </a:solidFill>
                <a:effectLst>
                  <a:glow rad="177800">
                    <a:srgbClr val="000000">
                      <a:alpha val="75000"/>
                    </a:srgbClr>
                  </a:glow>
                </a:effectLst>
                <a:ea typeface="ＭＳ Ｐゴシック" charset="-128"/>
                <a:cs typeface="ＭＳ Ｐゴシック" charset="-128"/>
              </a:rPr>
              <a:t>believers is because it extends the authority of God Himself. </a:t>
            </a:r>
          </a:p>
        </p:txBody>
      </p:sp>
      <p:sp>
        <p:nvSpPr>
          <p:cNvPr id="139268"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34c</a:t>
            </a:r>
            <a:endParaRPr lang="en-US">
              <a:solidFill>
                <a:srgbClr val="FFFFFF"/>
              </a:solidFill>
              <a:cs typeface="Arial" charset="0"/>
            </a:endParaRPr>
          </a:p>
        </p:txBody>
      </p:sp>
      <p:sp>
        <p:nvSpPr>
          <p:cNvPr id="6" name="TextBox 4"/>
          <p:cNvSpPr txBox="1">
            <a:spLocks noChangeArrowheads="1"/>
          </p:cNvSpPr>
          <p:nvPr/>
        </p:nvSpPr>
        <p:spPr bwMode="auto">
          <a:xfrm>
            <a:off x="0" y="5830888"/>
            <a:ext cx="9144000"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400" b="1">
                <a:solidFill>
                  <a:srgbClr val="BBE0E3"/>
                </a:solidFill>
                <a:effectLst>
                  <a:outerShdw blurRad="222250" dist="127000" dir="2700000" algn="tl" rotWithShape="0">
                    <a:srgbClr val="000000">
                      <a:alpha val="89000"/>
                    </a:srgbClr>
                  </a:outerShdw>
                </a:effectLst>
              </a:rPr>
              <a:t>Matthew 18:15-20</a:t>
            </a:r>
          </a:p>
        </p:txBody>
      </p:sp>
    </p:spTree>
    <p:extLst>
      <p:ext uri="{BB962C8B-B14F-4D97-AF65-F5344CB8AC3E}">
        <p14:creationId xmlns:p14="http://schemas.microsoft.com/office/powerpoint/2010/main" val="91580946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Believers will rule the earth </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(Rev. 5:10 </a:t>
            </a:r>
            <a:r>
              <a:rPr lang="en-US" sz="4000" b="1" dirty="0">
                <a:effectLst>
                  <a:glow rad="165100">
                    <a:schemeClr val="tx1"/>
                  </a:glow>
                </a:effectLst>
                <a:ea typeface="ＭＳ Ｐゴシック" charset="0"/>
              </a:rPr>
              <a:t>NLT</a:t>
            </a:r>
            <a:r>
              <a:rPr lang="en-US" b="1" dirty="0">
                <a:effectLst>
                  <a:glow rad="165100">
                    <a:schemeClr val="tx1"/>
                  </a:glow>
                </a:effectLst>
                <a:ea typeface="ＭＳ Ｐゴシック" charset="0"/>
              </a:rPr>
              <a:t>). </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mr-IN"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And you have caused them to become a Kingdom of priests for our God. And they will reign on the earth.</a:t>
            </a:r>
            <a:r>
              <a:rPr lang="mr-IN"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102909383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dirty="0">
                <a:solidFill>
                  <a:srgbClr val="FFFFFF"/>
                </a:solidFill>
                <a:latin typeface="PerryGothic Regular" charset="0"/>
                <a:ea typeface="ＭＳ Ｐゴシック" charset="0"/>
                <a:cs typeface="ＭＳ Ｐゴシック" charset="0"/>
              </a:rPr>
              <a:t>Revelation 20:4-6 Diagrammed</a:t>
            </a:r>
            <a:endParaRPr lang="en-US" sz="2400" dirty="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5b</a:t>
            </a:r>
            <a:r>
              <a:rPr lang="en-US" sz="2000" b="1">
                <a:solidFill>
                  <a:srgbClr val="000000"/>
                </a:solidFill>
              </a:rPr>
              <a:t>This is the </a:t>
            </a:r>
            <a:r>
              <a:rPr lang="en-US" sz="2000" b="1">
                <a:solidFill>
                  <a:srgbClr val="FF0000"/>
                </a:solidFill>
              </a:rPr>
              <a:t>first resurrection</a:t>
            </a:r>
            <a:r>
              <a:rPr lang="en-US" sz="2000" b="1">
                <a:solidFill>
                  <a:srgbClr val="000000"/>
                </a:solidFill>
              </a:rPr>
              <a:t>. </a:t>
            </a:r>
            <a:r>
              <a:rPr lang="en-US" sz="2000" b="1" baseline="30000">
                <a:solidFill>
                  <a:srgbClr val="000000"/>
                </a:solidFill>
              </a:rPr>
              <a:t>6a</a:t>
            </a:r>
            <a:r>
              <a:rPr lang="en-US" sz="2000" b="1">
                <a:solidFill>
                  <a:srgbClr val="000000"/>
                </a:solidFill>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5a</a:t>
            </a:r>
            <a:r>
              <a:rPr lang="en-US" sz="2000" b="1">
                <a:solidFill>
                  <a:srgbClr val="000000"/>
                </a:solidFill>
              </a:rPr>
              <a:t>The rest of the dead did not </a:t>
            </a:r>
            <a:r>
              <a:rPr lang="en-US" sz="2000" b="1" i="1" u="sng">
                <a:solidFill>
                  <a:srgbClr val="800000"/>
                </a:solidFill>
              </a:rPr>
              <a:t>come to life</a:t>
            </a:r>
            <a:r>
              <a:rPr lang="en-US" sz="2000" b="1">
                <a:solidFill>
                  <a:srgbClr val="000000"/>
                </a:solidFill>
              </a:rPr>
              <a:t> until the </a:t>
            </a:r>
            <a:r>
              <a:rPr lang="en-US" sz="2000" b="1">
                <a:solidFill>
                  <a:srgbClr val="000066"/>
                </a:solidFill>
              </a:rPr>
              <a:t>thousand years</a:t>
            </a:r>
            <a:r>
              <a:rPr lang="en-US" sz="2000" b="1">
                <a:solidFill>
                  <a:srgbClr val="000000"/>
                </a:solidFill>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6b</a:t>
            </a:r>
            <a:r>
              <a:rPr lang="en-US" sz="2000" b="1">
                <a:solidFill>
                  <a:srgbClr val="000000"/>
                </a:solidFill>
              </a:rPr>
              <a:t>but they will be priests of God and of Christ and will reign with Him for a </a:t>
            </a:r>
            <a:r>
              <a:rPr lang="en-US" sz="2000" b="1">
                <a:solidFill>
                  <a:srgbClr val="000066"/>
                </a:solidFill>
              </a:rPr>
              <a:t>thousand years</a:t>
            </a:r>
            <a:r>
              <a:rPr lang="en-US" sz="2000" b="1">
                <a:solidFill>
                  <a:srgbClr val="000000"/>
                </a:solidFill>
              </a:rPr>
              <a:t>.</a:t>
            </a:r>
            <a:endParaRPr lang="en-US">
              <a:solidFill>
                <a:srgbClr val="000000"/>
              </a:solidFill>
              <a:latin typeface="Comic Sans MS"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4a</a:t>
            </a:r>
            <a:r>
              <a:rPr lang="en-US" sz="2000" b="1">
                <a:solidFill>
                  <a:srgbClr val="000000"/>
                </a:solidFill>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4b</a:t>
            </a:r>
            <a:r>
              <a:rPr lang="en-US" sz="2000" b="1">
                <a:solidFill>
                  <a:srgbClr val="000000"/>
                </a:solidFill>
              </a:rPr>
              <a:t>and they </a:t>
            </a:r>
            <a:r>
              <a:rPr lang="en-US" sz="2000" b="1" i="1" u="sng">
                <a:solidFill>
                  <a:srgbClr val="800000"/>
                </a:solidFill>
              </a:rPr>
              <a:t>came to life</a:t>
            </a:r>
            <a:r>
              <a:rPr lang="en-US" sz="2000" b="1">
                <a:solidFill>
                  <a:srgbClr val="000000"/>
                </a:solidFill>
              </a:rPr>
              <a:t> and reigned with Christ for a </a:t>
            </a:r>
            <a:r>
              <a:rPr lang="en-US" sz="2000" b="1">
                <a:solidFill>
                  <a:srgbClr val="000066"/>
                </a:solidFill>
              </a:rPr>
              <a:t>thousand years</a:t>
            </a:r>
            <a:r>
              <a:rPr lang="en-US" sz="2000" b="1">
                <a:solidFill>
                  <a:srgbClr val="000000"/>
                </a:solidFill>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charset="0"/>
              </a:rPr>
              <a:t>1000 years</a:t>
            </a:r>
          </a:p>
        </p:txBody>
      </p:sp>
      <p:sp>
        <p:nvSpPr>
          <p:cNvPr id="13"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424</a:t>
            </a: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r>
              <a:rPr lang="en-US" sz="4800" b="1" dirty="0">
                <a:solidFill>
                  <a:schemeClr val="bg1"/>
                </a:solidFill>
                <a:effectLst>
                  <a:glow rad="228600">
                    <a:schemeClr val="tx1"/>
                  </a:glow>
                </a:effectLst>
                <a:latin typeface="Arial" charset="0"/>
                <a:ea typeface="ＭＳ Ｐゴシック" charset="0"/>
                <a:cs typeface="ＭＳ Ｐゴシック" charset="0"/>
              </a:rPr>
              <a:t>Since Jesus fulfilled all the requirements to be Israel</a:t>
            </a:r>
            <a:r>
              <a:rPr lang="mr-IN" sz="4800" b="1" dirty="0">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s king, we will </a:t>
            </a:r>
            <a:r>
              <a:rPr lang="en-US" sz="4800" b="1" dirty="0">
                <a:solidFill>
                  <a:srgbClr val="FFFF00"/>
                </a:solidFill>
                <a:effectLst>
                  <a:glow rad="228600">
                    <a:schemeClr val="tx1"/>
                  </a:glow>
                </a:effectLst>
                <a:latin typeface="Arial" charset="0"/>
                <a:ea typeface="ＭＳ Ｐゴシック" charset="0"/>
                <a:cs typeface="ＭＳ Ｐゴシック" charset="0"/>
              </a:rPr>
              <a:t>rule</a:t>
            </a:r>
            <a:r>
              <a:rPr lang="en-US" sz="4800" b="1" dirty="0">
                <a:solidFill>
                  <a:schemeClr val="bg1"/>
                </a:solidFill>
                <a:effectLst>
                  <a:glow rad="228600">
                    <a:schemeClr val="tx1"/>
                  </a:glow>
                </a:effectLst>
                <a:latin typeface="Arial" charset="0"/>
                <a:ea typeface="ＭＳ Ｐゴシック" charset="0"/>
                <a:cs typeface="ＭＳ Ｐゴシック" charset="0"/>
              </a:rPr>
              <a:t> with him!</a:t>
            </a:r>
            <a:endParaRPr lang="en-US" sz="32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4800" b="1" dirty="0">
                <a:solidFill>
                  <a:srgbClr val="FFFFFF"/>
                </a:solidFill>
                <a:effectLst>
                  <a:glow rad="228600">
                    <a:srgbClr val="000000"/>
                  </a:glow>
                </a:effectLst>
                <a:latin typeface="Arial" charset="0"/>
                <a:ea typeface="ＭＳ Ｐゴシック" charset="0"/>
                <a:cs typeface="ＭＳ Ｐゴシック" charset="0"/>
              </a:rPr>
              <a:t>Main Idea</a:t>
            </a:r>
            <a:endParaRPr lang="en-US" sz="3200" b="1" dirty="0">
              <a:solidFill>
                <a:srgbClr val="FFFFFF"/>
              </a:solidFill>
              <a:effectLst>
                <a:glow rad="2286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Will you stand?</a:t>
            </a:r>
          </a:p>
        </p:txBody>
      </p:sp>
      <p:pic>
        <p:nvPicPr>
          <p:cNvPr id="5" name="Picture 4"/>
          <p:cNvPicPr>
            <a:picLocks noChangeAspect="1"/>
          </p:cNvPicPr>
          <p:nvPr/>
        </p:nvPicPr>
        <p:blipFill>
          <a:blip r:embed="rId2"/>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Jesus is both Lamb and Lion</a:t>
            </a:r>
          </a:p>
        </p:txBody>
      </p:sp>
      <p:pic>
        <p:nvPicPr>
          <p:cNvPr id="3" name="Picture 2"/>
          <p:cNvPicPr>
            <a:picLocks noChangeAspect="1"/>
          </p:cNvPicPr>
          <p:nvPr/>
        </p:nvPicPr>
        <p:blipFill>
          <a:blip r:embed="rId2"/>
          <a:stretch>
            <a:fillRect/>
          </a:stretch>
        </p:blipFill>
        <p:spPr>
          <a:xfrm>
            <a:off x="0" y="1231736"/>
            <a:ext cx="9144000" cy="4861560"/>
          </a:xfrm>
          <a:prstGeom prst="rect">
            <a:avLst/>
          </a:prstGeom>
        </p:spPr>
      </p:pic>
      <p:sp>
        <p:nvSpPr>
          <p:cNvPr id="4" name="Rectangle 3">
            <a:extLst>
              <a:ext uri="{FF2B5EF4-FFF2-40B4-BE49-F238E27FC236}">
                <a16:creationId xmlns:a16="http://schemas.microsoft.com/office/drawing/2014/main" id="{8C7C5AF3-75B4-9147-B224-EE2A63F6ED38}"/>
              </a:ext>
            </a:extLst>
          </p:cNvPr>
          <p:cNvSpPr/>
          <p:nvPr/>
        </p:nvSpPr>
        <p:spPr>
          <a:xfrm>
            <a:off x="1" y="5454106"/>
            <a:ext cx="280095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Jesus Christ</a:t>
            </a:r>
            <a:endParaRPr lang="en-SG" sz="3600" b="1"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37E5D1B-C2F5-4344-AB2B-CA8411950951}"/>
              </a:ext>
            </a:extLst>
          </p:cNvPr>
          <p:cNvSpPr/>
          <p:nvPr/>
        </p:nvSpPr>
        <p:spPr>
          <a:xfrm>
            <a:off x="2800951" y="5454105"/>
            <a:ext cx="3025120"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Lamb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God</a:t>
            </a:r>
            <a:endParaRPr lang="en-SG" sz="3600" b="1" dirty="0">
              <a:solidFill>
                <a:schemeClr val="bg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ED0EC49-D907-7041-8011-5C09E5BB4D29}"/>
              </a:ext>
            </a:extLst>
          </p:cNvPr>
          <p:cNvSpPr/>
          <p:nvPr/>
        </p:nvSpPr>
        <p:spPr>
          <a:xfrm>
            <a:off x="5759777" y="5454104"/>
            <a:ext cx="3366923" cy="1200329"/>
          </a:xfrm>
          <a:prstGeom prst="rect">
            <a:avLst/>
          </a:prstGeom>
          <a:solidFill>
            <a:schemeClr val="tx1"/>
          </a:solidFill>
        </p:spPr>
        <p:txBody>
          <a:bodyPr wrap="square">
            <a:spAutoFit/>
          </a:bodyPr>
          <a:lstStyle/>
          <a:p>
            <a:pPr algn="ct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Lion of </a:t>
            </a:r>
            <a:b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br>
            <a:r>
              <a:rPr lang="en-US" altLang="zh-CN" sz="3600" b="1" dirty="0">
                <a:solidFill>
                  <a:schemeClr val="bg1"/>
                </a:solidFill>
                <a:latin typeface="Arial" panose="020B0604020202020204" pitchFamily="34" charset="0"/>
                <a:ea typeface="KaiTi" panose="02010609060101010101" pitchFamily="49" charset="-122"/>
                <a:cs typeface="Arial" panose="020B0604020202020204" pitchFamily="34" charset="0"/>
              </a:rPr>
              <a:t>Judah</a:t>
            </a:r>
            <a:endParaRPr lang="en-SG"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106986"/>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5" name="Oval 4"/>
          <p:cNvSpPr>
            <a:spLocks noChangeArrowheads="1"/>
          </p:cNvSpPr>
          <p:nvPr/>
        </p:nvSpPr>
        <p:spPr bwMode="auto">
          <a:xfrm rot="2177326">
            <a:off x="2592786" y="519288"/>
            <a:ext cx="5168957" cy="4718449"/>
          </a:xfrm>
          <a:prstGeom prst="ellipse">
            <a:avLst/>
          </a:prstGeom>
          <a:solidFill>
            <a:srgbClr val="660066">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MS Gothic" charset="0"/>
              <a:cs typeface="MS Gothic" charset="0"/>
            </a:endParaRPr>
          </a:p>
        </p:txBody>
      </p:sp>
      <p:sp>
        <p:nvSpPr>
          <p:cNvPr id="7" name="Oval 6"/>
          <p:cNvSpPr>
            <a:spLocks noChangeArrowheads="1"/>
          </p:cNvSpPr>
          <p:nvPr/>
        </p:nvSpPr>
        <p:spPr bwMode="auto">
          <a:xfrm rot="9274204">
            <a:off x="1454146" y="2613349"/>
            <a:ext cx="5336510" cy="5188097"/>
          </a:xfrm>
          <a:prstGeom prst="ellipse">
            <a:avLst/>
          </a:prstGeom>
          <a:solidFill>
            <a:srgbClr val="008000">
              <a:alpha val="41176"/>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MS Gothic" charset="0"/>
              <a:cs typeface="MS Gothic" charset="0"/>
            </a:endParaRPr>
          </a:p>
        </p:txBody>
      </p:sp>
      <p:sp>
        <p:nvSpPr>
          <p:cNvPr id="8" name="Oval 7"/>
          <p:cNvSpPr>
            <a:spLocks noChangeArrowheads="1"/>
          </p:cNvSpPr>
          <p:nvPr/>
        </p:nvSpPr>
        <p:spPr bwMode="auto">
          <a:xfrm rot="18597337">
            <a:off x="4241931" y="2353951"/>
            <a:ext cx="5212219" cy="5153637"/>
          </a:xfrm>
          <a:prstGeom prst="ellipse">
            <a:avLst/>
          </a:prstGeom>
          <a:solidFill>
            <a:schemeClr val="tx1">
              <a:alpha val="54901"/>
            </a:scheme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charset="0"/>
              <a:ea typeface="MS Gothic" charset="0"/>
              <a:cs typeface="MS Gothic" charset="0"/>
            </a:endParaRPr>
          </a:p>
        </p:txBody>
      </p:sp>
      <p:sp>
        <p:nvSpPr>
          <p:cNvPr id="900098" name="Rectangle 2"/>
          <p:cNvSpPr>
            <a:spLocks noGrp="1" noChangeArrowheads="1"/>
          </p:cNvSpPr>
          <p:nvPr>
            <p:ph type="ctrTitle"/>
          </p:nvPr>
        </p:nvSpPr>
        <p:spPr>
          <a:xfrm>
            <a:off x="4270954" y="3338117"/>
            <a:ext cx="2193429" cy="633273"/>
          </a:xfrm>
          <a:effectLst>
            <a:outerShdw blurRad="63500" dist="35921" dir="2700000" algn="ctr" rotWithShape="0">
              <a:schemeClr val="tx2">
                <a:alpha val="74998"/>
              </a:schemeClr>
            </a:outerShdw>
          </a:effectLst>
        </p:spPr>
        <p:txBody>
          <a:bodyPr anchor="t"/>
          <a:lstStyle/>
          <a:p>
            <a:pPr marL="355600" indent="-355600">
              <a:defRPr/>
            </a:pPr>
            <a:r>
              <a:rPr lang="en-US" sz="2800" b="1" dirty="0">
                <a:effectLst>
                  <a:glow rad="127000">
                    <a:schemeClr val="tx1"/>
                  </a:glow>
                </a:effectLst>
                <a:latin typeface="Arial" charset="0"/>
                <a:ea typeface="ＭＳ Ｐゴシック" charset="0"/>
                <a:cs typeface="ＭＳ Ｐゴシック" charset="0"/>
              </a:rPr>
              <a:t>Lord</a:t>
            </a:r>
            <a:endParaRPr lang="en-US" sz="25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 Jesus Christ</a:t>
            </a:r>
          </a:p>
        </p:txBody>
      </p:sp>
      <p:sp>
        <p:nvSpPr>
          <p:cNvPr id="9" name="Rectangle 2"/>
          <p:cNvSpPr txBox="1">
            <a:spLocks noChangeArrowheads="1"/>
          </p:cNvSpPr>
          <p:nvPr/>
        </p:nvSpPr>
        <p:spPr bwMode="auto">
          <a:xfrm>
            <a:off x="4270954" y="37872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4270954" y="4236339"/>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3955765" y="93932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2006714" y="4766202"/>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Savior</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7005696" y="4449566"/>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King</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955765" y="139644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Deity</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2006714" y="52183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Joshua</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7005696" y="4901691"/>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Messiah</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3955766" y="183726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Master</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8" name="Rectangle 2"/>
          <p:cNvSpPr txBox="1">
            <a:spLocks noChangeArrowheads="1"/>
          </p:cNvSpPr>
          <p:nvPr/>
        </p:nvSpPr>
        <p:spPr bwMode="auto">
          <a:xfrm>
            <a:off x="2006715" y="565914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Lamb</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19" name="Rectangle 2"/>
          <p:cNvSpPr txBox="1">
            <a:spLocks noChangeArrowheads="1"/>
          </p:cNvSpPr>
          <p:nvPr/>
        </p:nvSpPr>
        <p:spPr bwMode="auto">
          <a:xfrm>
            <a:off x="7005697" y="5342507"/>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Lion</a:t>
            </a:r>
            <a:endParaRPr kumimoji="0" lang="en-US" sz="25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826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00098"/>
                                        </p:tgtEl>
                                        <p:attrNameLst>
                                          <p:attrName>style.visibility</p:attrName>
                                        </p:attrNameLst>
                                      </p:cBhvr>
                                      <p:to>
                                        <p:strVal val="visible"/>
                                      </p:to>
                                    </p:set>
                                    <p:anim calcmode="lin" valueType="num">
                                      <p:cBhvr>
                                        <p:cTn id="13" dur="500" fill="hold"/>
                                        <p:tgtEl>
                                          <p:spTgt spid="900098"/>
                                        </p:tgtEl>
                                        <p:attrNameLst>
                                          <p:attrName>ppt_w</p:attrName>
                                        </p:attrNameLst>
                                      </p:cBhvr>
                                      <p:tavLst>
                                        <p:tav tm="0">
                                          <p:val>
                                            <p:fltVal val="0"/>
                                          </p:val>
                                        </p:tav>
                                        <p:tav tm="100000">
                                          <p:val>
                                            <p:strVal val="#ppt_w"/>
                                          </p:val>
                                        </p:tav>
                                      </p:tavLst>
                                    </p:anim>
                                    <p:anim calcmode="lin" valueType="num">
                                      <p:cBhvr>
                                        <p:cTn id="14" dur="500" fill="hold"/>
                                        <p:tgtEl>
                                          <p:spTgt spid="900098"/>
                                        </p:tgtEl>
                                        <p:attrNameLst>
                                          <p:attrName>ppt_h</p:attrName>
                                        </p:attrNameLst>
                                      </p:cBhvr>
                                      <p:tavLst>
                                        <p:tav tm="0">
                                          <p:val>
                                            <p:fltVal val="0"/>
                                          </p:val>
                                        </p:tav>
                                        <p:tav tm="100000">
                                          <p:val>
                                            <p:strVal val="#ppt_h"/>
                                          </p:val>
                                        </p:tav>
                                      </p:tavLst>
                                    </p:anim>
                                    <p:animEffect transition="in" filter="fade">
                                      <p:cBhvr>
                                        <p:cTn id="15" dur="500"/>
                                        <p:tgtEl>
                                          <p:spTgt spid="90009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360"/>
                                          </p:val>
                                        </p:tav>
                                        <p:tav tm="100000">
                                          <p:val>
                                            <p:fltVal val="0"/>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fltVal val="0"/>
                                          </p:val>
                                        </p:tav>
                                        <p:tav tm="100000">
                                          <p:val>
                                            <p:strVal val="#ppt_h"/>
                                          </p:val>
                                        </p:tav>
                                      </p:tavLst>
                                    </p:anim>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Effect transition="in" filter="fade">
                                      <p:cBhvr>
                                        <p:cTn id="97" dur="500"/>
                                        <p:tgtEl>
                                          <p:spTgt spid="1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500" fill="hold"/>
                                        <p:tgtEl>
                                          <p:spTgt spid="19"/>
                                        </p:tgtEl>
                                        <p:attrNameLst>
                                          <p:attrName>ppt_w</p:attrName>
                                        </p:attrNameLst>
                                      </p:cBhvr>
                                      <p:tavLst>
                                        <p:tav tm="0">
                                          <p:val>
                                            <p:fltVal val="0"/>
                                          </p:val>
                                        </p:tav>
                                        <p:tav tm="100000">
                                          <p:val>
                                            <p:strVal val="#ppt_w"/>
                                          </p:val>
                                        </p:tav>
                                      </p:tavLst>
                                    </p:anim>
                                    <p:anim calcmode="lin" valueType="num">
                                      <p:cBhvr>
                                        <p:cTn id="103" dur="500" fill="hold"/>
                                        <p:tgtEl>
                                          <p:spTgt spid="19"/>
                                        </p:tgtEl>
                                        <p:attrNameLst>
                                          <p:attrName>ppt_h</p:attrName>
                                        </p:attrNameLst>
                                      </p:cBhvr>
                                      <p:tavLst>
                                        <p:tav tm="0">
                                          <p:val>
                                            <p:fltVal val="0"/>
                                          </p:val>
                                        </p:tav>
                                        <p:tav tm="100000">
                                          <p:val>
                                            <p:strVal val="#ppt_h"/>
                                          </p:val>
                                        </p:tav>
                                      </p:tavLst>
                                    </p:anim>
                                    <p:animEffect transition="in" filter="fade">
                                      <p:cBhvr>
                                        <p:cTn id="10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00098" grpId="0"/>
      <p:bldP spid="9" grpId="0"/>
      <p:bldP spid="10" grpId="0"/>
      <p:bldP spid="11" grpId="0"/>
      <p:bldP spid="12" grpId="0"/>
      <p:bldP spid="13" grpId="0"/>
      <p:bldP spid="14" grpId="0"/>
      <p:bldP spid="15" grpId="0"/>
      <p:bldP spid="16" grpId="0"/>
      <p:bldP spid="17" grpId="0"/>
      <p:bldP spid="18" grpId="0"/>
      <p:bldP spid="19" grpId="0"/>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mr-IN" b="1" dirty="0">
                <a:effectLst>
                  <a:glow rad="165100">
                    <a:schemeClr val="tx1"/>
                  </a:glow>
                </a:effectLst>
              </a:rPr>
              <a:t>"</a:t>
            </a:r>
            <a:r>
              <a:rPr lang="en-US" b="1" dirty="0">
                <a:effectLst>
                  <a:glow rad="165100">
                    <a:schemeClr val="tx1"/>
                  </a:glow>
                </a:effectLst>
              </a:rPr>
              <a:t>I trust in your death for me.</a:t>
            </a:r>
            <a:r>
              <a:rPr lang="mr-IN" b="1" dirty="0">
                <a:effectLst>
                  <a:glow rad="165100">
                    <a:schemeClr val="tx1"/>
                  </a:glow>
                </a:effectLst>
              </a:rPr>
              <a:t>"</a:t>
            </a:r>
            <a:endParaRPr lang="en-US" b="1" dirty="0">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en-US" sz="5400" b="1" dirty="0">
                <a:effectLst>
                  <a:glow rad="165100">
                    <a:schemeClr val="tx1"/>
                  </a:glow>
                </a:effectLst>
              </a:rPr>
              <a:t>Are you ready to rule?</a:t>
            </a:r>
          </a:p>
        </p:txBody>
      </p:sp>
    </p:spTree>
    <p:extLst>
      <p:ext uri="{BB962C8B-B14F-4D97-AF65-F5344CB8AC3E}">
        <p14:creationId xmlns:p14="http://schemas.microsoft.com/office/powerpoint/2010/main" val="1880842379"/>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en-US" b="1" dirty="0">
                <a:effectLst>
                  <a:glow rad="165100">
                    <a:schemeClr val="tx1"/>
                  </a:glow>
                </a:effectLst>
              </a:rPr>
              <a:t>Be faithful NOW</a:t>
            </a:r>
          </a:p>
        </p:txBody>
      </p:sp>
    </p:spTree>
    <p:extLst>
      <p:ext uri="{BB962C8B-B14F-4D97-AF65-F5344CB8AC3E}">
        <p14:creationId xmlns:p14="http://schemas.microsoft.com/office/powerpoint/2010/main" val="164362895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16761747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Crossroads"/>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p:spPr>
      </p:pic>
      <p:sp>
        <p:nvSpPr>
          <p:cNvPr id="929795" name="Rectangle 3"/>
          <p:cNvSpPr>
            <a:spLocks noGrp="1" noChangeArrowheads="1"/>
          </p:cNvSpPr>
          <p:nvPr>
            <p:ph type="title"/>
          </p:nvPr>
        </p:nvSpPr>
        <p:spPr>
          <a:xfrm>
            <a:off x="-36066" y="6005513"/>
            <a:ext cx="9216578" cy="952500"/>
          </a:xfrm>
          <a:solidFill>
            <a:schemeClr val="bg1"/>
          </a:solidFill>
          <a:effectLst>
            <a:outerShdw blurRad="63500" dist="137372" dir="2021404" algn="ctr" rotWithShape="0">
              <a:schemeClr val="bg1">
                <a:alpha val="50000"/>
              </a:schemeClr>
            </a:outerShdw>
          </a:effectLst>
        </p:spPr>
        <p:txBody>
          <a:bodyPr/>
          <a:lstStyle/>
          <a:p>
            <a:pPr eaLnBrk="1" hangingPunct="1">
              <a:defRPr/>
            </a:pPr>
            <a:r>
              <a:rPr lang="en-US" sz="4800" b="1" dirty="0">
                <a:solidFill>
                  <a:schemeClr val="tx1"/>
                </a:solidFill>
                <a:latin typeface="Arial" charset="0"/>
                <a:ea typeface="ＭＳ Ｐゴシック" charset="0"/>
              </a:rPr>
              <a:t>The Crossroads (1981-83)</a:t>
            </a:r>
          </a:p>
        </p:txBody>
      </p:sp>
    </p:spTree>
    <p:extLst>
      <p:ext uri="{BB962C8B-B14F-4D97-AF65-F5344CB8AC3E}">
        <p14:creationId xmlns:p14="http://schemas.microsoft.com/office/powerpoint/2010/main" val="1994703513"/>
      </p:ext>
    </p:extLst>
  </p:cSld>
  <p:clrMapOvr>
    <a:masterClrMapping/>
  </p:clrMapOvr>
  <p:transition>
    <p:random/>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Black</a:t>
            </a:r>
          </a:p>
        </p:txBody>
      </p:sp>
    </p:spTree>
    <p:extLst>
      <p:ext uri="{BB962C8B-B14F-4D97-AF65-F5344CB8AC3E}">
        <p14:creationId xmlns:p14="http://schemas.microsoft.com/office/powerpoint/2010/main" val="2909776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8" name="Rectangle 1026"/>
          <p:cNvSpPr>
            <a:spLocks noGrp="1" noChangeArrowheads="1"/>
          </p:cNvSpPr>
          <p:nvPr>
            <p:ph type="title"/>
          </p:nvPr>
        </p:nvSpPr>
        <p:spPr>
          <a:xfrm>
            <a:off x="5638800" y="-152400"/>
            <a:ext cx="3505200" cy="1169988"/>
          </a:xfrm>
        </p:spPr>
        <p:txBody>
          <a:bodyPr/>
          <a:lstStyle/>
          <a:p>
            <a:pPr eaLnBrk="1" hangingPunct="1">
              <a:defRPr/>
            </a:pPr>
            <a:r>
              <a:rPr lang="en-US" sz="4800" b="1" i="1">
                <a:latin typeface="Times New Roman" charset="0"/>
                <a:ea typeface="ＭＳ Ｐゴシック" charset="0"/>
              </a:rPr>
              <a:t>China, 1981</a:t>
            </a:r>
          </a:p>
        </p:txBody>
      </p:sp>
      <p:pic>
        <p:nvPicPr>
          <p:cNvPr id="935939" name="Picture 1027"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0" name="Picture 1028"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1" name="Picture 1029"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5942" name="Picture 1030"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82006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935939"/>
                                        </p:tgtEl>
                                        <p:attrNameLst>
                                          <p:attrName>style.visibility</p:attrName>
                                        </p:attrNameLst>
                                      </p:cBhvr>
                                      <p:to>
                                        <p:strVal val="visible"/>
                                      </p:to>
                                    </p:set>
                                    <p:animEffect transition="in" filter="checkerboard(across)">
                                      <p:cBhvr>
                                        <p:cTn id="7" dur="500"/>
                                        <p:tgtEl>
                                          <p:spTgt spid="935939"/>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935942"/>
                                        </p:tgtEl>
                                        <p:attrNameLst>
                                          <p:attrName>style.visibility</p:attrName>
                                        </p:attrNameLst>
                                      </p:cBhvr>
                                      <p:to>
                                        <p:strVal val="visible"/>
                                      </p:to>
                                    </p:set>
                                    <p:animEffect transition="in" filter="checkerboard(across)">
                                      <p:cBhvr>
                                        <p:cTn id="11" dur="500"/>
                                        <p:tgtEl>
                                          <p:spTgt spid="935942"/>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935941"/>
                                        </p:tgtEl>
                                        <p:attrNameLst>
                                          <p:attrName>style.visibility</p:attrName>
                                        </p:attrNameLst>
                                      </p:cBhvr>
                                      <p:to>
                                        <p:strVal val="visible"/>
                                      </p:to>
                                    </p:set>
                                    <p:animEffect transition="in" filter="checkerboard(across)">
                                      <p:cBhvr>
                                        <p:cTn id="15" dur="500"/>
                                        <p:tgtEl>
                                          <p:spTgt spid="935941"/>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935940"/>
                                        </p:tgtEl>
                                        <p:attrNameLst>
                                          <p:attrName>style.visibility</p:attrName>
                                        </p:attrNameLst>
                                      </p:cBhvr>
                                      <p:to>
                                        <p:strVal val="visible"/>
                                      </p:to>
                                    </p:set>
                                    <p:animEffect transition="in" filter="checkerboard(across)">
                                      <p:cBhvr>
                                        <p:cTn id="19" dur="500"/>
                                        <p:tgtEl>
                                          <p:spTgt spid="93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2339752" y="1930972"/>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Jesus is the highest ruler in the </a:t>
            </a: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rPr>
              <a:t>world</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 (Matt 1–10).</a:t>
            </a:r>
          </a:p>
        </p:txBody>
      </p:sp>
    </p:spTree>
    <p:extLst>
      <p:ext uri="{BB962C8B-B14F-4D97-AF65-F5344CB8AC3E}">
        <p14:creationId xmlns:p14="http://schemas.microsoft.com/office/powerpoint/2010/main" val="15799941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3891"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miter lim="800000"/>
            <a:headEnd/>
            <a:tailEnd/>
          </a:ln>
        </p:spPr>
        <p:txBody>
          <a:bodyPr/>
          <a:lstStyle/>
          <a:p>
            <a:pPr eaLnBrk="1" hangingPunct="1">
              <a:defRPr/>
            </a:pPr>
            <a:r>
              <a:rPr lang="en-US" sz="4000">
                <a:latin typeface="Arial" charset="0"/>
                <a:ea typeface="ＭＳ Ｐゴシック" charset="0"/>
              </a:rPr>
              <a:t>Crossroads Ministry</a:t>
            </a:r>
          </a:p>
        </p:txBody>
      </p:sp>
      <p:sp>
        <p:nvSpPr>
          <p:cNvPr id="933892"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Indonesia</a:t>
            </a:r>
          </a:p>
        </p:txBody>
      </p:sp>
      <p:sp>
        <p:nvSpPr>
          <p:cNvPr id="241668"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Philippines</a:t>
            </a:r>
          </a:p>
        </p:txBody>
      </p:sp>
      <p:sp>
        <p:nvSpPr>
          <p:cNvPr id="933894"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China</a:t>
            </a:r>
          </a:p>
        </p:txBody>
      </p:sp>
      <p:sp>
        <p:nvSpPr>
          <p:cNvPr id="933895"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Malaysia</a:t>
            </a:r>
          </a:p>
        </p:txBody>
      </p:sp>
      <p:sp>
        <p:nvSpPr>
          <p:cNvPr id="933896"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Singapore</a:t>
            </a:r>
          </a:p>
        </p:txBody>
      </p:sp>
      <p:sp>
        <p:nvSpPr>
          <p:cNvPr id="933897"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Thailand</a:t>
            </a:r>
          </a:p>
        </p:txBody>
      </p:sp>
      <p:sp>
        <p:nvSpPr>
          <p:cNvPr id="933898"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Hong Kong</a:t>
            </a:r>
          </a:p>
        </p:txBody>
      </p:sp>
      <p:sp>
        <p:nvSpPr>
          <p:cNvPr id="933899"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Macau</a:t>
            </a:r>
          </a:p>
        </p:txBody>
      </p:sp>
      <p:sp>
        <p:nvSpPr>
          <p:cNvPr id="933900"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Korea</a:t>
            </a:r>
          </a:p>
        </p:txBody>
      </p:sp>
      <p:sp>
        <p:nvSpPr>
          <p:cNvPr id="933901"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800" b="1">
                <a:solidFill>
                  <a:srgbClr val="FFFFFF"/>
                </a:solidFill>
              </a:rPr>
              <a:t>Japan</a:t>
            </a:r>
          </a:p>
        </p:txBody>
      </p:sp>
      <p:sp>
        <p:nvSpPr>
          <p:cNvPr id="933902"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p:spPr>
        <p:txBody>
          <a:bodyPr>
            <a:spAutoFit/>
          </a:bodyPr>
          <a:lstStyle/>
          <a:p>
            <a:pPr algn="ctr">
              <a:spcBef>
                <a:spcPct val="50000"/>
              </a:spcBef>
              <a:defRPr/>
            </a:pPr>
            <a:r>
              <a:rPr lang="en-US" sz="2800" b="1">
                <a:solidFill>
                  <a:srgbClr val="FFFFFF"/>
                </a:solidFill>
              </a:rPr>
              <a:t>Taiwan</a:t>
            </a:r>
          </a:p>
        </p:txBody>
      </p:sp>
      <p:sp>
        <p:nvSpPr>
          <p:cNvPr id="933903"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4"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5"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defRPr/>
            </a:pPr>
            <a:endParaRPr lang="en-US">
              <a:solidFill>
                <a:srgbClr val="FFFFFF"/>
              </a:solidFill>
            </a:endParaRPr>
          </a:p>
        </p:txBody>
      </p:sp>
      <p:sp>
        <p:nvSpPr>
          <p:cNvPr id="933906"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
        <p:nvSpPr>
          <p:cNvPr id="933907"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defRPr/>
            </a:pPr>
            <a:endParaRPr lang="en-US">
              <a:solidFill>
                <a:srgbClr val="FFFFFF"/>
              </a:solidFill>
            </a:endParaRPr>
          </a:p>
        </p:txBody>
      </p:sp>
    </p:spTree>
    <p:extLst>
      <p:ext uri="{BB962C8B-B14F-4D97-AF65-F5344CB8AC3E}">
        <p14:creationId xmlns:p14="http://schemas.microsoft.com/office/powerpoint/2010/main" val="3789065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933894">
                                            <p:bg/>
                                          </p:spTgt>
                                        </p:tgtEl>
                                        <p:attrNameLst>
                                          <p:attrName>style.visibility</p:attrName>
                                        </p:attrNameLst>
                                      </p:cBhvr>
                                      <p:to>
                                        <p:strVal val="visible"/>
                                      </p:to>
                                    </p:set>
                                    <p:anim calcmode="lin" valueType="num">
                                      <p:cBhvr>
                                        <p:cTn id="7" dur="1000" fill="hold"/>
                                        <p:tgtEl>
                                          <p:spTgt spid="933894">
                                            <p:bg/>
                                          </p:spTgt>
                                        </p:tgtEl>
                                        <p:attrNameLst>
                                          <p:attrName>ppt_w</p:attrName>
                                        </p:attrNameLst>
                                      </p:cBhvr>
                                      <p:tavLst>
                                        <p:tav tm="0">
                                          <p:val>
                                            <p:fltVal val="0"/>
                                          </p:val>
                                        </p:tav>
                                        <p:tav tm="100000">
                                          <p:val>
                                            <p:strVal val="#ppt_w"/>
                                          </p:val>
                                        </p:tav>
                                      </p:tavLst>
                                    </p:anim>
                                    <p:anim calcmode="lin" valueType="num">
                                      <p:cBhvr>
                                        <p:cTn id="8" dur="1000" fill="hold"/>
                                        <p:tgtEl>
                                          <p:spTgt spid="933894">
                                            <p:bg/>
                                          </p:spTgt>
                                        </p:tgtEl>
                                        <p:attrNameLst>
                                          <p:attrName>ppt_h</p:attrName>
                                        </p:attrNameLst>
                                      </p:cBhvr>
                                      <p:tavLst>
                                        <p:tav tm="0">
                                          <p:val>
                                            <p:fltVal val="0"/>
                                          </p:val>
                                        </p:tav>
                                        <p:tav tm="100000">
                                          <p:val>
                                            <p:strVal val="#ppt_h"/>
                                          </p:val>
                                        </p:tav>
                                      </p:tavLst>
                                    </p:anim>
                                    <p:anim calcmode="lin" valueType="num">
                                      <p:cBhvr>
                                        <p:cTn id="9" dur="1000" fill="hold"/>
                                        <p:tgtEl>
                                          <p:spTgt spid="933894">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33894">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933894">
                                            <p:txEl>
                                              <p:pRg st="0" end="0"/>
                                            </p:txEl>
                                          </p:spTgt>
                                        </p:tgtEl>
                                        <p:attrNameLst>
                                          <p:attrName>style.visibility</p:attrName>
                                        </p:attrNameLst>
                                      </p:cBhvr>
                                      <p:to>
                                        <p:strVal val="visible"/>
                                      </p:to>
                                    </p:set>
                                    <p:anim calcmode="lin" valueType="num">
                                      <p:cBhvr>
                                        <p:cTn id="13" dur="1000" fill="hold"/>
                                        <p:tgtEl>
                                          <p:spTgt spid="93389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93389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93389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33894">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933892">
                                            <p:bg/>
                                          </p:spTgt>
                                        </p:tgtEl>
                                        <p:attrNameLst>
                                          <p:attrName>style.visibility</p:attrName>
                                        </p:attrNameLst>
                                      </p:cBhvr>
                                      <p:to>
                                        <p:strVal val="visible"/>
                                      </p:to>
                                    </p:set>
                                    <p:anim calcmode="lin" valueType="num">
                                      <p:cBhvr>
                                        <p:cTn id="20" dur="1000" fill="hold"/>
                                        <p:tgtEl>
                                          <p:spTgt spid="933892">
                                            <p:bg/>
                                          </p:spTgt>
                                        </p:tgtEl>
                                        <p:attrNameLst>
                                          <p:attrName>ppt_w</p:attrName>
                                        </p:attrNameLst>
                                      </p:cBhvr>
                                      <p:tavLst>
                                        <p:tav tm="0">
                                          <p:val>
                                            <p:fltVal val="0"/>
                                          </p:val>
                                        </p:tav>
                                        <p:tav tm="100000">
                                          <p:val>
                                            <p:strVal val="#ppt_w"/>
                                          </p:val>
                                        </p:tav>
                                      </p:tavLst>
                                    </p:anim>
                                    <p:anim calcmode="lin" valueType="num">
                                      <p:cBhvr>
                                        <p:cTn id="21" dur="1000" fill="hold"/>
                                        <p:tgtEl>
                                          <p:spTgt spid="933892">
                                            <p:bg/>
                                          </p:spTgt>
                                        </p:tgtEl>
                                        <p:attrNameLst>
                                          <p:attrName>ppt_h</p:attrName>
                                        </p:attrNameLst>
                                      </p:cBhvr>
                                      <p:tavLst>
                                        <p:tav tm="0">
                                          <p:val>
                                            <p:fltVal val="0"/>
                                          </p:val>
                                        </p:tav>
                                        <p:tav tm="100000">
                                          <p:val>
                                            <p:strVal val="#ppt_h"/>
                                          </p:val>
                                        </p:tav>
                                      </p:tavLst>
                                    </p:anim>
                                    <p:anim calcmode="lin" valueType="num">
                                      <p:cBhvr>
                                        <p:cTn id="22" dur="1000" fill="hold"/>
                                        <p:tgtEl>
                                          <p:spTgt spid="933892">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933892">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933892">
                                            <p:txEl>
                                              <p:pRg st="0" end="0"/>
                                            </p:txEl>
                                          </p:spTgt>
                                        </p:tgtEl>
                                        <p:attrNameLst>
                                          <p:attrName>style.visibility</p:attrName>
                                        </p:attrNameLst>
                                      </p:cBhvr>
                                      <p:to>
                                        <p:strVal val="visible"/>
                                      </p:to>
                                    </p:set>
                                    <p:anim calcmode="lin" valueType="num">
                                      <p:cBhvr>
                                        <p:cTn id="26" dur="1000" fill="hold"/>
                                        <p:tgtEl>
                                          <p:spTgt spid="933892">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933892">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9338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338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933895"/>
                                        </p:tgtEl>
                                        <p:attrNameLst>
                                          <p:attrName>style.visibility</p:attrName>
                                        </p:attrNameLst>
                                      </p:cBhvr>
                                      <p:to>
                                        <p:strVal val="visible"/>
                                      </p:to>
                                    </p:set>
                                    <p:anim calcmode="lin" valueType="num">
                                      <p:cBhvr>
                                        <p:cTn id="33" dur="1000" fill="hold"/>
                                        <p:tgtEl>
                                          <p:spTgt spid="933895"/>
                                        </p:tgtEl>
                                        <p:attrNameLst>
                                          <p:attrName>ppt_w</p:attrName>
                                        </p:attrNameLst>
                                      </p:cBhvr>
                                      <p:tavLst>
                                        <p:tav tm="0">
                                          <p:val>
                                            <p:fltVal val="0"/>
                                          </p:val>
                                        </p:tav>
                                        <p:tav tm="100000">
                                          <p:val>
                                            <p:strVal val="#ppt_w"/>
                                          </p:val>
                                        </p:tav>
                                      </p:tavLst>
                                    </p:anim>
                                    <p:anim calcmode="lin" valueType="num">
                                      <p:cBhvr>
                                        <p:cTn id="34" dur="1000" fill="hold"/>
                                        <p:tgtEl>
                                          <p:spTgt spid="933895"/>
                                        </p:tgtEl>
                                        <p:attrNameLst>
                                          <p:attrName>ppt_h</p:attrName>
                                        </p:attrNameLst>
                                      </p:cBhvr>
                                      <p:tavLst>
                                        <p:tav tm="0">
                                          <p:val>
                                            <p:fltVal val="0"/>
                                          </p:val>
                                        </p:tav>
                                        <p:tav tm="100000">
                                          <p:val>
                                            <p:strVal val="#ppt_h"/>
                                          </p:val>
                                        </p:tav>
                                      </p:tavLst>
                                    </p:anim>
                                    <p:anim calcmode="lin" valueType="num">
                                      <p:cBhvr>
                                        <p:cTn id="35" dur="1000" fill="hold"/>
                                        <p:tgtEl>
                                          <p:spTgt spid="933895"/>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33895"/>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933897">
                                            <p:bg/>
                                          </p:spTgt>
                                        </p:tgtEl>
                                        <p:attrNameLst>
                                          <p:attrName>style.visibility</p:attrName>
                                        </p:attrNameLst>
                                      </p:cBhvr>
                                      <p:to>
                                        <p:strVal val="visible"/>
                                      </p:to>
                                    </p:set>
                                    <p:anim calcmode="lin" valueType="num">
                                      <p:cBhvr>
                                        <p:cTn id="40" dur="1000" fill="hold"/>
                                        <p:tgtEl>
                                          <p:spTgt spid="933897">
                                            <p:bg/>
                                          </p:spTgt>
                                        </p:tgtEl>
                                        <p:attrNameLst>
                                          <p:attrName>ppt_w</p:attrName>
                                        </p:attrNameLst>
                                      </p:cBhvr>
                                      <p:tavLst>
                                        <p:tav tm="0">
                                          <p:val>
                                            <p:fltVal val="0"/>
                                          </p:val>
                                        </p:tav>
                                        <p:tav tm="100000">
                                          <p:val>
                                            <p:strVal val="#ppt_w"/>
                                          </p:val>
                                        </p:tav>
                                      </p:tavLst>
                                    </p:anim>
                                    <p:anim calcmode="lin" valueType="num">
                                      <p:cBhvr>
                                        <p:cTn id="41" dur="1000" fill="hold"/>
                                        <p:tgtEl>
                                          <p:spTgt spid="933897">
                                            <p:bg/>
                                          </p:spTgt>
                                        </p:tgtEl>
                                        <p:attrNameLst>
                                          <p:attrName>ppt_h</p:attrName>
                                        </p:attrNameLst>
                                      </p:cBhvr>
                                      <p:tavLst>
                                        <p:tav tm="0">
                                          <p:val>
                                            <p:fltVal val="0"/>
                                          </p:val>
                                        </p:tav>
                                        <p:tav tm="100000">
                                          <p:val>
                                            <p:strVal val="#ppt_h"/>
                                          </p:val>
                                        </p:tav>
                                      </p:tavLst>
                                    </p:anim>
                                    <p:anim calcmode="lin" valueType="num">
                                      <p:cBhvr>
                                        <p:cTn id="42" dur="1000" fill="hold"/>
                                        <p:tgtEl>
                                          <p:spTgt spid="933897">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933897">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933897">
                                            <p:txEl>
                                              <p:pRg st="0" end="0"/>
                                            </p:txEl>
                                          </p:spTgt>
                                        </p:tgtEl>
                                        <p:attrNameLst>
                                          <p:attrName>style.visibility</p:attrName>
                                        </p:attrNameLst>
                                      </p:cBhvr>
                                      <p:to>
                                        <p:strVal val="visible"/>
                                      </p:to>
                                    </p:set>
                                    <p:anim calcmode="lin" valueType="num">
                                      <p:cBhvr>
                                        <p:cTn id="46" dur="1000" fill="hold"/>
                                        <p:tgtEl>
                                          <p:spTgt spid="933897">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933897">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93389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93389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933898">
                                            <p:bg/>
                                          </p:spTgt>
                                        </p:tgtEl>
                                        <p:attrNameLst>
                                          <p:attrName>style.visibility</p:attrName>
                                        </p:attrNameLst>
                                      </p:cBhvr>
                                      <p:to>
                                        <p:strVal val="visible"/>
                                      </p:to>
                                    </p:set>
                                    <p:anim calcmode="lin" valueType="num">
                                      <p:cBhvr>
                                        <p:cTn id="53" dur="1000" fill="hold"/>
                                        <p:tgtEl>
                                          <p:spTgt spid="933898">
                                            <p:bg/>
                                          </p:spTgt>
                                        </p:tgtEl>
                                        <p:attrNameLst>
                                          <p:attrName>ppt_w</p:attrName>
                                        </p:attrNameLst>
                                      </p:cBhvr>
                                      <p:tavLst>
                                        <p:tav tm="0">
                                          <p:val>
                                            <p:fltVal val="0"/>
                                          </p:val>
                                        </p:tav>
                                        <p:tav tm="100000">
                                          <p:val>
                                            <p:strVal val="#ppt_w"/>
                                          </p:val>
                                        </p:tav>
                                      </p:tavLst>
                                    </p:anim>
                                    <p:anim calcmode="lin" valueType="num">
                                      <p:cBhvr>
                                        <p:cTn id="54" dur="1000" fill="hold"/>
                                        <p:tgtEl>
                                          <p:spTgt spid="933898">
                                            <p:bg/>
                                          </p:spTgt>
                                        </p:tgtEl>
                                        <p:attrNameLst>
                                          <p:attrName>ppt_h</p:attrName>
                                        </p:attrNameLst>
                                      </p:cBhvr>
                                      <p:tavLst>
                                        <p:tav tm="0">
                                          <p:val>
                                            <p:fltVal val="0"/>
                                          </p:val>
                                        </p:tav>
                                        <p:tav tm="100000">
                                          <p:val>
                                            <p:strVal val="#ppt_h"/>
                                          </p:val>
                                        </p:tav>
                                      </p:tavLst>
                                    </p:anim>
                                    <p:anim calcmode="lin" valueType="num">
                                      <p:cBhvr>
                                        <p:cTn id="55" dur="1000" fill="hold"/>
                                        <p:tgtEl>
                                          <p:spTgt spid="933898">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933898">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933898">
                                            <p:txEl>
                                              <p:pRg st="0" end="0"/>
                                            </p:txEl>
                                          </p:spTgt>
                                        </p:tgtEl>
                                        <p:attrNameLst>
                                          <p:attrName>style.visibility</p:attrName>
                                        </p:attrNameLst>
                                      </p:cBhvr>
                                      <p:to>
                                        <p:strVal val="visible"/>
                                      </p:to>
                                    </p:set>
                                    <p:anim calcmode="lin" valueType="num">
                                      <p:cBhvr>
                                        <p:cTn id="59" dur="1000" fill="hold"/>
                                        <p:tgtEl>
                                          <p:spTgt spid="933898">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933898">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93389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3389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933899">
                                            <p:bg/>
                                          </p:spTgt>
                                        </p:tgtEl>
                                        <p:attrNameLst>
                                          <p:attrName>style.visibility</p:attrName>
                                        </p:attrNameLst>
                                      </p:cBhvr>
                                      <p:to>
                                        <p:strVal val="visible"/>
                                      </p:to>
                                    </p:set>
                                    <p:anim calcmode="lin" valueType="num">
                                      <p:cBhvr>
                                        <p:cTn id="66" dur="1000" fill="hold"/>
                                        <p:tgtEl>
                                          <p:spTgt spid="933899">
                                            <p:bg/>
                                          </p:spTgt>
                                        </p:tgtEl>
                                        <p:attrNameLst>
                                          <p:attrName>ppt_w</p:attrName>
                                        </p:attrNameLst>
                                      </p:cBhvr>
                                      <p:tavLst>
                                        <p:tav tm="0">
                                          <p:val>
                                            <p:fltVal val="0"/>
                                          </p:val>
                                        </p:tav>
                                        <p:tav tm="100000">
                                          <p:val>
                                            <p:strVal val="#ppt_w"/>
                                          </p:val>
                                        </p:tav>
                                      </p:tavLst>
                                    </p:anim>
                                    <p:anim calcmode="lin" valueType="num">
                                      <p:cBhvr>
                                        <p:cTn id="67" dur="1000" fill="hold"/>
                                        <p:tgtEl>
                                          <p:spTgt spid="933899">
                                            <p:bg/>
                                          </p:spTgt>
                                        </p:tgtEl>
                                        <p:attrNameLst>
                                          <p:attrName>ppt_h</p:attrName>
                                        </p:attrNameLst>
                                      </p:cBhvr>
                                      <p:tavLst>
                                        <p:tav tm="0">
                                          <p:val>
                                            <p:fltVal val="0"/>
                                          </p:val>
                                        </p:tav>
                                        <p:tav tm="100000">
                                          <p:val>
                                            <p:strVal val="#ppt_h"/>
                                          </p:val>
                                        </p:tav>
                                      </p:tavLst>
                                    </p:anim>
                                    <p:anim calcmode="lin" valueType="num">
                                      <p:cBhvr>
                                        <p:cTn id="68" dur="1000" fill="hold"/>
                                        <p:tgtEl>
                                          <p:spTgt spid="933899">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933899">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933899">
                                            <p:txEl>
                                              <p:pRg st="0" end="0"/>
                                            </p:txEl>
                                          </p:spTgt>
                                        </p:tgtEl>
                                        <p:attrNameLst>
                                          <p:attrName>style.visibility</p:attrName>
                                        </p:attrNameLst>
                                      </p:cBhvr>
                                      <p:to>
                                        <p:strVal val="visible"/>
                                      </p:to>
                                    </p:set>
                                    <p:anim calcmode="lin" valueType="num">
                                      <p:cBhvr>
                                        <p:cTn id="72" dur="1000" fill="hold"/>
                                        <p:tgtEl>
                                          <p:spTgt spid="933899">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933899">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93389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93389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933900">
                                            <p:bg/>
                                          </p:spTgt>
                                        </p:tgtEl>
                                        <p:attrNameLst>
                                          <p:attrName>style.visibility</p:attrName>
                                        </p:attrNameLst>
                                      </p:cBhvr>
                                      <p:to>
                                        <p:strVal val="visible"/>
                                      </p:to>
                                    </p:set>
                                    <p:anim calcmode="lin" valueType="num">
                                      <p:cBhvr>
                                        <p:cTn id="79" dur="1000" fill="hold"/>
                                        <p:tgtEl>
                                          <p:spTgt spid="933900">
                                            <p:bg/>
                                          </p:spTgt>
                                        </p:tgtEl>
                                        <p:attrNameLst>
                                          <p:attrName>ppt_w</p:attrName>
                                        </p:attrNameLst>
                                      </p:cBhvr>
                                      <p:tavLst>
                                        <p:tav tm="0">
                                          <p:val>
                                            <p:fltVal val="0"/>
                                          </p:val>
                                        </p:tav>
                                        <p:tav tm="100000">
                                          <p:val>
                                            <p:strVal val="#ppt_w"/>
                                          </p:val>
                                        </p:tav>
                                      </p:tavLst>
                                    </p:anim>
                                    <p:anim calcmode="lin" valueType="num">
                                      <p:cBhvr>
                                        <p:cTn id="80" dur="1000" fill="hold"/>
                                        <p:tgtEl>
                                          <p:spTgt spid="933900">
                                            <p:bg/>
                                          </p:spTgt>
                                        </p:tgtEl>
                                        <p:attrNameLst>
                                          <p:attrName>ppt_h</p:attrName>
                                        </p:attrNameLst>
                                      </p:cBhvr>
                                      <p:tavLst>
                                        <p:tav tm="0">
                                          <p:val>
                                            <p:fltVal val="0"/>
                                          </p:val>
                                        </p:tav>
                                        <p:tav tm="100000">
                                          <p:val>
                                            <p:strVal val="#ppt_h"/>
                                          </p:val>
                                        </p:tav>
                                      </p:tavLst>
                                    </p:anim>
                                    <p:anim calcmode="lin" valueType="num">
                                      <p:cBhvr>
                                        <p:cTn id="81" dur="1000" fill="hold"/>
                                        <p:tgtEl>
                                          <p:spTgt spid="933900">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933900">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933900">
                                            <p:txEl>
                                              <p:pRg st="0" end="0"/>
                                            </p:txEl>
                                          </p:spTgt>
                                        </p:tgtEl>
                                        <p:attrNameLst>
                                          <p:attrName>style.visibility</p:attrName>
                                        </p:attrNameLst>
                                      </p:cBhvr>
                                      <p:to>
                                        <p:strVal val="visible"/>
                                      </p:to>
                                    </p:set>
                                    <p:anim calcmode="lin" valueType="num">
                                      <p:cBhvr>
                                        <p:cTn id="85" dur="1000" fill="hold"/>
                                        <p:tgtEl>
                                          <p:spTgt spid="933900">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933900">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93390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93390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933901">
                                            <p:bg/>
                                          </p:spTgt>
                                        </p:tgtEl>
                                        <p:attrNameLst>
                                          <p:attrName>style.visibility</p:attrName>
                                        </p:attrNameLst>
                                      </p:cBhvr>
                                      <p:to>
                                        <p:strVal val="visible"/>
                                      </p:to>
                                    </p:set>
                                    <p:anim calcmode="lin" valueType="num">
                                      <p:cBhvr>
                                        <p:cTn id="92" dur="1000" fill="hold"/>
                                        <p:tgtEl>
                                          <p:spTgt spid="933901">
                                            <p:bg/>
                                          </p:spTgt>
                                        </p:tgtEl>
                                        <p:attrNameLst>
                                          <p:attrName>ppt_w</p:attrName>
                                        </p:attrNameLst>
                                      </p:cBhvr>
                                      <p:tavLst>
                                        <p:tav tm="0">
                                          <p:val>
                                            <p:fltVal val="0"/>
                                          </p:val>
                                        </p:tav>
                                        <p:tav tm="100000">
                                          <p:val>
                                            <p:strVal val="#ppt_w"/>
                                          </p:val>
                                        </p:tav>
                                      </p:tavLst>
                                    </p:anim>
                                    <p:anim calcmode="lin" valueType="num">
                                      <p:cBhvr>
                                        <p:cTn id="93" dur="1000" fill="hold"/>
                                        <p:tgtEl>
                                          <p:spTgt spid="933901">
                                            <p:bg/>
                                          </p:spTgt>
                                        </p:tgtEl>
                                        <p:attrNameLst>
                                          <p:attrName>ppt_h</p:attrName>
                                        </p:attrNameLst>
                                      </p:cBhvr>
                                      <p:tavLst>
                                        <p:tav tm="0">
                                          <p:val>
                                            <p:fltVal val="0"/>
                                          </p:val>
                                        </p:tav>
                                        <p:tav tm="100000">
                                          <p:val>
                                            <p:strVal val="#ppt_h"/>
                                          </p:val>
                                        </p:tav>
                                      </p:tavLst>
                                    </p:anim>
                                    <p:anim calcmode="lin" valueType="num">
                                      <p:cBhvr>
                                        <p:cTn id="94" dur="1000" fill="hold"/>
                                        <p:tgtEl>
                                          <p:spTgt spid="933901">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33901">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933901">
                                            <p:txEl>
                                              <p:pRg st="0" end="0"/>
                                            </p:txEl>
                                          </p:spTgt>
                                        </p:tgtEl>
                                        <p:attrNameLst>
                                          <p:attrName>style.visibility</p:attrName>
                                        </p:attrNameLst>
                                      </p:cBhvr>
                                      <p:to>
                                        <p:strVal val="visible"/>
                                      </p:to>
                                    </p:set>
                                    <p:anim calcmode="lin" valueType="num">
                                      <p:cBhvr>
                                        <p:cTn id="98" dur="1000" fill="hold"/>
                                        <p:tgtEl>
                                          <p:spTgt spid="933901">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933901">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93390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93390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933902">
                                            <p:bg/>
                                          </p:spTgt>
                                        </p:tgtEl>
                                        <p:attrNameLst>
                                          <p:attrName>style.visibility</p:attrName>
                                        </p:attrNameLst>
                                      </p:cBhvr>
                                      <p:to>
                                        <p:strVal val="visible"/>
                                      </p:to>
                                    </p:set>
                                    <p:anim calcmode="lin" valueType="num">
                                      <p:cBhvr>
                                        <p:cTn id="105" dur="1000" fill="hold"/>
                                        <p:tgtEl>
                                          <p:spTgt spid="933902">
                                            <p:bg/>
                                          </p:spTgt>
                                        </p:tgtEl>
                                        <p:attrNameLst>
                                          <p:attrName>ppt_w</p:attrName>
                                        </p:attrNameLst>
                                      </p:cBhvr>
                                      <p:tavLst>
                                        <p:tav tm="0">
                                          <p:val>
                                            <p:fltVal val="0"/>
                                          </p:val>
                                        </p:tav>
                                        <p:tav tm="100000">
                                          <p:val>
                                            <p:strVal val="#ppt_w"/>
                                          </p:val>
                                        </p:tav>
                                      </p:tavLst>
                                    </p:anim>
                                    <p:anim calcmode="lin" valueType="num">
                                      <p:cBhvr>
                                        <p:cTn id="106" dur="1000" fill="hold"/>
                                        <p:tgtEl>
                                          <p:spTgt spid="933902">
                                            <p:bg/>
                                          </p:spTgt>
                                        </p:tgtEl>
                                        <p:attrNameLst>
                                          <p:attrName>ppt_h</p:attrName>
                                        </p:attrNameLst>
                                      </p:cBhvr>
                                      <p:tavLst>
                                        <p:tav tm="0">
                                          <p:val>
                                            <p:fltVal val="0"/>
                                          </p:val>
                                        </p:tav>
                                        <p:tav tm="100000">
                                          <p:val>
                                            <p:strVal val="#ppt_h"/>
                                          </p:val>
                                        </p:tav>
                                      </p:tavLst>
                                    </p:anim>
                                    <p:anim calcmode="lin" valueType="num">
                                      <p:cBhvr>
                                        <p:cTn id="107" dur="1000" fill="hold"/>
                                        <p:tgtEl>
                                          <p:spTgt spid="933902">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933902">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933902">
                                            <p:txEl>
                                              <p:pRg st="0" end="0"/>
                                            </p:txEl>
                                          </p:spTgt>
                                        </p:tgtEl>
                                        <p:attrNameLst>
                                          <p:attrName>style.visibility</p:attrName>
                                        </p:attrNameLst>
                                      </p:cBhvr>
                                      <p:to>
                                        <p:strVal val="visible"/>
                                      </p:to>
                                    </p:set>
                                    <p:anim calcmode="lin" valueType="num">
                                      <p:cBhvr>
                                        <p:cTn id="111" dur="1000" fill="hold"/>
                                        <p:tgtEl>
                                          <p:spTgt spid="933902">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933902">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93390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93390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933896"/>
                                        </p:tgtEl>
                                        <p:attrNameLst>
                                          <p:attrName>style.visibility</p:attrName>
                                        </p:attrNameLst>
                                      </p:cBhvr>
                                      <p:to>
                                        <p:strVal val="visible"/>
                                      </p:to>
                                    </p:set>
                                    <p:anim calcmode="lin" valueType="num">
                                      <p:cBhvr>
                                        <p:cTn id="118" dur="1000" fill="hold"/>
                                        <p:tgtEl>
                                          <p:spTgt spid="933896"/>
                                        </p:tgtEl>
                                        <p:attrNameLst>
                                          <p:attrName>ppt_w</p:attrName>
                                        </p:attrNameLst>
                                      </p:cBhvr>
                                      <p:tavLst>
                                        <p:tav tm="0">
                                          <p:val>
                                            <p:fltVal val="0"/>
                                          </p:val>
                                        </p:tav>
                                        <p:tav tm="100000">
                                          <p:val>
                                            <p:strVal val="#ppt_w"/>
                                          </p:val>
                                        </p:tav>
                                      </p:tavLst>
                                    </p:anim>
                                    <p:anim calcmode="lin" valueType="num">
                                      <p:cBhvr>
                                        <p:cTn id="119" dur="1000" fill="hold"/>
                                        <p:tgtEl>
                                          <p:spTgt spid="933896"/>
                                        </p:tgtEl>
                                        <p:attrNameLst>
                                          <p:attrName>ppt_h</p:attrName>
                                        </p:attrNameLst>
                                      </p:cBhvr>
                                      <p:tavLst>
                                        <p:tav tm="0">
                                          <p:val>
                                            <p:fltVal val="0"/>
                                          </p:val>
                                        </p:tav>
                                        <p:tav tm="100000">
                                          <p:val>
                                            <p:strVal val="#ppt_h"/>
                                          </p:val>
                                        </p:tav>
                                      </p:tavLst>
                                    </p:anim>
                                    <p:anim calcmode="lin" valueType="num">
                                      <p:cBhvr>
                                        <p:cTn id="120" dur="1000" fill="hold"/>
                                        <p:tgtEl>
                                          <p:spTgt spid="933896"/>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93389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2" grpId="0" build="allAtOnce" animBg="1"/>
      <p:bldP spid="933894" grpId="0" build="allAtOnce" animBg="1"/>
      <p:bldP spid="933896" grpId="0" animBg="1"/>
      <p:bldP spid="933897" grpId="0" build="allAtOnce" animBg="1"/>
      <p:bldP spid="933898" grpId="0" build="allAtOnce" animBg="1"/>
      <p:bldP spid="933899" grpId="0" build="allAtOnce" animBg="1"/>
      <p:bldP spid="933900" grpId="0" build="allAtOnce" animBg="1"/>
      <p:bldP spid="933901" grpId="0" build="allAtOnce" animBg="1"/>
      <p:bldP spid="933902" grpId="0"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43714" name="Rectangle 3"/>
          <p:cNvSpPr>
            <a:spLocks noGrp="1" noChangeArrowheads="1"/>
          </p:cNvSpPr>
          <p:nvPr>
            <p:ph type="title" idx="4294967295"/>
          </p:nvPr>
        </p:nvSpPr>
        <p:spPr>
          <a:xfrm>
            <a:off x="611560" y="2636912"/>
            <a:ext cx="7772400" cy="1143000"/>
          </a:xfrm>
        </p:spPr>
        <p:txBody>
          <a:bodyPr/>
          <a:lstStyle/>
          <a:p>
            <a:r>
              <a:rPr lang="en-US" sz="7200">
                <a:solidFill>
                  <a:schemeClr val="tx1"/>
                </a:solidFill>
                <a:latin typeface="Times New Roman" charset="0"/>
                <a:ea typeface="ＭＳ Ｐゴシック" charset="0"/>
              </a:rPr>
              <a:t>This is war.</a:t>
            </a:r>
          </a:p>
        </p:txBody>
      </p:sp>
    </p:spTree>
    <p:extLst>
      <p:ext uri="{BB962C8B-B14F-4D97-AF65-F5344CB8AC3E}">
        <p14:creationId xmlns:p14="http://schemas.microsoft.com/office/powerpoint/2010/main" val="2846165556"/>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62" name="Picture 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331946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3" name="Rectangle 6"/>
          <p:cNvSpPr>
            <a:spLocks noGrp="1" noChangeArrowheads="1"/>
          </p:cNvSpPr>
          <p:nvPr>
            <p:ph type="title"/>
          </p:nvPr>
        </p:nvSpPr>
        <p:spPr>
          <a:xfrm>
            <a:off x="2743200" y="274638"/>
            <a:ext cx="6096000" cy="2773362"/>
          </a:xfrm>
        </p:spPr>
        <p:txBody>
          <a:bodyPr/>
          <a:lstStyle/>
          <a:p>
            <a:pPr eaLnBrk="1" hangingPunct="1"/>
            <a:r>
              <a:rPr lang="en-US" sz="8800" b="1">
                <a:latin typeface="Arial" charset="0"/>
                <a:ea typeface="ＭＳ Ｐゴシック" charset="0"/>
              </a:rPr>
              <a:t>Relational Pillars</a:t>
            </a:r>
            <a:endParaRPr lang="en-US" sz="5400" b="1">
              <a:latin typeface="Arial" charset="0"/>
              <a:ea typeface="ＭＳ Ｐゴシック" charset="0"/>
            </a:endParaRPr>
          </a:p>
        </p:txBody>
      </p:sp>
      <p:sp>
        <p:nvSpPr>
          <p:cNvPr id="245764" name="Rectangle 7"/>
          <p:cNvSpPr>
            <a:spLocks noChangeArrowheads="1"/>
          </p:cNvSpPr>
          <p:nvPr/>
        </p:nvSpPr>
        <p:spPr bwMode="auto">
          <a:xfrm>
            <a:off x="2667000" y="2667000"/>
            <a:ext cx="6096000" cy="231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5400" b="1">
                <a:solidFill>
                  <a:srgbClr val="FFFFFF"/>
                </a:solidFill>
                <a:cs typeface="Arial" charset="0"/>
              </a:rPr>
              <a:t>for believers</a:t>
            </a:r>
          </a:p>
        </p:txBody>
      </p:sp>
      <p:sp>
        <p:nvSpPr>
          <p:cNvPr id="245765" name="Rectangle 8"/>
          <p:cNvSpPr>
            <a:spLocks noChangeArrowheads="1"/>
          </p:cNvSpPr>
          <p:nvPr/>
        </p:nvSpPr>
        <p:spPr bwMode="auto">
          <a:xfrm>
            <a:off x="2743200" y="457200"/>
            <a:ext cx="6096000" cy="277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8800" b="1">
                <a:solidFill>
                  <a:srgbClr val="FFFFFF"/>
                </a:solidFill>
                <a:cs typeface="Arial" charset="0"/>
              </a:rPr>
              <a:t>Relational Pillars</a:t>
            </a:r>
            <a:endParaRPr lang="en-US" sz="5400" b="1">
              <a:solidFill>
                <a:srgbClr val="FFFFFF"/>
              </a:solidFill>
              <a:cs typeface="Arial" charset="0"/>
            </a:endParaRPr>
          </a:p>
        </p:txBody>
      </p:sp>
    </p:spTree>
    <p:extLst>
      <p:ext uri="{BB962C8B-B14F-4D97-AF65-F5344CB8AC3E}">
        <p14:creationId xmlns:p14="http://schemas.microsoft.com/office/powerpoint/2010/main" val="3856754998"/>
      </p:ext>
    </p:extLst>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5181600" y="76200"/>
            <a:ext cx="3962400" cy="865188"/>
          </a:xfrm>
        </p:spPr>
        <p:txBody>
          <a:bodyPr/>
          <a:lstStyle/>
          <a:p>
            <a:pPr eaLnBrk="1" hangingPunct="1">
              <a:defRPr/>
            </a:pPr>
            <a:r>
              <a:rPr lang="en-US" b="1" i="1">
                <a:latin typeface="Times New Roman" charset="0"/>
                <a:ea typeface="ＭＳ Ｐゴシック" charset="0"/>
              </a:rPr>
              <a:t>Romance, 1982</a:t>
            </a:r>
          </a:p>
        </p:txBody>
      </p:sp>
      <p:pic>
        <p:nvPicPr>
          <p:cNvPr id="247810"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379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34877839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937989"/>
                                        </p:tgtEl>
                                        <p:attrNameLst>
                                          <p:attrName>style.visibility</p:attrName>
                                        </p:attrNameLst>
                                      </p:cBhvr>
                                      <p:to>
                                        <p:strVal val="visible"/>
                                      </p:to>
                                    </p:set>
                                    <p:animEffect transition="in" filter="blinds(horizontal)">
                                      <p:cBhvr>
                                        <p:cTn id="7" dur="2000"/>
                                        <p:tgtEl>
                                          <p:spTgt spid="9379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937988"/>
                                        </p:tgtEl>
                                        <p:attrNameLst>
                                          <p:attrName>style.visibility</p:attrName>
                                        </p:attrNameLst>
                                      </p:cBhvr>
                                      <p:to>
                                        <p:strVal val="visible"/>
                                      </p:to>
                                    </p:set>
                                    <p:animEffect transition="in" filter="blinds(horizontal)">
                                      <p:cBhvr>
                                        <p:cTn id="11" dur="2000"/>
                                        <p:tgtEl>
                                          <p:spTgt spid="937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49858" name="Picture 4" descr="Susan300dpiOct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223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5699" name="Rectangle 3"/>
          <p:cNvSpPr>
            <a:spLocks noGrp="1" noChangeArrowheads="1"/>
          </p:cNvSpPr>
          <p:nvPr>
            <p:ph type="title" idx="4294967295"/>
          </p:nvPr>
        </p:nvSpPr>
        <p:spPr>
          <a:xfrm>
            <a:off x="0" y="5949280"/>
            <a:ext cx="9144000" cy="908720"/>
          </a:xfrm>
          <a:solidFill>
            <a:srgbClr val="000000"/>
          </a:solidFill>
        </p:spPr>
        <p:txBody>
          <a:bodyPr/>
          <a:lstStyle/>
          <a:p>
            <a:pPr>
              <a:defRPr/>
            </a:pPr>
            <a:r>
              <a:rPr lang="en-US" sz="5400" b="1" dirty="0">
                <a:solidFill>
                  <a:schemeClr val="tx1"/>
                </a:solidFill>
                <a:latin typeface="Arial" charset="0"/>
                <a:cs typeface="+mj-cs"/>
              </a:rPr>
              <a:t>Susan Kay Griffith</a:t>
            </a:r>
          </a:p>
        </p:txBody>
      </p:sp>
    </p:spTree>
    <p:extLst>
      <p:ext uri="{BB962C8B-B14F-4D97-AF65-F5344CB8AC3E}">
        <p14:creationId xmlns:p14="http://schemas.microsoft.com/office/powerpoint/2010/main" val="1907607986"/>
      </p:ext>
    </p:extLst>
  </p:cSld>
  <p:clrMapOvr>
    <a:masterClrMapping/>
  </p:clrMapOvr>
  <p:transition>
    <p:rand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190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946186" name="Rectangle 10"/>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46192" name="Rectangle 16"/>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51915" name="Picture 15"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61989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6184">
                                            <p:txEl>
                                              <p:pRg st="0" end="0"/>
                                            </p:txEl>
                                          </p:spTgt>
                                        </p:tgtEl>
                                        <p:attrNameLst>
                                          <p:attrName>style.visibility</p:attrName>
                                        </p:attrNameLst>
                                      </p:cBhvr>
                                      <p:to>
                                        <p:strVal val="visible"/>
                                      </p:to>
                                    </p:set>
                                    <p:animEffect transition="in" filter="fade">
                                      <p:cBhvr>
                                        <p:cTn id="11" dur="500"/>
                                        <p:tgtEl>
                                          <p:spTgt spid="946184">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6186">
                                            <p:txEl>
                                              <p:pRg st="0" end="0"/>
                                            </p:txEl>
                                          </p:spTgt>
                                        </p:tgtEl>
                                        <p:attrNameLst>
                                          <p:attrName>style.visibility</p:attrName>
                                        </p:attrNameLst>
                                      </p:cBhvr>
                                      <p:to>
                                        <p:strVal val="visible"/>
                                      </p:to>
                                    </p:set>
                                    <p:animEffect transition="in" filter="fade">
                                      <p:cBhvr>
                                        <p:cTn id="15" dur="500"/>
                                        <p:tgtEl>
                                          <p:spTgt spid="946186">
                                            <p:txEl>
                                              <p:pRg st="0" end="0"/>
                                            </p:txEl>
                                          </p:spTgt>
                                        </p:tgtEl>
                                      </p:cBhvr>
                                    </p:animEffect>
                                  </p:childTnLst>
                                </p:cTn>
                              </p:par>
                            </p:childTnLst>
                          </p:cTn>
                        </p:par>
                        <p:par>
                          <p:cTn id="16" fill="hold" nodeType="with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6185">
                                            <p:txEl>
                                              <p:pRg st="0" end="0"/>
                                            </p:txEl>
                                          </p:spTgt>
                                        </p:tgtEl>
                                        <p:attrNameLst>
                                          <p:attrName>style.visibility</p:attrName>
                                        </p:attrNameLst>
                                      </p:cBhvr>
                                      <p:to>
                                        <p:strVal val="visible"/>
                                      </p:to>
                                    </p:set>
                                    <p:animEffect transition="in" filter="fade">
                                      <p:cBhvr>
                                        <p:cTn id="19" dur="500"/>
                                        <p:tgtEl>
                                          <p:spTgt spid="946185">
                                            <p:txEl>
                                              <p:pRg st="0" end="0"/>
                                            </p:txEl>
                                          </p:spTgt>
                                        </p:tgtEl>
                                      </p:cBhvr>
                                    </p:animEffect>
                                  </p:childTnLst>
                                </p:cTn>
                              </p:par>
                            </p:childTnLst>
                          </p:cTn>
                        </p:par>
                        <p:par>
                          <p:cTn id="20" fill="hold" nodeType="with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6188">
                                            <p:txEl>
                                              <p:pRg st="0" end="0"/>
                                            </p:txEl>
                                          </p:spTgt>
                                        </p:tgtEl>
                                        <p:attrNameLst>
                                          <p:attrName>style.visibility</p:attrName>
                                        </p:attrNameLst>
                                      </p:cBhvr>
                                      <p:to>
                                        <p:strVal val="visible"/>
                                      </p:to>
                                    </p:set>
                                    <p:animEffect transition="in" filter="fade">
                                      <p:cBhvr>
                                        <p:cTn id="23"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949251" name="Rectangle 3"/>
          <p:cNvSpPr>
            <a:spLocks noGrp="1" noChangeArrowheads="1"/>
          </p:cNvSpPr>
          <p:nvPr>
            <p:ph type="title" idx="4294967295"/>
          </p:nvPr>
        </p:nvSpPr>
        <p:spPr>
          <a:xfrm>
            <a:off x="685800" y="0"/>
            <a:ext cx="7772400" cy="1143000"/>
          </a:xfrm>
        </p:spPr>
        <p:txBody>
          <a:bodyPr/>
          <a:lstStyle/>
          <a:p>
            <a:pPr>
              <a:defRPr/>
            </a:pPr>
            <a:r>
              <a:rPr lang="en-US" b="1">
                <a:solidFill>
                  <a:schemeClr val="tx1"/>
                </a:solidFill>
                <a:latin typeface="Arial" charset="0"/>
                <a:cs typeface="+mj-cs"/>
              </a:rPr>
              <a:t>Matthew 5:23-24</a:t>
            </a:r>
          </a:p>
        </p:txBody>
      </p:sp>
      <p:pic>
        <p:nvPicPr>
          <p:cNvPr id="253955" name="Picture 4" descr="Altar-of-Burnt-Off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447800"/>
            <a:ext cx="4217988"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86600" y="2743200"/>
            <a:ext cx="1868488"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8263" y="2708275"/>
            <a:ext cx="18684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60"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320965987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en-US"/>
              <a:t>Matthew 5:23-24</a:t>
            </a:r>
          </a:p>
        </p:txBody>
      </p:sp>
      <p:sp>
        <p:nvSpPr>
          <p:cNvPr id="256002"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mr-IN" sz="3200" b="1" dirty="0">
                <a:solidFill>
                  <a:srgbClr val="000000"/>
                </a:solidFill>
                <a:latin typeface="Trebuchet MS" charset="0"/>
              </a:rPr>
              <a:t>"</a:t>
            </a:r>
            <a:r>
              <a:rPr lang="en-US" sz="3200" b="1" dirty="0">
                <a:solidFill>
                  <a:srgbClr val="000000"/>
                </a:solidFill>
                <a:latin typeface="Trebuchet MS" charset="0"/>
              </a:rPr>
              <a:t>Therefore if you are presenting your offering at the altar, and there remember that your brother has something against you, leave your offering there before the altar and go; first be reconciled to your brother, and then come and present your offering.</a:t>
            </a:r>
            <a:r>
              <a:rPr lang="mr-IN" altLang="ja-JP" sz="3200" b="1" dirty="0">
                <a:solidFill>
                  <a:srgbClr val="000000"/>
                </a:solidFill>
                <a:latin typeface="Trebuchet MS" charset="0"/>
              </a:rPr>
              <a:t>"</a:t>
            </a:r>
            <a:endParaRPr lang="en-US" sz="3200" b="1" dirty="0">
              <a:solidFill>
                <a:srgbClr val="000000"/>
              </a:solidFill>
              <a:latin typeface="Trebuchet MS" charset="0"/>
            </a:endParaRPr>
          </a:p>
        </p:txBody>
      </p:sp>
      <p:sp>
        <p:nvSpPr>
          <p:cNvPr id="892934" name="Oval 6"/>
          <p:cNvSpPr>
            <a:spLocks noChangeArrowheads="1"/>
          </p:cNvSpPr>
          <p:nvPr/>
        </p:nvSpPr>
        <p:spPr bwMode="auto">
          <a:xfrm>
            <a:off x="4724400" y="2438400"/>
            <a:ext cx="2438400" cy="914400"/>
          </a:xfrm>
          <a:prstGeom prst="ellipse">
            <a:avLst/>
          </a:pr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2800">
              <a:solidFill>
                <a:srgbClr val="000000"/>
              </a:solidFill>
            </a:endParaRPr>
          </a:p>
        </p:txBody>
      </p:sp>
      <p:sp>
        <p:nvSpPr>
          <p:cNvPr id="892935" name="Text Box 7"/>
          <p:cNvSpPr txBox="1">
            <a:spLocks noChangeArrowheads="1"/>
          </p:cNvSpPr>
          <p:nvPr/>
        </p:nvSpPr>
        <p:spPr bwMode="auto">
          <a:xfrm>
            <a:off x="6858000" y="1447800"/>
            <a:ext cx="933450" cy="1708150"/>
          </a:xfrm>
          <a:prstGeom prst="rect">
            <a:avLst/>
          </a:prstGeom>
          <a:noFill/>
          <a:ln>
            <a:noFill/>
          </a:ln>
          <a:effectLst/>
        </p:spPr>
        <p:txBody>
          <a:bodyPr wrap="none">
            <a:spAutoFit/>
          </a:bodyPr>
          <a:lstStyle/>
          <a:p>
            <a:pPr>
              <a:defRPr/>
            </a:pPr>
            <a:r>
              <a:rPr lang="en-US" sz="10600" dirty="0">
                <a:solidFill>
                  <a:srgbClr val="FFFFFF"/>
                </a:solidFill>
                <a:effectLst>
                  <a:glow rad="228600">
                    <a:srgbClr val="000000">
                      <a:alpha val="75000"/>
                    </a:srgbClr>
                  </a:glow>
                </a:effectLst>
              </a:rPr>
              <a:t>?</a:t>
            </a:r>
          </a:p>
        </p:txBody>
      </p:sp>
    </p:spTree>
    <p:extLst>
      <p:ext uri="{BB962C8B-B14F-4D97-AF65-F5344CB8AC3E}">
        <p14:creationId xmlns:p14="http://schemas.microsoft.com/office/powerpoint/2010/main" val="102491179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solidFill>
                <a:srgbClr val="2F1311"/>
              </a:solidFill>
            </a:endParaRPr>
          </a:p>
        </p:txBody>
      </p:sp>
      <p:sp>
        <p:nvSpPr>
          <p:cNvPr id="959491" name="Rectangle 3"/>
          <p:cNvSpPr>
            <a:spLocks noGrp="1" noChangeArrowheads="1"/>
          </p:cNvSpPr>
          <p:nvPr>
            <p:ph type="title"/>
          </p:nvPr>
        </p:nvSpPr>
        <p:spPr>
          <a:xfrm>
            <a:off x="3581400" y="277813"/>
            <a:ext cx="3798912" cy="2359099"/>
          </a:xfrm>
          <a:effectLst>
            <a:outerShdw blurRad="63500" dist="38099" dir="2700000" algn="ctr" rotWithShape="0">
              <a:schemeClr val="bg2">
                <a:alpha val="74998"/>
              </a:schemeClr>
            </a:outerShdw>
          </a:effectLst>
        </p:spPr>
        <p:txBody>
          <a:bodyPr/>
          <a:lstStyle/>
          <a:p>
            <a:pPr eaLnBrk="1" hangingPunct="1">
              <a:defRPr/>
            </a:pPr>
            <a:r>
              <a:rPr lang="en-US" sz="4800" b="1" dirty="0">
                <a:cs typeface="+mj-cs"/>
              </a:rPr>
              <a:t>The Lord</a:t>
            </a:r>
            <a:r>
              <a:rPr lang="mr-IN" altLang="ja-JP" sz="4800" b="1" dirty="0">
                <a:cs typeface="+mj-cs"/>
              </a:rPr>
              <a:t>'</a:t>
            </a:r>
            <a:r>
              <a:rPr lang="en-US" sz="4800" b="1" dirty="0">
                <a:cs typeface="+mj-cs"/>
              </a:rPr>
              <a:t>s Supper</a:t>
            </a:r>
          </a:p>
        </p:txBody>
      </p:sp>
      <p:pic>
        <p:nvPicPr>
          <p:cNvPr id="6" name="Picture 5"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64840"/>
            <a:ext cx="3124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4"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178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2147"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621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62150"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62151"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62152"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621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62158"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0995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Amazing Names</a:t>
            </a:r>
          </a:p>
        </p:txBody>
      </p:sp>
      <p:grpSp>
        <p:nvGrpSpPr>
          <p:cNvPr id="5" name="Group 4">
            <a:extLst>
              <a:ext uri="{FF2B5EF4-FFF2-40B4-BE49-F238E27FC236}">
                <a16:creationId xmlns:a16="http://schemas.microsoft.com/office/drawing/2014/main" id="{7001E8E7-38C6-C444-B21F-643CDACED304}"/>
              </a:ext>
            </a:extLst>
          </p:cNvPr>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Lord</a:t>
              </a:r>
            </a:p>
          </p:txBody>
        </p:sp>
      </p:grpSp>
      <p:grpSp>
        <p:nvGrpSpPr>
          <p:cNvPr id="10" name="Group 9">
            <a:extLst>
              <a:ext uri="{FF2B5EF4-FFF2-40B4-BE49-F238E27FC236}">
                <a16:creationId xmlns:a16="http://schemas.microsoft.com/office/drawing/2014/main" id="{A2B893C0-61B4-EC41-B7B5-89735804A12D}"/>
              </a:ext>
            </a:extLst>
          </p:cNvPr>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Christ</a:t>
              </a:r>
            </a:p>
          </p:txBody>
        </p:sp>
      </p:grpSp>
      <p:sp>
        <p:nvSpPr>
          <p:cNvPr id="6" name="Down Arrow Callout 5">
            <a:extLst>
              <a:ext uri="{FF2B5EF4-FFF2-40B4-BE49-F238E27FC236}">
                <a16:creationId xmlns:a16="http://schemas.microsoft.com/office/drawing/2014/main" id="{1C3D6840-6CF5-C940-AB6C-D14C66ADC023}"/>
              </a:ext>
            </a:extLst>
          </p:cNvPr>
          <p:cNvSpPr/>
          <p:nvPr/>
        </p:nvSpPr>
        <p:spPr bwMode="auto">
          <a:xfrm>
            <a:off x="1221466" y="722761"/>
            <a:ext cx="6804248" cy="1842143"/>
          </a:xfrm>
          <a:prstGeom prst="downArrowCallout">
            <a:avLst>
              <a:gd name="adj1" fmla="val 21375"/>
              <a:gd name="adj2" fmla="val 25000"/>
              <a:gd name="adj3" fmla="val 25000"/>
              <a:gd name="adj4" fmla="val 64977"/>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Jesus is the highest authority in the </a:t>
            </a:r>
            <a:r>
              <a:rPr kumimoji="0" lang="en-US" sz="3600" b="1" i="0" u="none" strike="noStrike" kern="1200" cap="none" spc="0" normalizeH="0" baseline="0" noProof="0" dirty="0">
                <a:ln>
                  <a:noFill/>
                </a:ln>
                <a:solidFill>
                  <a:srgbClr val="FFFF00"/>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Church</a:t>
            </a:r>
            <a:r>
              <a:rPr kumimoji="0" lang="en-US" sz="3600" b="1" i="0"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 (Matt 11–27).</a:t>
            </a:r>
          </a:p>
        </p:txBody>
      </p:sp>
    </p:spTree>
    <p:extLst>
      <p:ext uri="{BB962C8B-B14F-4D97-AF65-F5344CB8AC3E}">
        <p14:creationId xmlns:p14="http://schemas.microsoft.com/office/powerpoint/2010/main" val="41027808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How</a:t>
            </a:r>
            <a:r>
              <a:rPr lang="en-US" sz="4000" b="1">
                <a:solidFill>
                  <a:schemeClr val="bg1"/>
                </a:solidFill>
                <a:latin typeface="Arial" charset="0"/>
                <a:ea typeface="ＭＳ Ｐゴシック" charset="0"/>
              </a:rPr>
              <a:t> do we </a:t>
            </a:r>
            <a:r>
              <a:rPr lang="en-US" sz="4000" b="1">
                <a:solidFill>
                  <a:srgbClr val="FFFF43"/>
                </a:solidFill>
                <a:latin typeface="Arial" charset="0"/>
                <a:ea typeface="ＭＳ Ｐゴシック" charset="0"/>
              </a:rPr>
              <a:t>restore</a:t>
            </a:r>
            <a:r>
              <a:rPr lang="en-US" sz="4000" b="1">
                <a:solidFill>
                  <a:schemeClr val="bg1"/>
                </a:solidFill>
                <a:latin typeface="Arial" charset="0"/>
                <a:ea typeface="ＭＳ Ｐゴシック" charset="0"/>
              </a:rPr>
              <a:t> sinning Christians properly?</a:t>
            </a:r>
            <a:endParaRPr lang="en-US" sz="3600">
              <a:solidFill>
                <a:schemeClr val="tx1"/>
              </a:solidFill>
              <a:latin typeface="Times New Roman" charset="0"/>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549275"/>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
        <p:nvSpPr>
          <p:cNvPr id="7"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5921" dir="2700000"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i="1">
                <a:solidFill>
                  <a:srgbClr val="FFFFFF"/>
                </a:solidFill>
                <a:cs typeface="Arial" charset="0"/>
              </a:rPr>
              <a:t>Our First Question Today (for vv. 15-17)</a:t>
            </a:r>
            <a:endParaRPr lang="en-US" sz="3200">
              <a:solidFill>
                <a:srgbClr val="000000"/>
              </a:solidFill>
              <a:latin typeface="Times New Roman" charset="0"/>
              <a:cs typeface="Arial" charset="0"/>
            </a:endParaRPr>
          </a:p>
        </p:txBody>
      </p:sp>
    </p:spTree>
    <p:extLst>
      <p:ext uri="{BB962C8B-B14F-4D97-AF65-F5344CB8AC3E}">
        <p14:creationId xmlns:p14="http://schemas.microsoft.com/office/powerpoint/2010/main" val="382979481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pic>
        <p:nvPicPr>
          <p:cNvPr id="266242" name="Picture 1" descr="prison-fellowshi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1341438"/>
            <a:ext cx="6350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3" name="Picture 2" descr="Broken-Relationship.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284663" cy="320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4" name="Picture 3" descr="doub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11188" y="3716338"/>
            <a:ext cx="3979862"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5" name="Picture 4" descr="broken_heart.jpg_320_320_0_9223372036854775000_0_1_0.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089525" y="3949700"/>
            <a:ext cx="4064000" cy="290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46" name="Picture 5" descr="broken_heart_by_starry_eyedki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04025" y="-7938"/>
            <a:ext cx="2473325" cy="2276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1219" name="Rectangle 3"/>
          <p:cNvSpPr>
            <a:spLocks noGrp="1" noChangeArrowheads="1"/>
          </p:cNvSpPr>
          <p:nvPr>
            <p:ph type="title" idx="4294967295"/>
          </p:nvPr>
        </p:nvSpPr>
        <p:spPr>
          <a:xfrm>
            <a:off x="685800" y="260350"/>
            <a:ext cx="7772400" cy="1143000"/>
          </a:xfrm>
          <a:effectLst>
            <a:outerShdw blurRad="50800" dist="38100" dir="2700000">
              <a:srgbClr val="000000">
                <a:alpha val="43000"/>
              </a:srgbClr>
            </a:outerShdw>
          </a:effectLst>
        </p:spPr>
        <p:txBody>
          <a:bodyPr/>
          <a:lstStyle/>
          <a:p>
            <a:pPr>
              <a:defRPr/>
            </a:pPr>
            <a:r>
              <a:rPr lang="en-US" sz="5400" dirty="0">
                <a:solidFill>
                  <a:schemeClr val="tx1"/>
                </a:solidFill>
                <a:latin typeface="Arial"/>
                <a:cs typeface="Arial"/>
              </a:rPr>
              <a:t>Other Relationships</a:t>
            </a:r>
          </a:p>
        </p:txBody>
      </p:sp>
    </p:spTree>
    <p:extLst>
      <p:ext uri="{BB962C8B-B14F-4D97-AF65-F5344CB8AC3E}">
        <p14:creationId xmlns:p14="http://schemas.microsoft.com/office/powerpoint/2010/main" val="2662551032"/>
      </p:ext>
    </p:extLst>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en-US">
              <a:solidFill>
                <a:srgbClr val="FFFFFF"/>
              </a:solidFill>
            </a:endParaRPr>
          </a:p>
        </p:txBody>
      </p:sp>
      <p:sp>
        <p:nvSpPr>
          <p:cNvPr id="268290" name="Rectangle 3"/>
          <p:cNvSpPr>
            <a:spLocks noGrp="1" noChangeArrowheads="1"/>
          </p:cNvSpPr>
          <p:nvPr>
            <p:ph type="title" idx="4294967295"/>
          </p:nvPr>
        </p:nvSpPr>
        <p:spPr/>
        <p:txBody>
          <a:bodyPr/>
          <a:lstStyle/>
          <a:p>
            <a:r>
              <a:rPr lang="en-US">
                <a:solidFill>
                  <a:schemeClr val="bg2"/>
                </a:solidFill>
                <a:latin typeface="Times New Roman" charset="0"/>
                <a:ea typeface="ＭＳ Ｐゴシック" charset="0"/>
              </a:rPr>
              <a:t>Black</a:t>
            </a:r>
            <a:endParaRPr lang="en-US">
              <a:latin typeface="Times New Roman" charset="0"/>
              <a:ea typeface="ＭＳ Ｐゴシック" charset="0"/>
            </a:endParaRPr>
          </a:p>
        </p:txBody>
      </p:sp>
    </p:spTree>
    <p:extLst>
      <p:ext uri="{BB962C8B-B14F-4D97-AF65-F5344CB8AC3E}">
        <p14:creationId xmlns:p14="http://schemas.microsoft.com/office/powerpoint/2010/main" val="1650567100"/>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WordArt 4"/>
          <p:cNvSpPr>
            <a:spLocks noChangeArrowheads="1" noChangeShapeType="1" noTextEdit="1"/>
          </p:cNvSpPr>
          <p:nvPr/>
        </p:nvSpPr>
        <p:spPr bwMode="auto">
          <a:xfrm>
            <a:off x="0" y="1196975"/>
            <a:ext cx="5867400" cy="2514600"/>
          </a:xfrm>
          <a:prstGeom prst="rect">
            <a:avLst/>
          </a:prstGeom>
        </p:spPr>
        <p:txBody>
          <a:bodyPr wrap="none" fromWordArt="1">
            <a:prstTxWarp prst="textDoubleWave1">
              <a:avLst>
                <a:gd name="adj1" fmla="val 6500"/>
                <a:gd name="adj2" fmla="val 0"/>
              </a:avLst>
            </a:prstTxWarp>
          </a:bodyPr>
          <a:lstStyle/>
          <a:p>
            <a:pPr algn="ctr"/>
            <a:r>
              <a:rPr lang="en-US" sz="3600" b="1" kern="10">
                <a:ln w="31550">
                  <a:solidFill>
                    <a:srgbClr val="000000"/>
                  </a:solidFill>
                  <a:round/>
                  <a:headEnd/>
                  <a:tailEnd/>
                </a:ln>
                <a:solidFill>
                  <a:srgbClr val="EDEDEF"/>
                </a:solidFill>
                <a:effectLst>
                  <a:outerShdw blurRad="50800" dist="40000" dir="5400000" algn="tl" rotWithShape="0">
                    <a:srgbClr val="000000">
                      <a:alpha val="32999"/>
                    </a:srgbClr>
                  </a:outerShdw>
                </a:effectLst>
                <a:latin typeface="Impact"/>
                <a:ea typeface="Impact"/>
                <a:cs typeface="Impact"/>
              </a:rPr>
              <a:t>The Value of</a:t>
            </a:r>
          </a:p>
        </p:txBody>
      </p:sp>
      <p:sp>
        <p:nvSpPr>
          <p:cNvPr id="3" name="Rectangle 2"/>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rPr>
              <a:t>1</a:t>
            </a:r>
          </a:p>
        </p:txBody>
      </p:sp>
      <p:sp>
        <p:nvSpPr>
          <p:cNvPr id="270339" name="Rectangle 3"/>
          <p:cNvSpPr>
            <a:spLocks noGrp="1" noChangeArrowheads="1"/>
          </p:cNvSpPr>
          <p:nvPr>
            <p:ph type="title" idx="4294967295"/>
          </p:nvPr>
        </p:nvSpPr>
        <p:spPr>
          <a:xfrm>
            <a:off x="685800" y="-26988"/>
            <a:ext cx="7772400" cy="1143001"/>
          </a:xfrm>
        </p:spPr>
        <p:txBody>
          <a:bodyPr/>
          <a:lstStyle/>
          <a:p>
            <a:r>
              <a:rPr lang="en-US" sz="7200" b="1">
                <a:solidFill>
                  <a:schemeClr val="tx1"/>
                </a:solidFill>
                <a:latin typeface="Arial" charset="0"/>
                <a:ea typeface="ＭＳ Ｐゴシック" charset="0"/>
                <a:cs typeface="Arial" charset="0"/>
              </a:rPr>
              <a:t>Matthew 18</a:t>
            </a:r>
            <a:endParaRPr lang="en-US" sz="4000" b="1">
              <a:latin typeface="Arial" charset="0"/>
              <a:ea typeface="ＭＳ Ｐゴシック" charset="0"/>
              <a:cs typeface="Arial" charset="0"/>
            </a:endParaRPr>
          </a:p>
        </p:txBody>
      </p:sp>
      <p:sp>
        <p:nvSpPr>
          <p:cNvPr id="270340" name="WordArt 5"/>
          <p:cNvSpPr>
            <a:spLocks noChangeArrowheads="1" noChangeShapeType="1" noTextEdit="1"/>
          </p:cNvSpPr>
          <p:nvPr/>
        </p:nvSpPr>
        <p:spPr bwMode="auto">
          <a:xfrm>
            <a:off x="6192838" y="1125538"/>
            <a:ext cx="2700337" cy="2590800"/>
          </a:xfrm>
          <a:prstGeom prst="rect">
            <a:avLst/>
          </a:prstGeom>
        </p:spPr>
        <p:txBody>
          <a:bodyPr wrap="none" fromWordArt="1">
            <a:prstTxWarp prst="textCascadeUp">
              <a:avLst>
                <a:gd name="adj" fmla="val 44444"/>
              </a:avLst>
            </a:prstTxWarp>
            <a:scene3d>
              <a:camera prst="legacyPerspectiveFront">
                <a:rot lat="2051998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One</a:t>
            </a:r>
          </a:p>
        </p:txBody>
      </p:sp>
      <p:sp>
        <p:nvSpPr>
          <p:cNvPr id="2" name="TextBox 1"/>
          <p:cNvSpPr txBox="1"/>
          <p:nvPr/>
        </p:nvSpPr>
        <p:spPr>
          <a:xfrm>
            <a:off x="107950"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Child (1-9)</a:t>
            </a:r>
          </a:p>
        </p:txBody>
      </p:sp>
      <p:sp>
        <p:nvSpPr>
          <p:cNvPr id="6" name="TextBox 5"/>
          <p:cNvSpPr txBox="1"/>
          <p:nvPr/>
        </p:nvSpPr>
        <p:spPr>
          <a:xfrm>
            <a:off x="2339975"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Sheep</a:t>
            </a:r>
            <a:br>
              <a:rPr lang="en-US" sz="4000" b="1" dirty="0">
                <a:solidFill>
                  <a:srgbClr val="FFFFFF"/>
                </a:solidFill>
              </a:rPr>
            </a:br>
            <a:r>
              <a:rPr lang="en-US" sz="4000" b="1" dirty="0">
                <a:solidFill>
                  <a:srgbClr val="FFFFFF"/>
                </a:solidFill>
              </a:rPr>
              <a:t>(10-14)</a:t>
            </a:r>
          </a:p>
        </p:txBody>
      </p:sp>
      <p:sp>
        <p:nvSpPr>
          <p:cNvPr id="7" name="TextBox 6"/>
          <p:cNvSpPr txBox="1"/>
          <p:nvPr/>
        </p:nvSpPr>
        <p:spPr>
          <a:xfrm>
            <a:off x="4572000"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Sinner</a:t>
            </a:r>
            <a:br>
              <a:rPr lang="en-US" sz="4000" b="1" dirty="0">
                <a:solidFill>
                  <a:srgbClr val="FFFFFF"/>
                </a:solidFill>
              </a:rPr>
            </a:br>
            <a:r>
              <a:rPr lang="en-US" sz="4000" b="1" dirty="0">
                <a:solidFill>
                  <a:srgbClr val="FFFFFF"/>
                </a:solidFill>
              </a:rPr>
              <a:t>(15-20)</a:t>
            </a:r>
          </a:p>
        </p:txBody>
      </p:sp>
      <p:sp>
        <p:nvSpPr>
          <p:cNvPr id="8" name="TextBox 7"/>
          <p:cNvSpPr txBox="1"/>
          <p:nvPr/>
        </p:nvSpPr>
        <p:spPr>
          <a:xfrm>
            <a:off x="6804025" y="4292600"/>
            <a:ext cx="2160588" cy="1939925"/>
          </a:xfrm>
          <a:prstGeom prst="rect">
            <a:avLst/>
          </a:prstGeom>
          <a:noFill/>
          <a:effectLst>
            <a:outerShdw blurRad="50800" dist="38100" dir="2700000">
              <a:srgbClr val="000000">
                <a:alpha val="43000"/>
              </a:srgbClr>
            </a:outerShdw>
          </a:effectLst>
        </p:spPr>
        <p:txBody>
          <a:bodyPr>
            <a:spAutoFit/>
          </a:bodyPr>
          <a:lstStyle/>
          <a:p>
            <a:pPr algn="ctr">
              <a:defRPr/>
            </a:pPr>
            <a:r>
              <a:rPr lang="en-US" sz="4000" b="1" dirty="0">
                <a:solidFill>
                  <a:srgbClr val="FFFFFF"/>
                </a:solidFill>
              </a:rPr>
              <a:t>1 </a:t>
            </a:r>
            <a:br>
              <a:rPr lang="en-US" sz="4000" b="1" dirty="0">
                <a:solidFill>
                  <a:srgbClr val="FFFFFF"/>
                </a:solidFill>
              </a:rPr>
            </a:br>
            <a:r>
              <a:rPr lang="en-US" sz="4000" b="1" dirty="0">
                <a:solidFill>
                  <a:srgbClr val="FFFFFF"/>
                </a:solidFill>
              </a:rPr>
              <a:t>Debtor</a:t>
            </a:r>
            <a:br>
              <a:rPr lang="en-US" sz="4000" b="1" dirty="0">
                <a:solidFill>
                  <a:srgbClr val="FFFFFF"/>
                </a:solidFill>
              </a:rPr>
            </a:br>
            <a:r>
              <a:rPr lang="en-US" sz="4000" b="1" dirty="0">
                <a:solidFill>
                  <a:srgbClr val="FFFFFF"/>
                </a:solidFill>
              </a:rPr>
              <a:t>(21-35)</a:t>
            </a:r>
          </a:p>
        </p:txBody>
      </p:sp>
    </p:spTree>
    <p:extLst>
      <p:ext uri="{BB962C8B-B14F-4D97-AF65-F5344CB8AC3E}">
        <p14:creationId xmlns:p14="http://schemas.microsoft.com/office/powerpoint/2010/main" val="379787068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with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par>
                          <p:cTn id="16" fill="hold" nodeType="withGroup">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par>
                          <p:cTn id="22" fill="hold" nodeType="withGroup">
                            <p:stCondLst>
                              <p:cond delay="3000"/>
                            </p:stCondLst>
                            <p:childTnLst>
                              <p:par>
                                <p:cTn id="23" presetID="55"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strVal val="#ppt_w*0.70"/>
                                          </p:val>
                                        </p:tav>
                                        <p:tav tm="100000">
                                          <p:val>
                                            <p:strVal val="#ppt_w"/>
                                          </p:val>
                                        </p:tav>
                                      </p:tavLst>
                                    </p:anim>
                                    <p:anim calcmode="lin" valueType="num">
                                      <p:cBhvr>
                                        <p:cTn id="26" dur="1000" fill="hold"/>
                                        <p:tgtEl>
                                          <p:spTgt spid="8"/>
                                        </p:tgtEl>
                                        <p:attrNameLst>
                                          <p:attrName>ppt_h</p:attrName>
                                        </p:attrNameLst>
                                      </p:cBhvr>
                                      <p:tavLst>
                                        <p:tav tm="0">
                                          <p:val>
                                            <p:strVal val="#ppt_h"/>
                                          </p:val>
                                        </p:tav>
                                        <p:tav tm="100000">
                                          <p:val>
                                            <p:strVal val="#ppt_h"/>
                                          </p:val>
                                        </p:tav>
                                      </p:tavLst>
                                    </p:anim>
                                    <p:animEffect transition="in" filter="fade">
                                      <p:cBhvr>
                                        <p:cTn id="27" dur="10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 calcmode="lin" valueType="num">
                                      <p:cBhvr>
                                        <p:cTn id="34" dur="500" fill="hold"/>
                                        <p:tgtEl>
                                          <p:spTgt spid="3"/>
                                        </p:tgtEl>
                                        <p:attrNameLst>
                                          <p:attrName>style.rotation</p:attrName>
                                        </p:attrNameLst>
                                      </p:cBhvr>
                                      <p:tavLst>
                                        <p:tav tm="0">
                                          <p:val>
                                            <p:fltVal val="360"/>
                                          </p:val>
                                        </p:tav>
                                        <p:tav tm="100000">
                                          <p:val>
                                            <p:fltVal val="0"/>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962400"/>
            <a:ext cx="6746874" cy="2895600"/>
          </a:xfrm>
          <a:prstGeom prst="rightArrowCallout">
            <a:avLst>
              <a:gd name="adj1" fmla="val 33430"/>
              <a:gd name="adj2" fmla="val 25000"/>
              <a:gd name="adj3" fmla="val 15261"/>
              <a:gd name="adj4" fmla="val 90802"/>
            </a:avLst>
          </a:prstGeom>
          <a:solidFill>
            <a:srgbClr val="80008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34" name="Rectangle 1026"/>
          <p:cNvSpPr>
            <a:spLocks noGrp="1" noChangeArrowheads="1"/>
          </p:cNvSpPr>
          <p:nvPr>
            <p:ph type="title"/>
          </p:nvPr>
        </p:nvSpPr>
        <p:spPr>
          <a:xfrm>
            <a:off x="685800" y="76200"/>
            <a:ext cx="7772400" cy="533400"/>
          </a:xfrm>
          <a:effectLst>
            <a:outerShdw blurRad="63500" dist="155023" dir="12899521" algn="ctr" rotWithShape="0">
              <a:srgbClr val="07070B">
                <a:alpha val="74998"/>
              </a:srgbClr>
            </a:outerShdw>
          </a:effectLst>
        </p:spPr>
        <p:txBody>
          <a:bodyPr/>
          <a:lstStyle/>
          <a:p>
            <a:pPr eaLnBrk="1" hangingPunct="1">
              <a:defRPr/>
            </a:pPr>
            <a:r>
              <a:rPr kumimoji="0" lang="en-US" sz="3600" dirty="0">
                <a:latin typeface="Helvetica" charset="0"/>
                <a:ea typeface="ＭＳ Ｐゴシック" charset="0"/>
                <a:cs typeface="ＭＳ Ｐゴシック" charset="0"/>
              </a:rPr>
              <a:t>Matthew 18:15-20 </a:t>
            </a:r>
            <a:r>
              <a:rPr kumimoji="0" lang="en-US" sz="2400" dirty="0">
                <a:latin typeface="Helvetica" charset="0"/>
                <a:ea typeface="ＭＳ Ｐゴシック" charset="0"/>
                <a:cs typeface="ＭＳ Ｐゴシック" charset="0"/>
              </a:rPr>
              <a:t>(NIV 1984 ed.)</a:t>
            </a:r>
            <a:endParaRPr kumimoji="0" lang="en-US" dirty="0">
              <a:latin typeface="Helvetica" charset="0"/>
              <a:ea typeface="ＭＳ Ｐゴシック" charset="0"/>
              <a:cs typeface="ＭＳ Ｐゴシック" charset="0"/>
            </a:endParaRPr>
          </a:p>
        </p:txBody>
      </p:sp>
      <p:sp>
        <p:nvSpPr>
          <p:cNvPr id="1068074" name="AutoShape 1066"/>
          <p:cNvSpPr>
            <a:spLocks noChangeArrowheads="1"/>
          </p:cNvSpPr>
          <p:nvPr/>
        </p:nvSpPr>
        <p:spPr bwMode="auto">
          <a:xfrm>
            <a:off x="0" y="609600"/>
            <a:ext cx="6746874" cy="3276600"/>
          </a:xfrm>
          <a:prstGeom prst="rightArrowCallout">
            <a:avLst>
              <a:gd name="adj1" fmla="val 29931"/>
              <a:gd name="adj2" fmla="val 25000"/>
              <a:gd name="adj3" fmla="val 13586"/>
              <a:gd name="adj4" fmla="val 90803"/>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1" name="Rectangle 1063"/>
          <p:cNvSpPr>
            <a:spLocks noChangeArrowheads="1"/>
          </p:cNvSpPr>
          <p:nvPr/>
        </p:nvSpPr>
        <p:spPr bwMode="auto">
          <a:xfrm>
            <a:off x="82785" y="581750"/>
            <a:ext cx="6084168" cy="5943600"/>
          </a:xfrm>
          <a:prstGeom prst="rect">
            <a:avLst/>
          </a:prstGeom>
          <a:noFill/>
          <a:ln>
            <a:noFill/>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If your brother sins against you, go and show him his fault,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just between the two</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of you.  If he listens to you, you have won your brother over.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16</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But if he will not listen,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take one or two others</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along, so that </a:t>
            </a:r>
            <a:r>
              <a:rPr kumimoji="1" lang="fr-FR"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every matter may be established by the testimony of two or three witnesses.</a:t>
            </a:r>
            <a:r>
              <a:rPr kumimoji="1" lang="fr-FR"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17</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If he refuses to listen to them,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tell it to the church</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and if he refuses to listen even to the church, treat him as you would a </a:t>
            </a:r>
            <a:r>
              <a:rPr kumimoji="1" lang="en-US" sz="2000" b="1" i="0" u="none" strike="noStrike" kern="1200" cap="none" spc="0" normalizeH="0" baseline="0" noProof="0" dirty="0">
                <a:ln>
                  <a:noFill/>
                </a:ln>
                <a:solidFill>
                  <a:srgbClr val="FFFF43"/>
                </a:solidFill>
                <a:effectLst>
                  <a:outerShdw blurRad="50800" dist="38100" dir="2700000" algn="tl" rotWithShape="0">
                    <a:srgbClr val="000000">
                      <a:alpha val="43000"/>
                    </a:srgbClr>
                  </a:outerShdw>
                </a:effectLst>
                <a:uLnTx/>
                <a:uFillTx/>
                <a:latin typeface="Arial"/>
                <a:ea typeface="ＭＳ Ｐゴシック" charset="0"/>
                <a:cs typeface="Arial"/>
              </a:rPr>
              <a:t>pagan or a tax collector</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b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18</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I tell you the truth, whatever you bind on earth will be bound in heaven, and whatever you loose on earth will be loosed in heaven.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19</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Again, I tell you that if two of you on earth agree about anything you ask for, it will be done for you by my Father in heaven.  </a:t>
            </a:r>
            <a:r>
              <a:rPr kumimoji="1" lang="en-US" sz="2000" b="1" i="0" u="none" strike="noStrike" kern="1200" cap="none" spc="0" normalizeH="0" baseline="3000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20</a:t>
            </a:r>
            <a:r>
              <a:rPr kumimoji="1" lang="en-US" sz="20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For where two or three come together in my name, there am I with them.</a:t>
            </a:r>
          </a:p>
        </p:txBody>
      </p:sp>
      <p:sp>
        <p:nvSpPr>
          <p:cNvPr id="1068075" name="AutoShape 1067"/>
          <p:cNvSpPr>
            <a:spLocks noChangeArrowheads="1"/>
          </p:cNvSpPr>
          <p:nvPr/>
        </p:nvSpPr>
        <p:spPr bwMode="auto">
          <a:xfrm>
            <a:off x="6300192" y="914400"/>
            <a:ext cx="2843808" cy="2971800"/>
          </a:xfrm>
          <a:prstGeom prst="verticalScroll">
            <a:avLst>
              <a:gd name="adj" fmla="val 12500"/>
            </a:avLst>
          </a:prstGeom>
          <a:solidFill>
            <a:srgbClr val="00000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2" name="Rectangle 1064"/>
          <p:cNvSpPr>
            <a:spLocks noChangeArrowheads="1"/>
          </p:cNvSpPr>
          <p:nvPr/>
        </p:nvSpPr>
        <p:spPr bwMode="auto">
          <a:xfrm>
            <a:off x="6521896" y="13716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Helvetica" charset="0"/>
                <a:ea typeface="ＭＳ Ｐゴシック" charset="0"/>
              </a:rPr>
              <a:t>How</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 to Restore</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15-17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endParaRPr>
          </a:p>
        </p:txBody>
      </p:sp>
      <p:sp>
        <p:nvSpPr>
          <p:cNvPr id="1068077" name="AutoShape 1069"/>
          <p:cNvSpPr>
            <a:spLocks noChangeArrowheads="1"/>
          </p:cNvSpPr>
          <p:nvPr/>
        </p:nvSpPr>
        <p:spPr bwMode="auto">
          <a:xfrm>
            <a:off x="6300192" y="3962400"/>
            <a:ext cx="2843808" cy="2819400"/>
          </a:xfrm>
          <a:prstGeom prst="verticalScroll">
            <a:avLst>
              <a:gd name="adj" fmla="val 12500"/>
            </a:avLst>
          </a:prstGeom>
          <a:solidFill>
            <a:srgbClr val="800080"/>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BBE0E3"/>
              </a:solidFill>
              <a:effectLst/>
              <a:uLnTx/>
              <a:uFillTx/>
              <a:latin typeface="Arial" charset="0"/>
              <a:ea typeface="ＭＳ Ｐゴシック" charset="0"/>
            </a:endParaRPr>
          </a:p>
        </p:txBody>
      </p:sp>
      <p:sp>
        <p:nvSpPr>
          <p:cNvPr id="1068078" name="Rectangle 1070"/>
          <p:cNvSpPr>
            <a:spLocks noChangeArrowheads="1"/>
          </p:cNvSpPr>
          <p:nvPr/>
        </p:nvSpPr>
        <p:spPr bwMode="auto">
          <a:xfrm>
            <a:off x="6521896" y="4191000"/>
            <a:ext cx="2514600" cy="24384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Helvetica" charset="0"/>
                <a:ea typeface="ＭＳ Ｐゴシック" charset="0"/>
              </a:rPr>
              <a:t>Why</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 to Restore</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rPr>
              <a:t>18-20</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elvetica" charset="0"/>
              <a:ea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solidFill>
                <a:srgbClr val="000000"/>
              </a:solidFill>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buFont typeface="Arial" charset="0"/>
              <a:buNone/>
            </a:pPr>
            <a:r>
              <a:rPr lang="en-US" sz="4800" b="1" dirty="0">
                <a:solidFill>
                  <a:srgbClr val="000000"/>
                </a:solidFill>
              </a:rPr>
              <a:t>I.  K</a:t>
            </a:r>
            <a:r>
              <a:rPr lang="en-US" altLang="ja-JP" sz="4800" b="1" dirty="0">
                <a:solidFill>
                  <a:srgbClr val="000000"/>
                </a:solidFill>
              </a:rPr>
              <a:t>eep the matter as </a:t>
            </a:r>
            <a:r>
              <a:rPr lang="en-US" altLang="ja-JP" sz="4800" b="1" u="sng" dirty="0">
                <a:solidFill>
                  <a:srgbClr val="146225"/>
                </a:solidFill>
              </a:rPr>
              <a:t>private</a:t>
            </a:r>
            <a:r>
              <a:rPr lang="en-US" altLang="ja-JP" sz="4800" b="1" dirty="0">
                <a:solidFill>
                  <a:srgbClr val="000000"/>
                </a:solidFill>
              </a:rPr>
              <a:t> as possible </a:t>
            </a:r>
            <a:br>
              <a:rPr lang="en-US" altLang="ja-JP" sz="4800" b="1" dirty="0">
                <a:solidFill>
                  <a:srgbClr val="000000"/>
                </a:solidFill>
              </a:rPr>
            </a:br>
            <a:r>
              <a:rPr lang="en-US" altLang="ja-JP" sz="4800" b="1" dirty="0">
                <a:solidFill>
                  <a:srgbClr val="000000"/>
                </a:solidFill>
              </a:rPr>
              <a:t>(15-17).</a:t>
            </a:r>
            <a:r>
              <a:rPr lang="en-US" altLang="ja-JP" sz="4000" b="1" dirty="0">
                <a:solidFill>
                  <a:srgbClr val="000000"/>
                </a:solidFill>
                <a:latin typeface="Times New Roman" charset="0"/>
              </a:rPr>
              <a:t> </a:t>
            </a:r>
            <a:endParaRPr lang="en-US" sz="4000" b="1" dirty="0">
              <a:solidFill>
                <a:srgbClr val="000000"/>
              </a:solidFill>
              <a:latin typeface="Times New Roman" charset="0"/>
            </a:endParaRPr>
          </a:p>
        </p:txBody>
      </p:sp>
    </p:spTree>
    <p:extLst>
      <p:ext uri="{BB962C8B-B14F-4D97-AF65-F5344CB8AC3E}">
        <p14:creationId xmlns:p14="http://schemas.microsoft.com/office/powerpoint/2010/main" val="450909115"/>
      </p:ext>
    </p:extLst>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2" name="Rectangle 2"/>
          <p:cNvSpPr>
            <a:spLocks noGrp="1" noChangeArrowheads="1"/>
          </p:cNvSpPr>
          <p:nvPr>
            <p:ph type="ctrTitle"/>
          </p:nvPr>
        </p:nvSpPr>
        <p:spPr>
          <a:xfrm>
            <a:off x="609600" y="381000"/>
            <a:ext cx="5867400" cy="1066800"/>
          </a:xfrm>
          <a:effectLst>
            <a:outerShdw blurRad="25400" dist="38099" dir="2700000" algn="ctr" rotWithShape="0">
              <a:srgbClr val="FFFFFF">
                <a:alpha val="99962"/>
              </a:srgbClr>
            </a:outerShdw>
          </a:effectLst>
        </p:spPr>
        <p:txBody>
          <a:bodyPr/>
          <a:lstStyle/>
          <a:p>
            <a:pPr algn="l" eaLnBrk="1" hangingPunct="1">
              <a:defRPr/>
            </a:pPr>
            <a:r>
              <a:rPr lang="en-US" sz="6600" b="1">
                <a:latin typeface="Verdana" charset="0"/>
                <a:ea typeface="Osaka" charset="0"/>
                <a:cs typeface="Osaka" charset="0"/>
              </a:rPr>
              <a:t>Our Goal:</a:t>
            </a:r>
            <a:endParaRPr lang="en-US">
              <a:latin typeface="Verdana" charset="0"/>
              <a:ea typeface="Osaka" charset="0"/>
              <a:cs typeface="Osaka" charset="0"/>
            </a:endParaRPr>
          </a:p>
        </p:txBody>
      </p:sp>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blurRad="63500" dist="53882" dir="2700000" algn="ctr" rotWithShape="0">
                    <a:srgbClr val="9999FF"/>
                  </a:outerShdw>
                </a:effectLst>
                <a:latin typeface="Impact"/>
                <a:ea typeface="Impact"/>
                <a:cs typeface="Impact"/>
              </a:rPr>
              <a:t>Restoration!</a:t>
            </a:r>
          </a:p>
        </p:txBody>
      </p:sp>
      <p:sp>
        <p:nvSpPr>
          <p:cNvPr id="1070085" name="Rectangle 5"/>
          <p:cNvSpPr>
            <a:spLocks noChangeArrowheads="1"/>
          </p:cNvSpPr>
          <p:nvPr/>
        </p:nvSpPr>
        <p:spPr bwMode="auto">
          <a:xfrm>
            <a:off x="533400" y="304800"/>
            <a:ext cx="5867400" cy="1066800"/>
          </a:xfrm>
          <a:prstGeom prst="rect">
            <a:avLst/>
          </a:prstGeom>
          <a:noFill/>
          <a:ln>
            <a:noFill/>
          </a:ln>
          <a:effectLst>
            <a:outerShdw blurRad="25400" dist="38099" dir="2700000" algn="ctr" rotWithShape="0">
              <a:srgbClr val="FFFFFF">
                <a:alpha val="99962"/>
              </a:srgbClr>
            </a:outerShdw>
          </a:effectLst>
        </p:spPr>
        <p:txBody>
          <a:bodyPr anchor="ctr"/>
          <a:lstStyle/>
          <a:p>
            <a:pPr eaLnBrk="1" hangingPunct="1">
              <a:defRPr/>
            </a:pPr>
            <a:r>
              <a:rPr lang="en-US" sz="6600" b="1">
                <a:solidFill>
                  <a:srgbClr val="1F0769"/>
                </a:solidFill>
                <a:latin typeface="Verdana" charset="0"/>
                <a:ea typeface="Osaka" charset="0"/>
                <a:cs typeface="Osaka" charset="0"/>
              </a:rPr>
              <a:t>Our Goal:</a:t>
            </a:r>
            <a:endParaRPr lang="en-US" sz="4400">
              <a:solidFill>
                <a:srgbClr val="1F0769"/>
              </a:solidFill>
              <a:latin typeface="Verdana" charset="0"/>
              <a:ea typeface="Osaka" charset="0"/>
              <a:cs typeface="Osaka" charset="0"/>
            </a:endParaRPr>
          </a:p>
        </p:txBody>
      </p:sp>
    </p:spTree>
    <p:extLst>
      <p:ext uri="{BB962C8B-B14F-4D97-AF65-F5344CB8AC3E}">
        <p14:creationId xmlns:p14="http://schemas.microsoft.com/office/powerpoint/2010/main" val="224997729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853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8532"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278533"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mr-IN" altLang="ja-JP" sz="3600" b="1" dirty="0">
                <a:solidFill>
                  <a:srgbClr val="FFFFFF"/>
                </a:solidFill>
                <a:cs typeface="Arial" charset="0"/>
              </a:rPr>
              <a:t>"</a:t>
            </a:r>
            <a:r>
              <a:rPr lang="en-US" altLang="ja-JP" sz="3600" b="1" dirty="0">
                <a:solidFill>
                  <a:srgbClr val="FFFFFF"/>
                </a:solidFill>
                <a:cs typeface="Arial" charset="0"/>
              </a:rPr>
              <a:t>Brothers, if someone is caught in a sin, you who are spiritual should restore him gently.</a:t>
            </a:r>
            <a:r>
              <a:rPr lang="mr-IN" altLang="ja-JP" sz="3600" b="1" dirty="0">
                <a:solidFill>
                  <a:srgbClr val="FFFFFF"/>
                </a:solidFill>
                <a:cs typeface="Arial" charset="0"/>
              </a:rPr>
              <a:t>"</a:t>
            </a:r>
            <a:endParaRPr lang="en-US" altLang="ja-JP" sz="3600" b="1" dirty="0">
              <a:solidFill>
                <a:srgbClr val="FFFFFF"/>
              </a:solidFill>
              <a:cs typeface="Arial" charset="0"/>
            </a:endParaRPr>
          </a:p>
          <a:p>
            <a:pPr algn="r" eaLnBrk="1" hangingPunct="1">
              <a:lnSpc>
                <a:spcPct val="90000"/>
              </a:lnSpc>
              <a:spcBef>
                <a:spcPct val="20000"/>
              </a:spcBef>
            </a:pPr>
            <a:r>
              <a:rPr lang="en-US" sz="3600" b="1" dirty="0">
                <a:solidFill>
                  <a:srgbClr val="FFFFFF"/>
                </a:solidFill>
                <a:cs typeface="Arial" charset="0"/>
              </a:rPr>
              <a:t>Galatians 6:1</a:t>
            </a:r>
          </a:p>
        </p:txBody>
      </p:sp>
      <p:sp>
        <p:nvSpPr>
          <p:cNvPr id="278534"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eaLnBrk="1" hangingPunct="1"/>
            <a:r>
              <a:rPr lang="en-US" sz="4400" b="1">
                <a:solidFill>
                  <a:srgbClr val="FFFFFF"/>
                </a:solidFill>
                <a:cs typeface="Arial" charset="0"/>
              </a:rPr>
              <a:t>Restore People in Sin</a:t>
            </a:r>
            <a:endParaRPr lang="en-US" sz="3600">
              <a:solidFill>
                <a:srgbClr val="FFFFFF"/>
              </a:solidFill>
              <a:cs typeface="Arial" charset="0"/>
            </a:endParaRPr>
          </a:p>
        </p:txBody>
      </p:sp>
    </p:spTree>
    <p:extLst>
      <p:ext uri="{BB962C8B-B14F-4D97-AF65-F5344CB8AC3E}">
        <p14:creationId xmlns:p14="http://schemas.microsoft.com/office/powerpoint/2010/main" val="2395086452"/>
      </p:ext>
    </p:extLst>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a:solidFill>
                <a:srgbClr val="000000"/>
              </a:solidFill>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a:defRPr/>
            </a:pPr>
            <a:r>
              <a:rPr lang="en-US" sz="3600" b="1" dirty="0">
                <a:solidFill>
                  <a:srgbClr val="FFFFFF"/>
                </a:solidFill>
                <a:effectLst>
                  <a:outerShdw blurRad="38100" dist="38100" dir="2700000" algn="tl">
                    <a:srgbClr val="000000">
                      <a:alpha val="43137"/>
                    </a:srgbClr>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a:defRPr/>
            </a:pPr>
            <a:r>
              <a:rPr lang="en-US" sz="10600" b="1">
                <a:solidFill>
                  <a:srgbClr val="FFFFFF"/>
                </a:solidFill>
                <a:effectLst>
                  <a:outerShdw blurRad="38100" dist="38100" dir="2700000" algn="tl">
                    <a:srgbClr val="000000">
                      <a:alpha val="43137"/>
                    </a:srgbClr>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a:defRPr/>
            </a:pPr>
            <a:r>
              <a:rPr lang="en-US" sz="18900" b="1">
                <a:solidFill>
                  <a:srgbClr val="FFFFFF"/>
                </a:solidFill>
                <a:effectLst>
                  <a:outerShdw blurRad="38100" dist="38100" dir="2700000" algn="tl">
                    <a:srgbClr val="000000">
                      <a:alpha val="43137"/>
                    </a:srgbClr>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a:defRPr/>
            </a:pPr>
            <a:r>
              <a:rPr lang="en-US" sz="30500" b="1">
                <a:solidFill>
                  <a:srgbClr val="FFFFFF"/>
                </a:solidFill>
                <a:effectLst>
                  <a:outerShdw blurRad="38100" dist="38100" dir="2700000" algn="tl">
                    <a:srgbClr val="000000">
                      <a:alpha val="43137"/>
                    </a:srgbClr>
                  </a:outerShdw>
                </a:effectLst>
              </a:rPr>
              <a:t>4</a:t>
            </a:r>
          </a:p>
        </p:txBody>
      </p:sp>
      <p:sp>
        <p:nvSpPr>
          <p:cNvPr id="280583"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eaLnBrk="1" hangingPunct="1"/>
            <a:r>
              <a:rPr lang="en-US" sz="4800" b="1">
                <a:solidFill>
                  <a:srgbClr val="333399"/>
                </a:solidFill>
              </a:rPr>
              <a:t>…reveals the issue to more people each step</a:t>
            </a: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dirty="0">
                <a:solidFill>
                  <a:srgbClr val="FFFFFF"/>
                </a:solidFill>
                <a:latin typeface="Arial Black" charset="0"/>
              </a:rPr>
              <a:t>M</a:t>
            </a:r>
            <a:endParaRPr lang="en-US" dirty="0">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15</a:t>
            </a:r>
          </a:p>
        </p:txBody>
      </p:sp>
    </p:spTree>
    <p:extLst>
      <p:ext uri="{BB962C8B-B14F-4D97-AF65-F5344CB8AC3E}">
        <p14:creationId xmlns:p14="http://schemas.microsoft.com/office/powerpoint/2010/main" val="5550165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84686"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2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0564"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28672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286726"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286727"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28672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28672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28673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28673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28673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1090573"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286734"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057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109057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109057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dirty="0">
                <a:solidFill>
                  <a:srgbClr val="FFFFFF"/>
                </a:solidFill>
                <a:cs typeface="Arial" charset="0"/>
              </a:rPr>
              <a:t>You!</a:t>
            </a:r>
            <a:endParaRPr lang="en-US" sz="4400" dirty="0">
              <a:solidFill>
                <a:srgbClr val="000000"/>
              </a:solidFill>
              <a:cs typeface="Arial" charset="0"/>
            </a:endParaRPr>
          </a:p>
        </p:txBody>
      </p:sp>
    </p:spTree>
    <p:extLst>
      <p:ext uri="{BB962C8B-B14F-4D97-AF65-F5344CB8AC3E}">
        <p14:creationId xmlns:p14="http://schemas.microsoft.com/office/powerpoint/2010/main" val="2455633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90575">
                                            <p:txEl>
                                              <p:pRg st="0" end="0"/>
                                            </p:txEl>
                                          </p:spTgt>
                                        </p:tgtEl>
                                        <p:attrNameLst>
                                          <p:attrName>style.visibility</p:attrName>
                                        </p:attrNameLst>
                                      </p:cBhvr>
                                      <p:to>
                                        <p:strVal val="visible"/>
                                      </p:to>
                                    </p:set>
                                    <p:animEffect transition="in" filter="fade">
                                      <p:cBhvr>
                                        <p:cTn id="7" dur="500"/>
                                        <p:tgtEl>
                                          <p:spTgt spid="1090575">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90576">
                                            <p:txEl>
                                              <p:pRg st="0" end="0"/>
                                            </p:txEl>
                                          </p:spTgt>
                                        </p:tgtEl>
                                        <p:attrNameLst>
                                          <p:attrName>style.visibility</p:attrName>
                                        </p:attrNameLst>
                                      </p:cBhvr>
                                      <p:to>
                                        <p:strVal val="visible"/>
                                      </p:to>
                                    </p:set>
                                    <p:animEffect transition="in" filter="fade">
                                      <p:cBhvr>
                                        <p:cTn id="11" dur="500"/>
                                        <p:tgtEl>
                                          <p:spTgt spid="1090576">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90577">
                                            <p:txEl>
                                              <p:pRg st="0" end="0"/>
                                            </p:txEl>
                                          </p:spTgt>
                                        </p:tgtEl>
                                        <p:attrNameLst>
                                          <p:attrName>style.visibility</p:attrName>
                                        </p:attrNameLst>
                                      </p:cBhvr>
                                      <p:to>
                                        <p:strVal val="visible"/>
                                      </p:to>
                                    </p:set>
                                    <p:animEffect transition="in" filter="fade">
                                      <p:cBhvr>
                                        <p:cTn id="16" dur="500"/>
                                        <p:tgtEl>
                                          <p:spTgt spid="10905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75" grpId="0" build="p" autoUpdateAnimBg="0"/>
      <p:bldP spid="1090576" grpId="0" build="p" autoUpdateAnimBg="0"/>
      <p:bldP spid="109057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uplefightingmed.png">
            <a:extLst>
              <a:ext uri="{FF2B5EF4-FFF2-40B4-BE49-F238E27FC236}">
                <a16:creationId xmlns:a16="http://schemas.microsoft.com/office/drawing/2014/main" id="{5186B37F-1E1B-6D68-B364-9BAC1AE187E1}"/>
              </a:ext>
            </a:extLst>
          </p:cNvPr>
          <p:cNvPicPr>
            <a:picLocks noChangeAspect="1"/>
          </p:cNvPicPr>
          <p:nvPr/>
        </p:nvPicPr>
        <p:blipFill rotWithShape="1">
          <a:blip r:embed="rId3">
            <a:extLst>
              <a:ext uri="{28A0092B-C50C-407E-A947-70E740481C1C}">
                <a14:useLocalDpi xmlns:a14="http://schemas.microsoft.com/office/drawing/2010/main"/>
              </a:ext>
            </a:extLst>
          </a:blip>
          <a:srcRect r="13667" b="14072"/>
          <a:stretch/>
        </p:blipFill>
        <p:spPr bwMode="auto">
          <a:xfrm>
            <a:off x="0" y="771526"/>
            <a:ext cx="9143999" cy="605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650" y="28575"/>
            <a:ext cx="7772400" cy="736600"/>
          </a:xfrm>
        </p:spPr>
        <p:txBody>
          <a:bodyPr/>
          <a:lstStyle/>
          <a:p>
            <a:pPr>
              <a:defRPr/>
            </a:pPr>
            <a:r>
              <a:rPr lang="en-US">
                <a:latin typeface="Arial" charset="0"/>
                <a:ea typeface="ＭＳ Ｐゴシック" charset="0"/>
                <a:cs typeface="ＭＳ Ｐゴシック" charset="0"/>
              </a:rPr>
              <a:t>Go in Person</a:t>
            </a:r>
          </a:p>
        </p:txBody>
      </p:sp>
      <p:sp>
        <p:nvSpPr>
          <p:cNvPr id="4" name="Title 1"/>
          <p:cNvSpPr txBox="1">
            <a:spLocks/>
          </p:cNvSpPr>
          <p:nvPr/>
        </p:nvSpPr>
        <p:spPr bwMode="auto">
          <a:xfrm>
            <a:off x="144165" y="764704"/>
            <a:ext cx="2987675" cy="280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600" b="1" dirty="0">
                <a:solidFill>
                  <a:srgbClr val="000000"/>
                </a:solidFill>
                <a:latin typeface="Arial" charset="0"/>
              </a:rPr>
              <a:t>Not:</a:t>
            </a:r>
            <a:br>
              <a:rPr lang="en-US" altLang="zh-CN" sz="3600" b="1" dirty="0">
                <a:solidFill>
                  <a:srgbClr val="000000"/>
                </a:solidFill>
                <a:latin typeface="Arial" charset="0"/>
              </a:rPr>
            </a:br>
            <a:r>
              <a:rPr lang="en-US" altLang="zh-CN" sz="3600" b="1" dirty="0">
                <a:solidFill>
                  <a:srgbClr val="000000"/>
                </a:solidFill>
                <a:latin typeface="Arial" charset="0"/>
              </a:rPr>
              <a:t>• email</a:t>
            </a:r>
            <a:br>
              <a:rPr lang="en-US" altLang="zh-CN" sz="3600" b="1" dirty="0">
                <a:solidFill>
                  <a:srgbClr val="000000"/>
                </a:solidFill>
                <a:latin typeface="Arial" charset="0"/>
              </a:rPr>
            </a:br>
            <a:r>
              <a:rPr lang="en-US" altLang="zh-CN" sz="3600" b="1" dirty="0">
                <a:solidFill>
                  <a:srgbClr val="000000"/>
                </a:solidFill>
                <a:latin typeface="Arial" charset="0"/>
              </a:rPr>
              <a:t>• SMS</a:t>
            </a:r>
            <a:br>
              <a:rPr lang="en-US" altLang="zh-CN" sz="3600" b="1" dirty="0">
                <a:solidFill>
                  <a:srgbClr val="000000"/>
                </a:solidFill>
                <a:latin typeface="Arial" charset="0"/>
              </a:rPr>
            </a:br>
            <a:r>
              <a:rPr lang="en-US" altLang="zh-CN" sz="3600" b="1" dirty="0">
                <a:solidFill>
                  <a:srgbClr val="000000"/>
                </a:solidFill>
                <a:latin typeface="Arial" charset="0"/>
              </a:rPr>
              <a:t>• letter</a:t>
            </a:r>
            <a:br>
              <a:rPr lang="en-US" altLang="zh-CN" sz="3600" b="1" dirty="0">
                <a:solidFill>
                  <a:srgbClr val="000000"/>
                </a:solidFill>
                <a:latin typeface="Arial" charset="0"/>
              </a:rPr>
            </a:br>
            <a:r>
              <a:rPr lang="en-US" altLang="zh-CN" sz="3600" b="1" dirty="0">
                <a:solidFill>
                  <a:srgbClr val="000000"/>
                </a:solidFill>
                <a:latin typeface="Arial" charset="0"/>
              </a:rPr>
              <a:t>• phone</a:t>
            </a:r>
            <a:endParaRPr lang="zh-CN" altLang="en-US" sz="3600" b="1" dirty="0">
              <a:solidFill>
                <a:srgbClr val="000000"/>
              </a:solidFill>
              <a:latin typeface="Arial" charset="0"/>
            </a:endParaRPr>
          </a:p>
        </p:txBody>
      </p:sp>
    </p:spTree>
    <p:extLst>
      <p:ext uri="{BB962C8B-B14F-4D97-AF65-F5344CB8AC3E}">
        <p14:creationId xmlns:p14="http://schemas.microsoft.com/office/powerpoint/2010/main" val="1087474019"/>
      </p:ext>
    </p:extLst>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Family 9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76200"/>
            <a:ext cx="11125200" cy="7234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3347" name="Rectangle 3"/>
          <p:cNvSpPr>
            <a:spLocks noGrp="1" noChangeArrowheads="1"/>
          </p:cNvSpPr>
          <p:nvPr>
            <p:ph type="title"/>
          </p:nvPr>
        </p:nvSpPr>
        <p:spPr>
          <a:xfrm>
            <a:off x="76200" y="76200"/>
            <a:ext cx="1981200" cy="1017588"/>
          </a:xfrm>
        </p:spPr>
        <p:txBody>
          <a:bodyPr/>
          <a:lstStyle/>
          <a:p>
            <a:pPr eaLnBrk="1" hangingPunct="1">
              <a:defRPr/>
            </a:pPr>
            <a:r>
              <a:rPr lang="en-US" b="1">
                <a:latin typeface="Arial" charset="0"/>
                <a:ea typeface="ＭＳ Ｐゴシック" charset="0"/>
              </a:rPr>
              <a:t>1996</a:t>
            </a:r>
          </a:p>
        </p:txBody>
      </p:sp>
    </p:spTree>
    <p:extLst>
      <p:ext uri="{BB962C8B-B14F-4D97-AF65-F5344CB8AC3E}">
        <p14:creationId xmlns:p14="http://schemas.microsoft.com/office/powerpoint/2010/main" val="55485119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ree S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78" name="Title 2"/>
          <p:cNvSpPr>
            <a:spLocks noGrp="1"/>
          </p:cNvSpPr>
          <p:nvPr>
            <p:ph type="title" idx="4294967295"/>
          </p:nvPr>
        </p:nvSpPr>
        <p:spPr>
          <a:xfrm>
            <a:off x="0" y="0"/>
            <a:ext cx="4500563" cy="685800"/>
          </a:xfrm>
          <a:solidFill>
            <a:schemeClr val="tx1"/>
          </a:solidFill>
        </p:spPr>
        <p:txBody>
          <a:bodyPr/>
          <a:lstStyle/>
          <a:p>
            <a:pPr eaLnBrk="1" hangingPunct="1">
              <a:defRPr/>
            </a:pPr>
            <a:r>
              <a:rPr lang="en-US">
                <a:latin typeface="Arial" charset="0"/>
                <a:ea typeface="ＭＳ Ｐゴシック" charset="0"/>
                <a:cs typeface="ＭＳ Ｐゴシック" charset="0"/>
              </a:rPr>
              <a:t>Brothers…</a:t>
            </a:r>
          </a:p>
        </p:txBody>
      </p:sp>
    </p:spTree>
    <p:extLst>
      <p:ext uri="{BB962C8B-B14F-4D97-AF65-F5344CB8AC3E}">
        <p14:creationId xmlns:p14="http://schemas.microsoft.com/office/powerpoint/2010/main" val="267346419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928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928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en-US" b="1">
                <a:latin typeface="Arial" charset="0"/>
                <a:ea typeface="ＭＳ Ｐゴシック" charset="0"/>
              </a:rPr>
              <a:t>Why don</a:t>
            </a:r>
            <a:r>
              <a:rPr lang="mr-IN" altLang="ja-JP" b="1">
                <a:latin typeface="Arial" charset="0"/>
                <a:ea typeface="ＭＳ Ｐゴシック" charset="0"/>
              </a:rPr>
              <a:t>'</a:t>
            </a:r>
            <a:r>
              <a:rPr lang="en-US" b="1">
                <a:latin typeface="Arial" charset="0"/>
                <a:ea typeface="ＭＳ Ｐゴシック" charset="0"/>
              </a:rPr>
              <a:t>t we confront others?</a:t>
            </a:r>
          </a:p>
        </p:txBody>
      </p:sp>
      <p:sp>
        <p:nvSpPr>
          <p:cNvPr id="897028" name="Text Box 4"/>
          <p:cNvSpPr txBox="1">
            <a:spLocks noChangeArrowheads="1"/>
          </p:cNvSpPr>
          <p:nvPr/>
        </p:nvSpPr>
        <p:spPr bwMode="auto">
          <a:xfrm>
            <a:off x="684213" y="1700213"/>
            <a:ext cx="6477000" cy="4402137"/>
          </a:xfrm>
          <a:prstGeom prst="rect">
            <a:avLst/>
          </a:prstGeom>
          <a:noFill/>
          <a:ln>
            <a:noFill/>
          </a:ln>
          <a:effectLst>
            <a:outerShdw blurRad="63500" dist="35921" dir="2700000" algn="ctr" rotWithShape="0">
              <a:srgbClr val="000000">
                <a:alpha val="74998"/>
              </a:srgbClr>
            </a:outerShdw>
          </a:effectLst>
        </p:spPr>
        <p:txBody>
          <a:bodyPr>
            <a:spAutoFit/>
          </a:bodyPr>
          <a:lstStyle>
            <a:lvl1pPr marL="628650" indent="-628650">
              <a:defRPr sz="2400">
                <a:solidFill>
                  <a:schemeClr val="tx1"/>
                </a:solidFill>
                <a:latin typeface="Arial" charset="0"/>
                <a:ea typeface="ＭＳ Ｐゴシック" charset="0"/>
                <a:cs typeface="ＭＳ Ｐゴシック" charset="0"/>
              </a:defRPr>
            </a:lvl1pPr>
            <a:lvl2pPr marL="1200150" indent="-457200">
              <a:defRPr sz="2400">
                <a:solidFill>
                  <a:schemeClr val="tx1"/>
                </a:solidFill>
                <a:latin typeface="Arial" charset="0"/>
                <a:ea typeface="ＭＳ Ｐゴシック" charset="0"/>
              </a:defRPr>
            </a:lvl2pPr>
            <a:lvl3pPr marL="1771650" indent="-457200">
              <a:defRPr sz="2400">
                <a:solidFill>
                  <a:schemeClr val="tx1"/>
                </a:solidFill>
                <a:latin typeface="Arial" charset="0"/>
                <a:ea typeface="ＭＳ Ｐゴシック" charset="0"/>
              </a:defRPr>
            </a:lvl3pPr>
            <a:lvl4pPr marL="2343150" indent="-457200">
              <a:defRPr sz="2400">
                <a:solidFill>
                  <a:schemeClr val="tx1"/>
                </a:solidFill>
                <a:latin typeface="Arial" charset="0"/>
                <a:ea typeface="ＭＳ Ｐゴシック" charset="0"/>
              </a:defRPr>
            </a:lvl4pPr>
            <a:lvl5pPr marL="2914650" indent="-457200">
              <a:defRPr sz="2400">
                <a:solidFill>
                  <a:schemeClr val="tx1"/>
                </a:solidFill>
                <a:latin typeface="Arial" charset="0"/>
                <a:ea typeface="ＭＳ Ｐゴシック" charset="0"/>
              </a:defRPr>
            </a:lvl5pPr>
            <a:lvl6pPr marL="3371850" indent="-457200" eaLnBrk="0" fontAlgn="base" hangingPunct="0">
              <a:spcBef>
                <a:spcPct val="0"/>
              </a:spcBef>
              <a:spcAft>
                <a:spcPct val="0"/>
              </a:spcAft>
              <a:defRPr sz="2400">
                <a:solidFill>
                  <a:schemeClr val="tx1"/>
                </a:solidFill>
                <a:latin typeface="Arial" charset="0"/>
                <a:ea typeface="ＭＳ Ｐゴシック" charset="0"/>
              </a:defRPr>
            </a:lvl6pPr>
            <a:lvl7pPr marL="3829050" indent="-457200" eaLnBrk="0" fontAlgn="base" hangingPunct="0">
              <a:spcBef>
                <a:spcPct val="0"/>
              </a:spcBef>
              <a:spcAft>
                <a:spcPct val="0"/>
              </a:spcAft>
              <a:defRPr sz="2400">
                <a:solidFill>
                  <a:schemeClr val="tx1"/>
                </a:solidFill>
                <a:latin typeface="Arial" charset="0"/>
                <a:ea typeface="ＭＳ Ｐゴシック" charset="0"/>
              </a:defRPr>
            </a:lvl7pPr>
            <a:lvl8pPr marL="4286250" indent="-457200" eaLnBrk="0" fontAlgn="base" hangingPunct="0">
              <a:spcBef>
                <a:spcPct val="0"/>
              </a:spcBef>
              <a:spcAft>
                <a:spcPct val="0"/>
              </a:spcAft>
              <a:defRPr sz="2400">
                <a:solidFill>
                  <a:schemeClr val="tx1"/>
                </a:solidFill>
                <a:latin typeface="Arial" charset="0"/>
                <a:ea typeface="ＭＳ Ｐゴシック" charset="0"/>
              </a:defRPr>
            </a:lvl8pPr>
            <a:lvl9pPr marL="4743450" indent="-4572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a:buFont typeface="Arial"/>
              <a:buChar char="•"/>
              <a:defRPr/>
            </a:pPr>
            <a:r>
              <a:rPr lang="en-US" sz="4000" b="1" dirty="0">
                <a:solidFill>
                  <a:srgbClr val="FFFFFF"/>
                </a:solidFill>
              </a:rPr>
              <a:t>Ignorance</a:t>
            </a:r>
          </a:p>
          <a:p>
            <a:pPr marL="571500" indent="-571500">
              <a:buFont typeface="Arial"/>
              <a:buChar char="•"/>
              <a:defRPr/>
            </a:pPr>
            <a:r>
              <a:rPr lang="en-US" sz="4000" b="1" dirty="0">
                <a:solidFill>
                  <a:srgbClr val="FFFFFF"/>
                </a:solidFill>
              </a:rPr>
              <a:t>Doubt</a:t>
            </a:r>
          </a:p>
          <a:p>
            <a:pPr marL="571500" indent="-571500">
              <a:buFont typeface="Arial"/>
              <a:buChar char="•"/>
              <a:defRPr/>
            </a:pPr>
            <a:r>
              <a:rPr lang="en-US" sz="4000" b="1" dirty="0">
                <a:solidFill>
                  <a:srgbClr val="FFFFFF"/>
                </a:solidFill>
              </a:rPr>
              <a:t>Failure</a:t>
            </a:r>
          </a:p>
          <a:p>
            <a:pPr marL="571500" indent="-571500">
              <a:buFont typeface="Arial"/>
              <a:buChar char="•"/>
              <a:defRPr/>
            </a:pPr>
            <a:r>
              <a:rPr lang="en-US" sz="4000" b="1" dirty="0">
                <a:solidFill>
                  <a:srgbClr val="FFFFFF"/>
                </a:solidFill>
              </a:rPr>
              <a:t>Fear</a:t>
            </a:r>
          </a:p>
          <a:p>
            <a:pPr marL="571500" indent="-571500">
              <a:buFont typeface="Arial"/>
              <a:buChar char="•"/>
              <a:defRPr/>
            </a:pPr>
            <a:r>
              <a:rPr lang="en-US" sz="4000" b="1" dirty="0">
                <a:solidFill>
                  <a:srgbClr val="FFFFFF"/>
                </a:solidFill>
              </a:rPr>
              <a:t>Excuses</a:t>
            </a:r>
          </a:p>
          <a:p>
            <a:pPr marL="571500" indent="-571500">
              <a:buFont typeface="Arial"/>
              <a:buChar char="•"/>
              <a:defRPr/>
            </a:pPr>
            <a:r>
              <a:rPr lang="en-US" sz="4000" b="1" dirty="0">
                <a:solidFill>
                  <a:srgbClr val="FFFFFF"/>
                </a:solidFill>
              </a:rPr>
              <a:t>Impurity</a:t>
            </a:r>
          </a:p>
          <a:p>
            <a:pPr marL="571500" indent="-571500">
              <a:buFont typeface="Arial"/>
              <a:buChar char="•"/>
              <a:defRPr/>
            </a:pPr>
            <a:r>
              <a:rPr lang="en-US" sz="4000" b="1" dirty="0">
                <a:solidFill>
                  <a:srgbClr val="FFFFFF"/>
                </a:solidFill>
              </a:rPr>
              <a:t>Unsocial</a:t>
            </a:r>
          </a:p>
        </p:txBody>
      </p:sp>
      <p:pic>
        <p:nvPicPr>
          <p:cNvPr id="292869" name="Picture 1" descr="relationship_save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0825" y="3141663"/>
            <a:ext cx="5083175" cy="371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27622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1 to Restoration </a:t>
            </a:r>
            <a:br>
              <a:rPr kumimoji="0" lang="en-US">
                <a:latin typeface="Helvetica" charset="0"/>
                <a:ea typeface="ＭＳ Ｐゴシック" charset="0"/>
                <a:cs typeface="ＭＳ Ｐゴシック" charset="0"/>
              </a:rPr>
            </a:br>
            <a:r>
              <a:rPr kumimoji="0" lang="en-US" sz="3600">
                <a:latin typeface="Helvetica" charset="0"/>
                <a:ea typeface="ＭＳ Ｐゴシック" charset="0"/>
                <a:cs typeface="ＭＳ Ｐゴシック" charset="0"/>
              </a:rPr>
              <a:t>Talk to the person by </a:t>
            </a:r>
            <a:r>
              <a:rPr kumimoji="0" lang="en-US" sz="3600" u="sng">
                <a:solidFill>
                  <a:srgbClr val="FFFF00"/>
                </a:solidFill>
                <a:latin typeface="Helvetica" charset="0"/>
                <a:ea typeface="ＭＳ Ｐゴシック" charset="0"/>
                <a:cs typeface="ＭＳ Ｐゴシック" charset="0"/>
              </a:rPr>
              <a:t>yourself</a:t>
            </a:r>
            <a:endParaRPr kumimoji="0" lang="en-US">
              <a:solidFill>
                <a:srgbClr val="FFFF00"/>
              </a:solidFill>
              <a:latin typeface="Helvetica" charset="0"/>
              <a:ea typeface="ＭＳ Ｐゴシック" charset="0"/>
              <a:cs typeface="ＭＳ Ｐゴシック"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5636"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99CCFF"/>
                </a:solidFill>
                <a:latin typeface="Arial Black" charset="0"/>
              </a:rPr>
              <a:t>M</a:t>
            </a:r>
            <a:endParaRPr lang="en-US">
              <a:solidFill>
                <a:srgbClr val="99CCFF"/>
              </a:solidFill>
            </a:endParaRPr>
          </a:p>
        </p:txBody>
      </p:sp>
      <p:sp>
        <p:nvSpPr>
          <p:cNvPr id="965638"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pic>
        <p:nvPicPr>
          <p:cNvPr id="29495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364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par>
                          <p:cTn id="8" fill="hold" nodeType="with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965667"/>
                                        </p:tgtEl>
                                        <p:attrNameLst>
                                          <p:attrName>style.visibility</p:attrName>
                                        </p:attrNameLst>
                                      </p:cBhvr>
                                      <p:to>
                                        <p:strVal val="visible"/>
                                      </p:to>
                                    </p:set>
                                    <p:animEffect transition="in" filter="wipe(right)">
                                      <p:cBhvr>
                                        <p:cTn id="11" dur="500"/>
                                        <p:tgtEl>
                                          <p:spTgt spid="965667"/>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965668"/>
                                        </p:tgtEl>
                                        <p:attrNameLst>
                                          <p:attrName>style.visibility</p:attrName>
                                        </p:attrNameLst>
                                      </p:cBhvr>
                                      <p:to>
                                        <p:strVal val="visible"/>
                                      </p:to>
                                    </p:set>
                                    <p:animEffect transition="in" filter="wipe(down)">
                                      <p:cBhvr>
                                        <p:cTn id="15" dur="500"/>
                                        <p:tgtEl>
                                          <p:spTgt spid="96566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965669"/>
                                        </p:tgtEl>
                                        <p:attrNameLst>
                                          <p:attrName>style.visibility</p:attrName>
                                        </p:attrNameLst>
                                      </p:cBhvr>
                                      <p:to>
                                        <p:strVal val="visible"/>
                                      </p:to>
                                    </p:set>
                                    <p:animEffect transition="in" filter="wipe(up)">
                                      <p:cBhvr>
                                        <p:cTn id="19" dur="500"/>
                                        <p:tgtEl>
                                          <p:spTgt spid="965669"/>
                                        </p:tgtEl>
                                      </p:cBhvr>
                                    </p:animEffect>
                                  </p:childTnLst>
                                </p:cTn>
                              </p:par>
                            </p:childTnLst>
                          </p:cTn>
                        </p:par>
                        <p:par>
                          <p:cTn id="20" fill="hold" nodeType="withGroup">
                            <p:stCondLst>
                              <p:cond delay="2000"/>
                            </p:stCondLst>
                            <p:childTnLst>
                              <p:par>
                                <p:cTn id="21" presetID="3" presetClass="exit" presetSubtype="10" fill="hold" nodeType="afterEffect">
                                  <p:stCondLst>
                                    <p:cond delay="0"/>
                                  </p:stCondLst>
                                  <p:childTnLst>
                                    <p:animEffect transition="out" filter="blinds(horizontal)">
                                      <p:cBhvr>
                                        <p:cTn id="22" dur="500"/>
                                        <p:tgtEl>
                                          <p:spTgt spid="965669"/>
                                        </p:tgtEl>
                                      </p:cBhvr>
                                    </p:animEffect>
                                    <p:set>
                                      <p:cBhvr>
                                        <p:cTn id="23" dur="1" fill="hold">
                                          <p:stCondLst>
                                            <p:cond delay="499"/>
                                          </p:stCondLst>
                                        </p:cTn>
                                        <p:tgtEl>
                                          <p:spTgt spid="965669"/>
                                        </p:tgtEl>
                                        <p:attrNameLst>
                                          <p:attrName>style.visibility</p:attrName>
                                        </p:attrNameLst>
                                      </p:cBhvr>
                                      <p:to>
                                        <p:strVal val="hidden"/>
                                      </p:to>
                                    </p:set>
                                  </p:childTnLst>
                                </p:cTn>
                              </p:par>
                              <p:par>
                                <p:cTn id="24" presetID="3" presetClass="exit" presetSubtype="10" fill="hold" nodeType="withEffect">
                                  <p:stCondLst>
                                    <p:cond delay="0"/>
                                  </p:stCondLst>
                                  <p:childTnLst>
                                    <p:animEffect transition="out" filter="blinds(horizontal)">
                                      <p:cBhvr>
                                        <p:cTn id="25" dur="500"/>
                                        <p:tgtEl>
                                          <p:spTgt spid="965668"/>
                                        </p:tgtEl>
                                      </p:cBhvr>
                                    </p:animEffect>
                                    <p:set>
                                      <p:cBhvr>
                                        <p:cTn id="26" dur="1" fill="hold">
                                          <p:stCondLst>
                                            <p:cond delay="499"/>
                                          </p:stCondLst>
                                        </p:cTn>
                                        <p:tgtEl>
                                          <p:spTgt spid="965668"/>
                                        </p:tgtEl>
                                        <p:attrNameLst>
                                          <p:attrName>style.visibility</p:attrName>
                                        </p:attrNameLst>
                                      </p:cBhvr>
                                      <p:to>
                                        <p:strVal val="hidden"/>
                                      </p:to>
                                    </p:set>
                                  </p:childTnLst>
                                </p:cTn>
                              </p:par>
                              <p:par>
                                <p:cTn id="27" presetID="3" presetClass="exit" presetSubtype="10" fill="hold" nodeType="withEffect">
                                  <p:stCondLst>
                                    <p:cond delay="0"/>
                                  </p:stCondLst>
                                  <p:childTnLst>
                                    <p:animEffect transition="out" filter="blinds(horizontal)">
                                      <p:cBhvr>
                                        <p:cTn id="28" dur="500"/>
                                        <p:tgtEl>
                                          <p:spTgt spid="965667"/>
                                        </p:tgtEl>
                                      </p:cBhvr>
                                    </p:animEffect>
                                    <p:set>
                                      <p:cBhvr>
                                        <p:cTn id="29" dur="1" fill="hold">
                                          <p:stCondLst>
                                            <p:cond delay="499"/>
                                          </p:stCondLst>
                                        </p:cTn>
                                        <p:tgtEl>
                                          <p:spTgt spid="965667"/>
                                        </p:tgtEl>
                                        <p:attrNameLst>
                                          <p:attrName>style.visibility</p:attrName>
                                        </p:attrNameLst>
                                      </p:cBhvr>
                                      <p:to>
                                        <p:strVal val="hidden"/>
                                      </p:to>
                                    </p:set>
                                  </p:childTnLst>
                                </p:cTn>
                              </p:par>
                            </p:childTnLst>
                          </p:cTn>
                        </p:par>
                        <p:par>
                          <p:cTn id="30" fill="hold" nodeType="withGroup">
                            <p:stCondLst>
                              <p:cond delay="2500"/>
                            </p:stCondLst>
                            <p:childTnLst>
                              <p:par>
                                <p:cTn id="31" presetID="22" presetClass="entr" presetSubtype="8" fill="hold" nodeType="afterEffect">
                                  <p:stCondLst>
                                    <p:cond delay="0"/>
                                  </p:stCondLst>
                                  <p:childTnLst>
                                    <p:set>
                                      <p:cBhvr>
                                        <p:cTn id="32" dur="1" fill="hold">
                                          <p:stCondLst>
                                            <p:cond delay="0"/>
                                          </p:stCondLst>
                                        </p:cTn>
                                        <p:tgtEl>
                                          <p:spTgt spid="965666"/>
                                        </p:tgtEl>
                                        <p:attrNameLst>
                                          <p:attrName>style.visibility</p:attrName>
                                        </p:attrNameLst>
                                      </p:cBhvr>
                                      <p:to>
                                        <p:strVal val="visible"/>
                                      </p:to>
                                    </p:set>
                                    <p:animEffect transition="in" filter="wipe(left)">
                                      <p:cBhvr>
                                        <p:cTn id="33" dur="500"/>
                                        <p:tgtEl>
                                          <p:spTgt spid="965666"/>
                                        </p:tgtEl>
                                      </p:cBhvr>
                                    </p:animEffect>
                                  </p:childTnLst>
                                </p:cTn>
                              </p:par>
                            </p:childTnLst>
                          </p:cTn>
                        </p:par>
                        <p:par>
                          <p:cTn id="34" fill="hold" nodeType="withGroup">
                            <p:stCondLst>
                              <p:cond delay="3000"/>
                            </p:stCondLst>
                            <p:childTnLst>
                              <p:par>
                                <p:cTn id="35" presetID="31" presetClass="entr" presetSubtype="0" fill="hold" grpId="0" nodeType="afterEffect">
                                  <p:stCondLst>
                                    <p:cond delay="0"/>
                                  </p:stCondLst>
                                  <p:iterate type="lt">
                                    <p:tmPct val="5000"/>
                                  </p:iterate>
                                  <p:childTnLst>
                                    <p:set>
                                      <p:cBhvr>
                                        <p:cTn id="36" dur="1" fill="hold">
                                          <p:stCondLst>
                                            <p:cond delay="0"/>
                                          </p:stCondLst>
                                        </p:cTn>
                                        <p:tgtEl>
                                          <p:spTgt spid="965670"/>
                                        </p:tgtEl>
                                        <p:attrNameLst>
                                          <p:attrName>style.visibility</p:attrName>
                                        </p:attrNameLst>
                                      </p:cBhvr>
                                      <p:to>
                                        <p:strVal val="visible"/>
                                      </p:to>
                                    </p:set>
                                    <p:anim calcmode="lin" valueType="num">
                                      <p:cBhvr>
                                        <p:cTn id="37" dur="1000" fill="hold"/>
                                        <p:tgtEl>
                                          <p:spTgt spid="965670"/>
                                        </p:tgtEl>
                                        <p:attrNameLst>
                                          <p:attrName>ppt_w</p:attrName>
                                        </p:attrNameLst>
                                      </p:cBhvr>
                                      <p:tavLst>
                                        <p:tav tm="0">
                                          <p:val>
                                            <p:fltVal val="0"/>
                                          </p:val>
                                        </p:tav>
                                        <p:tav tm="100000">
                                          <p:val>
                                            <p:strVal val="#ppt_w"/>
                                          </p:val>
                                        </p:tav>
                                      </p:tavLst>
                                    </p:anim>
                                    <p:anim calcmode="lin" valueType="num">
                                      <p:cBhvr>
                                        <p:cTn id="38" dur="1000" fill="hold"/>
                                        <p:tgtEl>
                                          <p:spTgt spid="965670"/>
                                        </p:tgtEl>
                                        <p:attrNameLst>
                                          <p:attrName>ppt_h</p:attrName>
                                        </p:attrNameLst>
                                      </p:cBhvr>
                                      <p:tavLst>
                                        <p:tav tm="0">
                                          <p:val>
                                            <p:fltVal val="0"/>
                                          </p:val>
                                        </p:tav>
                                        <p:tav tm="100000">
                                          <p:val>
                                            <p:strVal val="#ppt_h"/>
                                          </p:val>
                                        </p:tav>
                                      </p:tavLst>
                                    </p:anim>
                                    <p:anim calcmode="lin" valueType="num">
                                      <p:cBhvr>
                                        <p:cTn id="39" dur="1000" fill="hold"/>
                                        <p:tgtEl>
                                          <p:spTgt spid="965670"/>
                                        </p:tgtEl>
                                        <p:attrNameLst>
                                          <p:attrName>style.rotation</p:attrName>
                                        </p:attrNameLst>
                                      </p:cBhvr>
                                      <p:tavLst>
                                        <p:tav tm="0">
                                          <p:val>
                                            <p:fltVal val="90"/>
                                          </p:val>
                                        </p:tav>
                                        <p:tav tm="100000">
                                          <p:val>
                                            <p:fltVal val="0"/>
                                          </p:val>
                                        </p:tav>
                                      </p:tavLst>
                                    </p:anim>
                                    <p:animEffect transition="in" filter="fade">
                                      <p:cBhvr>
                                        <p:cTn id="40"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2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Take </a:t>
            </a:r>
            <a:r>
              <a:rPr kumimoji="0" lang="en-US" sz="3600" u="sng">
                <a:solidFill>
                  <a:srgbClr val="FFFF00"/>
                </a:solidFill>
                <a:latin typeface="Helvetica" charset="0"/>
                <a:ea typeface="ＭＳ Ｐゴシック" charset="0"/>
                <a:cs typeface="ＭＳ Ｐゴシック" charset="0"/>
              </a:rPr>
              <a:t>1-2</a:t>
            </a:r>
            <a:r>
              <a:rPr kumimoji="0" lang="en-US" sz="3600">
                <a:latin typeface="Helvetica" charset="0"/>
                <a:ea typeface="ＭＳ Ｐゴシック" charset="0"/>
                <a:cs typeface="ＭＳ Ｐゴシック" charset="0"/>
              </a:rPr>
              <a:t> others along</a:t>
            </a:r>
            <a:endParaRPr kumimoji="0" lang="en-US" sz="3600" u="sng">
              <a:solidFill>
                <a:schemeClr val="hlink"/>
              </a:solidFill>
              <a:latin typeface="Helvetica" charset="0"/>
              <a:ea typeface="ＭＳ Ｐゴシック" charset="0"/>
              <a:cs typeface="ＭＳ Ｐゴシック"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05220"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05222"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Tree>
    <p:extLst>
      <p:ext uri="{BB962C8B-B14F-4D97-AF65-F5344CB8AC3E}">
        <p14:creationId xmlns:p14="http://schemas.microsoft.com/office/powerpoint/2010/main" val="729339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step 2 with 3 people browner.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97975" cy="611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90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en-US" sz="5400" b="1">
                <a:solidFill>
                  <a:srgbClr val="FFFFFF"/>
                </a:solidFill>
                <a:latin typeface="Arial" charset="0"/>
                <a:ea typeface="ＭＳ Ｐゴシック" charset="0"/>
                <a:cs typeface="Arial" charset="0"/>
              </a:rPr>
              <a:t>Questions on Step 2</a:t>
            </a:r>
            <a:endParaRPr lang="en-US">
              <a:solidFill>
                <a:srgbClr val="FFFFFF"/>
              </a:solidFill>
              <a:latin typeface="Arial" charset="0"/>
              <a:ea typeface="ＭＳ Ｐゴシック" charset="0"/>
              <a:cs typeface="Arial" charset="0"/>
            </a:endParaRPr>
          </a:p>
        </p:txBody>
      </p:sp>
      <p:sp>
        <p:nvSpPr>
          <p:cNvPr id="1094659" name="Text Box 3"/>
          <p:cNvSpPr txBox="1">
            <a:spLocks noChangeArrowheads="1"/>
          </p:cNvSpPr>
          <p:nvPr/>
        </p:nvSpPr>
        <p:spPr bwMode="auto">
          <a:xfrm>
            <a:off x="-11113" y="3500438"/>
            <a:ext cx="7315201" cy="3019425"/>
          </a:xfrm>
          <a:prstGeom prst="rect">
            <a:avLst/>
          </a:prstGeom>
          <a:noFill/>
          <a:ln>
            <a:noFill/>
          </a:ln>
          <a:effectLst/>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defRPr/>
            </a:pPr>
            <a:r>
              <a:rPr lang="en-US" sz="4800" b="1" dirty="0">
                <a:solidFill>
                  <a:srgbClr val="FFFFFF"/>
                </a:solidFill>
                <a:effectLst>
                  <a:outerShdw blurRad="50800" dist="50800" dir="2700000" algn="tl" rotWithShape="0">
                    <a:srgbClr val="000000"/>
                  </a:outerShdw>
                </a:effectLst>
              </a:rPr>
              <a:t>Who should these people be?</a:t>
            </a:r>
          </a:p>
          <a:p>
            <a:pPr>
              <a:buFont typeface="Arial" charset="0"/>
              <a:buChar char="•"/>
              <a:defRPr/>
            </a:pPr>
            <a:endParaRPr lang="en-US" sz="4800" b="1" dirty="0">
              <a:solidFill>
                <a:srgbClr val="FFFFFF"/>
              </a:solidFill>
              <a:effectLst>
                <a:outerShdw blurRad="50800" dist="50800" dir="2700000" algn="tl" rotWithShape="0">
                  <a:srgbClr val="000000"/>
                </a:outerShdw>
              </a:effectLst>
            </a:endParaRPr>
          </a:p>
          <a:p>
            <a:pPr>
              <a:buFont typeface="Arial" charset="0"/>
              <a:buChar char="•"/>
              <a:defRPr/>
            </a:pPr>
            <a:r>
              <a:rPr lang="en-US" sz="4800" b="1" dirty="0">
                <a:solidFill>
                  <a:srgbClr val="FFFFFF"/>
                </a:solidFill>
                <a:effectLst>
                  <a:outerShdw blurRad="50800" dist="50800" dir="2700000" algn="tl" rotWithShape="0">
                    <a:srgbClr val="000000"/>
                  </a:outerShdw>
                </a:effectLst>
              </a:rPr>
              <a:t>Why take 1-2 others?</a:t>
            </a:r>
          </a:p>
        </p:txBody>
      </p:sp>
    </p:spTree>
    <p:extLst>
      <p:ext uri="{BB962C8B-B14F-4D97-AF65-F5344CB8AC3E}">
        <p14:creationId xmlns:p14="http://schemas.microsoft.com/office/powerpoint/2010/main" val="30070168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defRPr/>
            </a:pPr>
            <a:r>
              <a:rPr lang="en-US" sz="4800" b="1">
                <a:latin typeface="Copperplate Gothic Light" charset="0"/>
                <a:ea typeface="ヒラギノ角ゴ Pro W3" charset="0"/>
                <a:cs typeface="ヒラギノ角ゴ Pro W3" charset="0"/>
              </a:rPr>
              <a:t>Deut. 19:15</a:t>
            </a:r>
            <a:endParaRPr lang="en-US">
              <a:latin typeface="Copperplate Gothic Light" charset="0"/>
              <a:ea typeface="ヒラギノ角ゴ Pro W3" charset="0"/>
              <a:cs typeface="ヒラギノ角ゴ Pro W3" charset="0"/>
            </a:endParaRPr>
          </a:p>
        </p:txBody>
      </p:sp>
      <p:sp>
        <p:nvSpPr>
          <p:cNvPr id="1099780" name="Rectangle 4"/>
          <p:cNvSpPr>
            <a:spLocks noChangeArrowheads="1"/>
          </p:cNvSpPr>
          <p:nvPr/>
        </p:nvSpPr>
        <p:spPr bwMode="auto">
          <a:xfrm>
            <a:off x="2057400" y="228600"/>
            <a:ext cx="7010400" cy="3505200"/>
          </a:xfrm>
          <a:prstGeom prst="rect">
            <a:avLst/>
          </a:prstGeom>
          <a:noFill/>
          <a:ln>
            <a:noFill/>
          </a:ln>
          <a:effectLst>
            <a:outerShdw blurRad="63500" dist="35921" dir="2700000" algn="ctr" rotWithShape="0">
              <a:schemeClr val="tx2">
                <a:alpha val="74998"/>
              </a:schemeClr>
            </a:outerShdw>
          </a:effectLst>
        </p:spPr>
        <p:txBody>
          <a:bodyPr/>
          <a:lstStyle/>
          <a:p>
            <a:pPr>
              <a:buFont typeface="Wingdings" charset="0"/>
              <a:buNone/>
              <a:defRPr/>
            </a:pPr>
            <a:r>
              <a:rPr lang="mr-IN" sz="3600" b="1" i="1" dirty="0">
                <a:solidFill>
                  <a:srgbClr val="FFFFFF"/>
                </a:solidFill>
                <a:ea typeface="ヒラギノ角ゴ Pro W3" charset="0"/>
                <a:cs typeface="ヒラギノ角ゴ Pro W3" charset="0"/>
              </a:rPr>
              <a:t>"</a:t>
            </a:r>
            <a:r>
              <a:rPr lang="en-US" sz="3600" b="1" i="1" dirty="0">
                <a:solidFill>
                  <a:srgbClr val="FFFFFF"/>
                </a:solidFill>
                <a:ea typeface="ヒラギノ角ゴ Pro W3" charset="0"/>
                <a:cs typeface="ヒラギノ角ゴ Pro W3" charset="0"/>
              </a:rPr>
              <a:t>One witness is not enough to convict a man accused of any crime or offense he may have committed. A matter must be established by the testimony of two or three witnesses.</a:t>
            </a:r>
            <a:r>
              <a:rPr lang="mr-IN" sz="3600" b="1" i="1" dirty="0">
                <a:solidFill>
                  <a:srgbClr val="FFFFFF"/>
                </a:solidFill>
                <a:ea typeface="ヒラギノ角ゴ Pro W3" charset="0"/>
                <a:cs typeface="ヒラギノ角ゴ Pro W3" charset="0"/>
              </a:rPr>
              <a:t>"</a:t>
            </a:r>
            <a:endParaRPr lang="en-US" sz="3600" b="1" i="1" dirty="0">
              <a:solidFill>
                <a:srgbClr val="FFFFFF"/>
              </a:solidFill>
              <a:ea typeface="ヒラギノ角ゴ Pro W3" charset="0"/>
              <a:cs typeface="ヒラギノ角ゴ Pro W3" charset="0"/>
            </a:endParaRPr>
          </a:p>
        </p:txBody>
      </p:sp>
    </p:spTree>
    <p:extLst>
      <p:ext uri="{BB962C8B-B14F-4D97-AF65-F5344CB8AC3E}">
        <p14:creationId xmlns:p14="http://schemas.microsoft.com/office/powerpoint/2010/main" val="465739605"/>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16</a:t>
            </a:r>
          </a:p>
        </p:txBody>
      </p:sp>
    </p:spTree>
    <p:extLst>
      <p:ext uri="{BB962C8B-B14F-4D97-AF65-F5344CB8AC3E}">
        <p14:creationId xmlns:p14="http://schemas.microsoft.com/office/powerpoint/2010/main" val="21359228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Step 3 to Restoration </a:t>
            </a:r>
            <a:br>
              <a:rPr kumimoji="0" lang="en-US">
                <a:latin typeface="Helvetica" charset="0"/>
                <a:ea typeface="ＭＳ Ｐゴシック" charset="0"/>
                <a:cs typeface="ＭＳ Ｐゴシック" charset="0"/>
              </a:rPr>
            </a:br>
            <a:r>
              <a:rPr kumimoji="0" lang="en-US">
                <a:latin typeface="Helvetica" charset="0"/>
                <a:ea typeface="ＭＳ Ｐゴシック" charset="0"/>
                <a:cs typeface="ＭＳ Ｐゴシック" charset="0"/>
              </a:rPr>
              <a:t> </a:t>
            </a:r>
            <a:r>
              <a:rPr kumimoji="0" lang="en-US" sz="3600">
                <a:latin typeface="Helvetica" charset="0"/>
                <a:ea typeface="ＭＳ Ｐゴシック" charset="0"/>
                <a:cs typeface="ＭＳ Ｐゴシック" charset="0"/>
              </a:rPr>
              <a:t>Expose the sin to the entire </a:t>
            </a:r>
            <a:r>
              <a:rPr kumimoji="0" lang="en-US" sz="3600" u="sng">
                <a:solidFill>
                  <a:srgbClr val="FFFF00"/>
                </a:solidFill>
                <a:latin typeface="Helvetica" charset="0"/>
                <a:ea typeface="ＭＳ Ｐゴシック" charset="0"/>
                <a:cs typeface="ＭＳ Ｐゴシック" charset="0"/>
              </a:rPr>
              <a:t>church</a:t>
            </a:r>
            <a:endParaRPr kumimoji="0" lang="en-US" sz="3600">
              <a:solidFill>
                <a:srgbClr val="FFFF00"/>
              </a:solidFill>
              <a:latin typeface="Helvetica" charset="0"/>
              <a:ea typeface="ＭＳ Ｐゴシック" charset="0"/>
              <a:cs typeface="ＭＳ Ｐゴシック"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7684"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7686"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Tree>
    <p:extLst>
      <p:ext uri="{BB962C8B-B14F-4D97-AF65-F5344CB8AC3E}">
        <p14:creationId xmlns:p14="http://schemas.microsoft.com/office/powerpoint/2010/main" val="144488859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descr="uni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100013"/>
            <a:ext cx="9440863" cy="7058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765175"/>
            <a:ext cx="4678363" cy="3035300"/>
          </a:xfrm>
          <a:effectLst/>
        </p:spPr>
        <p:txBody>
          <a:bodyPr/>
          <a:lstStyle/>
          <a:p>
            <a:pPr>
              <a:defRPr/>
            </a:pPr>
            <a:r>
              <a:rPr lang="en-US" sz="6600" dirty="0">
                <a:effectLst>
                  <a:glow rad="228600">
                    <a:schemeClr val="tx1"/>
                  </a:glow>
                </a:effectLst>
                <a:latin typeface="Arial" charset="0"/>
                <a:ea typeface="ＭＳ Ｐゴシック" charset="0"/>
                <a:cs typeface="ＭＳ Ｐゴシック" charset="0"/>
              </a:rPr>
              <a:t>Why tell the whole church?</a:t>
            </a:r>
          </a:p>
        </p:txBody>
      </p:sp>
    </p:spTree>
    <p:extLst>
      <p:ext uri="{BB962C8B-B14F-4D97-AF65-F5344CB8AC3E}">
        <p14:creationId xmlns:p14="http://schemas.microsoft.com/office/powerpoint/2010/main" val="1076617144"/>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en-US" dirty="0">
                <a:latin typeface="Helvetica" charset="0"/>
                <a:ea typeface="ＭＳ Ｐゴシック" charset="0"/>
                <a:cs typeface="ＭＳ Ｐゴシック" charset="0"/>
              </a:rPr>
              <a:t>Step 4 to Restoration </a:t>
            </a:r>
            <a:br>
              <a:rPr kumimoji="0" lang="en-US" dirty="0">
                <a:latin typeface="Helvetica" charset="0"/>
                <a:ea typeface="ＭＳ Ｐゴシック" charset="0"/>
                <a:cs typeface="ＭＳ Ｐゴシック" charset="0"/>
              </a:rPr>
            </a:br>
            <a:r>
              <a:rPr kumimoji="0" lang="en-US" sz="3600" dirty="0">
                <a:latin typeface="Helvetica" charset="0"/>
                <a:ea typeface="ＭＳ Ｐゴシック" charset="0"/>
                <a:cs typeface="ＭＳ Ｐゴシック" charset="0"/>
              </a:rPr>
              <a:t>Treat the person as an </a:t>
            </a:r>
            <a:r>
              <a:rPr kumimoji="0" lang="en-US" sz="3600" u="sng" dirty="0">
                <a:solidFill>
                  <a:srgbClr val="FFFF00"/>
                </a:solidFill>
                <a:latin typeface="Helvetica" charset="0"/>
                <a:ea typeface="ＭＳ Ｐゴシック" charset="0"/>
                <a:cs typeface="ＭＳ Ｐゴシック" charset="0"/>
              </a:rPr>
              <a:t>unbeliever</a:t>
            </a:r>
            <a:endParaRPr kumimoji="0" lang="en-US" dirty="0">
              <a:solidFill>
                <a:srgbClr val="FFFF00"/>
              </a:solidFill>
              <a:latin typeface="Helvetica" charset="0"/>
              <a:ea typeface="ＭＳ Ｐゴシック" charset="0"/>
              <a:cs typeface="ＭＳ Ｐゴシック"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969732" name="Text Box 4"/>
          <p:cNvSpPr txBox="1">
            <a:spLocks noChangeArrowheads="1"/>
          </p:cNvSpPr>
          <p:nvPr/>
        </p:nvSpPr>
        <p:spPr bwMode="auto">
          <a:xfrm>
            <a:off x="152400" y="5735638"/>
            <a:ext cx="243998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 = Sinner</a:t>
            </a:r>
            <a:endParaRPr lang="en-US">
              <a:solidFill>
                <a:srgbClr val="FFFF00"/>
              </a:solidFill>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969734" name="Text Box 6"/>
          <p:cNvSpPr txBox="1">
            <a:spLocks noChangeArrowheads="1"/>
          </p:cNvSpPr>
          <p:nvPr/>
        </p:nvSpPr>
        <p:spPr bwMode="auto">
          <a:xfrm>
            <a:off x="152400" y="6192838"/>
            <a:ext cx="2890838"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 = Member</a:t>
            </a:r>
            <a:endParaRPr lang="en-US">
              <a:solidFill>
                <a:srgbClr val="BBE0E3"/>
              </a:solidFill>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Tree>
    <p:extLst>
      <p:ext uri="{BB962C8B-B14F-4D97-AF65-F5344CB8AC3E}">
        <p14:creationId xmlns:p14="http://schemas.microsoft.com/office/powerpoint/2010/main" val="27778416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dirty="0">
                <a:latin typeface="Arial" charset="0"/>
                <a:ea typeface="ＭＳ Ｐゴシック" charset="0"/>
              </a:rPr>
              <a:t>Sins Worthy of Discipline</a:t>
            </a:r>
            <a:endParaRPr lang="en-US" dirty="0">
              <a:latin typeface="Arial" charset="0"/>
              <a:ea typeface="ＭＳ Ｐゴシック" charset="0"/>
            </a:endParaRPr>
          </a:p>
        </p:txBody>
      </p:sp>
      <p:sp>
        <p:nvSpPr>
          <p:cNvPr id="1131524"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dirty="0">
                <a:solidFill>
                  <a:srgbClr val="FFFFFF"/>
                </a:solidFill>
                <a:cs typeface="Arial" charset="0"/>
              </a:rPr>
              <a:t>How NOT to Discipline</a:t>
            </a:r>
            <a:endParaRPr lang="en-US" sz="4400" dirty="0">
              <a:solidFill>
                <a:srgbClr val="FFFFFF"/>
              </a:solidFill>
              <a:cs typeface="Arial" charset="0"/>
            </a:endParaRPr>
          </a:p>
        </p:txBody>
      </p:sp>
      <p:pic>
        <p:nvPicPr>
          <p:cNvPr id="308227" name="Picture 1" descr="pointing-fing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5" y="1196975"/>
            <a:ext cx="9159875"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rot="20671425">
            <a:off x="1398588" y="5089525"/>
            <a:ext cx="9372600" cy="1219200"/>
          </a:xfrm>
          <a:prstGeom prst="rect">
            <a:avLst/>
          </a:prstGeom>
          <a:solidFill>
            <a:srgbClr val="FF0000"/>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a:solidFill>
                  <a:srgbClr val="FFFFFF"/>
                </a:solidFill>
                <a:effectLst>
                  <a:outerShdw blurRad="38100" dist="38100" dir="2700000" algn="tl">
                    <a:srgbClr val="000000"/>
                  </a:outerShdw>
                </a:effectLst>
                <a:cs typeface="Arial" charset="0"/>
              </a:rPr>
              <a:t>EXCOMMUNICATE !</a:t>
            </a:r>
            <a:endParaRPr lang="en-US" sz="440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661147728"/>
      </p:ext>
    </p:extLst>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b="1" dirty="0">
                <a:latin typeface="Arial" charset="0"/>
                <a:ea typeface="ＭＳ Ｐゴシック" charset="0"/>
              </a:rPr>
              <a:t>Sins Worthy of Discipline</a:t>
            </a:r>
            <a:endParaRPr lang="en-US" dirty="0">
              <a:latin typeface="Arial" charset="0"/>
              <a:ea typeface="ＭＳ Ｐゴシック" charset="0"/>
            </a:endParaRP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algn="ctr" eaLnBrk="1" hangingPunct="1">
              <a:defRPr/>
            </a:pPr>
            <a:r>
              <a:rPr lang="en-US" sz="4000" b="1" dirty="0">
                <a:solidFill>
                  <a:srgbClr val="FFFFFF"/>
                </a:solidFill>
                <a:cs typeface="Arial" charset="0"/>
              </a:rPr>
              <a:t>How to Discipline </a:t>
            </a:r>
            <a:r>
              <a:rPr lang="en-US" sz="4000" b="1" dirty="0" err="1">
                <a:solidFill>
                  <a:srgbClr val="FFFFFF"/>
                </a:solidFill>
                <a:cs typeface="Arial" charset="0"/>
              </a:rPr>
              <a:t>Him/Her</a:t>
            </a:r>
            <a:endParaRPr lang="en-US" sz="4400" dirty="0">
              <a:solidFill>
                <a:srgbClr val="FFFFFF"/>
              </a:solidFill>
              <a:cs typeface="Arial"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2800" b="1">
                <a:solidFill>
                  <a:srgbClr val="000000"/>
                </a:solidFill>
              </a:rPr>
              <a:t>Don</a:t>
            </a:r>
            <a:r>
              <a:rPr lang="mr-IN" altLang="ja-JP" sz="2800" b="1">
                <a:solidFill>
                  <a:srgbClr val="000000"/>
                </a:solidFill>
              </a:rPr>
              <a:t>'</a:t>
            </a:r>
            <a:r>
              <a:rPr lang="en-US" altLang="ja-JP" sz="2800" b="1">
                <a:solidFill>
                  <a:srgbClr val="000000"/>
                </a:solidFill>
              </a:rPr>
              <a:t>t refer to him/her as a Christian.</a:t>
            </a:r>
          </a:p>
          <a:p>
            <a:pPr>
              <a:buFontTx/>
              <a:buChar char="•"/>
            </a:pPr>
            <a:r>
              <a:rPr lang="en-US" sz="2800" b="1">
                <a:solidFill>
                  <a:srgbClr val="000000"/>
                </a:solidFill>
              </a:rPr>
              <a:t>Evangelize this person.</a:t>
            </a:r>
          </a:p>
          <a:p>
            <a:pPr>
              <a:buFontTx/>
              <a:buChar char="•"/>
            </a:pPr>
            <a:r>
              <a:rPr lang="en-US" sz="2800" b="1">
                <a:solidFill>
                  <a:srgbClr val="000000"/>
                </a:solidFill>
              </a:rPr>
              <a:t>Don</a:t>
            </a:r>
            <a:r>
              <a:rPr lang="mr-IN" altLang="ja-JP" sz="2800" b="1">
                <a:solidFill>
                  <a:srgbClr val="000000"/>
                </a:solidFill>
              </a:rPr>
              <a:t>'</a:t>
            </a:r>
            <a:r>
              <a:rPr lang="en-US" altLang="ja-JP" sz="2800" b="1">
                <a:solidFill>
                  <a:srgbClr val="000000"/>
                </a:solidFill>
              </a:rPr>
              <a:t>t let him/her take the Lord</a:t>
            </a:r>
            <a:r>
              <a:rPr lang="mr-IN" altLang="ja-JP" sz="2800" b="1">
                <a:solidFill>
                  <a:srgbClr val="000000"/>
                </a:solidFill>
              </a:rPr>
              <a:t>'</a:t>
            </a:r>
            <a:r>
              <a:rPr lang="en-US" altLang="ja-JP" sz="2800" b="1">
                <a:solidFill>
                  <a:srgbClr val="000000"/>
                </a:solidFill>
              </a:rPr>
              <a:t>s Supper.</a:t>
            </a:r>
          </a:p>
          <a:p>
            <a:pPr>
              <a:buFontTx/>
              <a:buChar char="•"/>
            </a:pPr>
            <a:r>
              <a:rPr lang="en-US" sz="2800" b="1">
                <a:solidFill>
                  <a:srgbClr val="000000"/>
                </a:solidFill>
              </a:rPr>
              <a:t>Remove the person from membership.</a:t>
            </a:r>
          </a:p>
          <a:p>
            <a:pPr>
              <a:buFontTx/>
              <a:buChar char="•"/>
            </a:pPr>
            <a:r>
              <a:rPr lang="en-US" sz="2800" b="1">
                <a:solidFill>
                  <a:srgbClr val="000000"/>
                </a:solidFill>
              </a:rPr>
              <a:t>Remove this person from church roles.</a:t>
            </a:r>
          </a:p>
        </p:txBody>
      </p:sp>
      <p:sp>
        <p:nvSpPr>
          <p:cNvPr id="1131527" name="Text Box 7"/>
          <p:cNvSpPr txBox="1">
            <a:spLocks noChangeArrowheads="1"/>
          </p:cNvSpPr>
          <p:nvPr/>
        </p:nvSpPr>
        <p:spPr bwMode="auto">
          <a:xfrm>
            <a:off x="88900" y="4494213"/>
            <a:ext cx="77597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mr-IN" altLang="ja-JP" sz="2800" b="1" dirty="0">
                <a:solidFill>
                  <a:srgbClr val="000000"/>
                </a:solidFill>
              </a:rPr>
              <a:t>"</a:t>
            </a:r>
            <a:r>
              <a:rPr lang="en-US" altLang="ja-JP" sz="2800" b="1" dirty="0">
                <a:solidFill>
                  <a:srgbClr val="000000"/>
                </a:solidFill>
              </a:rPr>
              <a:t>Deliver over to Satan</a:t>
            </a:r>
            <a:r>
              <a:rPr lang="mr-IN" altLang="ja-JP" sz="2800" b="1" dirty="0">
                <a:solidFill>
                  <a:srgbClr val="000000"/>
                </a:solidFill>
              </a:rPr>
              <a:t>"</a:t>
            </a:r>
            <a:r>
              <a:rPr lang="en-US" altLang="ja-JP" sz="2800" b="1" dirty="0">
                <a:solidFill>
                  <a:srgbClr val="000000"/>
                </a:solidFill>
              </a:rPr>
              <a:t> one in sex sin </a:t>
            </a:r>
            <a:br>
              <a:rPr lang="en-US" altLang="ja-JP" sz="2800" b="1" dirty="0">
                <a:solidFill>
                  <a:srgbClr val="000000"/>
                </a:solidFill>
              </a:rPr>
            </a:br>
            <a:r>
              <a:rPr lang="en-US" altLang="ja-JP" sz="2800" b="1" dirty="0">
                <a:solidFill>
                  <a:srgbClr val="000000"/>
                </a:solidFill>
              </a:rPr>
              <a:t>(1 Cor. 5:5).</a:t>
            </a:r>
          </a:p>
          <a:p>
            <a:pPr>
              <a:buFontTx/>
              <a:buChar char="•"/>
            </a:pPr>
            <a:r>
              <a:rPr lang="en-US" sz="2800" b="1" dirty="0">
                <a:solidFill>
                  <a:srgbClr val="000000"/>
                </a:solidFill>
              </a:rPr>
              <a:t>Don</a:t>
            </a:r>
            <a:r>
              <a:rPr lang="mr-IN" altLang="ja-JP" sz="2800" b="1" dirty="0">
                <a:solidFill>
                  <a:srgbClr val="000000"/>
                </a:solidFill>
              </a:rPr>
              <a:t>'</a:t>
            </a:r>
            <a:r>
              <a:rPr lang="en-US" sz="2800" b="1" dirty="0">
                <a:solidFill>
                  <a:srgbClr val="000000"/>
                </a:solidFill>
              </a:rPr>
              <a:t>t eat with him/her (1 Cor. 5:11).</a:t>
            </a:r>
          </a:p>
          <a:p>
            <a:pPr>
              <a:buFontTx/>
              <a:buChar char="•"/>
            </a:pPr>
            <a:r>
              <a:rPr lang="en-US" sz="2800" b="1" dirty="0">
                <a:solidFill>
                  <a:srgbClr val="000000"/>
                </a:solidFill>
              </a:rPr>
              <a:t>Prohibit him/her from attending church?</a:t>
            </a: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rPr>
                <a:t>Worse</a:t>
              </a:r>
            </a:p>
          </p:txBody>
        </p:sp>
      </p:grpSp>
      <p:pic>
        <p:nvPicPr>
          <p:cNvPr id="310278" name="Picture 11" descr="excommunicationpuzz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a:solidFill>
                    <a:srgbClr val="000000"/>
                  </a:solidFill>
                </a:rPr>
                <a:t>Unbeliever</a:t>
              </a:r>
            </a:p>
          </p:txBody>
        </p:sp>
      </p:grpSp>
    </p:spTree>
    <p:extLst>
      <p:ext uri="{BB962C8B-B14F-4D97-AF65-F5344CB8AC3E}">
        <p14:creationId xmlns:p14="http://schemas.microsoft.com/office/powerpoint/2010/main" val="381171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en-US">
              <a:solidFill>
                <a:srgbClr val="000000"/>
              </a:solidFill>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a:latin typeface="Arial" charset="0"/>
                <a:ea typeface="ＭＳ Ｐゴシック" charset="0"/>
              </a:rPr>
              <a:t>The Point of Verses 15-17</a:t>
            </a:r>
            <a:endParaRPr lang="en-US">
              <a:latin typeface="Times New Roman" charset="0"/>
              <a:ea typeface="ＭＳ Ｐゴシック" charset="0"/>
            </a:endParaRPr>
          </a:p>
        </p:txBody>
      </p:sp>
      <p:pic>
        <p:nvPicPr>
          <p:cNvPr id="274435" name="Picture 1" descr="reconcili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4427538" y="163513"/>
            <a:ext cx="450056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buFont typeface="Arial" charset="0"/>
              <a:buNone/>
            </a:pPr>
            <a:r>
              <a:rPr lang="en-US" sz="4800" b="1" dirty="0">
                <a:solidFill>
                  <a:srgbClr val="000000"/>
                </a:solidFill>
              </a:rPr>
              <a:t>I.  K</a:t>
            </a:r>
            <a:r>
              <a:rPr lang="en-US" altLang="ja-JP" sz="4800" b="1" dirty="0">
                <a:solidFill>
                  <a:srgbClr val="000000"/>
                </a:solidFill>
              </a:rPr>
              <a:t>eep the matter as </a:t>
            </a:r>
            <a:r>
              <a:rPr lang="en-US" altLang="ja-JP" sz="4800" b="1" u="sng" dirty="0">
                <a:solidFill>
                  <a:srgbClr val="146225"/>
                </a:solidFill>
              </a:rPr>
              <a:t>private</a:t>
            </a:r>
            <a:r>
              <a:rPr lang="en-US" altLang="ja-JP" sz="4800" b="1" dirty="0">
                <a:solidFill>
                  <a:srgbClr val="000000"/>
                </a:solidFill>
              </a:rPr>
              <a:t> as possible </a:t>
            </a:r>
            <a:br>
              <a:rPr lang="en-US" altLang="ja-JP" sz="4800" b="1" dirty="0">
                <a:solidFill>
                  <a:srgbClr val="000000"/>
                </a:solidFill>
              </a:rPr>
            </a:br>
            <a:r>
              <a:rPr lang="en-US" altLang="ja-JP" sz="4800" b="1" dirty="0">
                <a:solidFill>
                  <a:srgbClr val="000000"/>
                </a:solidFill>
              </a:rPr>
              <a:t>(15-17).</a:t>
            </a:r>
            <a:r>
              <a:rPr lang="en-US" altLang="ja-JP" sz="4000" b="1" dirty="0">
                <a:solidFill>
                  <a:srgbClr val="000000"/>
                </a:solidFill>
                <a:latin typeface="Times New Roman" charset="0"/>
              </a:rPr>
              <a:t> </a:t>
            </a:r>
            <a:endParaRPr lang="en-US" sz="4000" b="1" dirty="0">
              <a:solidFill>
                <a:srgbClr val="000000"/>
              </a:solidFill>
              <a:latin typeface="Times New Roman" charset="0"/>
            </a:endParaRPr>
          </a:p>
        </p:txBody>
      </p:sp>
    </p:spTree>
    <p:extLst>
      <p:ext uri="{BB962C8B-B14F-4D97-AF65-F5344CB8AC3E}">
        <p14:creationId xmlns:p14="http://schemas.microsoft.com/office/powerpoint/2010/main" val="1992000092"/>
      </p:ext>
    </p:extLst>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ctrTitle"/>
          </p:nvPr>
        </p:nvSpPr>
        <p:spPr>
          <a:xfrm>
            <a:off x="0" y="152400"/>
            <a:ext cx="8077200" cy="1828800"/>
          </a:xfrm>
        </p:spPr>
        <p:txBody>
          <a:bodyPr/>
          <a:lstStyle/>
          <a:p>
            <a:pPr eaLnBrk="1" hangingPunct="1"/>
            <a:r>
              <a:rPr lang="en-US" sz="4800" b="1">
                <a:latin typeface="Arial" charset="0"/>
                <a:ea typeface="ＭＳ Ｐゴシック" charset="0"/>
              </a:rPr>
              <a:t>God</a:t>
            </a:r>
            <a:r>
              <a:rPr lang="mr-IN" altLang="ja-JP" sz="4800" b="1">
                <a:latin typeface="Arial" charset="0"/>
                <a:ea typeface="ＭＳ Ｐゴシック" charset="0"/>
              </a:rPr>
              <a:t>'</a:t>
            </a:r>
            <a:r>
              <a:rPr lang="en-US" sz="4800" b="1">
                <a:latin typeface="Arial" charset="0"/>
                <a:ea typeface="ＭＳ Ｐゴシック" charset="0"/>
              </a:rPr>
              <a:t>s 4-step restoring process…</a:t>
            </a:r>
            <a:endParaRPr lang="en-US" sz="4800">
              <a:latin typeface="Arial" charset="0"/>
              <a:ea typeface="ＭＳ Ｐゴシック" charset="0"/>
            </a:endParaRPr>
          </a:p>
        </p:txBody>
      </p:sp>
      <p:sp>
        <p:nvSpPr>
          <p:cNvPr id="31437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en-US">
              <a:solidFill>
                <a:srgbClr val="000000"/>
              </a:solidFill>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p:spPr>
        <p:txBody>
          <a:bodyPr wrap="none">
            <a:spAutoFit/>
          </a:bodyPr>
          <a:lstStyle/>
          <a:p>
            <a:pPr>
              <a:defRPr/>
            </a:pPr>
            <a:r>
              <a:rPr lang="en-US" sz="3600" b="1" dirty="0">
                <a:solidFill>
                  <a:srgbClr val="FFFFFF"/>
                </a:solidFill>
                <a:effectLst>
                  <a:outerShdw blurRad="38100" dist="38100" dir="2700000" algn="tl">
                    <a:srgbClr val="000000">
                      <a:alpha val="43137"/>
                    </a:srgbClr>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p:spPr>
        <p:txBody>
          <a:bodyPr wrap="none">
            <a:spAutoFit/>
          </a:bodyPr>
          <a:lstStyle/>
          <a:p>
            <a:pPr>
              <a:defRPr/>
            </a:pPr>
            <a:r>
              <a:rPr lang="en-US" sz="10600" b="1">
                <a:solidFill>
                  <a:srgbClr val="FFFFFF"/>
                </a:solidFill>
                <a:effectLst>
                  <a:outerShdw blurRad="38100" dist="38100" dir="2700000" algn="tl">
                    <a:srgbClr val="000000">
                      <a:alpha val="43137"/>
                    </a:srgbClr>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p:spPr>
        <p:txBody>
          <a:bodyPr wrap="none">
            <a:spAutoFit/>
          </a:bodyPr>
          <a:lstStyle/>
          <a:p>
            <a:pPr>
              <a:defRPr/>
            </a:pPr>
            <a:r>
              <a:rPr lang="en-US" sz="18900" b="1">
                <a:solidFill>
                  <a:srgbClr val="FFFFFF"/>
                </a:solidFill>
                <a:effectLst>
                  <a:outerShdw blurRad="38100" dist="38100" dir="2700000" algn="tl">
                    <a:srgbClr val="000000">
                      <a:alpha val="43137"/>
                    </a:srgbClr>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p:spPr>
        <p:txBody>
          <a:bodyPr wrap="none">
            <a:spAutoFit/>
          </a:bodyPr>
          <a:lstStyle/>
          <a:p>
            <a:pPr>
              <a:defRPr/>
            </a:pPr>
            <a:r>
              <a:rPr lang="en-US" sz="30500" b="1">
                <a:solidFill>
                  <a:srgbClr val="FFFFFF"/>
                </a:solidFill>
                <a:effectLst>
                  <a:outerShdw blurRad="38100" dist="38100" dir="2700000" algn="tl">
                    <a:srgbClr val="000000">
                      <a:alpha val="43137"/>
                    </a:srgbClr>
                  </a:outerShdw>
                </a:effectLst>
              </a:rPr>
              <a:t>4</a:t>
            </a:r>
          </a:p>
        </p:txBody>
      </p:sp>
      <p:sp>
        <p:nvSpPr>
          <p:cNvPr id="314375" name="Rectangle 13"/>
          <p:cNvSpPr>
            <a:spLocks noChangeArrowheads="1"/>
          </p:cNvSpPr>
          <p:nvPr/>
        </p:nvSpPr>
        <p:spPr bwMode="auto">
          <a:xfrm>
            <a:off x="0" y="5029200"/>
            <a:ext cx="8077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eaLnBrk="1" hangingPunct="1"/>
            <a:r>
              <a:rPr lang="en-US" sz="4800" b="1">
                <a:solidFill>
                  <a:srgbClr val="333399"/>
                </a:solidFill>
              </a:rPr>
              <a:t>…reveals the issue to more people each step</a:t>
            </a:r>
          </a:p>
        </p:txBody>
      </p:sp>
    </p:spTree>
    <p:extLst>
      <p:ext uri="{BB962C8B-B14F-4D97-AF65-F5344CB8AC3E}">
        <p14:creationId xmlns:p14="http://schemas.microsoft.com/office/powerpoint/2010/main" val="2185397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en-US" sz="4000" b="1" i="1">
                <a:solidFill>
                  <a:schemeClr val="bg1"/>
                </a:solidFill>
                <a:latin typeface="Arial" charset="0"/>
                <a:ea typeface="ＭＳ Ｐゴシック" charset="0"/>
              </a:rPr>
              <a:t>Our 2</a:t>
            </a:r>
            <a:r>
              <a:rPr lang="en-US" sz="4000" b="1" i="1" baseline="30000">
                <a:solidFill>
                  <a:schemeClr val="bg1"/>
                </a:solidFill>
                <a:latin typeface="Arial" charset="0"/>
                <a:ea typeface="ＭＳ Ｐゴシック" charset="0"/>
              </a:rPr>
              <a:t>nd</a:t>
            </a:r>
            <a:r>
              <a:rPr lang="en-US" sz="4000" b="1" i="1">
                <a:solidFill>
                  <a:schemeClr val="bg1"/>
                </a:solidFill>
                <a:latin typeface="Arial" charset="0"/>
                <a:ea typeface="ＭＳ Ｐゴシック" charset="0"/>
              </a:rPr>
              <a:t> question is answered in verses 18-20:</a:t>
            </a:r>
            <a:br>
              <a:rPr lang="en-US" sz="4000" b="1" i="1">
                <a:solidFill>
                  <a:schemeClr val="bg1"/>
                </a:solidFill>
                <a:latin typeface="Arial" charset="0"/>
                <a:ea typeface="ＭＳ Ｐゴシック" charset="0"/>
              </a:rPr>
            </a:br>
            <a:r>
              <a:rPr lang="en-US" sz="4000" b="1" i="1">
                <a:solidFill>
                  <a:srgbClr val="FFFF43"/>
                </a:solidFill>
                <a:latin typeface="Arial" charset="0"/>
                <a:ea typeface="ＭＳ Ｐゴシック" charset="0"/>
              </a:rPr>
              <a:t>Why</a:t>
            </a:r>
            <a:r>
              <a:rPr lang="en-US" sz="4000" b="1">
                <a:solidFill>
                  <a:schemeClr val="bg1"/>
                </a:solidFill>
                <a:latin typeface="Arial" charset="0"/>
                <a:ea typeface="ＭＳ Ｐゴシック" charset="0"/>
              </a:rPr>
              <a:t> do we restore sinning Christians properly?</a:t>
            </a:r>
            <a:endParaRPr lang="en-US" sz="3600" b="1">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en-US" b="1">
                <a:latin typeface="Arial" charset="0"/>
                <a:ea typeface="ＭＳ Ｐゴシック" charset="0"/>
              </a:rPr>
              <a:t>The Point of Verses 18-20</a:t>
            </a:r>
            <a:endParaRPr lang="en-US">
              <a:latin typeface="Times New Roman" charset="0"/>
              <a:ea typeface="ＭＳ Ｐゴシック" charset="0"/>
            </a:endParaRPr>
          </a:p>
        </p:txBody>
      </p:sp>
      <p:sp>
        <p:nvSpPr>
          <p:cNvPr id="1078275" name="Text Box 3"/>
          <p:cNvSpPr txBox="1">
            <a:spLocks noChangeArrowheads="1"/>
          </p:cNvSpPr>
          <p:nvPr/>
        </p:nvSpPr>
        <p:spPr bwMode="auto">
          <a:xfrm>
            <a:off x="1979613" y="3578225"/>
            <a:ext cx="5832475"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 typeface="Arial" charset="0"/>
              <a:buNone/>
            </a:pPr>
            <a:r>
              <a:rPr lang="en-US" sz="4800" b="1">
                <a:solidFill>
                  <a:srgbClr val="000000"/>
                </a:solidFill>
              </a:rPr>
              <a:t>II. Our church extends the </a:t>
            </a:r>
            <a:r>
              <a:rPr lang="en-US" sz="4800" b="1" u="sng">
                <a:solidFill>
                  <a:srgbClr val="000090"/>
                </a:solidFill>
              </a:rPr>
              <a:t>authority</a:t>
            </a:r>
            <a:r>
              <a:rPr lang="en-US" sz="4800" b="1">
                <a:solidFill>
                  <a:srgbClr val="000090"/>
                </a:solidFill>
              </a:rPr>
              <a:t> </a:t>
            </a:r>
            <a:r>
              <a:rPr lang="en-US" sz="4800" b="1">
                <a:solidFill>
                  <a:srgbClr val="000000"/>
                </a:solidFill>
              </a:rPr>
              <a:t>of God Himself!</a:t>
            </a:r>
            <a:r>
              <a:rPr lang="en-US" b="1">
                <a:solidFill>
                  <a:srgbClr val="000000"/>
                </a:solidFill>
                <a:latin typeface="Times New Roman" charset="0"/>
              </a:rPr>
              <a:t> </a:t>
            </a:r>
          </a:p>
        </p:txBody>
      </p:sp>
    </p:spTree>
    <p:extLst>
      <p:ext uri="{BB962C8B-B14F-4D97-AF65-F5344CB8AC3E}">
        <p14:creationId xmlns:p14="http://schemas.microsoft.com/office/powerpoint/2010/main" val="281138795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dirty="0">
                <a:solidFill>
                  <a:schemeClr val="bg1"/>
                </a:solidFill>
                <a:latin typeface="Arial" charset="0"/>
                <a:ea typeface="ＭＳ Ｐゴシック" charset="0"/>
              </a:rPr>
              <a:t>Why discipline? </a:t>
            </a:r>
            <a:r>
              <a:rPr lang="en-US" sz="6000" b="1" dirty="0">
                <a:solidFill>
                  <a:schemeClr val="bg1"/>
                </a:solidFill>
                <a:latin typeface="Arial" charset="0"/>
                <a:ea typeface="ＭＳ Ｐゴシック" charset="0"/>
              </a:rPr>
              <a:t> </a:t>
            </a:r>
            <a:br>
              <a:rPr lang="en-US" sz="6000" b="1" dirty="0">
                <a:solidFill>
                  <a:schemeClr val="bg1"/>
                </a:solidFill>
                <a:latin typeface="Arial" charset="0"/>
                <a:ea typeface="ＭＳ Ｐゴシック" charset="0"/>
              </a:rPr>
            </a:br>
            <a:r>
              <a:rPr lang="en-US" sz="4000" b="1" dirty="0">
                <a:solidFill>
                  <a:schemeClr val="bg1"/>
                </a:solidFill>
                <a:latin typeface="Arial" charset="0"/>
                <a:ea typeface="ＭＳ Ｐゴシック" charset="0"/>
              </a:rPr>
              <a:t>When we seek to restore someone…</a:t>
            </a:r>
          </a:p>
        </p:txBody>
      </p:sp>
      <p:sp>
        <p:nvSpPr>
          <p:cNvPr id="45062" name="Text Box 6"/>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effectLst>
                  <a:outerShdw blurRad="50800" dist="50800" dir="2700000" algn="tl" rotWithShape="0">
                    <a:srgbClr val="000000"/>
                  </a:outerShdw>
                </a:effectLst>
              </a:rPr>
              <a:t>We act in the place </a:t>
            </a:r>
            <a:br>
              <a:rPr lang="en-US" sz="4000" b="1" dirty="0">
                <a:solidFill>
                  <a:srgbClr val="FFFFFF"/>
                </a:solidFill>
                <a:effectLst>
                  <a:outerShdw blurRad="50800" dist="50800" dir="2700000" algn="tl" rotWithShape="0">
                    <a:srgbClr val="000000"/>
                  </a:outerShdw>
                </a:effectLst>
              </a:rPr>
            </a:br>
            <a:r>
              <a:rPr lang="en-US" sz="4000" b="1" dirty="0">
                <a:solidFill>
                  <a:srgbClr val="FFFFFF"/>
                </a:solidFill>
                <a:effectLst>
                  <a:outerShdw blurRad="50800" dist="50800" dir="2700000" algn="tl" rotWithShape="0">
                    <a:srgbClr val="000000"/>
                  </a:outerShdw>
                </a:effectLst>
              </a:rPr>
              <a:t> of the </a:t>
            </a:r>
            <a:r>
              <a:rPr lang="en-US" sz="4000" b="1" dirty="0">
                <a:solidFill>
                  <a:srgbClr val="FFFF43"/>
                </a:solidFill>
                <a:effectLst>
                  <a:outerShdw blurRad="50800" dist="50800" dir="2700000" algn="tl" rotWithShape="0">
                    <a:srgbClr val="000000"/>
                  </a:outerShdw>
                </a:effectLst>
              </a:rPr>
              <a:t>Father</a:t>
            </a:r>
            <a:r>
              <a:rPr lang="en-US" sz="4000" b="1" dirty="0">
                <a:solidFill>
                  <a:srgbClr val="FFFFFF"/>
                </a:solidFill>
                <a:effectLst>
                  <a:outerShdw blurRad="50800" dist="50800" dir="2700000" algn="tl" rotWithShape="0">
                    <a:srgbClr val="000000"/>
                  </a:outerShdw>
                </a:effectLst>
              </a:rPr>
              <a:t> </a:t>
            </a:r>
            <a:br>
              <a:rPr lang="en-US" sz="4000" b="1" dirty="0">
                <a:solidFill>
                  <a:srgbClr val="FFFFFF"/>
                </a:solidFill>
                <a:effectLst>
                  <a:outerShdw blurRad="50800" dist="50800" dir="2700000" algn="tl" rotWithShape="0">
                    <a:srgbClr val="000000"/>
                  </a:outerShdw>
                </a:effectLst>
              </a:rPr>
            </a:br>
            <a:br>
              <a:rPr lang="en-US" sz="4000" b="1" dirty="0">
                <a:solidFill>
                  <a:srgbClr val="FFFFFF"/>
                </a:solidFill>
                <a:effectLst>
                  <a:outerShdw blurRad="50800" dist="50800" dir="2700000" algn="tl" rotWithShape="0">
                    <a:srgbClr val="000000"/>
                  </a:outerShdw>
                </a:effectLst>
              </a:rPr>
            </a:br>
            <a:r>
              <a:rPr lang="en-US" sz="4000" b="1" dirty="0">
                <a:solidFill>
                  <a:srgbClr val="FFFFFF"/>
                </a:solidFill>
                <a:effectLst>
                  <a:outerShdw blurRad="50800" dist="50800" dir="2700000" algn="tl" rotWithShape="0">
                    <a:srgbClr val="000000"/>
                  </a:outerShdw>
                </a:effectLst>
              </a:rPr>
              <a:t>(18-19)</a:t>
            </a:r>
          </a:p>
        </p:txBody>
      </p:sp>
    </p:spTree>
    <p:extLst>
      <p:ext uri="{BB962C8B-B14F-4D97-AF65-F5344CB8AC3E}">
        <p14:creationId xmlns:p14="http://schemas.microsoft.com/office/powerpoint/2010/main" val="122266213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440120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13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When Jesus came to the region of Caesarea Philippi, he asked his disciples, “Who do people say the Son of Man is?”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14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They replied, “Some say John the Baptist; others say Elijah; and still others, Jeremiah or one of the prophets.”</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15</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“But what about you?” he asked. “Who do you say I am?”</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16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Simon Peter answered, “You are the Messiah, the Son of the living God.”</a:t>
            </a: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Rectangle 3"/>
          <p:cNvSpPr>
            <a:spLocks noChangeArrowheads="1"/>
          </p:cNvSpPr>
          <p:nvPr/>
        </p:nvSpPr>
        <p:spPr bwMode="auto">
          <a:xfrm>
            <a:off x="0" y="1524000"/>
            <a:ext cx="4648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600" b="1" dirty="0">
                <a:solidFill>
                  <a:srgbClr val="FFFFFF"/>
                </a:solidFill>
                <a:cs typeface="Arial" charset="0"/>
              </a:rPr>
              <a:t>NIV </a:t>
            </a:r>
            <a:r>
              <a:rPr lang="mr-IN" altLang="ja-JP" sz="3600" b="1" dirty="0">
                <a:solidFill>
                  <a:srgbClr val="FFFFFF"/>
                </a:solidFill>
                <a:cs typeface="Arial" charset="0"/>
              </a:rPr>
              <a:t>"</a:t>
            </a:r>
            <a:r>
              <a:rPr lang="en-US" altLang="ja-JP" sz="3600" b="1" dirty="0">
                <a:solidFill>
                  <a:srgbClr val="FFFFFF"/>
                </a:solidFill>
                <a:cs typeface="Arial" charset="0"/>
              </a:rPr>
              <a:t>I tell you the truth, whatever you bind on earth </a:t>
            </a:r>
            <a:br>
              <a:rPr lang="en-US" altLang="ja-JP" sz="3600" b="1" dirty="0">
                <a:solidFill>
                  <a:srgbClr val="FFFFFF"/>
                </a:solidFill>
                <a:cs typeface="Arial" charset="0"/>
              </a:rPr>
            </a:br>
            <a:r>
              <a:rPr lang="en-US" altLang="ja-JP" sz="3600" b="1" dirty="0">
                <a:solidFill>
                  <a:srgbClr val="FFFF43"/>
                </a:solidFill>
                <a:cs typeface="Arial" charset="0"/>
              </a:rPr>
              <a:t>will be</a:t>
            </a:r>
            <a:r>
              <a:rPr lang="en-US" altLang="ja-JP" sz="3600" b="1" dirty="0">
                <a:solidFill>
                  <a:srgbClr val="FFFFFF"/>
                </a:solidFill>
                <a:cs typeface="Arial" charset="0"/>
              </a:rPr>
              <a:t> </a:t>
            </a:r>
            <a:r>
              <a:rPr lang="en-US" altLang="ja-JP" sz="3600" b="1" dirty="0">
                <a:solidFill>
                  <a:srgbClr val="FFA9EE"/>
                </a:solidFill>
                <a:cs typeface="Arial" charset="0"/>
              </a:rPr>
              <a:t>{or have been}</a:t>
            </a:r>
            <a:r>
              <a:rPr lang="en-US" altLang="ja-JP" sz="3600" b="1" dirty="0">
                <a:solidFill>
                  <a:srgbClr val="FFFFFF"/>
                </a:solidFill>
                <a:cs typeface="Arial" charset="0"/>
              </a:rPr>
              <a:t> bound in heaven, and whatever you loose on earth </a:t>
            </a:r>
            <a:r>
              <a:rPr lang="en-US" altLang="ja-JP" sz="3600" b="1" dirty="0">
                <a:solidFill>
                  <a:srgbClr val="FFFF43"/>
                </a:solidFill>
                <a:cs typeface="Arial" charset="0"/>
              </a:rPr>
              <a:t>will be</a:t>
            </a:r>
            <a:r>
              <a:rPr lang="en-US" altLang="ja-JP" sz="3600" b="1" dirty="0">
                <a:solidFill>
                  <a:srgbClr val="FFFFFF"/>
                </a:solidFill>
                <a:cs typeface="Arial" charset="0"/>
              </a:rPr>
              <a:t> </a:t>
            </a:r>
            <a:r>
              <a:rPr lang="en-US" altLang="ja-JP" sz="3600" b="1" dirty="0">
                <a:solidFill>
                  <a:srgbClr val="FFA9EE"/>
                </a:solidFill>
                <a:cs typeface="Arial" charset="0"/>
              </a:rPr>
              <a:t>{or have been}</a:t>
            </a:r>
            <a:r>
              <a:rPr lang="en-US" altLang="ja-JP" sz="3600" b="1" dirty="0">
                <a:solidFill>
                  <a:srgbClr val="FFFFFF"/>
                </a:solidFill>
                <a:cs typeface="Arial" charset="0"/>
              </a:rPr>
              <a:t> loosed in heaven.</a:t>
            </a:r>
            <a:r>
              <a:rPr lang="mr-IN" altLang="ja-JP" sz="3600" b="1" dirty="0">
                <a:solidFill>
                  <a:srgbClr val="FFFFFF"/>
                </a:solidFill>
                <a:cs typeface="Arial" charset="0"/>
              </a:rPr>
              <a:t>"</a:t>
            </a:r>
            <a:endParaRPr lang="en-US" sz="4400" b="1" dirty="0">
              <a:solidFill>
                <a:srgbClr val="000000"/>
              </a:solidFill>
              <a:cs typeface="Arial" charset="0"/>
            </a:endParaRPr>
          </a:p>
        </p:txBody>
      </p:sp>
      <p:sp>
        <p:nvSpPr>
          <p:cNvPr id="322563" name="Rectangle 2"/>
          <p:cNvSpPr>
            <a:spLocks noGrp="1" noChangeArrowheads="1"/>
          </p:cNvSpPr>
          <p:nvPr>
            <p:ph type="title"/>
          </p:nvPr>
        </p:nvSpPr>
        <p:spPr/>
        <p:txBody>
          <a:bodyPr/>
          <a:lstStyle/>
          <a:p>
            <a:pPr eaLnBrk="1" hangingPunct="1"/>
            <a:r>
              <a:rPr lang="en-US" b="1">
                <a:latin typeface="Arial" charset="0"/>
                <a:ea typeface="ＭＳ Ｐゴシック" charset="0"/>
              </a:rPr>
              <a:t>A Better Translation…</a:t>
            </a:r>
            <a:endParaRPr lang="en-US">
              <a:latin typeface="Arial" charset="0"/>
              <a:ea typeface="ＭＳ Ｐゴシック"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p:spPr>
        <p:txBody>
          <a:bodyPr anchor="ctr"/>
          <a:lstStyle/>
          <a:p>
            <a:pPr algn="ctr" eaLnBrk="1" hangingPunct="1">
              <a:defRPr/>
            </a:pPr>
            <a:r>
              <a:rPr lang="en-US" sz="4400" b="1">
                <a:solidFill>
                  <a:srgbClr val="FFFFFF"/>
                </a:solidFill>
                <a:effectLst>
                  <a:outerShdw blurRad="38100" dist="38100" dir="2700000" algn="tl">
                    <a:srgbClr val="000000"/>
                  </a:outerShdw>
                </a:effectLst>
                <a:cs typeface="Arial" charset="0"/>
              </a:rPr>
              <a:t>NAU is a Better Translation…</a:t>
            </a:r>
            <a:endParaRPr lang="en-US" sz="4400">
              <a:solidFill>
                <a:srgbClr val="000000"/>
              </a:solidFill>
              <a:cs typeface="Arial"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3600" b="1" dirty="0">
                <a:solidFill>
                  <a:srgbClr val="FFFFFF"/>
                </a:solidFill>
                <a:cs typeface="Arial" charset="0"/>
              </a:rPr>
              <a:t>NAU </a:t>
            </a:r>
            <a:r>
              <a:rPr lang="mr-IN" altLang="ja-JP" sz="3600" b="1" dirty="0">
                <a:solidFill>
                  <a:srgbClr val="FFFFFF"/>
                </a:solidFill>
                <a:cs typeface="Arial" charset="0"/>
              </a:rPr>
              <a:t>"</a:t>
            </a:r>
            <a:r>
              <a:rPr lang="en-US" altLang="ja-JP" sz="3600" b="1" dirty="0">
                <a:solidFill>
                  <a:srgbClr val="FFFFFF"/>
                </a:solidFill>
                <a:cs typeface="Arial" charset="0"/>
              </a:rPr>
              <a:t>Truly I say to you, whatever you bind on earth </a:t>
            </a:r>
            <a:r>
              <a:rPr lang="en-US" altLang="ja-JP" sz="3600" b="1" dirty="0">
                <a:solidFill>
                  <a:srgbClr val="FFFF43"/>
                </a:solidFill>
                <a:cs typeface="Arial" charset="0"/>
              </a:rPr>
              <a:t>shall have been</a:t>
            </a:r>
            <a:r>
              <a:rPr lang="en-US" altLang="ja-JP" sz="3600" b="1" dirty="0">
                <a:solidFill>
                  <a:srgbClr val="FFFFFF"/>
                </a:solidFill>
                <a:cs typeface="Arial" charset="0"/>
              </a:rPr>
              <a:t> bound in heaven; and whatever you loose on earth </a:t>
            </a:r>
            <a:r>
              <a:rPr lang="en-US" altLang="ja-JP" sz="3600" b="1" dirty="0">
                <a:solidFill>
                  <a:srgbClr val="FFFF43"/>
                </a:solidFill>
                <a:cs typeface="Arial" charset="0"/>
              </a:rPr>
              <a:t>shall have been</a:t>
            </a:r>
            <a:r>
              <a:rPr lang="en-US" altLang="ja-JP" sz="3600" b="1" dirty="0">
                <a:solidFill>
                  <a:srgbClr val="FFFFFF"/>
                </a:solidFill>
                <a:cs typeface="Arial" charset="0"/>
              </a:rPr>
              <a:t> loosed in heaven.</a:t>
            </a:r>
            <a:r>
              <a:rPr lang="mr-IN" altLang="ja-JP" sz="3600" b="1" dirty="0">
                <a:solidFill>
                  <a:srgbClr val="FFFFFF"/>
                </a:solidFill>
                <a:cs typeface="Arial" charset="0"/>
              </a:rPr>
              <a:t>"</a:t>
            </a:r>
            <a:endParaRPr lang="en-US" sz="4400" b="1" dirty="0">
              <a:solidFill>
                <a:srgbClr val="000000"/>
              </a:solidFill>
              <a:cs typeface="Arial" charset="0"/>
            </a:endParaRPr>
          </a:p>
        </p:txBody>
      </p:sp>
      <p:grpSp>
        <p:nvGrpSpPr>
          <p:cNvPr id="2" name="Group 10"/>
          <p:cNvGrpSpPr>
            <a:grpSpLocks/>
          </p:cNvGrpSpPr>
          <p:nvPr/>
        </p:nvGrpSpPr>
        <p:grpSpPr bwMode="auto">
          <a:xfrm>
            <a:off x="-685800" y="2895600"/>
            <a:ext cx="5638800" cy="3352800"/>
            <a:chOff x="-432" y="1824"/>
            <a:chExt cx="3552" cy="2112"/>
          </a:xfrm>
        </p:grpSpPr>
        <p:sp>
          <p:nvSpPr>
            <p:cNvPr id="322567"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2568"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2569" name="Rectangle 8"/>
            <p:cNvSpPr>
              <a:spLocks noChangeArrowheads="1"/>
            </p:cNvSpPr>
            <p:nvPr/>
          </p:nvSpPr>
          <p:spPr bwMode="auto">
            <a:xfrm>
              <a:off x="2352" y="3182"/>
              <a:ext cx="768" cy="38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2570"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Tree>
    <p:extLst>
      <p:ext uri="{BB962C8B-B14F-4D97-AF65-F5344CB8AC3E}">
        <p14:creationId xmlns:p14="http://schemas.microsoft.com/office/powerpoint/2010/main" val="208171169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par>
                          <p:cTn id="11" fill="hold" nodeType="withGroup">
                            <p:stCondLst>
                              <p:cond delay="0"/>
                            </p:stCondLst>
                            <p:childTnLst>
                              <p:par>
                                <p:cTn id="12" presetID="8" presetClass="exit" presetSubtype="16" fill="hold" nodeType="afterEffect">
                                  <p:stCondLst>
                                    <p:cond delay="0"/>
                                  </p:stCondLst>
                                  <p:childTnLst>
                                    <p:animEffect transition="out" filter="diamond(in)">
                                      <p:cBhvr>
                                        <p:cTn id="13" dur="2000"/>
                                        <p:tgtEl>
                                          <p:spTgt spid="2"/>
                                        </p:tgtEl>
                                      </p:cBhvr>
                                    </p:animEffect>
                                    <p:set>
                                      <p:cBhvr>
                                        <p:cTn id="14"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4610" name="Picture 2" descr="matt 18.1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4840288" cy="645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4611" name="Rectangle 2"/>
          <p:cNvSpPr>
            <a:spLocks noGrp="1" noChangeArrowheads="1"/>
          </p:cNvSpPr>
          <p:nvPr>
            <p:ph type="title"/>
          </p:nvPr>
        </p:nvSpPr>
        <p:spPr>
          <a:xfrm>
            <a:off x="4427538" y="274638"/>
            <a:ext cx="4681537" cy="1066800"/>
          </a:xfrm>
        </p:spPr>
        <p:txBody>
          <a:bodyPr/>
          <a:lstStyle/>
          <a:p>
            <a:pPr eaLnBrk="1" hangingPunct="1"/>
            <a:r>
              <a:rPr lang="en-US" b="1">
                <a:solidFill>
                  <a:schemeClr val="bg1"/>
                </a:solidFill>
                <a:latin typeface="Arial" charset="0"/>
                <a:ea typeface="ＭＳ Ｐゴシック" charset="0"/>
              </a:rPr>
              <a:t>Matthew 18:19</a:t>
            </a:r>
            <a:endParaRPr lang="en-US">
              <a:solidFill>
                <a:schemeClr val="bg1"/>
              </a:solidFill>
              <a:latin typeface="Arial" charset="0"/>
              <a:ea typeface="ＭＳ Ｐゴシック" charset="0"/>
            </a:endParaRPr>
          </a:p>
        </p:txBody>
      </p:sp>
      <p:sp>
        <p:nvSpPr>
          <p:cNvPr id="324612"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mr-IN" sz="3200" b="1" dirty="0">
                <a:solidFill>
                  <a:srgbClr val="FFFFFF"/>
                </a:solidFill>
                <a:cs typeface="Arial" charset="0"/>
              </a:rPr>
              <a:t>"</a:t>
            </a:r>
            <a:r>
              <a:rPr lang="en-US" sz="3200" b="1" dirty="0">
                <a:solidFill>
                  <a:srgbClr val="FFFFFF"/>
                </a:solidFill>
                <a:cs typeface="Arial" charset="0"/>
              </a:rPr>
              <a:t>Again, I tell you that if </a:t>
            </a:r>
            <a:r>
              <a:rPr lang="en-US" sz="3200" b="1" dirty="0">
                <a:solidFill>
                  <a:srgbClr val="FFFF00"/>
                </a:solidFill>
                <a:cs typeface="Arial" charset="0"/>
              </a:rPr>
              <a:t>two of you </a:t>
            </a:r>
            <a:r>
              <a:rPr lang="en-US" sz="3200" b="1" dirty="0">
                <a:solidFill>
                  <a:srgbClr val="FFFFFF"/>
                </a:solidFill>
                <a:cs typeface="Arial" charset="0"/>
              </a:rPr>
              <a:t>on earth agree about anything you ask for, it will be done for you by my Father in heaven</a:t>
            </a:r>
            <a:r>
              <a:rPr lang="mr-IN" sz="3200" b="1" dirty="0">
                <a:solidFill>
                  <a:srgbClr val="FFFFFF"/>
                </a:solidFill>
                <a:cs typeface="Arial" charset="0"/>
              </a:rPr>
              <a:t>"</a:t>
            </a:r>
            <a:r>
              <a:rPr lang="en-US" sz="3200" b="1" dirty="0">
                <a:solidFill>
                  <a:srgbClr val="FFFFFF"/>
                </a:solidFill>
                <a:cs typeface="Arial" charset="0"/>
              </a:rPr>
              <a:t> </a:t>
            </a:r>
            <a:br>
              <a:rPr lang="en-US" sz="3200" b="1" dirty="0">
                <a:solidFill>
                  <a:srgbClr val="FFFFFF"/>
                </a:solidFill>
                <a:cs typeface="Arial" charset="0"/>
              </a:rPr>
            </a:br>
            <a:r>
              <a:rPr lang="en-US" sz="3200" b="1" dirty="0">
                <a:solidFill>
                  <a:srgbClr val="FFFFFF"/>
                </a:solidFill>
                <a:cs typeface="Arial" charset="0"/>
              </a:rPr>
              <a:t>(NIV).</a:t>
            </a:r>
            <a:endParaRPr lang="en-US" sz="4400" dirty="0">
              <a:solidFill>
                <a:srgbClr val="FFFFFF"/>
              </a:solidFill>
              <a:cs typeface="Arial" charset="0"/>
            </a:endParaRPr>
          </a:p>
        </p:txBody>
      </p:sp>
    </p:spTree>
    <p:extLst>
      <p:ext uri="{BB962C8B-B14F-4D97-AF65-F5344CB8AC3E}">
        <p14:creationId xmlns:p14="http://schemas.microsoft.com/office/powerpoint/2010/main" val="4048358761"/>
      </p:ext>
    </p:extLst>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ctrTitle"/>
          </p:nvPr>
        </p:nvSpPr>
        <p:spPr>
          <a:xfrm>
            <a:off x="2895600" y="762000"/>
            <a:ext cx="5562600" cy="2286000"/>
          </a:xfrm>
          <a:effectLst>
            <a:outerShdw blurRad="63500" algn="ctr" rotWithShape="0">
              <a:schemeClr val="tx2">
                <a:alpha val="75000"/>
              </a:schemeClr>
            </a:outerShdw>
          </a:effectLst>
        </p:spPr>
        <p:txBody>
          <a:bodyPr/>
          <a:lstStyle/>
          <a:p>
            <a:pPr eaLnBrk="1" hangingPunct="1">
              <a:defRPr/>
            </a:pPr>
            <a:r>
              <a:rPr lang="en-US" sz="5400" b="1" dirty="0">
                <a:solidFill>
                  <a:srgbClr val="FFFFFF"/>
                </a:solidFill>
              </a:rPr>
              <a:t>Psalm 82:1, 6</a:t>
            </a:r>
            <a:br>
              <a:rPr lang="en-US" sz="5400" b="1" dirty="0">
                <a:solidFill>
                  <a:srgbClr val="FFFFFF"/>
                </a:solidFill>
              </a:rPr>
            </a:br>
            <a:r>
              <a:rPr lang="en-US" sz="5400" b="1" dirty="0">
                <a:solidFill>
                  <a:srgbClr val="FFFFFF"/>
                </a:solidFill>
              </a:rPr>
              <a:t> (to Israel</a:t>
            </a:r>
            <a:r>
              <a:rPr lang="mr-IN" altLang="ja-JP" sz="5400" b="1" dirty="0">
                <a:solidFill>
                  <a:srgbClr val="FFFFFF"/>
                </a:solidFill>
              </a:rPr>
              <a:t>'</a:t>
            </a:r>
            <a:r>
              <a:rPr lang="en-US" sz="5400" b="1" dirty="0">
                <a:solidFill>
                  <a:srgbClr val="FFFFFF"/>
                </a:solidFill>
              </a:rPr>
              <a:t>s rulers/gods) </a:t>
            </a:r>
          </a:p>
        </p:txBody>
      </p:sp>
      <p:sp>
        <p:nvSpPr>
          <p:cNvPr id="328707" name="Rectangle 3"/>
          <p:cNvSpPr>
            <a:spLocks noGrp="1" noChangeArrowheads="1"/>
          </p:cNvSpPr>
          <p:nvPr>
            <p:ph type="subTitle" idx="1"/>
          </p:nvPr>
        </p:nvSpPr>
        <p:spPr>
          <a:xfrm>
            <a:off x="1331641" y="3644900"/>
            <a:ext cx="5761310" cy="2971800"/>
          </a:xfrm>
          <a:noFill/>
          <a:ln>
            <a:noFill/>
          </a:ln>
        </p:spPr>
        <p:txBody>
          <a:bodyPr vert="horz" wrap="square" lIns="91440" tIns="45720" rIns="91440" bIns="45720" numCol="1" anchor="t" anchorCtr="0" compatLnSpc="1">
            <a:prstTxWarp prst="textNoShape">
              <a:avLst/>
            </a:prstTxWarp>
          </a:bodyPr>
          <a:lstStyle/>
          <a:p>
            <a:pPr algn="r" eaLnBrk="1" hangingPunct="1">
              <a:buClr>
                <a:schemeClr val="tx2"/>
              </a:buClr>
              <a:buSzPct val="70000"/>
            </a:pP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I said, </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You are </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gods</a:t>
            </a:r>
            <a:r>
              <a:rPr lang="mr-IN" sz="3600" b="1" dirty="0">
                <a:solidFill>
                  <a:srgbClr val="FFFFFF"/>
                </a:solidFill>
                <a:effectLst>
                  <a:glow rad="292100">
                    <a:srgbClr val="000000">
                      <a:alpha val="90000"/>
                    </a:srgbClr>
                  </a:glow>
                </a:effectLst>
              </a:rPr>
              <a:t>"</a:t>
            </a:r>
            <a:r>
              <a:rPr lang="en-US" sz="3600" b="1" dirty="0">
                <a:solidFill>
                  <a:srgbClr val="FFFFFF"/>
                </a:solidFill>
                <a:effectLst>
                  <a:glow rad="292100">
                    <a:srgbClr val="000000">
                      <a:alpha val="90000"/>
                    </a:srgbClr>
                  </a:glow>
                </a:effectLst>
              </a:rPr>
              <a:t>; you are all sons of the Most High… </a:t>
            </a:r>
            <a:br>
              <a:rPr lang="en-US" sz="3600" b="1" dirty="0">
                <a:solidFill>
                  <a:srgbClr val="FFFFFF"/>
                </a:solidFill>
                <a:effectLst>
                  <a:glow rad="292100">
                    <a:srgbClr val="000000">
                      <a:alpha val="90000"/>
                    </a:srgbClr>
                  </a:glow>
                </a:effectLst>
              </a:rPr>
            </a:br>
            <a:r>
              <a:rPr lang="en-US" sz="3600" b="1" dirty="0">
                <a:solidFill>
                  <a:srgbClr val="FFFFFF"/>
                </a:solidFill>
                <a:effectLst>
                  <a:glow rad="292100">
                    <a:srgbClr val="000000">
                      <a:alpha val="90000"/>
                    </a:srgbClr>
                  </a:glow>
                </a:effectLst>
              </a:rPr>
              <a:t>but you will die like men…</a:t>
            </a:r>
            <a:r>
              <a:rPr lang="mr-IN" sz="3600" b="1" dirty="0">
                <a:solidFill>
                  <a:srgbClr val="FFFFFF"/>
                </a:solidFill>
                <a:effectLst>
                  <a:glow rad="292100">
                    <a:srgbClr val="000000">
                      <a:alpha val="90000"/>
                    </a:srgbClr>
                  </a:glow>
                </a:effectLst>
              </a:rPr>
              <a:t>"</a:t>
            </a:r>
            <a:endParaRPr lang="en-US" sz="3600" b="1" dirty="0">
              <a:solidFill>
                <a:srgbClr val="FFFFFF"/>
              </a:solidFill>
              <a:effectLst>
                <a:glow rad="292100">
                  <a:srgbClr val="000000">
                    <a:alpha val="90000"/>
                  </a:srgbClr>
                </a:glow>
              </a:effectLst>
            </a:endParaRPr>
          </a:p>
        </p:txBody>
      </p:sp>
    </p:spTree>
    <p:extLst>
      <p:ext uri="{BB962C8B-B14F-4D97-AF65-F5344CB8AC3E}">
        <p14:creationId xmlns:p14="http://schemas.microsoft.com/office/powerpoint/2010/main" val="3228915577"/>
      </p:ext>
    </p:extLst>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en-US" sz="6600" b="1" dirty="0">
                <a:solidFill>
                  <a:srgbClr val="FFFFFF"/>
                </a:solidFill>
                <a:latin typeface="Arial" charset="0"/>
                <a:ea typeface="ＭＳ Ｐゴシック" charset="0"/>
              </a:rPr>
              <a:t>Why discipline? </a:t>
            </a:r>
            <a:r>
              <a:rPr lang="en-US" sz="6000" b="1" dirty="0">
                <a:solidFill>
                  <a:srgbClr val="FFFFFF"/>
                </a:solidFill>
                <a:latin typeface="Arial" charset="0"/>
                <a:ea typeface="ＭＳ Ｐゴシック" charset="0"/>
              </a:rPr>
              <a:t> </a:t>
            </a:r>
            <a:br>
              <a:rPr lang="en-US" sz="6000" b="1" dirty="0">
                <a:solidFill>
                  <a:srgbClr val="FFFFFF"/>
                </a:solidFill>
                <a:latin typeface="Arial" charset="0"/>
                <a:ea typeface="ＭＳ Ｐゴシック" charset="0"/>
              </a:rPr>
            </a:br>
            <a:r>
              <a:rPr lang="en-US" sz="4000" b="1" dirty="0">
                <a:solidFill>
                  <a:srgbClr val="FFFFFF"/>
                </a:solidFill>
                <a:latin typeface="Arial" charset="0"/>
                <a:ea typeface="ＭＳ Ｐゴシック" charset="0"/>
              </a:rPr>
              <a:t>When we seek to restore someone…</a:t>
            </a:r>
          </a:p>
        </p:txBody>
      </p:sp>
      <p:sp>
        <p:nvSpPr>
          <p:cNvPr id="1082372" name="Text Box 4"/>
          <p:cNvSpPr txBox="1">
            <a:spLocks noChangeArrowheads="1"/>
          </p:cNvSpPr>
          <p:nvPr/>
        </p:nvSpPr>
        <p:spPr bwMode="auto">
          <a:xfrm>
            <a:off x="-152400" y="2438400"/>
            <a:ext cx="3733800"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effectLst>
                  <a:outerShdw blurRad="50800" dist="63500" dir="2700000" algn="tl" rotWithShape="0">
                    <a:srgbClr val="000000"/>
                  </a:outerShdw>
                </a:effectLst>
              </a:rPr>
              <a:t>We act in the place </a:t>
            </a: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 of the </a:t>
            </a:r>
            <a:r>
              <a:rPr lang="en-US" sz="4000" b="1" dirty="0">
                <a:solidFill>
                  <a:srgbClr val="FFFF43"/>
                </a:solidFill>
                <a:effectLst>
                  <a:outerShdw blurRad="50800" dist="63500" dir="2700000" algn="tl" rotWithShape="0">
                    <a:srgbClr val="000000"/>
                  </a:outerShdw>
                </a:effectLst>
              </a:rPr>
              <a:t>Father</a:t>
            </a:r>
            <a:r>
              <a:rPr lang="en-US" sz="4000" b="1" dirty="0">
                <a:solidFill>
                  <a:srgbClr val="FFFFFF"/>
                </a:solidFill>
                <a:effectLst>
                  <a:outerShdw blurRad="50800" dist="63500" dir="2700000" algn="tl" rotWithShape="0">
                    <a:srgbClr val="000000"/>
                  </a:outerShdw>
                </a:effectLst>
              </a:rPr>
              <a:t> </a:t>
            </a:r>
            <a:br>
              <a:rPr lang="en-US" sz="4000" b="1" dirty="0">
                <a:solidFill>
                  <a:srgbClr val="FFFFFF"/>
                </a:solidFill>
                <a:effectLst>
                  <a:outerShdw blurRad="50800" dist="63500" dir="2700000" algn="tl" rotWithShape="0">
                    <a:srgbClr val="000000"/>
                  </a:outerShdw>
                </a:effectLst>
              </a:rPr>
            </a:b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(18-19)</a:t>
            </a:r>
          </a:p>
        </p:txBody>
      </p:sp>
      <p:sp>
        <p:nvSpPr>
          <p:cNvPr id="1082373" name="Text Box 5"/>
          <p:cNvSpPr txBox="1">
            <a:spLocks noChangeArrowheads="1"/>
          </p:cNvSpPr>
          <p:nvPr/>
        </p:nvSpPr>
        <p:spPr bwMode="auto">
          <a:xfrm>
            <a:off x="3924300" y="2498725"/>
            <a:ext cx="5075238" cy="31400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000" b="1" dirty="0">
                <a:solidFill>
                  <a:srgbClr val="FFFFFF"/>
                </a:solidFill>
                <a:effectLst>
                  <a:outerShdw blurRad="50800" dist="63500" dir="2700000" algn="tl" rotWithShape="0">
                    <a:srgbClr val="000000"/>
                  </a:outerShdw>
                </a:effectLst>
              </a:rPr>
              <a:t>We act in the presence &amp; authority of </a:t>
            </a:r>
            <a:r>
              <a:rPr lang="en-US" sz="4000" b="1" dirty="0">
                <a:solidFill>
                  <a:srgbClr val="FFFF43"/>
                </a:solidFill>
                <a:effectLst>
                  <a:outerShdw blurRad="50800" dist="63500" dir="2700000" algn="tl" rotWithShape="0">
                    <a:srgbClr val="000000"/>
                  </a:outerShdw>
                </a:effectLst>
              </a:rPr>
              <a:t>Christ</a:t>
            </a:r>
            <a:r>
              <a:rPr lang="en-US" sz="4000" b="1" dirty="0">
                <a:solidFill>
                  <a:srgbClr val="FFFFFF"/>
                </a:solidFill>
                <a:effectLst>
                  <a:outerShdw blurRad="50800" dist="63500" dir="2700000" algn="tl" rotWithShape="0">
                    <a:srgbClr val="000000"/>
                  </a:outerShdw>
                </a:effectLst>
              </a:rPr>
              <a:t> </a:t>
            </a:r>
            <a:br>
              <a:rPr lang="en-US" sz="4000" b="1" dirty="0">
                <a:solidFill>
                  <a:srgbClr val="FFFFFF"/>
                </a:solidFill>
                <a:effectLst>
                  <a:outerShdw blurRad="50800" dist="63500" dir="2700000" algn="tl" rotWithShape="0">
                    <a:srgbClr val="000000"/>
                  </a:outerShdw>
                </a:effectLst>
              </a:rPr>
            </a:br>
            <a:br>
              <a:rPr lang="en-US" sz="4000" b="1" dirty="0">
                <a:solidFill>
                  <a:srgbClr val="FFFFFF"/>
                </a:solidFill>
                <a:effectLst>
                  <a:outerShdw blurRad="50800" dist="63500" dir="2700000" algn="tl" rotWithShape="0">
                    <a:srgbClr val="000000"/>
                  </a:outerShdw>
                </a:effectLst>
              </a:rPr>
            </a:br>
            <a:r>
              <a:rPr lang="en-US" sz="4000" b="1" dirty="0">
                <a:solidFill>
                  <a:srgbClr val="FFFFFF"/>
                </a:solidFill>
                <a:effectLst>
                  <a:outerShdw blurRad="50800" dist="63500" dir="2700000" algn="tl" rotWithShape="0">
                    <a:srgbClr val="000000"/>
                  </a:outerShdw>
                </a:effectLst>
              </a:rPr>
              <a:t>(20)</a:t>
            </a:r>
          </a:p>
        </p:txBody>
      </p:sp>
    </p:spTree>
    <p:extLst>
      <p:ext uri="{BB962C8B-B14F-4D97-AF65-F5344CB8AC3E}">
        <p14:creationId xmlns:p14="http://schemas.microsoft.com/office/powerpoint/2010/main" val="88295144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9730" name="Picture 1" descr="matt 18.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28900"/>
            <a:ext cx="5056188"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1" name="Rectangle 2"/>
          <p:cNvSpPr>
            <a:spLocks noGrp="1" noChangeArrowheads="1"/>
          </p:cNvSpPr>
          <p:nvPr>
            <p:ph type="title"/>
          </p:nvPr>
        </p:nvSpPr>
        <p:spPr>
          <a:xfrm>
            <a:off x="971600" y="116632"/>
            <a:ext cx="6912768" cy="1065213"/>
          </a:xfrm>
        </p:spPr>
        <p:txBody>
          <a:bodyPr/>
          <a:lstStyle/>
          <a:p>
            <a:pPr eaLnBrk="1" hangingPunct="1"/>
            <a:r>
              <a:rPr lang="en-US" sz="5400" b="1" i="1" dirty="0">
                <a:solidFill>
                  <a:schemeClr val="bg1"/>
                </a:solidFill>
                <a:latin typeface="Arial" charset="0"/>
                <a:ea typeface="ＭＳ Ｐゴシック" charset="0"/>
              </a:rPr>
              <a:t>Matthew 18:20</a:t>
            </a:r>
            <a:endParaRPr lang="en-US" sz="5400" i="1" dirty="0">
              <a:solidFill>
                <a:schemeClr val="bg1"/>
              </a:solidFill>
              <a:latin typeface="Arial" charset="0"/>
              <a:ea typeface="ＭＳ Ｐゴシック" charset="0"/>
            </a:endParaRPr>
          </a:p>
        </p:txBody>
      </p:sp>
      <p:sp>
        <p:nvSpPr>
          <p:cNvPr id="329732"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mr-IN" sz="4000" b="1" dirty="0">
                <a:solidFill>
                  <a:srgbClr val="FFFFFF"/>
                </a:solidFill>
                <a:cs typeface="Arial" charset="0"/>
              </a:rPr>
              <a:t>"</a:t>
            </a:r>
            <a:r>
              <a:rPr lang="en-US" sz="4000" b="1" dirty="0">
                <a:solidFill>
                  <a:srgbClr val="FFFFFF"/>
                </a:solidFill>
                <a:cs typeface="Arial" charset="0"/>
              </a:rPr>
              <a:t>For where </a:t>
            </a:r>
            <a:br>
              <a:rPr lang="en-US" sz="4000" b="1" dirty="0">
                <a:solidFill>
                  <a:srgbClr val="FFFFFF"/>
                </a:solidFill>
                <a:cs typeface="Arial" charset="0"/>
              </a:rPr>
            </a:br>
            <a:r>
              <a:rPr lang="en-US" sz="4000" b="1" dirty="0">
                <a:solidFill>
                  <a:srgbClr val="FFFF00"/>
                </a:solidFill>
                <a:cs typeface="Arial" charset="0"/>
              </a:rPr>
              <a:t>two or three </a:t>
            </a:r>
            <a:r>
              <a:rPr lang="en-US" sz="4000" b="1" dirty="0">
                <a:solidFill>
                  <a:srgbClr val="FFFFFF"/>
                </a:solidFill>
                <a:cs typeface="Arial" charset="0"/>
              </a:rPr>
              <a:t>come together in my name, there I am with them</a:t>
            </a:r>
            <a:r>
              <a:rPr lang="mr-IN" sz="4000" b="1" dirty="0">
                <a:solidFill>
                  <a:srgbClr val="FFFFFF"/>
                </a:solidFill>
                <a:cs typeface="Arial" charset="0"/>
              </a:rPr>
              <a:t>"</a:t>
            </a:r>
            <a:r>
              <a:rPr lang="en-US" sz="4000" b="1" dirty="0">
                <a:solidFill>
                  <a:srgbClr val="FFFFFF"/>
                </a:solidFill>
                <a:cs typeface="Arial" charset="0"/>
              </a:rPr>
              <a:t> </a:t>
            </a:r>
            <a:r>
              <a:rPr lang="en-US" sz="3200" b="1" dirty="0">
                <a:solidFill>
                  <a:srgbClr val="FFFFFF"/>
                </a:solidFill>
                <a:cs typeface="Arial" charset="0"/>
              </a:rPr>
              <a:t>(NIV).</a:t>
            </a:r>
            <a:endParaRPr lang="en-US" sz="5400" dirty="0">
              <a:solidFill>
                <a:srgbClr val="FFFFFF"/>
              </a:solidFill>
              <a:cs typeface="Arial" charset="0"/>
            </a:endParaRPr>
          </a:p>
        </p:txBody>
      </p:sp>
    </p:spTree>
    <p:extLst>
      <p:ext uri="{BB962C8B-B14F-4D97-AF65-F5344CB8AC3E}">
        <p14:creationId xmlns:p14="http://schemas.microsoft.com/office/powerpoint/2010/main" val="35621343"/>
      </p:ext>
    </p:extLst>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2" descr="mending_your_broken_hear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57563"/>
            <a:ext cx="5238750" cy="3500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133850" y="350838"/>
            <a:ext cx="5046663" cy="3357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8"/>
              </a:srgbClr>
            </a:outerShdw>
          </a:effectLst>
        </p:spPr>
        <p:txBody>
          <a:bodyPr/>
          <a:lstStyle/>
          <a:p>
            <a:pPr eaLnBrk="1" hangingPunct="1">
              <a:defRPr/>
            </a:pPr>
            <a:r>
              <a:rPr lang="en-US" sz="4000" b="1" i="1" dirty="0">
                <a:solidFill>
                  <a:srgbClr val="FFFF00"/>
                </a:solidFill>
                <a:latin typeface="Arial" charset="0"/>
                <a:ea typeface="ＭＳ Ｐゴシック" charset="0"/>
              </a:rPr>
              <a:t>Why </a:t>
            </a:r>
            <a:r>
              <a:rPr lang="en-US" sz="4000" b="1" dirty="0">
                <a:solidFill>
                  <a:schemeClr val="bg1"/>
                </a:solidFill>
                <a:latin typeface="Arial" charset="0"/>
                <a:ea typeface="ＭＳ Ｐゴシック" charset="0"/>
              </a:rPr>
              <a:t>do we restore sinning Christians properly?</a:t>
            </a:r>
            <a:endParaRPr lang="en-US" sz="3600" dirty="0">
              <a:solidFill>
                <a:schemeClr val="tx1"/>
              </a:solidFill>
              <a:latin typeface="Times New Roman" charset="0"/>
              <a:ea typeface="ＭＳ Ｐゴシック"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04664"/>
            <a:ext cx="4211638" cy="315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en-US">
              <a:solidFill>
                <a:srgbClr val="000000"/>
              </a:solidFill>
            </a:endParaRPr>
          </a:p>
        </p:txBody>
      </p:sp>
    </p:spTree>
    <p:extLst>
      <p:ext uri="{BB962C8B-B14F-4D97-AF65-F5344CB8AC3E}">
        <p14:creationId xmlns:p14="http://schemas.microsoft.com/office/powerpoint/2010/main" val="216500227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descr="forgiv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0" y="0"/>
            <a:ext cx="10396538"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p:spPr>
        <p:txBody>
          <a:bodyPr/>
          <a:lstStyle/>
          <a:p>
            <a:pPr algn="l" eaLnBrk="1" hangingPunct="1">
              <a:defRPr/>
            </a:pPr>
            <a:r>
              <a:rPr lang="en-US" sz="6000">
                <a:solidFill>
                  <a:srgbClr val="FFFFFF"/>
                </a:solidFill>
                <a:effectLst>
                  <a:glow rad="292100">
                    <a:srgbClr val="000000">
                      <a:alpha val="90000"/>
                    </a:srgbClr>
                  </a:glow>
                </a:effectLst>
                <a:latin typeface="Arial" charset="0"/>
                <a:ea typeface="ＭＳ Ｐゴシック" charset="0"/>
              </a:rPr>
              <a:t>Main Idea:</a:t>
            </a:r>
            <a:endParaRPr lang="en-US">
              <a:solidFill>
                <a:srgbClr val="FFFFFF"/>
              </a:solidFill>
              <a:effectLst>
                <a:glow rad="292100">
                  <a:srgbClr val="000000">
                    <a:alpha val="90000"/>
                  </a:srgbClr>
                </a:glow>
              </a:effectLst>
              <a:latin typeface="Arial" charset="0"/>
              <a:ea typeface="ＭＳ Ｐゴシック" charset="0"/>
            </a:endParaRPr>
          </a:p>
        </p:txBody>
      </p:sp>
      <p:sp>
        <p:nvSpPr>
          <p:cNvPr id="1138691" name="Rectangle 3"/>
          <p:cNvSpPr>
            <a:spLocks noGrp="1" noChangeArrowheads="1"/>
          </p:cNvSpPr>
          <p:nvPr>
            <p:ph type="subTitle" idx="1"/>
          </p:nvPr>
        </p:nvSpPr>
        <p:spPr>
          <a:xfrm>
            <a:off x="228600" y="3049588"/>
            <a:ext cx="6781800" cy="3198812"/>
          </a:xfrm>
        </p:spPr>
        <p:txBody>
          <a:bodyPr/>
          <a:lstStyle/>
          <a:p>
            <a:pPr eaLnBrk="1" hangingPunct="1">
              <a:defRPr/>
            </a:pPr>
            <a:r>
              <a:rPr lang="en-US" sz="4800" b="1" dirty="0">
                <a:solidFill>
                  <a:srgbClr val="FFFFFF"/>
                </a:solidFill>
                <a:effectLst>
                  <a:glow rad="292100">
                    <a:srgbClr val="000000">
                      <a:alpha val="90000"/>
                    </a:srgbClr>
                  </a:glow>
                </a:effectLst>
                <a:cs typeface="+mn-cs"/>
              </a:rPr>
              <a:t>We must </a:t>
            </a:r>
            <a:r>
              <a:rPr lang="en-US" sz="4800" b="1" dirty="0">
                <a:solidFill>
                  <a:srgbClr val="FFFF00"/>
                </a:solidFill>
                <a:effectLst>
                  <a:glow rad="292100">
                    <a:srgbClr val="000000">
                      <a:alpha val="90000"/>
                    </a:srgbClr>
                  </a:glow>
                </a:effectLst>
                <a:cs typeface="+mn-cs"/>
              </a:rPr>
              <a:t>restore </a:t>
            </a:r>
            <a:r>
              <a:rPr lang="en-US" sz="4800" b="1" dirty="0">
                <a:solidFill>
                  <a:srgbClr val="FFFFFF"/>
                </a:solidFill>
                <a:effectLst>
                  <a:glow rad="292100">
                    <a:srgbClr val="000000">
                      <a:alpha val="90000"/>
                    </a:srgbClr>
                  </a:glow>
                </a:effectLst>
                <a:cs typeface="+mn-cs"/>
              </a:rPr>
              <a:t>sinning members properly since we act on God</a:t>
            </a:r>
            <a:r>
              <a:rPr lang="mr-IN" altLang="ja-JP" sz="4800" b="1" dirty="0">
                <a:solidFill>
                  <a:srgbClr val="FFFFFF"/>
                </a:solidFill>
                <a:effectLst>
                  <a:glow rad="292100">
                    <a:srgbClr val="000000">
                      <a:alpha val="90000"/>
                    </a:srgbClr>
                  </a:glow>
                </a:effectLst>
                <a:cs typeface="+mn-cs"/>
              </a:rPr>
              <a:t>'</a:t>
            </a:r>
            <a:r>
              <a:rPr lang="en-US" sz="4800" b="1" dirty="0">
                <a:solidFill>
                  <a:srgbClr val="FFFFFF"/>
                </a:solidFill>
                <a:effectLst>
                  <a:glow rad="292100">
                    <a:srgbClr val="000000">
                      <a:alpha val="90000"/>
                    </a:srgbClr>
                  </a:glow>
                </a:effectLst>
                <a:cs typeface="+mn-cs"/>
              </a:rPr>
              <a:t>s </a:t>
            </a:r>
            <a:r>
              <a:rPr lang="en-US" sz="4800" b="1" dirty="0">
                <a:solidFill>
                  <a:srgbClr val="FFFF00"/>
                </a:solidFill>
                <a:effectLst>
                  <a:glow rad="292100">
                    <a:srgbClr val="000000">
                      <a:alpha val="90000"/>
                    </a:srgbClr>
                  </a:glow>
                </a:effectLst>
                <a:cs typeface="+mn-cs"/>
              </a:rPr>
              <a:t>behalf</a:t>
            </a:r>
          </a:p>
        </p:txBody>
      </p:sp>
    </p:spTree>
    <p:extLst>
      <p:ext uri="{BB962C8B-B14F-4D97-AF65-F5344CB8AC3E}">
        <p14:creationId xmlns:p14="http://schemas.microsoft.com/office/powerpoint/2010/main" val="1316607925"/>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2803"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1780"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280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332806"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332807"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332808"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332809"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33281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332811"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332812"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971790"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332814" name="Picture 13"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1791"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97179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97179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Tree>
    <p:extLst>
      <p:ext uri="{BB962C8B-B14F-4D97-AF65-F5344CB8AC3E}">
        <p14:creationId xmlns:p14="http://schemas.microsoft.com/office/powerpoint/2010/main" val="1715134780"/>
      </p:ext>
    </p:extLst>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descr="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0" name="Rectangle 2"/>
          <p:cNvSpPr>
            <a:spLocks noGrp="1" noChangeArrowheads="1"/>
          </p:cNvSpPr>
          <p:nvPr>
            <p:ph type="title" idx="4294967295"/>
          </p:nvPr>
        </p:nvSpPr>
        <p:spPr>
          <a:xfrm>
            <a:off x="0" y="0"/>
            <a:ext cx="9144000" cy="762000"/>
          </a:xfrm>
          <a:solidFill>
            <a:srgbClr val="333399"/>
          </a:solidFill>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latin typeface="Arial" charset="0"/>
                <a:ea typeface="ＭＳ Ｐゴシック" charset="0"/>
              </a:rPr>
              <a:t>The Overall Principle</a:t>
            </a:r>
            <a:endParaRPr lang="en-US">
              <a:latin typeface="Arial" charset="0"/>
              <a:ea typeface="ＭＳ Ｐゴシック" charset="0"/>
            </a:endParaRPr>
          </a:p>
        </p:txBody>
      </p:sp>
      <p:sp>
        <p:nvSpPr>
          <p:cNvPr id="155652" name="Rectangle 4"/>
          <p:cNvSpPr>
            <a:spLocks noChangeArrowheads="1"/>
          </p:cNvSpPr>
          <p:nvPr/>
        </p:nvSpPr>
        <p:spPr bwMode="auto">
          <a:xfrm>
            <a:off x="0" y="990600"/>
            <a:ext cx="9144000" cy="1981200"/>
          </a:xfrm>
          <a:prstGeom prst="rect">
            <a:avLst/>
          </a:prstGeom>
          <a:noFill/>
          <a:ln>
            <a:noFill/>
          </a:ln>
          <a:effectLst>
            <a:outerShdw blurRad="63500" dist="35921" dir="2700000" algn="ctr" rotWithShape="0">
              <a:srgbClr val="000000">
                <a:alpha val="74998"/>
              </a:srgbClr>
            </a:outerShdw>
          </a:effectLst>
        </p:spPr>
        <p:txBody>
          <a:bodyPr anchor="ctr"/>
          <a:lstStyle/>
          <a:p>
            <a:pPr algn="ctr" eaLnBrk="1" hangingPunct="1">
              <a:defRPr/>
            </a:pPr>
            <a:r>
              <a:rPr lang="mr-IN" altLang="ja-JP" sz="4400" b="1" dirty="0">
                <a:solidFill>
                  <a:srgbClr val="FFFFFF"/>
                </a:solidFill>
                <a:cs typeface="Arial" charset="0"/>
              </a:rPr>
              <a:t>"</a:t>
            </a:r>
            <a:r>
              <a:rPr lang="en-US" altLang="ja-JP" sz="4400" b="1" dirty="0">
                <a:solidFill>
                  <a:srgbClr val="FFFFFF"/>
                </a:solidFill>
                <a:cs typeface="Arial" charset="0"/>
              </a:rPr>
              <a:t>If possible, as far as it depends on you, be at peace with all men</a:t>
            </a:r>
            <a:r>
              <a:rPr lang="mr-IN" altLang="ja-JP" sz="4400" b="1" dirty="0">
                <a:solidFill>
                  <a:srgbClr val="FFFFFF"/>
                </a:solidFill>
                <a:cs typeface="Arial" charset="0"/>
              </a:rPr>
              <a:t>"</a:t>
            </a:r>
            <a:br>
              <a:rPr lang="en-US" altLang="ja-JP" sz="4400" b="1" dirty="0">
                <a:solidFill>
                  <a:srgbClr val="FFFFFF"/>
                </a:solidFill>
                <a:cs typeface="Arial" charset="0"/>
              </a:rPr>
            </a:br>
            <a:r>
              <a:rPr lang="en-US" altLang="ja-JP" sz="4000" b="1" i="1" dirty="0">
                <a:solidFill>
                  <a:srgbClr val="FFFFFF"/>
                </a:solidFill>
                <a:cs typeface="Arial" charset="0"/>
              </a:rPr>
              <a:t>Romans 12:18</a:t>
            </a:r>
            <a:endParaRPr lang="en-US" sz="4400" dirty="0">
              <a:solidFill>
                <a:srgbClr val="000000"/>
              </a:solidFill>
              <a:cs typeface="Arial" charset="0"/>
            </a:endParaRPr>
          </a:p>
        </p:txBody>
      </p:sp>
    </p:spTree>
    <p:extLst>
      <p:ext uri="{BB962C8B-B14F-4D97-AF65-F5344CB8AC3E}">
        <p14:creationId xmlns:p14="http://schemas.microsoft.com/office/powerpoint/2010/main" val="2488295300"/>
      </p:ext>
    </p:extLst>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6898"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6899"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5572"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latin typeface="Arial" charset="0"/>
                <a:ea typeface="ＭＳ Ｐゴシック" charset="0"/>
              </a:rPr>
              <a:t>Matthew</a:t>
            </a:r>
            <a:r>
              <a:rPr lang="mr-IN" altLang="ja-JP" b="1">
                <a:effectLst>
                  <a:outerShdw blurRad="38100" dist="38100" dir="2700000" algn="tl">
                    <a:srgbClr val="FFFFFF"/>
                  </a:outerShdw>
                </a:effectLst>
                <a:latin typeface="Arial" charset="0"/>
                <a:ea typeface="ＭＳ Ｐゴシック" charset="0"/>
              </a:rPr>
              <a:t>'</a:t>
            </a:r>
            <a:r>
              <a:rPr lang="en-US" b="1">
                <a:effectLst>
                  <a:outerShdw blurRad="38100" dist="38100" dir="2700000" algn="tl">
                    <a:srgbClr val="FFFFFF"/>
                  </a:outerShdw>
                </a:effectLst>
                <a:latin typeface="Arial" charset="0"/>
                <a:ea typeface="ＭＳ Ｐゴシック" charset="0"/>
              </a:rPr>
              <a:t>s Relational Pillars</a:t>
            </a:r>
            <a:endParaRPr lang="en-US">
              <a:latin typeface="Arial" charset="0"/>
              <a:ea typeface="ＭＳ Ｐゴシック" charset="0"/>
            </a:endParaRPr>
          </a:p>
        </p:txBody>
      </p:sp>
      <p:sp>
        <p:nvSpPr>
          <p:cNvPr id="336901"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5:23-24</a:t>
            </a:r>
            <a:endParaRPr lang="en-US" sz="4400">
              <a:solidFill>
                <a:srgbClr val="000000"/>
              </a:solidFill>
              <a:cs typeface="Arial" charset="0"/>
            </a:endParaRPr>
          </a:p>
        </p:txBody>
      </p:sp>
      <p:sp>
        <p:nvSpPr>
          <p:cNvPr id="336902"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You are:</a:t>
            </a:r>
            <a:endParaRPr lang="en-US" sz="4400" i="1">
              <a:solidFill>
                <a:srgbClr val="000000"/>
              </a:solidFill>
              <a:cs typeface="Arial" charset="0"/>
            </a:endParaRPr>
          </a:p>
        </p:txBody>
      </p:sp>
      <p:sp>
        <p:nvSpPr>
          <p:cNvPr id="336903"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Issue:</a:t>
            </a:r>
            <a:endParaRPr lang="en-US" sz="4400" i="1">
              <a:solidFill>
                <a:srgbClr val="000000"/>
              </a:solidFill>
              <a:cs typeface="Arial" charset="0"/>
            </a:endParaRPr>
          </a:p>
        </p:txBody>
      </p:sp>
      <p:sp>
        <p:nvSpPr>
          <p:cNvPr id="336904"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Offender</a:t>
            </a:r>
            <a:endParaRPr lang="en-US" sz="4400">
              <a:solidFill>
                <a:srgbClr val="000000"/>
              </a:solidFill>
              <a:cs typeface="Arial" charset="0"/>
            </a:endParaRPr>
          </a:p>
        </p:txBody>
      </p:sp>
      <p:sp>
        <p:nvSpPr>
          <p:cNvPr id="336905"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Offended</a:t>
            </a:r>
            <a:endParaRPr lang="en-US" sz="4400">
              <a:solidFill>
                <a:srgbClr val="000000"/>
              </a:solidFill>
              <a:cs typeface="Arial" charset="0"/>
            </a:endParaRPr>
          </a:p>
        </p:txBody>
      </p:sp>
      <p:sp>
        <p:nvSpPr>
          <p:cNvPr id="336906"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General</a:t>
            </a:r>
            <a:endParaRPr lang="en-US" sz="4400">
              <a:solidFill>
                <a:srgbClr val="000000"/>
              </a:solidFill>
              <a:cs typeface="Arial" charset="0"/>
            </a:endParaRPr>
          </a:p>
        </p:txBody>
      </p:sp>
      <p:sp>
        <p:nvSpPr>
          <p:cNvPr id="336907"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Sin</a:t>
            </a:r>
            <a:endParaRPr lang="en-US" sz="4400">
              <a:solidFill>
                <a:srgbClr val="000000"/>
              </a:solidFill>
              <a:cs typeface="Arial" charset="0"/>
            </a:endParaRPr>
          </a:p>
        </p:txBody>
      </p:sp>
      <p:sp>
        <p:nvSpPr>
          <p:cNvPr id="336908"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18:15-17</a:t>
            </a:r>
            <a:endParaRPr lang="en-US" sz="4400">
              <a:solidFill>
                <a:srgbClr val="000000"/>
              </a:solidFill>
              <a:cs typeface="Arial" charset="0"/>
            </a:endParaRPr>
          </a:p>
        </p:txBody>
      </p:sp>
      <p:sp>
        <p:nvSpPr>
          <p:cNvPr id="1005581" name="Rectangle 13"/>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r" eaLnBrk="1" hangingPunct="1">
              <a:defRPr/>
            </a:pPr>
            <a:r>
              <a:rPr lang="en-US" sz="4400" b="1">
                <a:solidFill>
                  <a:srgbClr val="FFFFFF"/>
                </a:solidFill>
                <a:effectLst>
                  <a:outerShdw blurRad="38100" dist="38100" dir="2700000" algn="tl">
                    <a:srgbClr val="000000"/>
                  </a:outerShdw>
                </a:effectLst>
                <a:cs typeface="Arial" charset="0"/>
              </a:rPr>
              <a:t>Matthew</a:t>
            </a:r>
            <a:r>
              <a:rPr lang="mr-IN" altLang="ja-JP" sz="4400" b="1">
                <a:solidFill>
                  <a:srgbClr val="FFFFFF"/>
                </a:solidFill>
                <a:effectLst>
                  <a:outerShdw blurRad="38100" dist="38100" dir="2700000" algn="tl">
                    <a:srgbClr val="000000"/>
                  </a:outerShdw>
                </a:effectLst>
                <a:cs typeface="Arial" charset="0"/>
              </a:rPr>
              <a:t>'</a:t>
            </a:r>
            <a:r>
              <a:rPr lang="en-US" sz="4400" b="1">
                <a:solidFill>
                  <a:srgbClr val="FFFFFF"/>
                </a:solidFill>
                <a:effectLst>
                  <a:outerShdw blurRad="38100" dist="38100" dir="2700000" algn="tl">
                    <a:srgbClr val="000000"/>
                  </a:outerShdw>
                </a:effectLst>
                <a:cs typeface="Arial" charset="0"/>
              </a:rPr>
              <a:t>s Relational Pillars</a:t>
            </a:r>
            <a:endParaRPr lang="en-US" sz="4400">
              <a:solidFill>
                <a:srgbClr val="000000"/>
              </a:solidFill>
              <a:cs typeface="Arial" charset="0"/>
            </a:endParaRPr>
          </a:p>
        </p:txBody>
      </p:sp>
      <p:pic>
        <p:nvPicPr>
          <p:cNvPr id="336910" name="Picture 14" descr="roman column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6911"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i="1">
                <a:solidFill>
                  <a:srgbClr val="FFFFFF"/>
                </a:solidFill>
                <a:cs typeface="Arial" charset="0"/>
              </a:rPr>
              <a:t>Initiative:</a:t>
            </a:r>
            <a:endParaRPr lang="en-US" sz="4400" i="1">
              <a:solidFill>
                <a:srgbClr val="000000"/>
              </a:solidFill>
              <a:cs typeface="Arial" charset="0"/>
            </a:endParaRPr>
          </a:p>
        </p:txBody>
      </p:sp>
      <p:sp>
        <p:nvSpPr>
          <p:cNvPr id="336912"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336913"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eaLnBrk="1" hangingPunct="1"/>
            <a:r>
              <a:rPr lang="en-US" sz="4400" b="1">
                <a:solidFill>
                  <a:srgbClr val="FFFFFF"/>
                </a:solidFill>
                <a:cs typeface="Arial" charset="0"/>
              </a:rPr>
              <a:t>You!</a:t>
            </a:r>
            <a:endParaRPr lang="en-US" sz="4400">
              <a:solidFill>
                <a:srgbClr val="000000"/>
              </a:solidFill>
              <a:cs typeface="Arial" charset="0"/>
            </a:endParaRPr>
          </a:p>
        </p:txBody>
      </p:sp>
      <p:sp>
        <p:nvSpPr>
          <p:cNvPr id="1005586" name="Rectangle 18"/>
          <p:cNvSpPr>
            <a:spLocks noChangeArrowheads="1"/>
          </p:cNvSpPr>
          <p:nvPr/>
        </p:nvSpPr>
        <p:spPr bwMode="auto">
          <a:xfrm>
            <a:off x="0" y="2133600"/>
            <a:ext cx="9144000" cy="762000"/>
          </a:xfrm>
          <a:prstGeom prst="rect">
            <a:avLst/>
          </a:prstGeom>
          <a:solidFill>
            <a:srgbClr val="333399"/>
          </a:solidFill>
          <a:ln>
            <a:noFill/>
          </a:ln>
          <a:effectLst>
            <a:outerShdw blurRad="63500" dist="35921" dir="2700000" algn="ctr" rotWithShape="0">
              <a:srgbClr val="000000">
                <a:alpha val="74998"/>
              </a:srgbClr>
            </a:outerShdw>
          </a:effectLst>
        </p:spPr>
        <p:txBody>
          <a:bodyPr anchor="ctr"/>
          <a:lstStyle/>
          <a:p>
            <a:pPr algn="ctr" eaLnBrk="1" hangingPunct="1">
              <a:defRPr/>
            </a:pPr>
            <a:r>
              <a:rPr lang="en-US" sz="4000" b="1">
                <a:solidFill>
                  <a:srgbClr val="FFFFFF"/>
                </a:solidFill>
                <a:cs typeface="Arial" charset="0"/>
              </a:rPr>
              <a:t>The Overall Principle: Romans 12:18</a:t>
            </a:r>
            <a:endParaRPr lang="en-US" sz="4000">
              <a:solidFill>
                <a:srgbClr val="000000"/>
              </a:solidFill>
              <a:cs typeface="Arial" charset="0"/>
            </a:endParaRPr>
          </a:p>
        </p:txBody>
      </p:sp>
    </p:spTree>
    <p:extLst>
      <p:ext uri="{BB962C8B-B14F-4D97-AF65-F5344CB8AC3E}">
        <p14:creationId xmlns:p14="http://schemas.microsoft.com/office/powerpoint/2010/main" val="13298192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005586"/>
                                        </p:tgtEl>
                                        <p:attrNameLst>
                                          <p:attrName>style.visibility</p:attrName>
                                        </p:attrNameLst>
                                      </p:cBhvr>
                                      <p:to>
                                        <p:strVal val="visible"/>
                                      </p:to>
                                    </p:set>
                                    <p:animEffect transition="in" filter="fade">
                                      <p:cBhvr>
                                        <p:cTn id="7" dur="3000"/>
                                        <p:tgtEl>
                                          <p:spTgt spid="1005586"/>
                                        </p:tgtEl>
                                      </p:cBhvr>
                                    </p:animEffect>
                                    <p:anim calcmode="lin" valueType="num">
                                      <p:cBhvr>
                                        <p:cTn id="8" dur="3000" fill="hold"/>
                                        <p:tgtEl>
                                          <p:spTgt spid="1005586"/>
                                        </p:tgtEl>
                                        <p:attrNameLst>
                                          <p:attrName>ppt_x</p:attrName>
                                        </p:attrNameLst>
                                      </p:cBhvr>
                                      <p:tavLst>
                                        <p:tav tm="0">
                                          <p:val>
                                            <p:strVal val="#ppt_x"/>
                                          </p:val>
                                        </p:tav>
                                        <p:tav tm="100000">
                                          <p:val>
                                            <p:strVal val="#ppt_x"/>
                                          </p:val>
                                        </p:tav>
                                      </p:tavLst>
                                    </p:anim>
                                    <p:anim calcmode="lin" valueType="num">
                                      <p:cBhvr>
                                        <p:cTn id="9" dur="2700" decel="100000" fill="hold"/>
                                        <p:tgtEl>
                                          <p:spTgt spid="1005586"/>
                                        </p:tgtEl>
                                        <p:attrNameLst>
                                          <p:attrName>ppt_y</p:attrName>
                                        </p:attrNameLst>
                                      </p:cBhvr>
                                      <p:tavLst>
                                        <p:tav tm="0">
                                          <p:val>
                                            <p:strVal val="#ppt_y+1"/>
                                          </p:val>
                                        </p:tav>
                                        <p:tav tm="100000">
                                          <p:val>
                                            <p:strVal val="#ppt_y-.03"/>
                                          </p:val>
                                        </p:tav>
                                      </p:tavLst>
                                    </p:anim>
                                    <p:anim calcmode="lin" valueType="num">
                                      <p:cBhvr>
                                        <p:cTn id="10" dur="300" accel="100000" fill="hold">
                                          <p:stCondLst>
                                            <p:cond delay="2700"/>
                                          </p:stCondLst>
                                        </p:cTn>
                                        <p:tgtEl>
                                          <p:spTgt spid="100558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558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526297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17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Jesus replied, “Blessed are you, Simon son of Jonah, for this was not revealed to you by flesh and blood, but by my Father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18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And I tell you that you are Peter, and on this rock I will build my church, and the gates of Hades will not overcome it.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19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I will give you the keys of the kingdom of heaven; whatever you bind on earth will be bound in heaven, and whatever you loose on earth will be loosed in heaven.”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20 </a:t>
            </a:r>
            <a:r>
              <a:rPr kumimoji="0" lang="en-US"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Then he ordered his disciples not to tell anyone that he was the Messiah.</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23220"/>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Matthew 16:13-20</a:t>
            </a:r>
            <a:r>
              <a:rPr kumimoji="0" lang="en-SG" sz="20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rPr>
              <a:t> (NLT)</a:t>
            </a:r>
            <a:endParaRPr kumimoji="0" lang="en-SG" sz="2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p:txBody>
          <a:bodyPr/>
          <a:lstStyle/>
          <a:p>
            <a:r>
              <a:rPr lang="en-US">
                <a:latin typeface="Arial" charset="0"/>
                <a:ea typeface="ＭＳ Ｐゴシック" charset="0"/>
              </a:rPr>
              <a:t>Make us one 3/3</a:t>
            </a:r>
          </a:p>
        </p:txBody>
      </p:sp>
      <p:pic>
        <p:nvPicPr>
          <p:cNvPr id="338946" name="Picture 3" descr="Sunrise &amp; Sunset 068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24583" y="620688"/>
            <a:ext cx="9119417" cy="4524315"/>
          </a:xfrm>
          <a:prstGeom prst="rect">
            <a:avLst/>
          </a:prstGeom>
          <a:noFill/>
          <a:ln>
            <a:noFill/>
          </a:ln>
          <a:effectLst/>
        </p:spPr>
        <p:txBody>
          <a:bodyPr wrap="square">
            <a:spAutoFit/>
          </a:bodyPr>
          <a:lstStyle/>
          <a:p>
            <a:pPr algn="ctr">
              <a:defRPr/>
            </a:pPr>
            <a:r>
              <a:rPr lang="en-US" sz="4800" b="1" dirty="0">
                <a:solidFill>
                  <a:srgbClr val="FFFFFF"/>
                </a:solidFill>
                <a:effectLst>
                  <a:glow rad="228600">
                    <a:srgbClr val="000000"/>
                  </a:glow>
                </a:effectLst>
              </a:rPr>
              <a:t>Make us one, Lord,</a:t>
            </a:r>
          </a:p>
          <a:p>
            <a:pPr algn="ctr">
              <a:defRPr/>
            </a:pPr>
            <a:r>
              <a:rPr lang="en-US" sz="4800" b="1" dirty="0">
                <a:solidFill>
                  <a:srgbClr val="FFFFFF"/>
                </a:solidFill>
                <a:effectLst>
                  <a:glow rad="228600">
                    <a:srgbClr val="000000"/>
                  </a:glow>
                </a:effectLst>
              </a:rPr>
              <a:t>make us one,</a:t>
            </a:r>
          </a:p>
          <a:p>
            <a:pPr algn="ctr">
              <a:defRPr/>
            </a:pPr>
            <a:r>
              <a:rPr lang="en-US" sz="4800" b="1" dirty="0">
                <a:solidFill>
                  <a:srgbClr val="FFFFFF"/>
                </a:solidFill>
                <a:effectLst>
                  <a:glow rad="228600">
                    <a:srgbClr val="000000"/>
                  </a:glow>
                </a:effectLst>
              </a:rPr>
              <a:t>Holy Spirit, make us one.</a:t>
            </a:r>
          </a:p>
          <a:p>
            <a:pPr algn="ctr">
              <a:defRPr/>
            </a:pPr>
            <a:r>
              <a:rPr lang="en-US" sz="4800" b="1" dirty="0">
                <a:solidFill>
                  <a:srgbClr val="FFFFFF"/>
                </a:solidFill>
                <a:effectLst>
                  <a:glow rad="228600">
                    <a:srgbClr val="000000"/>
                  </a:glow>
                </a:effectLst>
              </a:rPr>
              <a:t>Let Your love flow</a:t>
            </a:r>
          </a:p>
          <a:p>
            <a:pPr algn="ctr">
              <a:defRPr/>
            </a:pPr>
            <a:r>
              <a:rPr lang="en-US" sz="4800" b="1" dirty="0">
                <a:solidFill>
                  <a:srgbClr val="FFFFFF"/>
                </a:solidFill>
                <a:effectLst>
                  <a:glow rad="228600">
                    <a:srgbClr val="000000"/>
                  </a:glow>
                </a:effectLst>
              </a:rPr>
              <a:t>so the world will know</a:t>
            </a:r>
          </a:p>
          <a:p>
            <a:pPr algn="ctr">
              <a:defRPr/>
            </a:pPr>
            <a:r>
              <a:rPr lang="en-US" sz="4800" b="1" dirty="0">
                <a:solidFill>
                  <a:srgbClr val="FFFFFF"/>
                </a:solidFill>
                <a:effectLst>
                  <a:glow rad="228600">
                    <a:srgbClr val="000000"/>
                  </a:glow>
                </a:effectLst>
              </a:rPr>
              <a:t>we are one in You.</a:t>
            </a:r>
          </a:p>
        </p:txBody>
      </p:sp>
    </p:spTree>
    <p:extLst>
      <p:ext uri="{BB962C8B-B14F-4D97-AF65-F5344CB8AC3E}">
        <p14:creationId xmlns:p14="http://schemas.microsoft.com/office/powerpoint/2010/main" val="4050800190"/>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50" name="Rectangle 2"/>
          <p:cNvSpPr>
            <a:spLocks noGrp="1" noChangeArrowheads="1"/>
          </p:cNvSpPr>
          <p:nvPr>
            <p:ph type="title"/>
          </p:nvPr>
        </p:nvSpPr>
        <p:spPr>
          <a:xfrm>
            <a:off x="0" y="152400"/>
            <a:ext cx="9144000" cy="914400"/>
          </a:xfrm>
          <a:effectLst>
            <a:outerShdw blurRad="63500" dist="155023" dir="12899521" algn="ctr" rotWithShape="0">
              <a:srgbClr val="07070B">
                <a:alpha val="74998"/>
              </a:srgbClr>
            </a:outerShdw>
          </a:effectLst>
        </p:spPr>
        <p:txBody>
          <a:bodyPr/>
          <a:lstStyle/>
          <a:p>
            <a:pPr eaLnBrk="1" hangingPunct="1">
              <a:defRPr/>
            </a:pPr>
            <a:r>
              <a:rPr kumimoji="0" lang="en-US">
                <a:latin typeface="Helvetica" charset="0"/>
                <a:ea typeface="ＭＳ Ｐゴシック" charset="0"/>
                <a:cs typeface="ＭＳ Ｐゴシック" charset="0"/>
              </a:rPr>
              <a:t>What</a:t>
            </a:r>
            <a:r>
              <a:rPr kumimoji="0" lang="mr-IN" altLang="ja-JP">
                <a:latin typeface="Helvetica" charset="0"/>
                <a:ea typeface="ＭＳ Ｐゴシック" charset="0"/>
                <a:cs typeface="ＭＳ Ｐゴシック" charset="0"/>
              </a:rPr>
              <a:t>'</a:t>
            </a:r>
            <a:r>
              <a:rPr kumimoji="0" lang="en-US">
                <a:latin typeface="Helvetica" charset="0"/>
                <a:ea typeface="ＭＳ Ｐゴシック" charset="0"/>
                <a:cs typeface="ＭＳ Ｐゴシック" charset="0"/>
              </a:rPr>
              <a:t>s God Saying to You?</a:t>
            </a:r>
            <a:endParaRPr kumimoji="0" lang="en-US" sz="3600">
              <a:latin typeface="Helvetica" charset="0"/>
              <a:ea typeface="ＭＳ Ｐゴシック" charset="0"/>
              <a:cs typeface="ＭＳ Ｐゴシック" charset="0"/>
            </a:endParaRPr>
          </a:p>
        </p:txBody>
      </p:sp>
      <p:sp>
        <p:nvSpPr>
          <p:cNvPr id="115405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00"/>
                </a:solidFill>
                <a:latin typeface="Arial Black" charset="0"/>
              </a:rPr>
              <a:t>S</a:t>
            </a:r>
            <a:endParaRPr lang="en-US">
              <a:solidFill>
                <a:srgbClr val="FFFF00"/>
              </a:solidFill>
            </a:endParaRPr>
          </a:p>
        </p:txBody>
      </p:sp>
      <p:sp>
        <p:nvSpPr>
          <p:cNvPr id="115405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BBE0E3"/>
                </a:solidFill>
                <a:latin typeface="Arial Black" charset="0"/>
              </a:rPr>
              <a:t>M</a:t>
            </a:r>
            <a:endParaRPr lang="en-US">
              <a:solidFill>
                <a:srgbClr val="BBE0E3"/>
              </a:solidFill>
            </a:endParaRPr>
          </a:p>
        </p:txBody>
      </p:sp>
      <p:sp>
        <p:nvSpPr>
          <p:cNvPr id="115405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5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6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7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latin typeface="Arial Black" charset="0"/>
              </a:rPr>
              <a:t>M</a:t>
            </a:r>
            <a:endParaRPr lang="en-US">
              <a:solidFill>
                <a:srgbClr val="BBE0E3"/>
              </a:solidFill>
            </a:endParaRPr>
          </a:p>
        </p:txBody>
      </p:sp>
      <p:sp>
        <p:nvSpPr>
          <p:cNvPr id="1154082"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3" name="Oval 35"/>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4" name="Oval 36"/>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5" name="Line 37"/>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6" name="Oval 38"/>
          <p:cNvSpPr>
            <a:spLocks noChangeArrowheads="1"/>
          </p:cNvSpPr>
          <p:nvPr/>
        </p:nvSpPr>
        <p:spPr bwMode="auto">
          <a:xfrm rot="188795">
            <a:off x="457200" y="14287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BBE0E3"/>
              </a:solidFill>
            </a:endParaRPr>
          </a:p>
        </p:txBody>
      </p:sp>
      <p:sp>
        <p:nvSpPr>
          <p:cNvPr id="1154087" name="Text Box 39"/>
          <p:cNvSpPr txBox="1">
            <a:spLocks noChangeArrowheads="1"/>
          </p:cNvSpPr>
          <p:nvPr/>
        </p:nvSpPr>
        <p:spPr bwMode="auto">
          <a:xfrm>
            <a:off x="3878263" y="29162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b.  Your Own Life</a:t>
            </a:r>
            <a:endParaRPr lang="en-US">
              <a:solidFill>
                <a:srgbClr val="BBE0E3"/>
              </a:solidFill>
              <a:effectLst>
                <a:outerShdw blurRad="38100" dist="38100" dir="2700000" algn="tl">
                  <a:srgbClr val="000000"/>
                </a:outerShdw>
              </a:effectLst>
            </a:endParaRPr>
          </a:p>
        </p:txBody>
      </p:sp>
      <p:sp>
        <p:nvSpPr>
          <p:cNvPr id="1154088" name="Text Box 40"/>
          <p:cNvSpPr txBox="1">
            <a:spLocks noChangeArrowheads="1"/>
          </p:cNvSpPr>
          <p:nvPr/>
        </p:nvSpPr>
        <p:spPr bwMode="auto">
          <a:xfrm>
            <a:off x="3878263" y="43640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c.  Helping Others</a:t>
            </a:r>
          </a:p>
        </p:txBody>
      </p:sp>
      <p:sp>
        <p:nvSpPr>
          <p:cNvPr id="1154054" name="Text Box 6"/>
          <p:cNvSpPr txBox="1">
            <a:spLocks noChangeArrowheads="1"/>
          </p:cNvSpPr>
          <p:nvPr/>
        </p:nvSpPr>
        <p:spPr bwMode="auto">
          <a:xfrm>
            <a:off x="3878263" y="1468438"/>
            <a:ext cx="4808537" cy="665162"/>
          </a:xfrm>
          <a:prstGeom prst="rect">
            <a:avLst/>
          </a:prstGeom>
          <a:solidFill>
            <a:srgbClr val="FF0000"/>
          </a:solidFill>
          <a:ln>
            <a:noFill/>
          </a:ln>
          <a:effectLst>
            <a:outerShdw blurRad="63500" dist="71842"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200" b="1">
                <a:solidFill>
                  <a:srgbClr val="FFFFFF"/>
                </a:solidFill>
                <a:effectLst>
                  <a:outerShdw blurRad="38100" dist="38100" dir="2700000" algn="tl">
                    <a:srgbClr val="000000"/>
                  </a:outerShdw>
                </a:effectLst>
                <a:latin typeface="Arial Black" charset="0"/>
              </a:rPr>
              <a:t>a.  The Church Body</a:t>
            </a:r>
          </a:p>
        </p:txBody>
      </p:sp>
    </p:spTree>
    <p:extLst>
      <p:ext uri="{BB962C8B-B14F-4D97-AF65-F5344CB8AC3E}">
        <p14:creationId xmlns:p14="http://schemas.microsoft.com/office/powerpoint/2010/main" val="3855343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4054"/>
                                        </p:tgtEl>
                                        <p:attrNameLst>
                                          <p:attrName>style.visibility</p:attrName>
                                        </p:attrNameLst>
                                      </p:cBhvr>
                                      <p:to>
                                        <p:strVal val="visible"/>
                                      </p:to>
                                    </p:set>
                                  </p:childTnLst>
                                </p:cTn>
                              </p:par>
                              <p:par>
                                <p:cTn id="7" presetID="31" presetClass="entr" presetSubtype="0" fill="hold" grpId="0" nodeType="withEffect">
                                  <p:stCondLst>
                                    <p:cond delay="0"/>
                                  </p:stCondLst>
                                  <p:iterate type="lt">
                                    <p:tmPct val="5000"/>
                                  </p:iterate>
                                  <p:childTnLst>
                                    <p:set>
                                      <p:cBhvr>
                                        <p:cTn id="8" dur="1" fill="hold">
                                          <p:stCondLst>
                                            <p:cond delay="0"/>
                                          </p:stCondLst>
                                        </p:cTn>
                                        <p:tgtEl>
                                          <p:spTgt spid="1154086"/>
                                        </p:tgtEl>
                                        <p:attrNameLst>
                                          <p:attrName>style.visibility</p:attrName>
                                        </p:attrNameLst>
                                      </p:cBhvr>
                                      <p:to>
                                        <p:strVal val="visible"/>
                                      </p:to>
                                    </p:set>
                                    <p:anim calcmode="lin" valueType="num">
                                      <p:cBhvr>
                                        <p:cTn id="9" dur="1000" fill="hold"/>
                                        <p:tgtEl>
                                          <p:spTgt spid="1154086"/>
                                        </p:tgtEl>
                                        <p:attrNameLst>
                                          <p:attrName>ppt_w</p:attrName>
                                        </p:attrNameLst>
                                      </p:cBhvr>
                                      <p:tavLst>
                                        <p:tav tm="0">
                                          <p:val>
                                            <p:fltVal val="0"/>
                                          </p:val>
                                        </p:tav>
                                        <p:tav tm="100000">
                                          <p:val>
                                            <p:strVal val="#ppt_w"/>
                                          </p:val>
                                        </p:tav>
                                      </p:tavLst>
                                    </p:anim>
                                    <p:anim calcmode="lin" valueType="num">
                                      <p:cBhvr>
                                        <p:cTn id="10" dur="1000" fill="hold"/>
                                        <p:tgtEl>
                                          <p:spTgt spid="1154086"/>
                                        </p:tgtEl>
                                        <p:attrNameLst>
                                          <p:attrName>ppt_h</p:attrName>
                                        </p:attrNameLst>
                                      </p:cBhvr>
                                      <p:tavLst>
                                        <p:tav tm="0">
                                          <p:val>
                                            <p:fltVal val="0"/>
                                          </p:val>
                                        </p:tav>
                                        <p:tav tm="100000">
                                          <p:val>
                                            <p:strVal val="#ppt_h"/>
                                          </p:val>
                                        </p:tav>
                                      </p:tavLst>
                                    </p:anim>
                                    <p:anim calcmode="lin" valueType="num">
                                      <p:cBhvr>
                                        <p:cTn id="11" dur="1000" fill="hold"/>
                                        <p:tgtEl>
                                          <p:spTgt spid="1154086"/>
                                        </p:tgtEl>
                                        <p:attrNameLst>
                                          <p:attrName>style.rotation</p:attrName>
                                        </p:attrNameLst>
                                      </p:cBhvr>
                                      <p:tavLst>
                                        <p:tav tm="0">
                                          <p:val>
                                            <p:fltVal val="90"/>
                                          </p:val>
                                        </p:tav>
                                        <p:tav tm="100000">
                                          <p:val>
                                            <p:fltVal val="0"/>
                                          </p:val>
                                        </p:tav>
                                      </p:tavLst>
                                    </p:anim>
                                    <p:animEffect transition="in" filter="fade">
                                      <p:cBhvr>
                                        <p:cTn id="12" dur="1000"/>
                                        <p:tgtEl>
                                          <p:spTgt spid="11540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540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5405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5408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8" fill="hold" nodeType="afterEffect">
                                  <p:stCondLst>
                                    <p:cond delay="0"/>
                                  </p:stCondLst>
                                  <p:childTnLst>
                                    <p:set>
                                      <p:cBhvr>
                                        <p:cTn id="25" dur="1" fill="hold">
                                          <p:stCondLst>
                                            <p:cond delay="0"/>
                                          </p:stCondLst>
                                        </p:cTn>
                                        <p:tgtEl>
                                          <p:spTgt spid="1154082"/>
                                        </p:tgtEl>
                                        <p:attrNameLst>
                                          <p:attrName>style.visibility</p:attrName>
                                        </p:attrNameLst>
                                      </p:cBhvr>
                                      <p:to>
                                        <p:strVal val="visible"/>
                                      </p:to>
                                    </p:set>
                                    <p:animEffect transition="in" filter="wipe(left)">
                                      <p:cBhvr>
                                        <p:cTn id="26" dur="500"/>
                                        <p:tgtEl>
                                          <p:spTgt spid="1154082"/>
                                        </p:tgtEl>
                                      </p:cBhvr>
                                    </p:animEffect>
                                  </p:childTnLst>
                                </p:cTn>
                              </p:par>
                            </p:childTnLst>
                          </p:cTn>
                        </p:par>
                        <p:par>
                          <p:cTn id="27" fill="hold" nodeType="afterGroup">
                            <p:stCondLst>
                              <p:cond delay="5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1154083"/>
                                        </p:tgtEl>
                                        <p:attrNameLst>
                                          <p:attrName>style.visibility</p:attrName>
                                        </p:attrNameLst>
                                      </p:cBhvr>
                                      <p:to>
                                        <p:strVal val="visible"/>
                                      </p:to>
                                    </p:set>
                                    <p:anim calcmode="lin" valueType="num">
                                      <p:cBhvr>
                                        <p:cTn id="30" dur="1000" fill="hold"/>
                                        <p:tgtEl>
                                          <p:spTgt spid="1154083"/>
                                        </p:tgtEl>
                                        <p:attrNameLst>
                                          <p:attrName>ppt_w</p:attrName>
                                        </p:attrNameLst>
                                      </p:cBhvr>
                                      <p:tavLst>
                                        <p:tav tm="0">
                                          <p:val>
                                            <p:fltVal val="0"/>
                                          </p:val>
                                        </p:tav>
                                        <p:tav tm="100000">
                                          <p:val>
                                            <p:strVal val="#ppt_w"/>
                                          </p:val>
                                        </p:tav>
                                      </p:tavLst>
                                    </p:anim>
                                    <p:anim calcmode="lin" valueType="num">
                                      <p:cBhvr>
                                        <p:cTn id="31" dur="1000" fill="hold"/>
                                        <p:tgtEl>
                                          <p:spTgt spid="1154083"/>
                                        </p:tgtEl>
                                        <p:attrNameLst>
                                          <p:attrName>ppt_h</p:attrName>
                                        </p:attrNameLst>
                                      </p:cBhvr>
                                      <p:tavLst>
                                        <p:tav tm="0">
                                          <p:val>
                                            <p:fltVal val="0"/>
                                          </p:val>
                                        </p:tav>
                                        <p:tav tm="100000">
                                          <p:val>
                                            <p:strVal val="#ppt_h"/>
                                          </p:val>
                                        </p:tav>
                                      </p:tavLst>
                                    </p:anim>
                                    <p:anim calcmode="lin" valueType="num">
                                      <p:cBhvr>
                                        <p:cTn id="32" dur="1000" fill="hold"/>
                                        <p:tgtEl>
                                          <p:spTgt spid="1154083"/>
                                        </p:tgtEl>
                                        <p:attrNameLst>
                                          <p:attrName>style.rotation</p:attrName>
                                        </p:attrNameLst>
                                      </p:cBhvr>
                                      <p:tavLst>
                                        <p:tav tm="0">
                                          <p:val>
                                            <p:fltVal val="90"/>
                                          </p:val>
                                        </p:tav>
                                        <p:tav tm="100000">
                                          <p:val>
                                            <p:fltVal val="0"/>
                                          </p:val>
                                        </p:tav>
                                      </p:tavLst>
                                    </p:anim>
                                    <p:animEffect transition="in" filter="fade">
                                      <p:cBhvr>
                                        <p:cTn id="33" dur="1000"/>
                                        <p:tgtEl>
                                          <p:spTgt spid="1154083"/>
                                        </p:tgtEl>
                                      </p:cBhvr>
                                    </p:animEffect>
                                  </p:childTnLst>
                                </p:cTn>
                              </p:par>
                            </p:childTnLst>
                          </p:cTn>
                        </p:par>
                        <p:par>
                          <p:cTn id="34" fill="hold" nodeType="afterGroup">
                            <p:stCondLst>
                              <p:cond delay="1500"/>
                            </p:stCondLst>
                            <p:childTnLst>
                              <p:par>
                                <p:cTn id="35" presetID="22" presetClass="entr" presetSubtype="8" fill="hold" nodeType="afterEffect">
                                  <p:stCondLst>
                                    <p:cond delay="0"/>
                                  </p:stCondLst>
                                  <p:childTnLst>
                                    <p:set>
                                      <p:cBhvr>
                                        <p:cTn id="36" dur="1" fill="hold">
                                          <p:stCondLst>
                                            <p:cond delay="0"/>
                                          </p:stCondLst>
                                        </p:cTn>
                                        <p:tgtEl>
                                          <p:spTgt spid="1154085"/>
                                        </p:tgtEl>
                                        <p:attrNameLst>
                                          <p:attrName>style.visibility</p:attrName>
                                        </p:attrNameLst>
                                      </p:cBhvr>
                                      <p:to>
                                        <p:strVal val="visible"/>
                                      </p:to>
                                    </p:set>
                                    <p:animEffect transition="in" filter="wipe(left)">
                                      <p:cBhvr>
                                        <p:cTn id="37" dur="500"/>
                                        <p:tgtEl>
                                          <p:spTgt spid="1154085"/>
                                        </p:tgtEl>
                                      </p:cBhvr>
                                    </p:animEffect>
                                  </p:childTnLst>
                                </p:cTn>
                              </p:par>
                            </p:childTnLst>
                          </p:cTn>
                        </p:par>
                        <p:par>
                          <p:cTn id="38" fill="hold" nodeType="afterGroup">
                            <p:stCondLst>
                              <p:cond delay="20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1154084"/>
                                        </p:tgtEl>
                                        <p:attrNameLst>
                                          <p:attrName>style.visibility</p:attrName>
                                        </p:attrNameLst>
                                      </p:cBhvr>
                                      <p:to>
                                        <p:strVal val="visible"/>
                                      </p:to>
                                    </p:set>
                                    <p:anim calcmode="lin" valueType="num">
                                      <p:cBhvr>
                                        <p:cTn id="41" dur="1000" fill="hold"/>
                                        <p:tgtEl>
                                          <p:spTgt spid="1154084"/>
                                        </p:tgtEl>
                                        <p:attrNameLst>
                                          <p:attrName>ppt_w</p:attrName>
                                        </p:attrNameLst>
                                      </p:cBhvr>
                                      <p:tavLst>
                                        <p:tav tm="0">
                                          <p:val>
                                            <p:fltVal val="0"/>
                                          </p:val>
                                        </p:tav>
                                        <p:tav tm="100000">
                                          <p:val>
                                            <p:strVal val="#ppt_w"/>
                                          </p:val>
                                        </p:tav>
                                      </p:tavLst>
                                    </p:anim>
                                    <p:anim calcmode="lin" valueType="num">
                                      <p:cBhvr>
                                        <p:cTn id="42" dur="1000" fill="hold"/>
                                        <p:tgtEl>
                                          <p:spTgt spid="1154084"/>
                                        </p:tgtEl>
                                        <p:attrNameLst>
                                          <p:attrName>ppt_h</p:attrName>
                                        </p:attrNameLst>
                                      </p:cBhvr>
                                      <p:tavLst>
                                        <p:tav tm="0">
                                          <p:val>
                                            <p:fltVal val="0"/>
                                          </p:val>
                                        </p:tav>
                                        <p:tav tm="100000">
                                          <p:val>
                                            <p:strVal val="#ppt_h"/>
                                          </p:val>
                                        </p:tav>
                                      </p:tavLst>
                                    </p:anim>
                                    <p:anim calcmode="lin" valueType="num">
                                      <p:cBhvr>
                                        <p:cTn id="43" dur="1000" fill="hold"/>
                                        <p:tgtEl>
                                          <p:spTgt spid="1154084"/>
                                        </p:tgtEl>
                                        <p:attrNameLst>
                                          <p:attrName>style.rotation</p:attrName>
                                        </p:attrNameLst>
                                      </p:cBhvr>
                                      <p:tavLst>
                                        <p:tav tm="0">
                                          <p:val>
                                            <p:fltVal val="90"/>
                                          </p:val>
                                        </p:tav>
                                        <p:tav tm="100000">
                                          <p:val>
                                            <p:fltVal val="0"/>
                                          </p:val>
                                        </p:tav>
                                      </p:tavLst>
                                    </p:anim>
                                    <p:animEffect transition="in" filter="fade">
                                      <p:cBhvr>
                                        <p:cTn id="44" dur="1000"/>
                                        <p:tgtEl>
                                          <p:spTgt spid="115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051" grpId="0"/>
      <p:bldP spid="1154083" grpId="0" animBg="1"/>
      <p:bldP spid="1154084" grpId="0" animBg="1"/>
      <p:bldP spid="1154086" grpId="0" animBg="1"/>
      <p:bldP spid="1154087" grpId="0" animBg="1"/>
      <p:bldP spid="1154088" grpId="0" animBg="1"/>
      <p:bldP spid="115405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Matthew 19</a:t>
            </a:r>
          </a:p>
        </p:txBody>
      </p:sp>
    </p:spTree>
    <p:extLst>
      <p:ext uri="{BB962C8B-B14F-4D97-AF65-F5344CB8AC3E}">
        <p14:creationId xmlns:p14="http://schemas.microsoft.com/office/powerpoint/2010/main" val="2776213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defTabSz="913410">
              <a:defRPr/>
            </a:pPr>
            <a:r>
              <a:rPr lang="en-US" sz="4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 RICH YOUNG MAN QUESTIONS JESUS</a:t>
            </a:r>
            <a:endParaRPr lang="en-US" sz="3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a:defRPr/>
            </a:pPr>
            <a:r>
              <a:rPr lang="en-US" sz="2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19:16-30; Mark 10:17-31; Luke 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1195728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8787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57639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8515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3501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46103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802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1.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2004:Templates:Presentations:Designs:Textured</Template>
  <TotalTime>16993</TotalTime>
  <Words>14604</Words>
  <Application>Microsoft Macintosh PowerPoint</Application>
  <PresentationFormat>On-screen Show (4:3)</PresentationFormat>
  <Paragraphs>1797</Paragraphs>
  <Slides>380</Slides>
  <Notes>277</Notes>
  <HiddenSlides>0</HiddenSlides>
  <MMClips>0</MMClips>
  <ScaleCrop>false</ScaleCrop>
  <HeadingPairs>
    <vt:vector size="6" baseType="variant">
      <vt:variant>
        <vt:lpstr>Fonts Used</vt:lpstr>
      </vt:variant>
      <vt:variant>
        <vt:i4>31</vt:i4>
      </vt:variant>
      <vt:variant>
        <vt:lpstr>Theme</vt:lpstr>
      </vt:variant>
      <vt:variant>
        <vt:i4>64</vt:i4>
      </vt:variant>
      <vt:variant>
        <vt:lpstr>Slide Titles</vt:lpstr>
      </vt:variant>
      <vt:variant>
        <vt:i4>380</vt:i4>
      </vt:variant>
    </vt:vector>
  </HeadingPairs>
  <TitlesOfParts>
    <vt:vector size="475" baseType="lpstr">
      <vt:lpstr>Albertus Extra Bold</vt:lpstr>
      <vt:lpstr>BONES</vt:lpstr>
      <vt:lpstr>KaiTi</vt:lpstr>
      <vt:lpstr>ＭＳ Ｐゴシック</vt:lpstr>
      <vt:lpstr>Osaka</vt:lpstr>
      <vt:lpstr>PerryGothic Regular</vt:lpstr>
      <vt:lpstr>system-ui</vt:lpstr>
      <vt:lpstr>Times</vt:lpstr>
      <vt:lpstr>ヒラギノ角ゴ Pro W3</vt:lpstr>
      <vt:lpstr>Arial</vt:lpstr>
      <vt:lpstr>Arial Black</vt:lpstr>
      <vt:lpstr>Arial Narrow</vt:lpstr>
      <vt:lpstr>Avenir Black</vt:lpstr>
      <vt:lpstr>Calibri</vt:lpstr>
      <vt:lpstr>Calibri Light</vt:lpstr>
      <vt:lpstr>Capitals</vt:lpstr>
      <vt:lpstr>Chalkboard</vt:lpstr>
      <vt:lpstr>Chalkduster</vt:lpstr>
      <vt:lpstr>Comic Sans MS</vt:lpstr>
      <vt:lpstr>Copperplate Gothic Light</vt:lpstr>
      <vt:lpstr>Garamond</vt:lpstr>
      <vt:lpstr>Helvetica</vt:lpstr>
      <vt:lpstr>Impact</vt:lpstr>
      <vt:lpstr>Lucida Sans Unicode</vt:lpstr>
      <vt:lpstr>Monotype Sorts</vt:lpstr>
      <vt:lpstr>Papyrus</vt:lpstr>
      <vt:lpstr>Tahoma</vt:lpstr>
      <vt:lpstr>Times New Roman</vt:lpstr>
      <vt:lpstr>Trebuchet MS</vt:lpstr>
      <vt:lpstr>Verdana</vt:lpstr>
      <vt:lpstr>Wingdings</vt:lpstr>
      <vt:lpstr>Default Design</vt:lpstr>
      <vt:lpstr>Blank Presentation</vt:lpstr>
      <vt:lpstr>3_Blank Presentation</vt:lpstr>
      <vt:lpstr>4_Blank Presentation</vt:lpstr>
      <vt:lpstr>3_Orbit</vt:lpstr>
      <vt:lpstr>Ribbons</vt:lpstr>
      <vt:lpstr>46_Blank Presentation</vt:lpstr>
      <vt:lpstr>8_Office Theme</vt:lpstr>
      <vt:lpstr>49_Blank Presentation</vt:lpstr>
      <vt:lpstr>1_Office Theme</vt:lpstr>
      <vt:lpstr>2_Office Theme</vt:lpstr>
      <vt:lpstr>Northern Lights</vt:lpstr>
      <vt:lpstr>7_Blank Presentation</vt:lpstr>
      <vt:lpstr>1_Glare</vt:lpstr>
      <vt:lpstr>9_Default Design</vt:lpstr>
      <vt:lpstr>2_Mountain</vt:lpstr>
      <vt:lpstr>16_Default Design</vt:lpstr>
      <vt:lpstr>8_Blank Presentation</vt:lpstr>
      <vt:lpstr>10_Blank Presentation</vt:lpstr>
      <vt:lpstr>5_Orbit</vt:lpstr>
      <vt:lpstr>Beam</vt:lpstr>
      <vt:lpstr>4_Pulse</vt:lpstr>
      <vt:lpstr>11_Default Design</vt:lpstr>
      <vt:lpstr>Skyline</vt:lpstr>
      <vt:lpstr>Kimono</vt:lpstr>
      <vt:lpstr>12_Default Design</vt:lpstr>
      <vt:lpstr>5_Pulse</vt:lpstr>
      <vt:lpstr>Schmooze</vt:lpstr>
      <vt:lpstr>Expedition</vt:lpstr>
      <vt:lpstr>Alchemy</vt:lpstr>
      <vt:lpstr>Blends</vt:lpstr>
      <vt:lpstr>1_Schmooze</vt:lpstr>
      <vt:lpstr>Justice</vt:lpstr>
      <vt:lpstr>1_Blends</vt:lpstr>
      <vt:lpstr>Network</vt:lpstr>
      <vt:lpstr>11_Office Theme</vt:lpstr>
      <vt:lpstr>5_Office Theme</vt:lpstr>
      <vt:lpstr>3_Office Theme</vt:lpstr>
      <vt:lpstr>4_Office Theme</vt:lpstr>
      <vt:lpstr>6_Office Theme</vt:lpstr>
      <vt:lpstr>2_Schmooze</vt:lpstr>
      <vt:lpstr>Slit</vt:lpstr>
      <vt:lpstr>51_Blank Presentation</vt:lpstr>
      <vt:lpstr>1_Default Design</vt:lpstr>
      <vt:lpstr>7_Office Theme</vt:lpstr>
      <vt:lpstr>8_Default Design</vt:lpstr>
      <vt:lpstr>13_Default Design</vt:lpstr>
      <vt:lpstr>2_Default Design</vt:lpstr>
      <vt:lpstr>3_Mountain</vt:lpstr>
      <vt:lpstr>4_Default Design</vt:lpstr>
      <vt:lpstr>50_Blank Presentation</vt:lpstr>
      <vt:lpstr>3_Default Design</vt:lpstr>
      <vt:lpstr>9_Office Theme</vt:lpstr>
      <vt:lpstr>10_Office Theme</vt:lpstr>
      <vt:lpstr>2_Crumple</vt:lpstr>
      <vt:lpstr>3_Schmooze</vt:lpstr>
      <vt:lpstr>5_Default Design</vt:lpstr>
      <vt:lpstr>6_Default Design</vt:lpstr>
      <vt:lpstr>12_Office Theme</vt:lpstr>
      <vt:lpstr>13_Office Theme</vt:lpstr>
      <vt:lpstr>14_Office Theme</vt:lpstr>
      <vt:lpstr>5_Blank Presentation</vt:lpstr>
      <vt:lpstr>15_Office Theme</vt:lpstr>
      <vt:lpstr>16_Office Theme</vt:lpstr>
      <vt:lpstr>Matthew 15–28</vt:lpstr>
      <vt:lpstr>Why serve Jesus?</vt:lpstr>
      <vt:lpstr>Amazing Names</vt:lpstr>
      <vt:lpstr>Amazing Names</vt:lpstr>
      <vt:lpstr>Amazing Names</vt:lpstr>
      <vt:lpstr>Slides on  Matthew 15</vt:lpstr>
      <vt:lpstr>Slides on  Matthew 16</vt:lpstr>
      <vt:lpstr>PowerPoint Presentation</vt:lpstr>
      <vt:lpstr>PowerPoint Presentation</vt:lpstr>
      <vt:lpstr>16:13–20:34 </vt:lpstr>
      <vt:lpstr>Slides on  Matthew 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The Expectation: Elijah, Messiah, Kingdom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Matthew 18</vt:lpstr>
      <vt:lpstr>How to Restore Relationships</vt:lpstr>
      <vt:lpstr>I. (15-17) The manner in which the church should correctly restore a sinning Christian is by keeping the matter as private as possible.   </vt:lpstr>
      <vt:lpstr>II. (18-20) The reason the church can restore or continue to seek to restore errant believers is because it extends the authority of God Himself.   </vt:lpstr>
      <vt:lpstr>Exegetical Idea: The reason the church should restore a sinning Christian correctly is because it extends God's authority.</vt:lpstr>
      <vt:lpstr>The Crossroads (1981-83)</vt:lpstr>
      <vt:lpstr>China, 1981</vt:lpstr>
      <vt:lpstr>Crossroads Ministry</vt:lpstr>
      <vt:lpstr>This is war.</vt:lpstr>
      <vt:lpstr>Relational Pillars</vt:lpstr>
      <vt:lpstr>Romance, 1982</vt:lpstr>
      <vt:lpstr>Susan Kay Griffith</vt:lpstr>
      <vt:lpstr>Matthew's Relational Pillars</vt:lpstr>
      <vt:lpstr>Matthew 5:23-24</vt:lpstr>
      <vt:lpstr>Matthew 5:23-24</vt:lpstr>
      <vt:lpstr>The Lord's Supper</vt:lpstr>
      <vt:lpstr>Matthew's Relational Pillars</vt:lpstr>
      <vt:lpstr>How do we restore sinning Christians properly?</vt:lpstr>
      <vt:lpstr>Other Relationships</vt:lpstr>
      <vt:lpstr>Black</vt:lpstr>
      <vt:lpstr>Matthew 18</vt:lpstr>
      <vt:lpstr>Matthew 18:15-20 (NIV 1984 ed.)</vt:lpstr>
      <vt:lpstr>The Point of Verses 15-17</vt:lpstr>
      <vt:lpstr>Our Goal:</vt:lpstr>
      <vt:lpstr>Restore People in Sin</vt:lpstr>
      <vt:lpstr>God's 4-step restoring process…</vt:lpstr>
      <vt:lpstr>Step 1 to Restoration  Talk to the person by yourself</vt:lpstr>
      <vt:lpstr>Matthew's Relational Pillars</vt:lpstr>
      <vt:lpstr>Matthew's Relational Pillars</vt:lpstr>
      <vt:lpstr>Go in Person</vt:lpstr>
      <vt:lpstr>1996</vt:lpstr>
      <vt:lpstr>Brothers…</vt:lpstr>
      <vt:lpstr>Why don't we confront others?</vt:lpstr>
      <vt:lpstr>Step 1 to Restoration  Talk to the person by yourself</vt:lpstr>
      <vt:lpstr>Step 2 to Restoration   Take 1-2 others along</vt:lpstr>
      <vt:lpstr>Questions on Step 2</vt:lpstr>
      <vt:lpstr>Deut. 19:15</vt:lpstr>
      <vt:lpstr>Step 3 to Restoration   Expose the sin to the entire church</vt:lpstr>
      <vt:lpstr>Why tell the whole church?</vt:lpstr>
      <vt:lpstr>Step 4 to Restoration  Treat the person as an unbeliever</vt:lpstr>
      <vt:lpstr>Sins Worthy of Discipline</vt:lpstr>
      <vt:lpstr>Sins Worthy of Discipline</vt:lpstr>
      <vt:lpstr>The Point of Verses 15-17</vt:lpstr>
      <vt:lpstr>God's 4-step restoring process…</vt:lpstr>
      <vt:lpstr>Our 2nd question is answered in verses 18-20: Why do we restore sinning Christians properly?</vt:lpstr>
      <vt:lpstr>The Point of Verses 18-20</vt:lpstr>
      <vt:lpstr>Why discipline?   When we seek to restore someone…</vt:lpstr>
      <vt:lpstr>A Better Translation…</vt:lpstr>
      <vt:lpstr>Matthew 18:19</vt:lpstr>
      <vt:lpstr>Psalm 82:1, 6  (to Israel's rulers/gods) </vt:lpstr>
      <vt:lpstr>Why discipline?   When we seek to restore someone…</vt:lpstr>
      <vt:lpstr>Matthew 18:20</vt:lpstr>
      <vt:lpstr>Why do we restore sinning Christians properly?</vt:lpstr>
      <vt:lpstr>Main Idea:</vt:lpstr>
      <vt:lpstr>Matthew's Relational Pillars</vt:lpstr>
      <vt:lpstr>The Overall Principle</vt:lpstr>
      <vt:lpstr>Matthew's Relational Pillars</vt:lpstr>
      <vt:lpstr>Make us one 3/3</vt:lpstr>
      <vt:lpstr>What's God Saying to You?</vt:lpstr>
      <vt:lpstr>Slides on  Matthew 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Camel through a needle (Matt 19:24)</vt:lpstr>
      <vt:lpstr>PowerPoint Presentation</vt:lpstr>
      <vt:lpstr>PowerPoint Presentation</vt:lpstr>
      <vt:lpstr>Used with Permission</vt:lpstr>
      <vt:lpstr>A Literal, Political Kingdom</vt:lpstr>
      <vt:lpstr>Slides on  Matthew 20</vt:lpstr>
      <vt:lpstr>Slides on  Matthew 21</vt:lpstr>
      <vt:lpstr>Chs. 21–27</vt:lpstr>
      <vt:lpstr>Jerusalem During the Ministry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Spirit Leaves &amp; Returns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Palm Sunday</vt:lpstr>
      <vt:lpstr>Palm Sunday</vt:lpstr>
      <vt:lpstr>Palms to Cross</vt:lpstr>
      <vt:lpstr>Triumphant Entry</vt:lpstr>
      <vt:lpstr>Triumphal Entry</vt:lpstr>
      <vt:lpstr>Triumphant Entry</vt:lpstr>
      <vt:lpstr>Palms to Palms</vt:lpstr>
      <vt:lpstr>What's so good about Good Friday?</vt:lpstr>
      <vt:lpstr>How is Christ's death better than any sacrifice? </vt:lpstr>
      <vt:lpstr>Slides on  Matthew 22</vt:lpstr>
      <vt:lpstr>Passion Week</vt:lpstr>
      <vt:lpstr>A Silver Denarius</vt:lpstr>
      <vt:lpstr>What’s Most Important?</vt:lpstr>
      <vt:lpstr>The most important thing is to enjoy your life— it's all that matters  —Audrey Hepburn—</vt:lpstr>
      <vt:lpstr>"Happiness is most important"</vt:lpstr>
      <vt:lpstr>What’s Most Important?</vt:lpstr>
      <vt:lpstr>Our Vision</vt:lpstr>
      <vt:lpstr>Slides on  Matthew 23</vt:lpstr>
      <vt:lpstr>Slides on  Matthew 24</vt:lpstr>
      <vt:lpstr>Disciples: What a fantastic temple! (24:1)</vt:lpstr>
      <vt:lpstr>PowerPoint Presentation</vt:lpstr>
      <vt:lpstr>Content of the Judgments</vt:lpstr>
      <vt:lpstr>The Olivet Discourse (Matthew 24–25)</vt:lpstr>
      <vt:lpstr>Dispensational Views on Matthew 24</vt:lpstr>
      <vt:lpstr>Dispensational Views on Matthew 24</vt:lpstr>
      <vt:lpstr>Dispensational Views on Matthew 24</vt:lpstr>
      <vt:lpstr>Dispensational Views on Matthew 24</vt:lpstr>
      <vt:lpstr>MATTHEW 24:14</vt:lpstr>
      <vt:lpstr>Matthew 24:15 (NLT)</vt:lpstr>
      <vt:lpstr>Slides on  Matthew 25</vt:lpstr>
      <vt:lpstr>Judgment of the the Nations  (Sheep &amp; Goats)</vt:lpstr>
      <vt:lpstr>Aren't Sheep &amp; Goats the Same?</vt:lpstr>
      <vt:lpstr>Judgment of the Nations</vt:lpstr>
      <vt:lpstr>Judgment of Living Gentiles</vt:lpstr>
      <vt:lpstr>Judgment of Living Gentiles</vt:lpstr>
      <vt:lpstr>Olivet Discourse Overview (Matt. 24–25)</vt:lpstr>
      <vt:lpstr>Outline Finished</vt:lpstr>
      <vt:lpstr>Slides on  Matthew 26</vt:lpstr>
      <vt:lpstr>Broken &amp; Spilled Out</vt:lpstr>
      <vt:lpstr>PowerPoint Presentation</vt:lpstr>
      <vt:lpstr>PowerPoint Presentation</vt:lpstr>
      <vt:lpstr>One day a plain village woman, driven by love for her Lord</vt:lpstr>
      <vt:lpstr>Recklessly poured out a valuable essence, disregarding the scorn </vt:lpstr>
      <vt:lpstr>And once it was broken and spilled out A fragrance filled all the room.</vt:lpstr>
      <vt:lpstr>Like a prisoner released from his shackles Like a spirit set free from the tomb</vt:lpstr>
      <vt:lpstr>Broken and spilled out, just for love of you, Jesus</vt:lpstr>
      <vt:lpstr>Life's most precious treasure, lavished on Thee</vt:lpstr>
      <vt:lpstr>Broken and spilled out, and poured at Your feet</vt:lpstr>
      <vt:lpstr>In sweet abandon let me be spilled out and used up for Thee</vt:lpstr>
      <vt:lpstr>Lord, You were God's precious treasure, His loved and His own perfect Son</vt:lpstr>
      <vt:lpstr>Sent here to show me the love of the Father, just for love it was done</vt:lpstr>
      <vt:lpstr>And though You were perfect and holy You gave up Yourself willingly</vt:lpstr>
      <vt:lpstr>You spared no expense for my pardon You were used up and wasted for me</vt:lpstr>
      <vt:lpstr>Broken and spilled out Just for love of me, Jesus––</vt:lpstr>
      <vt:lpstr>God's most precious treasure lavished on me</vt:lpstr>
      <vt:lpstr>Broken and spilled out and poured at my feet. </vt:lpstr>
      <vt:lpstr>In sweet abandon, Lord, You were spilled out  and used up for me</vt:lpstr>
      <vt:lpstr>In sweet abandon, let me be spilled out and used up for Thee</vt:lpstr>
      <vt:lpstr>Pictures courtesy of Big Book Media © All Rights Reserved.</vt:lpstr>
      <vt:lpstr>THE WORD IN PICTURES</vt:lpstr>
      <vt:lpstr>Was Mary Magdalene  the Woman with the Alabaster Jar?</vt:lpstr>
      <vt:lpstr>John 12 Events</vt:lpstr>
      <vt:lpstr>Luke 7:36-50 Jesus and the Sinful Woman</vt:lpstr>
      <vt:lpstr>Anointings of Jesus</vt:lpstr>
      <vt:lpstr>The Two Anointings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THE WORD IN PICTURES</vt:lpstr>
      <vt:lpstr>Slides on  Matthew 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Temple Veil</vt:lpstr>
      <vt:lpstr>The Temple Veil Torn (27:51)</vt:lpstr>
      <vt:lpstr>Why serve Jesus?</vt:lpstr>
      <vt:lpstr>Amazing Names</vt:lpstr>
      <vt:lpstr>Amazing Names</vt:lpstr>
      <vt:lpstr>Amazing Names</vt:lpstr>
      <vt:lpstr>Amazing Names</vt:lpstr>
      <vt:lpstr>Slides on  Matthew 28</vt:lpstr>
      <vt:lpstr>Outline Finished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A Prophetic Weekend</vt:lpstr>
      <vt:lpstr>Guards Bribed (28:12)</vt:lpstr>
      <vt:lpstr>Matthew 28:18-20 NLT</vt:lpstr>
      <vt:lpstr>The Great Commission</vt:lpstr>
      <vt:lpstr>The Great Commission</vt:lpstr>
      <vt:lpstr>Why serve Jesus?</vt:lpstr>
      <vt:lpstr>Amazing Names</vt:lpstr>
      <vt:lpstr>Amazing Names</vt:lpstr>
      <vt:lpstr>Amazing Names</vt:lpstr>
      <vt:lpstr>Amazing Names</vt:lpstr>
      <vt:lpstr>MAIN IDEA OF MATTHEW</vt:lpstr>
      <vt:lpstr>Amazing Names</vt:lpstr>
      <vt:lpstr>MAIN IDEA OF MATTHEW</vt:lpstr>
      <vt:lpstr>Do you trust the King right now?</vt:lpstr>
      <vt:lpstr>Black</vt:lpstr>
      <vt:lpstr>NT Preaching  •  BibleStudyDownloads.org</vt:lpstr>
      <vt:lpstr>Matthew</vt:lpstr>
      <vt:lpstr>Since Jesus is king, then believers will rule with him!</vt:lpstr>
      <vt:lpstr>Believers will rule the earth  (Rev. 5:10 NLT). </vt:lpstr>
      <vt:lpstr>Revelation 20:4-6 Diagrammed</vt:lpstr>
      <vt:lpstr>Since Jesus fulfilled all the requirements to be Israel's king, we will rule with him!</vt:lpstr>
      <vt:lpstr>Will you stand?</vt:lpstr>
      <vt:lpstr>Jesus is both Lamb and Lion</vt:lpstr>
      <vt:lpstr>Lord</vt:lpstr>
      <vt:lpstr>"I trust in your death for me."</vt:lpstr>
      <vt:lpstr>Are you ready to rule?</vt:lpstr>
      <vt:lpstr>Be faithful NOW</vt:lpstr>
      <vt:lpstr>NT Survey link 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Matthew</dc:title>
  <dc:creator>Rick Griffith</dc:creator>
  <cp:lastModifiedBy>Rick Griffith</cp:lastModifiedBy>
  <cp:revision>397</cp:revision>
  <dcterms:created xsi:type="dcterms:W3CDTF">2006-01-16T02:46:51Z</dcterms:created>
  <dcterms:modified xsi:type="dcterms:W3CDTF">2024-03-01T12:34:09Z</dcterms:modified>
</cp:coreProperties>
</file>